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70" r:id="rId3"/>
    <p:sldId id="263" r:id="rId4"/>
    <p:sldId id="269" r:id="rId5"/>
    <p:sldId id="273" r:id="rId6"/>
    <p:sldId id="274" r:id="rId7"/>
    <p:sldId id="260" r:id="rId8"/>
    <p:sldId id="261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202"/>
    <a:srgbClr val="020207"/>
    <a:srgbClr val="15B7B0"/>
    <a:srgbClr val="090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 snapToGrid="0">
      <p:cViewPr>
        <p:scale>
          <a:sx n="104" d="100"/>
          <a:sy n="104" d="100"/>
        </p:scale>
        <p:origin x="-1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-2274" y="-11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1395C26-1C13-41AE-9EC5-391927FE3D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0C5D58E-A820-458B-A003-DD6D9D91B7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1281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1E1E963-5BDF-4C48-8B3F-772F3CA6E4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4508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116923-C840-4F86-9C0E-BE06D81CE601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93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DFF875-720D-467E-B19A-39CB6ABCA24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739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961EEC-0F9E-432E-BB18-28A857E2896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717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8F52EF-3EC1-4B38-B9B2-EAD63F718D3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20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A81953-C8B6-47FD-A077-320F6726163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62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0DD624-D7FE-459B-B262-3F776A2C877C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653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7809C1-5D2C-46BF-8FF5-3979A4458C8D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756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07AFF9-40DC-4497-BDDF-5160525C0FFC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80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F149ED-092F-4B0B-BED8-BFD3B7B5AF48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93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8"/>
          <p:cNvSpPr txBox="1">
            <a:spLocks noChangeArrowheads="1"/>
          </p:cNvSpPr>
          <p:nvPr userDrawn="1"/>
        </p:nvSpPr>
        <p:spPr bwMode="auto">
          <a:xfrm>
            <a:off x="1966913" y="3622675"/>
            <a:ext cx="52054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4000" b="1" dirty="0" smtClean="0">
                <a:solidFill>
                  <a:schemeClr val="bg1"/>
                </a:solidFill>
              </a:rPr>
              <a:t>Vector Heart Stamps</a:t>
            </a:r>
          </a:p>
        </p:txBody>
      </p:sp>
      <p:sp>
        <p:nvSpPr>
          <p:cNvPr id="4" name="TextBox 9"/>
          <p:cNvSpPr txBox="1">
            <a:spLocks noChangeArrowheads="1"/>
          </p:cNvSpPr>
          <p:nvPr userDrawn="1"/>
        </p:nvSpPr>
        <p:spPr bwMode="auto">
          <a:xfrm>
            <a:off x="3811588" y="4349750"/>
            <a:ext cx="15208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2000" b="1" dirty="0" smtClean="0">
                <a:solidFill>
                  <a:schemeClr val="accent2"/>
                </a:solidFill>
              </a:rPr>
              <a:t>Your Name</a:t>
            </a:r>
          </a:p>
        </p:txBody>
      </p:sp>
      <p:sp>
        <p:nvSpPr>
          <p:cNvPr id="5" name="Freeform 25"/>
          <p:cNvSpPr>
            <a:spLocks noEditPoints="1"/>
          </p:cNvSpPr>
          <p:nvPr userDrawn="1"/>
        </p:nvSpPr>
        <p:spPr bwMode="auto">
          <a:xfrm>
            <a:off x="2032000" y="2243138"/>
            <a:ext cx="1450975" cy="1281112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Freeform 25"/>
          <p:cNvSpPr>
            <a:spLocks noEditPoints="1"/>
          </p:cNvSpPr>
          <p:nvPr userDrawn="1"/>
        </p:nvSpPr>
        <p:spPr bwMode="auto">
          <a:xfrm>
            <a:off x="3832225" y="2243138"/>
            <a:ext cx="1452563" cy="1281112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Freeform 25"/>
          <p:cNvSpPr>
            <a:spLocks noEditPoints="1"/>
          </p:cNvSpPr>
          <p:nvPr userDrawn="1"/>
        </p:nvSpPr>
        <p:spPr bwMode="auto">
          <a:xfrm>
            <a:off x="5684838" y="2252663"/>
            <a:ext cx="1452562" cy="1281112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D0E571-DCAD-4E72-82C1-8BE824DEA7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011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1FA2C-C8A4-4A65-B7D4-AFC4A1E69C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8D06-195A-4625-9383-D621C349D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3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3CB4F-D965-416D-8989-8BDA4EBE77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542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3C5A1-0DEA-41A5-A2BA-72C8780107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16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1448D-5FE9-46AF-9789-07459921CF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305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271610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6A904-680D-447E-A83A-2B2958C78B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43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0128C-4FB9-4395-ACB1-84102CDA8D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288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7A8EA-44B3-465E-9C42-4F09D5E54B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434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553F6-FF8C-4711-83C2-0AB47A6EF2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537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82D30-CC12-443E-B2CA-6B92C04F78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37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07D18-1FD8-4074-9EC0-08AFC0EF75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382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780E-4032-4195-9500-458E0D1D1E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944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963A7-8C07-4D44-9CCF-99B365F266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973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71E38-3201-4A07-8664-2546CAA174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2214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0BAB8-D16E-47D2-BBD0-CDD9D96FB9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6814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8E88C-6434-45B9-86FA-C7E1F5CA85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2458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66151-0E18-4684-84BD-9B8E776215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0342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192BB-44A0-4EF7-8508-A70D2C0890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004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42523-4C23-4219-86D3-7356E39FD2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0974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D1B75-F57B-48F7-BA38-8C42057A4F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1937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0B9CE-6D20-4B5C-A915-F30947D975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7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DF109-42E1-4D5E-9CBF-80BA449223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4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EAB64-57DF-49C4-B1D1-FCC9AE0318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2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26F7C4-2CF8-4BF9-8C74-0535E93A74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31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8593A-6544-466E-BC99-E8A46861D6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03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E06FD-3006-4720-B342-AF6A775DBF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67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75BF1-F546-43F5-A1F3-01F81966D8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5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C58B9-3D39-44E9-B3FD-037ED3ED3C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2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817F764-28C8-4106-AE35-DC5EF02967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" name="Freeform 25"/>
          <p:cNvSpPr>
            <a:spLocks noEditPoints="1"/>
          </p:cNvSpPr>
          <p:nvPr userDrawn="1"/>
        </p:nvSpPr>
        <p:spPr bwMode="auto">
          <a:xfrm rot="2691656">
            <a:off x="-85725" y="5864225"/>
            <a:ext cx="755650" cy="668338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Freeform 25"/>
          <p:cNvSpPr>
            <a:spLocks noEditPoints="1"/>
          </p:cNvSpPr>
          <p:nvPr userDrawn="1"/>
        </p:nvSpPr>
        <p:spPr bwMode="auto">
          <a:xfrm rot="2028862">
            <a:off x="-392113" y="3586163"/>
            <a:ext cx="650876" cy="574675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032" name="Freeform 25"/>
          <p:cNvSpPr>
            <a:spLocks noEditPoints="1"/>
          </p:cNvSpPr>
          <p:nvPr userDrawn="1"/>
        </p:nvSpPr>
        <p:spPr bwMode="auto">
          <a:xfrm>
            <a:off x="-579438" y="1068388"/>
            <a:ext cx="725488" cy="641350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Freeform 25"/>
          <p:cNvSpPr>
            <a:spLocks noEditPoints="1"/>
          </p:cNvSpPr>
          <p:nvPr userDrawn="1"/>
        </p:nvSpPr>
        <p:spPr bwMode="auto">
          <a:xfrm rot="1857908">
            <a:off x="-560388" y="1857375"/>
            <a:ext cx="687388" cy="606425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Freeform 25"/>
          <p:cNvSpPr>
            <a:spLocks noEditPoints="1"/>
          </p:cNvSpPr>
          <p:nvPr userDrawn="1"/>
        </p:nvSpPr>
        <p:spPr bwMode="auto">
          <a:xfrm rot="4677177">
            <a:off x="-123031" y="2377281"/>
            <a:ext cx="496887" cy="438151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5" name="Freeform 25"/>
          <p:cNvSpPr>
            <a:spLocks noEditPoints="1"/>
          </p:cNvSpPr>
          <p:nvPr userDrawn="1"/>
        </p:nvSpPr>
        <p:spPr bwMode="auto">
          <a:xfrm rot="2691656">
            <a:off x="-295275" y="2794000"/>
            <a:ext cx="573088" cy="506413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6" name="Freeform 25"/>
          <p:cNvSpPr>
            <a:spLocks noEditPoints="1"/>
          </p:cNvSpPr>
          <p:nvPr userDrawn="1"/>
        </p:nvSpPr>
        <p:spPr bwMode="auto">
          <a:xfrm rot="1252294">
            <a:off x="152400" y="3254375"/>
            <a:ext cx="600075" cy="530225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7" name="Freeform 25"/>
          <p:cNvSpPr>
            <a:spLocks noEditPoints="1"/>
          </p:cNvSpPr>
          <p:nvPr userDrawn="1"/>
        </p:nvSpPr>
        <p:spPr bwMode="auto">
          <a:xfrm rot="-1918583">
            <a:off x="-90488" y="3976688"/>
            <a:ext cx="757238" cy="668337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Freeform 25"/>
          <p:cNvSpPr>
            <a:spLocks noEditPoints="1"/>
          </p:cNvSpPr>
          <p:nvPr userDrawn="1"/>
        </p:nvSpPr>
        <p:spPr bwMode="auto">
          <a:xfrm rot="2028862">
            <a:off x="436563" y="4425950"/>
            <a:ext cx="650875" cy="574675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0" name="Freeform 25"/>
          <p:cNvSpPr>
            <a:spLocks noEditPoints="1"/>
          </p:cNvSpPr>
          <p:nvPr userDrawn="1"/>
        </p:nvSpPr>
        <p:spPr bwMode="auto">
          <a:xfrm rot="2028862">
            <a:off x="2430463" y="6570663"/>
            <a:ext cx="652462" cy="574675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1" name="Freeform 25"/>
          <p:cNvSpPr>
            <a:spLocks noEditPoints="1"/>
          </p:cNvSpPr>
          <p:nvPr userDrawn="1"/>
        </p:nvSpPr>
        <p:spPr bwMode="auto">
          <a:xfrm rot="2028862">
            <a:off x="1303338" y="5932488"/>
            <a:ext cx="601662" cy="531812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2" name="Freeform 25"/>
          <p:cNvSpPr>
            <a:spLocks noEditPoints="1"/>
          </p:cNvSpPr>
          <p:nvPr userDrawn="1"/>
        </p:nvSpPr>
        <p:spPr bwMode="auto">
          <a:xfrm rot="16200000">
            <a:off x="3540125" y="6654800"/>
            <a:ext cx="600075" cy="530225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3" name="Freeform 25"/>
          <p:cNvSpPr>
            <a:spLocks noEditPoints="1"/>
          </p:cNvSpPr>
          <p:nvPr userDrawn="1"/>
        </p:nvSpPr>
        <p:spPr bwMode="auto">
          <a:xfrm rot="549504">
            <a:off x="22225" y="6623050"/>
            <a:ext cx="601663" cy="530225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4" name="Freeform 25"/>
          <p:cNvSpPr>
            <a:spLocks noEditPoints="1"/>
          </p:cNvSpPr>
          <p:nvPr userDrawn="1"/>
        </p:nvSpPr>
        <p:spPr bwMode="auto">
          <a:xfrm rot="549504">
            <a:off x="-77788" y="5986463"/>
            <a:ext cx="601663" cy="530225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5" name="Freeform 25"/>
          <p:cNvSpPr>
            <a:spLocks noEditPoints="1"/>
          </p:cNvSpPr>
          <p:nvPr userDrawn="1"/>
        </p:nvSpPr>
        <p:spPr bwMode="auto">
          <a:xfrm rot="19856080">
            <a:off x="-182563" y="4813300"/>
            <a:ext cx="796926" cy="703263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045" name="Freeform 25"/>
          <p:cNvSpPr>
            <a:spLocks noEditPoints="1"/>
          </p:cNvSpPr>
          <p:nvPr userDrawn="1"/>
        </p:nvSpPr>
        <p:spPr bwMode="auto">
          <a:xfrm rot="-255408">
            <a:off x="-276225" y="4410075"/>
            <a:ext cx="577850" cy="509588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6" name="Freeform 25"/>
          <p:cNvSpPr>
            <a:spLocks noEditPoints="1"/>
          </p:cNvSpPr>
          <p:nvPr userDrawn="1"/>
        </p:nvSpPr>
        <p:spPr bwMode="auto">
          <a:xfrm rot="2291734">
            <a:off x="-63500" y="1604963"/>
            <a:ext cx="266700" cy="236537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22283398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767311214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7" name="Freeform 25"/>
          <p:cNvSpPr>
            <a:spLocks noEditPoints="1"/>
          </p:cNvSpPr>
          <p:nvPr userDrawn="1"/>
        </p:nvSpPr>
        <p:spPr bwMode="auto">
          <a:xfrm rot="2291734">
            <a:off x="-4763" y="452438"/>
            <a:ext cx="177801" cy="157162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43403078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1337527638 w 3100"/>
              <a:gd name="T15" fmla="*/ 2147483646 h 2736"/>
              <a:gd name="T16" fmla="*/ 150940660 w 3100"/>
              <a:gd name="T17" fmla="*/ 2147483646 h 2736"/>
              <a:gd name="T18" fmla="*/ 2147483646 w 3100"/>
              <a:gd name="T19" fmla="*/ 2015347089 h 2736"/>
              <a:gd name="T20" fmla="*/ 2147483646 w 3100"/>
              <a:gd name="T21" fmla="*/ 1170200909 h 2736"/>
              <a:gd name="T22" fmla="*/ 2147483646 w 3100"/>
              <a:gd name="T23" fmla="*/ 43347008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1768842179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1553184937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Freeform 25"/>
          <p:cNvSpPr>
            <a:spLocks noEditPoints="1"/>
          </p:cNvSpPr>
          <p:nvPr userDrawn="1"/>
        </p:nvSpPr>
        <p:spPr bwMode="auto">
          <a:xfrm rot="2291734">
            <a:off x="-63500" y="788988"/>
            <a:ext cx="266700" cy="234950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049" name="Freeform 25"/>
          <p:cNvSpPr>
            <a:spLocks noEditPoints="1"/>
          </p:cNvSpPr>
          <p:nvPr userDrawn="1"/>
        </p:nvSpPr>
        <p:spPr bwMode="auto">
          <a:xfrm rot="2291734">
            <a:off x="-49213" y="5419725"/>
            <a:ext cx="266701" cy="234950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7835747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76731701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0" name="Freeform 25"/>
          <p:cNvSpPr>
            <a:spLocks noEditPoints="1"/>
          </p:cNvSpPr>
          <p:nvPr userDrawn="1"/>
        </p:nvSpPr>
        <p:spPr bwMode="auto">
          <a:xfrm rot="2291734">
            <a:off x="565150" y="6542088"/>
            <a:ext cx="266700" cy="234950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7835747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767311214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2438" y="1600200"/>
            <a:ext cx="82343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52" name="Freeform 25"/>
          <p:cNvSpPr>
            <a:spLocks noEditPoints="1"/>
          </p:cNvSpPr>
          <p:nvPr userDrawn="1"/>
        </p:nvSpPr>
        <p:spPr bwMode="auto">
          <a:xfrm>
            <a:off x="661988" y="6130925"/>
            <a:ext cx="801687" cy="708025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3" name="Freeform 25"/>
          <p:cNvSpPr>
            <a:spLocks noEditPoints="1"/>
          </p:cNvSpPr>
          <p:nvPr userDrawn="1"/>
        </p:nvSpPr>
        <p:spPr bwMode="auto">
          <a:xfrm>
            <a:off x="1604963" y="6319838"/>
            <a:ext cx="915987" cy="808037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4" name="Freeform 25"/>
          <p:cNvSpPr>
            <a:spLocks noEditPoints="1"/>
          </p:cNvSpPr>
          <p:nvPr userDrawn="1"/>
        </p:nvSpPr>
        <p:spPr bwMode="auto">
          <a:xfrm rot="2064941">
            <a:off x="1120775" y="6469063"/>
            <a:ext cx="539750" cy="476250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5" name="Freeform 25"/>
          <p:cNvSpPr>
            <a:spLocks noEditPoints="1"/>
          </p:cNvSpPr>
          <p:nvPr userDrawn="1"/>
        </p:nvSpPr>
        <p:spPr bwMode="auto">
          <a:xfrm rot="-2055513">
            <a:off x="3054350" y="6510338"/>
            <a:ext cx="485775" cy="428625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6" name="Freeform 25"/>
          <p:cNvSpPr>
            <a:spLocks noEditPoints="1"/>
          </p:cNvSpPr>
          <p:nvPr userDrawn="1"/>
        </p:nvSpPr>
        <p:spPr bwMode="auto">
          <a:xfrm rot="10065485">
            <a:off x="4125913" y="6656388"/>
            <a:ext cx="552450" cy="488950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Freeform 25"/>
          <p:cNvSpPr>
            <a:spLocks noEditPoints="1"/>
          </p:cNvSpPr>
          <p:nvPr userDrawn="1"/>
        </p:nvSpPr>
        <p:spPr bwMode="auto">
          <a:xfrm rot="19418005">
            <a:off x="715963" y="5662613"/>
            <a:ext cx="635000" cy="560387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058" name="Freeform 25"/>
          <p:cNvSpPr>
            <a:spLocks noEditPoints="1"/>
          </p:cNvSpPr>
          <p:nvPr userDrawn="1"/>
        </p:nvSpPr>
        <p:spPr bwMode="auto">
          <a:xfrm rot="2246933">
            <a:off x="-231775" y="6470650"/>
            <a:ext cx="534988" cy="471488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9" name="Freeform 25"/>
          <p:cNvSpPr>
            <a:spLocks noEditPoints="1"/>
          </p:cNvSpPr>
          <p:nvPr userDrawn="1"/>
        </p:nvSpPr>
        <p:spPr bwMode="auto">
          <a:xfrm rot="2064941">
            <a:off x="139700" y="5511800"/>
            <a:ext cx="384175" cy="338138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936302639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0" name="Freeform 25"/>
          <p:cNvSpPr>
            <a:spLocks noEditPoints="1"/>
          </p:cNvSpPr>
          <p:nvPr userDrawn="1"/>
        </p:nvSpPr>
        <p:spPr bwMode="auto">
          <a:xfrm rot="-1960929">
            <a:off x="471488" y="5248275"/>
            <a:ext cx="573087" cy="506413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1" name="Freeform 25"/>
          <p:cNvSpPr>
            <a:spLocks noEditPoints="1"/>
          </p:cNvSpPr>
          <p:nvPr userDrawn="1"/>
        </p:nvSpPr>
        <p:spPr bwMode="auto">
          <a:xfrm rot="-2187417">
            <a:off x="3976688" y="6538913"/>
            <a:ext cx="255587" cy="225425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184015103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64619129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1842947669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2" name="Freeform 25"/>
          <p:cNvSpPr>
            <a:spLocks noEditPoints="1"/>
          </p:cNvSpPr>
          <p:nvPr userDrawn="1"/>
        </p:nvSpPr>
        <p:spPr bwMode="auto">
          <a:xfrm rot="2613390">
            <a:off x="4578350" y="6650038"/>
            <a:ext cx="290513" cy="258762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318925489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1084744523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279" r:id="rId2"/>
    <p:sldLayoutId id="2147484280" r:id="rId3"/>
    <p:sldLayoutId id="2147484281" r:id="rId4"/>
    <p:sldLayoutId id="2147484307" r:id="rId5"/>
    <p:sldLayoutId id="2147484282" r:id="rId6"/>
    <p:sldLayoutId id="2147484283" r:id="rId7"/>
    <p:sldLayoutId id="2147484284" r:id="rId8"/>
    <p:sldLayoutId id="2147484285" r:id="rId9"/>
    <p:sldLayoutId id="2147484286" r:id="rId10"/>
    <p:sldLayoutId id="2147484287" r:id="rId11"/>
    <p:sldLayoutId id="2147484288" r:id="rId12"/>
    <p:sldLayoutId id="2147484289" r:id="rId13"/>
    <p:sldLayoutId id="2147484290" r:id="rId14"/>
    <p:sldLayoutId id="2147484291" r:id="rId15"/>
    <p:sldLayoutId id="2147484292" r:id="rId16"/>
    <p:sldLayoutId id="2147484293" r:id="rId17"/>
    <p:sldLayoutId id="2147484294" r:id="rId18"/>
    <p:sldLayoutId id="2147484295" r:id="rId19"/>
    <p:sldLayoutId id="2147484296" r:id="rId20"/>
    <p:sldLayoutId id="2147484297" r:id="rId21"/>
    <p:sldLayoutId id="2147484298" r:id="rId22"/>
    <p:sldLayoutId id="2147484299" r:id="rId23"/>
    <p:sldLayoutId id="2147484300" r:id="rId24"/>
    <p:sldLayoutId id="2147484301" r:id="rId25"/>
    <p:sldLayoutId id="2147484302" r:id="rId26"/>
    <p:sldLayoutId id="2147484303" r:id="rId27"/>
    <p:sldLayoutId id="2147484304" r:id="rId28"/>
    <p:sldLayoutId id="2147484305" r:id="rId2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1035050" y="1587500"/>
          <a:ext cx="7073900" cy="3430588"/>
        </p:xfrm>
        <a:graphic>
          <a:graphicData uri="http://schemas.openxmlformats.org/drawingml/2006/table">
            <a:tbl>
              <a:tblPr/>
              <a:tblGrid>
                <a:gridCol w="3537708"/>
                <a:gridCol w="3536192"/>
              </a:tblGrid>
              <a:tr h="54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81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12" marR="110912" marT="46813" marB="4681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754438" y="3429000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1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3"/>
                </a:solidFill>
              </a:rPr>
              <a:t>Visited hyperlinks like this</a:t>
            </a:r>
            <a:endParaRPr lang="en-US" sz="2800" u="sng" dirty="0" smtClean="0">
              <a:solidFill>
                <a:schemeClr val="accent3"/>
              </a:solidFill>
            </a:endParaRP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17176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54063" y="1681163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681163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39750" y="1303338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95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50938" y="15414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50938" y="29702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495800" y="29702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54063" y="5326063"/>
            <a:ext cx="716438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400" b="1">
                <a:solidFill>
                  <a:schemeClr val="accent1"/>
                </a:solidFill>
                <a:cs typeface="Arial" panose="020B0604020202020204" pitchFamily="34" charset="0"/>
              </a:rPr>
              <a:t> www.presentationmagazine.com  </a:t>
            </a:r>
            <a:endParaRPr lang="en-US" altLang="en-US" sz="2400" b="1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50938" y="24384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8"/>
          <p:cNvSpPr>
            <a:spLocks noEditPoints="1"/>
          </p:cNvSpPr>
          <p:nvPr/>
        </p:nvSpPr>
        <p:spPr bwMode="auto">
          <a:xfrm>
            <a:off x="1925638" y="1528763"/>
            <a:ext cx="5292725" cy="4727575"/>
          </a:xfrm>
          <a:custGeom>
            <a:avLst/>
            <a:gdLst>
              <a:gd name="T0" fmla="*/ 2147483646 w 4776"/>
              <a:gd name="T1" fmla="*/ 2147483646 h 4268"/>
              <a:gd name="T2" fmla="*/ 2147483646 w 4776"/>
              <a:gd name="T3" fmla="*/ 2147483646 h 4268"/>
              <a:gd name="T4" fmla="*/ 2147483646 w 4776"/>
              <a:gd name="T5" fmla="*/ 2147483646 h 4268"/>
              <a:gd name="T6" fmla="*/ 2147483646 w 4776"/>
              <a:gd name="T7" fmla="*/ 2147483646 h 4268"/>
              <a:gd name="T8" fmla="*/ 2147483646 w 4776"/>
              <a:gd name="T9" fmla="*/ 2147483646 h 4268"/>
              <a:gd name="T10" fmla="*/ 2147483646 w 4776"/>
              <a:gd name="T11" fmla="*/ 2147483646 h 4268"/>
              <a:gd name="T12" fmla="*/ 2147483646 w 4776"/>
              <a:gd name="T13" fmla="*/ 2147483646 h 4268"/>
              <a:gd name="T14" fmla="*/ 2147483646 w 4776"/>
              <a:gd name="T15" fmla="*/ 2147483646 h 4268"/>
              <a:gd name="T16" fmla="*/ 2147483646 w 4776"/>
              <a:gd name="T17" fmla="*/ 2147483646 h 4268"/>
              <a:gd name="T18" fmla="*/ 2147483646 w 4776"/>
              <a:gd name="T19" fmla="*/ 2147483646 h 4268"/>
              <a:gd name="T20" fmla="*/ 2147483646 w 4776"/>
              <a:gd name="T21" fmla="*/ 2147483646 h 4268"/>
              <a:gd name="T22" fmla="*/ 2147483646 w 4776"/>
              <a:gd name="T23" fmla="*/ 2147483646 h 4268"/>
              <a:gd name="T24" fmla="*/ 2147483646 w 4776"/>
              <a:gd name="T25" fmla="*/ 2147483646 h 4268"/>
              <a:gd name="T26" fmla="*/ 2147483646 w 4776"/>
              <a:gd name="T27" fmla="*/ 2147483646 h 4268"/>
              <a:gd name="T28" fmla="*/ 2147483646 w 4776"/>
              <a:gd name="T29" fmla="*/ 2147483646 h 4268"/>
              <a:gd name="T30" fmla="*/ 2147483646 w 4776"/>
              <a:gd name="T31" fmla="*/ 2147483646 h 4268"/>
              <a:gd name="T32" fmla="*/ 2147483646 w 4776"/>
              <a:gd name="T33" fmla="*/ 2147483646 h 4268"/>
              <a:gd name="T34" fmla="*/ 2147483646 w 4776"/>
              <a:gd name="T35" fmla="*/ 2147483646 h 4268"/>
              <a:gd name="T36" fmla="*/ 2147483646 w 4776"/>
              <a:gd name="T37" fmla="*/ 2147483646 h 4268"/>
              <a:gd name="T38" fmla="*/ 2147483646 w 4776"/>
              <a:gd name="T39" fmla="*/ 2147483646 h 4268"/>
              <a:gd name="T40" fmla="*/ 2147483646 w 4776"/>
              <a:gd name="T41" fmla="*/ 2147483646 h 4268"/>
              <a:gd name="T42" fmla="*/ 2147483646 w 4776"/>
              <a:gd name="T43" fmla="*/ 2147483646 h 4268"/>
              <a:gd name="T44" fmla="*/ 2147483646 w 4776"/>
              <a:gd name="T45" fmla="*/ 2147483646 h 4268"/>
              <a:gd name="T46" fmla="*/ 2147483646 w 4776"/>
              <a:gd name="T47" fmla="*/ 2147483646 h 4268"/>
              <a:gd name="T48" fmla="*/ 2147483646 w 4776"/>
              <a:gd name="T49" fmla="*/ 2147483646 h 4268"/>
              <a:gd name="T50" fmla="*/ 2147483646 w 4776"/>
              <a:gd name="T51" fmla="*/ 2147483646 h 4268"/>
              <a:gd name="T52" fmla="*/ 2147483646 w 4776"/>
              <a:gd name="T53" fmla="*/ 2147483646 h 4268"/>
              <a:gd name="T54" fmla="*/ 2147483646 w 4776"/>
              <a:gd name="T55" fmla="*/ 2147483646 h 4268"/>
              <a:gd name="T56" fmla="*/ 2147483646 w 4776"/>
              <a:gd name="T57" fmla="*/ 2147483646 h 4268"/>
              <a:gd name="T58" fmla="*/ 2147483646 w 4776"/>
              <a:gd name="T59" fmla="*/ 2147483646 h 4268"/>
              <a:gd name="T60" fmla="*/ 2147483646 w 4776"/>
              <a:gd name="T61" fmla="*/ 2147483646 h 4268"/>
              <a:gd name="T62" fmla="*/ 2147483646 w 4776"/>
              <a:gd name="T63" fmla="*/ 2147483646 h 4268"/>
              <a:gd name="T64" fmla="*/ 2147483646 w 4776"/>
              <a:gd name="T65" fmla="*/ 2147483646 h 4268"/>
              <a:gd name="T66" fmla="*/ 2147483646 w 4776"/>
              <a:gd name="T67" fmla="*/ 2147483646 h 4268"/>
              <a:gd name="T68" fmla="*/ 2147483646 w 4776"/>
              <a:gd name="T69" fmla="*/ 2147483646 h 4268"/>
              <a:gd name="T70" fmla="*/ 2147483646 w 4776"/>
              <a:gd name="T71" fmla="*/ 2147483646 h 4268"/>
              <a:gd name="T72" fmla="*/ 2147483646 w 4776"/>
              <a:gd name="T73" fmla="*/ 2147483646 h 4268"/>
              <a:gd name="T74" fmla="*/ 2147483646 w 4776"/>
              <a:gd name="T75" fmla="*/ 2147483646 h 4268"/>
              <a:gd name="T76" fmla="*/ 2147483646 w 4776"/>
              <a:gd name="T77" fmla="*/ 2147483646 h 4268"/>
              <a:gd name="T78" fmla="*/ 2147483646 w 4776"/>
              <a:gd name="T79" fmla="*/ 2147483646 h 4268"/>
              <a:gd name="T80" fmla="*/ 2147483646 w 4776"/>
              <a:gd name="T81" fmla="*/ 2147483646 h 4268"/>
              <a:gd name="T82" fmla="*/ 2147483646 w 4776"/>
              <a:gd name="T83" fmla="*/ 2147483646 h 4268"/>
              <a:gd name="T84" fmla="*/ 2147483646 w 4776"/>
              <a:gd name="T85" fmla="*/ 2147483646 h 4268"/>
              <a:gd name="T86" fmla="*/ 2147483646 w 4776"/>
              <a:gd name="T87" fmla="*/ 2147483646 h 4268"/>
              <a:gd name="T88" fmla="*/ 2147483646 w 4776"/>
              <a:gd name="T89" fmla="*/ 2147483646 h 4268"/>
              <a:gd name="T90" fmla="*/ 2147483646 w 4776"/>
              <a:gd name="T91" fmla="*/ 2147483646 h 4268"/>
              <a:gd name="T92" fmla="*/ 2147483646 w 4776"/>
              <a:gd name="T93" fmla="*/ 2147483646 h 4268"/>
              <a:gd name="T94" fmla="*/ 2147483646 w 4776"/>
              <a:gd name="T95" fmla="*/ 2147483646 h 4268"/>
              <a:gd name="T96" fmla="*/ 2147483646 w 4776"/>
              <a:gd name="T97" fmla="*/ 2147483646 h 4268"/>
              <a:gd name="T98" fmla="*/ 2147483646 w 4776"/>
              <a:gd name="T99" fmla="*/ 2147483646 h 4268"/>
              <a:gd name="T100" fmla="*/ 2147483646 w 4776"/>
              <a:gd name="T101" fmla="*/ 2147483646 h 4268"/>
              <a:gd name="T102" fmla="*/ 2147483646 w 4776"/>
              <a:gd name="T103" fmla="*/ 2147483646 h 4268"/>
              <a:gd name="T104" fmla="*/ 2147483646 w 4776"/>
              <a:gd name="T105" fmla="*/ 2147483646 h 4268"/>
              <a:gd name="T106" fmla="*/ 2147483646 w 4776"/>
              <a:gd name="T107" fmla="*/ 2147483646 h 4268"/>
              <a:gd name="T108" fmla="*/ 2147483646 w 4776"/>
              <a:gd name="T109" fmla="*/ 2147483646 h 4268"/>
              <a:gd name="T110" fmla="*/ 2147483646 w 4776"/>
              <a:gd name="T111" fmla="*/ 2147483646 h 4268"/>
              <a:gd name="T112" fmla="*/ 2147483646 w 4776"/>
              <a:gd name="T113" fmla="*/ 2147483646 h 4268"/>
              <a:gd name="T114" fmla="*/ 2147483646 w 4776"/>
              <a:gd name="T115" fmla="*/ 2147483646 h 4268"/>
              <a:gd name="T116" fmla="*/ 2147483646 w 4776"/>
              <a:gd name="T117" fmla="*/ 2147483646 h 4268"/>
              <a:gd name="T118" fmla="*/ 2147483646 w 4776"/>
              <a:gd name="T119" fmla="*/ 2147483646 h 4268"/>
              <a:gd name="T120" fmla="*/ 2147483646 w 4776"/>
              <a:gd name="T121" fmla="*/ 2147483646 h 4268"/>
              <a:gd name="T122" fmla="*/ 2147483646 w 4776"/>
              <a:gd name="T123" fmla="*/ 2147483646 h 4268"/>
              <a:gd name="T124" fmla="*/ 2147483646 w 4776"/>
              <a:gd name="T125" fmla="*/ 2147483646 h 426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776" h="4268">
                <a:moveTo>
                  <a:pt x="1308" y="0"/>
                </a:moveTo>
                <a:lnTo>
                  <a:pt x="1308" y="0"/>
                </a:lnTo>
                <a:lnTo>
                  <a:pt x="1392" y="0"/>
                </a:lnTo>
                <a:lnTo>
                  <a:pt x="1440" y="4"/>
                </a:lnTo>
                <a:lnTo>
                  <a:pt x="1484" y="12"/>
                </a:lnTo>
                <a:lnTo>
                  <a:pt x="1528" y="22"/>
                </a:lnTo>
                <a:lnTo>
                  <a:pt x="1570" y="32"/>
                </a:lnTo>
                <a:lnTo>
                  <a:pt x="1610" y="46"/>
                </a:lnTo>
                <a:lnTo>
                  <a:pt x="1648" y="60"/>
                </a:lnTo>
                <a:lnTo>
                  <a:pt x="1686" y="76"/>
                </a:lnTo>
                <a:lnTo>
                  <a:pt x="1724" y="94"/>
                </a:lnTo>
                <a:lnTo>
                  <a:pt x="1758" y="114"/>
                </a:lnTo>
                <a:lnTo>
                  <a:pt x="1792" y="134"/>
                </a:lnTo>
                <a:lnTo>
                  <a:pt x="1826" y="154"/>
                </a:lnTo>
                <a:lnTo>
                  <a:pt x="1858" y="176"/>
                </a:lnTo>
                <a:lnTo>
                  <a:pt x="1920" y="220"/>
                </a:lnTo>
                <a:lnTo>
                  <a:pt x="1978" y="266"/>
                </a:lnTo>
                <a:lnTo>
                  <a:pt x="2034" y="316"/>
                </a:lnTo>
                <a:lnTo>
                  <a:pt x="2090" y="368"/>
                </a:lnTo>
                <a:lnTo>
                  <a:pt x="2144" y="420"/>
                </a:lnTo>
                <a:lnTo>
                  <a:pt x="2196" y="476"/>
                </a:lnTo>
                <a:lnTo>
                  <a:pt x="2246" y="532"/>
                </a:lnTo>
                <a:lnTo>
                  <a:pt x="2294" y="588"/>
                </a:lnTo>
                <a:lnTo>
                  <a:pt x="2388" y="706"/>
                </a:lnTo>
                <a:lnTo>
                  <a:pt x="2456" y="620"/>
                </a:lnTo>
                <a:lnTo>
                  <a:pt x="2526" y="538"/>
                </a:lnTo>
                <a:lnTo>
                  <a:pt x="2598" y="458"/>
                </a:lnTo>
                <a:lnTo>
                  <a:pt x="2636" y="418"/>
                </a:lnTo>
                <a:lnTo>
                  <a:pt x="2674" y="380"/>
                </a:lnTo>
                <a:lnTo>
                  <a:pt x="2712" y="342"/>
                </a:lnTo>
                <a:lnTo>
                  <a:pt x="2752" y="306"/>
                </a:lnTo>
                <a:lnTo>
                  <a:pt x="2794" y="270"/>
                </a:lnTo>
                <a:lnTo>
                  <a:pt x="2836" y="236"/>
                </a:lnTo>
                <a:lnTo>
                  <a:pt x="2880" y="204"/>
                </a:lnTo>
                <a:lnTo>
                  <a:pt x="2924" y="172"/>
                </a:lnTo>
                <a:lnTo>
                  <a:pt x="2970" y="142"/>
                </a:lnTo>
                <a:lnTo>
                  <a:pt x="3018" y="114"/>
                </a:lnTo>
                <a:lnTo>
                  <a:pt x="3022" y="122"/>
                </a:lnTo>
                <a:lnTo>
                  <a:pt x="3024" y="124"/>
                </a:lnTo>
                <a:lnTo>
                  <a:pt x="3028" y="124"/>
                </a:lnTo>
                <a:lnTo>
                  <a:pt x="3034" y="114"/>
                </a:lnTo>
                <a:lnTo>
                  <a:pt x="3036" y="110"/>
                </a:lnTo>
                <a:lnTo>
                  <a:pt x="3036" y="104"/>
                </a:lnTo>
                <a:lnTo>
                  <a:pt x="3068" y="88"/>
                </a:lnTo>
                <a:lnTo>
                  <a:pt x="3102" y="72"/>
                </a:lnTo>
                <a:lnTo>
                  <a:pt x="3138" y="56"/>
                </a:lnTo>
                <a:lnTo>
                  <a:pt x="3174" y="42"/>
                </a:lnTo>
                <a:lnTo>
                  <a:pt x="3184" y="38"/>
                </a:lnTo>
                <a:lnTo>
                  <a:pt x="3188" y="38"/>
                </a:lnTo>
                <a:lnTo>
                  <a:pt x="3194" y="38"/>
                </a:lnTo>
                <a:lnTo>
                  <a:pt x="3198" y="34"/>
                </a:lnTo>
                <a:lnTo>
                  <a:pt x="3202" y="34"/>
                </a:lnTo>
                <a:lnTo>
                  <a:pt x="3214" y="30"/>
                </a:lnTo>
                <a:lnTo>
                  <a:pt x="3252" y="20"/>
                </a:lnTo>
                <a:lnTo>
                  <a:pt x="3294" y="10"/>
                </a:lnTo>
                <a:lnTo>
                  <a:pt x="3338" y="4"/>
                </a:lnTo>
                <a:lnTo>
                  <a:pt x="3384" y="0"/>
                </a:lnTo>
                <a:lnTo>
                  <a:pt x="3468" y="0"/>
                </a:lnTo>
                <a:lnTo>
                  <a:pt x="3542" y="6"/>
                </a:lnTo>
                <a:lnTo>
                  <a:pt x="3612" y="16"/>
                </a:lnTo>
                <a:lnTo>
                  <a:pt x="3680" y="28"/>
                </a:lnTo>
                <a:lnTo>
                  <a:pt x="3744" y="44"/>
                </a:lnTo>
                <a:lnTo>
                  <a:pt x="3806" y="62"/>
                </a:lnTo>
                <a:lnTo>
                  <a:pt x="3866" y="82"/>
                </a:lnTo>
                <a:lnTo>
                  <a:pt x="3922" y="106"/>
                </a:lnTo>
                <a:lnTo>
                  <a:pt x="3978" y="130"/>
                </a:lnTo>
                <a:lnTo>
                  <a:pt x="4030" y="158"/>
                </a:lnTo>
                <a:lnTo>
                  <a:pt x="4080" y="188"/>
                </a:lnTo>
                <a:lnTo>
                  <a:pt x="4128" y="220"/>
                </a:lnTo>
                <a:lnTo>
                  <a:pt x="4174" y="254"/>
                </a:lnTo>
                <a:lnTo>
                  <a:pt x="4218" y="290"/>
                </a:lnTo>
                <a:lnTo>
                  <a:pt x="4262" y="326"/>
                </a:lnTo>
                <a:lnTo>
                  <a:pt x="4304" y="364"/>
                </a:lnTo>
                <a:lnTo>
                  <a:pt x="4344" y="402"/>
                </a:lnTo>
                <a:lnTo>
                  <a:pt x="4340" y="410"/>
                </a:lnTo>
                <a:lnTo>
                  <a:pt x="4342" y="416"/>
                </a:lnTo>
                <a:lnTo>
                  <a:pt x="4342" y="418"/>
                </a:lnTo>
                <a:lnTo>
                  <a:pt x="4346" y="420"/>
                </a:lnTo>
                <a:lnTo>
                  <a:pt x="4350" y="422"/>
                </a:lnTo>
                <a:lnTo>
                  <a:pt x="4354" y="422"/>
                </a:lnTo>
                <a:lnTo>
                  <a:pt x="4356" y="420"/>
                </a:lnTo>
                <a:lnTo>
                  <a:pt x="4356" y="418"/>
                </a:lnTo>
                <a:lnTo>
                  <a:pt x="4356" y="416"/>
                </a:lnTo>
                <a:lnTo>
                  <a:pt x="4358" y="416"/>
                </a:lnTo>
                <a:lnTo>
                  <a:pt x="4400" y="464"/>
                </a:lnTo>
                <a:lnTo>
                  <a:pt x="4442" y="516"/>
                </a:lnTo>
                <a:lnTo>
                  <a:pt x="4480" y="568"/>
                </a:lnTo>
                <a:lnTo>
                  <a:pt x="4518" y="620"/>
                </a:lnTo>
                <a:lnTo>
                  <a:pt x="4554" y="676"/>
                </a:lnTo>
                <a:lnTo>
                  <a:pt x="4586" y="734"/>
                </a:lnTo>
                <a:lnTo>
                  <a:pt x="4618" y="796"/>
                </a:lnTo>
                <a:lnTo>
                  <a:pt x="4646" y="858"/>
                </a:lnTo>
                <a:lnTo>
                  <a:pt x="4672" y="922"/>
                </a:lnTo>
                <a:lnTo>
                  <a:pt x="4696" y="990"/>
                </a:lnTo>
                <a:lnTo>
                  <a:pt x="4716" y="1060"/>
                </a:lnTo>
                <a:lnTo>
                  <a:pt x="4734" y="1134"/>
                </a:lnTo>
                <a:lnTo>
                  <a:pt x="4750" y="1210"/>
                </a:lnTo>
                <a:lnTo>
                  <a:pt x="4762" y="1290"/>
                </a:lnTo>
                <a:lnTo>
                  <a:pt x="4770" y="1372"/>
                </a:lnTo>
                <a:lnTo>
                  <a:pt x="4776" y="1458"/>
                </a:lnTo>
                <a:lnTo>
                  <a:pt x="4776" y="1548"/>
                </a:lnTo>
                <a:lnTo>
                  <a:pt x="4772" y="1630"/>
                </a:lnTo>
                <a:lnTo>
                  <a:pt x="4764" y="1708"/>
                </a:lnTo>
                <a:lnTo>
                  <a:pt x="4752" y="1784"/>
                </a:lnTo>
                <a:lnTo>
                  <a:pt x="4738" y="1856"/>
                </a:lnTo>
                <a:lnTo>
                  <a:pt x="4722" y="1926"/>
                </a:lnTo>
                <a:lnTo>
                  <a:pt x="4702" y="1992"/>
                </a:lnTo>
                <a:lnTo>
                  <a:pt x="4680" y="2058"/>
                </a:lnTo>
                <a:lnTo>
                  <a:pt x="4656" y="2120"/>
                </a:lnTo>
                <a:lnTo>
                  <a:pt x="4652" y="2120"/>
                </a:lnTo>
                <a:lnTo>
                  <a:pt x="4648" y="2122"/>
                </a:lnTo>
                <a:lnTo>
                  <a:pt x="4644" y="2126"/>
                </a:lnTo>
                <a:lnTo>
                  <a:pt x="4642" y="2130"/>
                </a:lnTo>
                <a:lnTo>
                  <a:pt x="4640" y="2134"/>
                </a:lnTo>
                <a:lnTo>
                  <a:pt x="4640" y="2138"/>
                </a:lnTo>
                <a:lnTo>
                  <a:pt x="4642" y="2142"/>
                </a:lnTo>
                <a:lnTo>
                  <a:pt x="4648" y="2144"/>
                </a:lnTo>
                <a:lnTo>
                  <a:pt x="4626" y="2192"/>
                </a:lnTo>
                <a:lnTo>
                  <a:pt x="4602" y="2238"/>
                </a:lnTo>
                <a:lnTo>
                  <a:pt x="4578" y="2282"/>
                </a:lnTo>
                <a:lnTo>
                  <a:pt x="4554" y="2328"/>
                </a:lnTo>
                <a:lnTo>
                  <a:pt x="4528" y="2370"/>
                </a:lnTo>
                <a:lnTo>
                  <a:pt x="4500" y="2412"/>
                </a:lnTo>
                <a:lnTo>
                  <a:pt x="4470" y="2452"/>
                </a:lnTo>
                <a:lnTo>
                  <a:pt x="4440" y="2492"/>
                </a:lnTo>
                <a:lnTo>
                  <a:pt x="4434" y="2492"/>
                </a:lnTo>
                <a:lnTo>
                  <a:pt x="4430" y="2494"/>
                </a:lnTo>
                <a:lnTo>
                  <a:pt x="4428" y="2500"/>
                </a:lnTo>
                <a:lnTo>
                  <a:pt x="4428" y="2508"/>
                </a:lnTo>
                <a:lnTo>
                  <a:pt x="4398" y="2544"/>
                </a:lnTo>
                <a:lnTo>
                  <a:pt x="4364" y="2580"/>
                </a:lnTo>
                <a:lnTo>
                  <a:pt x="4330" y="2616"/>
                </a:lnTo>
                <a:lnTo>
                  <a:pt x="4296" y="2650"/>
                </a:lnTo>
                <a:lnTo>
                  <a:pt x="4258" y="2682"/>
                </a:lnTo>
                <a:lnTo>
                  <a:pt x="4220" y="2716"/>
                </a:lnTo>
                <a:lnTo>
                  <a:pt x="4180" y="2746"/>
                </a:lnTo>
                <a:lnTo>
                  <a:pt x="4140" y="2776"/>
                </a:lnTo>
                <a:lnTo>
                  <a:pt x="4130" y="2784"/>
                </a:lnTo>
                <a:lnTo>
                  <a:pt x="4120" y="2790"/>
                </a:lnTo>
                <a:lnTo>
                  <a:pt x="4116" y="2792"/>
                </a:lnTo>
                <a:lnTo>
                  <a:pt x="4112" y="2790"/>
                </a:lnTo>
                <a:lnTo>
                  <a:pt x="4104" y="2798"/>
                </a:lnTo>
                <a:lnTo>
                  <a:pt x="4096" y="2806"/>
                </a:lnTo>
                <a:lnTo>
                  <a:pt x="4074" y="2818"/>
                </a:lnTo>
                <a:lnTo>
                  <a:pt x="4014" y="2858"/>
                </a:lnTo>
                <a:lnTo>
                  <a:pt x="3982" y="2876"/>
                </a:lnTo>
                <a:lnTo>
                  <a:pt x="3950" y="2896"/>
                </a:lnTo>
                <a:lnTo>
                  <a:pt x="3946" y="2890"/>
                </a:lnTo>
                <a:lnTo>
                  <a:pt x="3942" y="2888"/>
                </a:lnTo>
                <a:lnTo>
                  <a:pt x="3938" y="2888"/>
                </a:lnTo>
                <a:lnTo>
                  <a:pt x="3936" y="2890"/>
                </a:lnTo>
                <a:lnTo>
                  <a:pt x="3934" y="2896"/>
                </a:lnTo>
                <a:lnTo>
                  <a:pt x="3934" y="2902"/>
                </a:lnTo>
                <a:lnTo>
                  <a:pt x="3936" y="2902"/>
                </a:lnTo>
                <a:lnTo>
                  <a:pt x="3938" y="2904"/>
                </a:lnTo>
                <a:lnTo>
                  <a:pt x="3870" y="2946"/>
                </a:lnTo>
                <a:lnTo>
                  <a:pt x="3800" y="2988"/>
                </a:lnTo>
                <a:lnTo>
                  <a:pt x="3800" y="2986"/>
                </a:lnTo>
                <a:lnTo>
                  <a:pt x="3798" y="2984"/>
                </a:lnTo>
                <a:lnTo>
                  <a:pt x="3794" y="2982"/>
                </a:lnTo>
                <a:lnTo>
                  <a:pt x="3792" y="2980"/>
                </a:lnTo>
                <a:lnTo>
                  <a:pt x="3792" y="2978"/>
                </a:lnTo>
                <a:lnTo>
                  <a:pt x="3790" y="2978"/>
                </a:lnTo>
                <a:lnTo>
                  <a:pt x="3782" y="2980"/>
                </a:lnTo>
                <a:lnTo>
                  <a:pt x="3778" y="2984"/>
                </a:lnTo>
                <a:lnTo>
                  <a:pt x="3776" y="2992"/>
                </a:lnTo>
                <a:lnTo>
                  <a:pt x="3780" y="3000"/>
                </a:lnTo>
                <a:lnTo>
                  <a:pt x="3488" y="3168"/>
                </a:lnTo>
                <a:lnTo>
                  <a:pt x="3344" y="3254"/>
                </a:lnTo>
                <a:lnTo>
                  <a:pt x="3202" y="3342"/>
                </a:lnTo>
                <a:lnTo>
                  <a:pt x="3132" y="3388"/>
                </a:lnTo>
                <a:lnTo>
                  <a:pt x="3064" y="3434"/>
                </a:lnTo>
                <a:lnTo>
                  <a:pt x="2998" y="3482"/>
                </a:lnTo>
                <a:lnTo>
                  <a:pt x="2932" y="3532"/>
                </a:lnTo>
                <a:lnTo>
                  <a:pt x="2868" y="3582"/>
                </a:lnTo>
                <a:lnTo>
                  <a:pt x="2808" y="3636"/>
                </a:lnTo>
                <a:lnTo>
                  <a:pt x="2748" y="3692"/>
                </a:lnTo>
                <a:lnTo>
                  <a:pt x="2692" y="3750"/>
                </a:lnTo>
                <a:lnTo>
                  <a:pt x="2686" y="3752"/>
                </a:lnTo>
                <a:lnTo>
                  <a:pt x="2680" y="3756"/>
                </a:lnTo>
                <a:lnTo>
                  <a:pt x="2680" y="3758"/>
                </a:lnTo>
                <a:lnTo>
                  <a:pt x="2682" y="3760"/>
                </a:lnTo>
                <a:lnTo>
                  <a:pt x="2682" y="3762"/>
                </a:lnTo>
                <a:lnTo>
                  <a:pt x="2640" y="3810"/>
                </a:lnTo>
                <a:lnTo>
                  <a:pt x="2600" y="3860"/>
                </a:lnTo>
                <a:lnTo>
                  <a:pt x="2564" y="3912"/>
                </a:lnTo>
                <a:lnTo>
                  <a:pt x="2528" y="3968"/>
                </a:lnTo>
                <a:lnTo>
                  <a:pt x="2498" y="4026"/>
                </a:lnTo>
                <a:lnTo>
                  <a:pt x="2470" y="4088"/>
                </a:lnTo>
                <a:lnTo>
                  <a:pt x="2444" y="4152"/>
                </a:lnTo>
                <a:lnTo>
                  <a:pt x="2434" y="4186"/>
                </a:lnTo>
                <a:lnTo>
                  <a:pt x="2424" y="4220"/>
                </a:lnTo>
                <a:lnTo>
                  <a:pt x="2422" y="4222"/>
                </a:lnTo>
                <a:lnTo>
                  <a:pt x="2420" y="4220"/>
                </a:lnTo>
                <a:lnTo>
                  <a:pt x="2416" y="4216"/>
                </a:lnTo>
                <a:lnTo>
                  <a:pt x="2414" y="4218"/>
                </a:lnTo>
                <a:lnTo>
                  <a:pt x="2414" y="4222"/>
                </a:lnTo>
                <a:lnTo>
                  <a:pt x="2416" y="4232"/>
                </a:lnTo>
                <a:lnTo>
                  <a:pt x="2416" y="4244"/>
                </a:lnTo>
                <a:lnTo>
                  <a:pt x="2416" y="4246"/>
                </a:lnTo>
                <a:lnTo>
                  <a:pt x="2412" y="4250"/>
                </a:lnTo>
                <a:lnTo>
                  <a:pt x="2406" y="4254"/>
                </a:lnTo>
                <a:lnTo>
                  <a:pt x="2402" y="4260"/>
                </a:lnTo>
                <a:lnTo>
                  <a:pt x="2398" y="4264"/>
                </a:lnTo>
                <a:lnTo>
                  <a:pt x="2394" y="4264"/>
                </a:lnTo>
                <a:lnTo>
                  <a:pt x="2388" y="4266"/>
                </a:lnTo>
                <a:lnTo>
                  <a:pt x="2382" y="4266"/>
                </a:lnTo>
                <a:lnTo>
                  <a:pt x="2378" y="4268"/>
                </a:lnTo>
                <a:lnTo>
                  <a:pt x="2376" y="4268"/>
                </a:lnTo>
                <a:lnTo>
                  <a:pt x="2372" y="4264"/>
                </a:lnTo>
                <a:lnTo>
                  <a:pt x="2366" y="4256"/>
                </a:lnTo>
                <a:lnTo>
                  <a:pt x="2362" y="4246"/>
                </a:lnTo>
                <a:lnTo>
                  <a:pt x="2360" y="4244"/>
                </a:lnTo>
                <a:lnTo>
                  <a:pt x="2360" y="4246"/>
                </a:lnTo>
                <a:lnTo>
                  <a:pt x="2352" y="4210"/>
                </a:lnTo>
                <a:lnTo>
                  <a:pt x="2340" y="4176"/>
                </a:lnTo>
                <a:lnTo>
                  <a:pt x="2316" y="4112"/>
                </a:lnTo>
                <a:lnTo>
                  <a:pt x="2290" y="4048"/>
                </a:lnTo>
                <a:lnTo>
                  <a:pt x="2260" y="3990"/>
                </a:lnTo>
                <a:lnTo>
                  <a:pt x="2226" y="3934"/>
                </a:lnTo>
                <a:lnTo>
                  <a:pt x="2190" y="3880"/>
                </a:lnTo>
                <a:lnTo>
                  <a:pt x="2152" y="3828"/>
                </a:lnTo>
                <a:lnTo>
                  <a:pt x="2112" y="3780"/>
                </a:lnTo>
                <a:lnTo>
                  <a:pt x="2120" y="3778"/>
                </a:lnTo>
                <a:lnTo>
                  <a:pt x="2124" y="3774"/>
                </a:lnTo>
                <a:lnTo>
                  <a:pt x="2128" y="3770"/>
                </a:lnTo>
                <a:lnTo>
                  <a:pt x="2134" y="3766"/>
                </a:lnTo>
                <a:lnTo>
                  <a:pt x="2128" y="3758"/>
                </a:lnTo>
                <a:lnTo>
                  <a:pt x="2126" y="3748"/>
                </a:lnTo>
                <a:lnTo>
                  <a:pt x="2116" y="3746"/>
                </a:lnTo>
                <a:lnTo>
                  <a:pt x="2108" y="3748"/>
                </a:lnTo>
                <a:lnTo>
                  <a:pt x="2100" y="3754"/>
                </a:lnTo>
                <a:lnTo>
                  <a:pt x="2096" y="3762"/>
                </a:lnTo>
                <a:lnTo>
                  <a:pt x="2064" y="3726"/>
                </a:lnTo>
                <a:lnTo>
                  <a:pt x="2030" y="3694"/>
                </a:lnTo>
                <a:lnTo>
                  <a:pt x="1960" y="3628"/>
                </a:lnTo>
                <a:lnTo>
                  <a:pt x="1888" y="3566"/>
                </a:lnTo>
                <a:lnTo>
                  <a:pt x="1814" y="3508"/>
                </a:lnTo>
                <a:lnTo>
                  <a:pt x="1738" y="3450"/>
                </a:lnTo>
                <a:lnTo>
                  <a:pt x="1658" y="3396"/>
                </a:lnTo>
                <a:lnTo>
                  <a:pt x="1578" y="3344"/>
                </a:lnTo>
                <a:lnTo>
                  <a:pt x="1496" y="3292"/>
                </a:lnTo>
                <a:lnTo>
                  <a:pt x="1412" y="3242"/>
                </a:lnTo>
                <a:lnTo>
                  <a:pt x="1328" y="3192"/>
                </a:lnTo>
                <a:lnTo>
                  <a:pt x="1158" y="3094"/>
                </a:lnTo>
                <a:lnTo>
                  <a:pt x="990" y="2996"/>
                </a:lnTo>
                <a:lnTo>
                  <a:pt x="906" y="2946"/>
                </a:lnTo>
                <a:lnTo>
                  <a:pt x="822" y="2894"/>
                </a:lnTo>
                <a:lnTo>
                  <a:pt x="822" y="2892"/>
                </a:lnTo>
                <a:lnTo>
                  <a:pt x="820" y="2888"/>
                </a:lnTo>
                <a:lnTo>
                  <a:pt x="820" y="2884"/>
                </a:lnTo>
                <a:lnTo>
                  <a:pt x="818" y="2882"/>
                </a:lnTo>
                <a:lnTo>
                  <a:pt x="814" y="2882"/>
                </a:lnTo>
                <a:lnTo>
                  <a:pt x="812" y="2884"/>
                </a:lnTo>
                <a:lnTo>
                  <a:pt x="810" y="2886"/>
                </a:lnTo>
                <a:lnTo>
                  <a:pt x="806" y="2886"/>
                </a:lnTo>
                <a:lnTo>
                  <a:pt x="724" y="2834"/>
                </a:lnTo>
                <a:lnTo>
                  <a:pt x="642" y="2780"/>
                </a:lnTo>
                <a:lnTo>
                  <a:pt x="604" y="2752"/>
                </a:lnTo>
                <a:lnTo>
                  <a:pt x="566" y="2724"/>
                </a:lnTo>
                <a:lnTo>
                  <a:pt x="528" y="2694"/>
                </a:lnTo>
                <a:lnTo>
                  <a:pt x="492" y="2662"/>
                </a:lnTo>
                <a:lnTo>
                  <a:pt x="458" y="2630"/>
                </a:lnTo>
                <a:lnTo>
                  <a:pt x="424" y="2596"/>
                </a:lnTo>
                <a:lnTo>
                  <a:pt x="392" y="2560"/>
                </a:lnTo>
                <a:lnTo>
                  <a:pt x="362" y="2524"/>
                </a:lnTo>
                <a:lnTo>
                  <a:pt x="332" y="2486"/>
                </a:lnTo>
                <a:lnTo>
                  <a:pt x="302" y="2448"/>
                </a:lnTo>
                <a:lnTo>
                  <a:pt x="274" y="2410"/>
                </a:lnTo>
                <a:lnTo>
                  <a:pt x="248" y="2370"/>
                </a:lnTo>
                <a:lnTo>
                  <a:pt x="222" y="2328"/>
                </a:lnTo>
                <a:lnTo>
                  <a:pt x="198" y="2286"/>
                </a:lnTo>
                <a:lnTo>
                  <a:pt x="174" y="2242"/>
                </a:lnTo>
                <a:lnTo>
                  <a:pt x="152" y="2196"/>
                </a:lnTo>
                <a:lnTo>
                  <a:pt x="130" y="2150"/>
                </a:lnTo>
                <a:lnTo>
                  <a:pt x="112" y="2102"/>
                </a:lnTo>
                <a:lnTo>
                  <a:pt x="92" y="2052"/>
                </a:lnTo>
                <a:lnTo>
                  <a:pt x="76" y="2002"/>
                </a:lnTo>
                <a:lnTo>
                  <a:pt x="60" y="1950"/>
                </a:lnTo>
                <a:lnTo>
                  <a:pt x="48" y="1896"/>
                </a:lnTo>
                <a:lnTo>
                  <a:pt x="36" y="1842"/>
                </a:lnTo>
                <a:lnTo>
                  <a:pt x="24" y="1784"/>
                </a:lnTo>
                <a:lnTo>
                  <a:pt x="16" y="1726"/>
                </a:lnTo>
                <a:lnTo>
                  <a:pt x="8" y="1666"/>
                </a:lnTo>
                <a:lnTo>
                  <a:pt x="4" y="1604"/>
                </a:lnTo>
                <a:lnTo>
                  <a:pt x="0" y="1542"/>
                </a:lnTo>
                <a:lnTo>
                  <a:pt x="0" y="1462"/>
                </a:lnTo>
                <a:lnTo>
                  <a:pt x="4" y="1382"/>
                </a:lnTo>
                <a:lnTo>
                  <a:pt x="12" y="1304"/>
                </a:lnTo>
                <a:lnTo>
                  <a:pt x="24" y="1228"/>
                </a:lnTo>
                <a:lnTo>
                  <a:pt x="38" y="1156"/>
                </a:lnTo>
                <a:lnTo>
                  <a:pt x="54" y="1084"/>
                </a:lnTo>
                <a:lnTo>
                  <a:pt x="72" y="1016"/>
                </a:lnTo>
                <a:lnTo>
                  <a:pt x="94" y="952"/>
                </a:lnTo>
                <a:lnTo>
                  <a:pt x="118" y="888"/>
                </a:lnTo>
                <a:lnTo>
                  <a:pt x="144" y="828"/>
                </a:lnTo>
                <a:lnTo>
                  <a:pt x="172" y="768"/>
                </a:lnTo>
                <a:lnTo>
                  <a:pt x="202" y="712"/>
                </a:lnTo>
                <a:lnTo>
                  <a:pt x="234" y="658"/>
                </a:lnTo>
                <a:lnTo>
                  <a:pt x="268" y="606"/>
                </a:lnTo>
                <a:lnTo>
                  <a:pt x="304" y="554"/>
                </a:lnTo>
                <a:lnTo>
                  <a:pt x="342" y="506"/>
                </a:lnTo>
                <a:lnTo>
                  <a:pt x="382" y="458"/>
                </a:lnTo>
                <a:lnTo>
                  <a:pt x="422" y="414"/>
                </a:lnTo>
                <a:lnTo>
                  <a:pt x="464" y="370"/>
                </a:lnTo>
                <a:lnTo>
                  <a:pt x="510" y="328"/>
                </a:lnTo>
                <a:lnTo>
                  <a:pt x="556" y="288"/>
                </a:lnTo>
                <a:lnTo>
                  <a:pt x="606" y="250"/>
                </a:lnTo>
                <a:lnTo>
                  <a:pt x="656" y="216"/>
                </a:lnTo>
                <a:lnTo>
                  <a:pt x="710" y="182"/>
                </a:lnTo>
                <a:lnTo>
                  <a:pt x="766" y="150"/>
                </a:lnTo>
                <a:lnTo>
                  <a:pt x="822" y="120"/>
                </a:lnTo>
                <a:lnTo>
                  <a:pt x="882" y="94"/>
                </a:lnTo>
                <a:lnTo>
                  <a:pt x="946" y="70"/>
                </a:lnTo>
                <a:lnTo>
                  <a:pt x="1012" y="48"/>
                </a:lnTo>
                <a:lnTo>
                  <a:pt x="1080" y="30"/>
                </a:lnTo>
                <a:lnTo>
                  <a:pt x="1154" y="16"/>
                </a:lnTo>
                <a:lnTo>
                  <a:pt x="1228" y="6"/>
                </a:lnTo>
                <a:lnTo>
                  <a:pt x="1308" y="0"/>
                </a:lnTo>
                <a:close/>
                <a:moveTo>
                  <a:pt x="3404" y="3202"/>
                </a:moveTo>
                <a:lnTo>
                  <a:pt x="3404" y="3202"/>
                </a:lnTo>
                <a:lnTo>
                  <a:pt x="3400" y="3202"/>
                </a:lnTo>
                <a:lnTo>
                  <a:pt x="3396" y="3202"/>
                </a:lnTo>
                <a:lnTo>
                  <a:pt x="3392" y="3206"/>
                </a:lnTo>
                <a:lnTo>
                  <a:pt x="3390" y="3212"/>
                </a:lnTo>
                <a:lnTo>
                  <a:pt x="3386" y="3214"/>
                </a:lnTo>
                <a:lnTo>
                  <a:pt x="3384" y="3216"/>
                </a:lnTo>
                <a:lnTo>
                  <a:pt x="3386" y="3220"/>
                </a:lnTo>
                <a:lnTo>
                  <a:pt x="3396" y="3220"/>
                </a:lnTo>
                <a:lnTo>
                  <a:pt x="3402" y="3216"/>
                </a:lnTo>
                <a:lnTo>
                  <a:pt x="3404" y="3214"/>
                </a:lnTo>
                <a:lnTo>
                  <a:pt x="3406" y="3212"/>
                </a:lnTo>
                <a:lnTo>
                  <a:pt x="3406" y="3208"/>
                </a:lnTo>
                <a:lnTo>
                  <a:pt x="3404" y="3202"/>
                </a:lnTo>
                <a:close/>
                <a:moveTo>
                  <a:pt x="3548" y="40"/>
                </a:moveTo>
                <a:lnTo>
                  <a:pt x="3548" y="40"/>
                </a:lnTo>
                <a:lnTo>
                  <a:pt x="3552" y="38"/>
                </a:lnTo>
                <a:lnTo>
                  <a:pt x="3554" y="34"/>
                </a:lnTo>
                <a:lnTo>
                  <a:pt x="3552" y="32"/>
                </a:lnTo>
                <a:lnTo>
                  <a:pt x="3548" y="32"/>
                </a:lnTo>
                <a:lnTo>
                  <a:pt x="3548" y="36"/>
                </a:lnTo>
                <a:lnTo>
                  <a:pt x="3548" y="40"/>
                </a:lnTo>
                <a:close/>
                <a:moveTo>
                  <a:pt x="3586" y="54"/>
                </a:moveTo>
                <a:lnTo>
                  <a:pt x="3586" y="54"/>
                </a:lnTo>
                <a:lnTo>
                  <a:pt x="3592" y="54"/>
                </a:lnTo>
                <a:lnTo>
                  <a:pt x="3598" y="54"/>
                </a:lnTo>
                <a:lnTo>
                  <a:pt x="3598" y="50"/>
                </a:lnTo>
                <a:lnTo>
                  <a:pt x="3598" y="46"/>
                </a:lnTo>
                <a:lnTo>
                  <a:pt x="3596" y="46"/>
                </a:lnTo>
                <a:lnTo>
                  <a:pt x="3592" y="46"/>
                </a:lnTo>
                <a:lnTo>
                  <a:pt x="3588" y="48"/>
                </a:lnTo>
                <a:lnTo>
                  <a:pt x="3586" y="52"/>
                </a:lnTo>
                <a:lnTo>
                  <a:pt x="3586" y="54"/>
                </a:lnTo>
                <a:close/>
                <a:moveTo>
                  <a:pt x="3638" y="56"/>
                </a:moveTo>
                <a:lnTo>
                  <a:pt x="3638" y="56"/>
                </a:lnTo>
                <a:lnTo>
                  <a:pt x="3640" y="54"/>
                </a:lnTo>
                <a:lnTo>
                  <a:pt x="3642" y="50"/>
                </a:lnTo>
                <a:lnTo>
                  <a:pt x="3640" y="46"/>
                </a:lnTo>
                <a:lnTo>
                  <a:pt x="3636" y="44"/>
                </a:lnTo>
                <a:lnTo>
                  <a:pt x="3634" y="48"/>
                </a:lnTo>
                <a:lnTo>
                  <a:pt x="3634" y="52"/>
                </a:lnTo>
                <a:lnTo>
                  <a:pt x="3636" y="54"/>
                </a:lnTo>
                <a:lnTo>
                  <a:pt x="3638" y="56"/>
                </a:lnTo>
                <a:close/>
                <a:moveTo>
                  <a:pt x="3658" y="60"/>
                </a:moveTo>
                <a:lnTo>
                  <a:pt x="3658" y="60"/>
                </a:lnTo>
                <a:lnTo>
                  <a:pt x="3662" y="66"/>
                </a:lnTo>
                <a:lnTo>
                  <a:pt x="3666" y="68"/>
                </a:lnTo>
                <a:lnTo>
                  <a:pt x="3670" y="70"/>
                </a:lnTo>
                <a:lnTo>
                  <a:pt x="3670" y="64"/>
                </a:lnTo>
                <a:lnTo>
                  <a:pt x="3672" y="60"/>
                </a:lnTo>
                <a:lnTo>
                  <a:pt x="3668" y="56"/>
                </a:lnTo>
                <a:lnTo>
                  <a:pt x="3664" y="56"/>
                </a:lnTo>
                <a:lnTo>
                  <a:pt x="3662" y="56"/>
                </a:lnTo>
                <a:lnTo>
                  <a:pt x="3658" y="60"/>
                </a:lnTo>
                <a:close/>
                <a:moveTo>
                  <a:pt x="1440" y="82"/>
                </a:moveTo>
                <a:lnTo>
                  <a:pt x="1440" y="82"/>
                </a:lnTo>
                <a:lnTo>
                  <a:pt x="1446" y="80"/>
                </a:lnTo>
                <a:lnTo>
                  <a:pt x="1450" y="78"/>
                </a:lnTo>
                <a:lnTo>
                  <a:pt x="1454" y="74"/>
                </a:lnTo>
                <a:lnTo>
                  <a:pt x="1456" y="70"/>
                </a:lnTo>
                <a:lnTo>
                  <a:pt x="1450" y="62"/>
                </a:lnTo>
                <a:lnTo>
                  <a:pt x="1446" y="62"/>
                </a:lnTo>
                <a:lnTo>
                  <a:pt x="1444" y="62"/>
                </a:lnTo>
                <a:lnTo>
                  <a:pt x="1440" y="68"/>
                </a:lnTo>
                <a:lnTo>
                  <a:pt x="1440" y="82"/>
                </a:lnTo>
                <a:close/>
                <a:moveTo>
                  <a:pt x="3242" y="98"/>
                </a:moveTo>
                <a:lnTo>
                  <a:pt x="3242" y="98"/>
                </a:lnTo>
                <a:lnTo>
                  <a:pt x="3244" y="94"/>
                </a:lnTo>
                <a:lnTo>
                  <a:pt x="3244" y="86"/>
                </a:lnTo>
                <a:lnTo>
                  <a:pt x="3242" y="86"/>
                </a:lnTo>
                <a:lnTo>
                  <a:pt x="3240" y="88"/>
                </a:lnTo>
                <a:lnTo>
                  <a:pt x="3236" y="92"/>
                </a:lnTo>
                <a:lnTo>
                  <a:pt x="3238" y="96"/>
                </a:lnTo>
                <a:lnTo>
                  <a:pt x="3240" y="98"/>
                </a:lnTo>
                <a:lnTo>
                  <a:pt x="3242" y="98"/>
                </a:lnTo>
                <a:close/>
                <a:moveTo>
                  <a:pt x="3976" y="146"/>
                </a:moveTo>
                <a:lnTo>
                  <a:pt x="3976" y="146"/>
                </a:lnTo>
                <a:lnTo>
                  <a:pt x="3978" y="142"/>
                </a:lnTo>
                <a:lnTo>
                  <a:pt x="3978" y="140"/>
                </a:lnTo>
                <a:lnTo>
                  <a:pt x="3976" y="138"/>
                </a:lnTo>
                <a:lnTo>
                  <a:pt x="3972" y="136"/>
                </a:lnTo>
                <a:lnTo>
                  <a:pt x="3972" y="142"/>
                </a:lnTo>
                <a:lnTo>
                  <a:pt x="3976" y="146"/>
                </a:lnTo>
                <a:close/>
                <a:moveTo>
                  <a:pt x="3506" y="146"/>
                </a:moveTo>
                <a:lnTo>
                  <a:pt x="3506" y="146"/>
                </a:lnTo>
                <a:lnTo>
                  <a:pt x="3506" y="144"/>
                </a:lnTo>
                <a:lnTo>
                  <a:pt x="3506" y="142"/>
                </a:lnTo>
                <a:lnTo>
                  <a:pt x="3502" y="142"/>
                </a:lnTo>
                <a:lnTo>
                  <a:pt x="3502" y="146"/>
                </a:lnTo>
                <a:lnTo>
                  <a:pt x="3506" y="146"/>
                </a:lnTo>
                <a:close/>
                <a:moveTo>
                  <a:pt x="3492" y="150"/>
                </a:moveTo>
                <a:lnTo>
                  <a:pt x="3492" y="150"/>
                </a:lnTo>
                <a:lnTo>
                  <a:pt x="3494" y="154"/>
                </a:lnTo>
                <a:lnTo>
                  <a:pt x="3498" y="158"/>
                </a:lnTo>
                <a:lnTo>
                  <a:pt x="3502" y="158"/>
                </a:lnTo>
                <a:lnTo>
                  <a:pt x="3504" y="156"/>
                </a:lnTo>
                <a:lnTo>
                  <a:pt x="3504" y="154"/>
                </a:lnTo>
                <a:lnTo>
                  <a:pt x="3504" y="152"/>
                </a:lnTo>
                <a:lnTo>
                  <a:pt x="3506" y="152"/>
                </a:lnTo>
                <a:lnTo>
                  <a:pt x="3506" y="150"/>
                </a:lnTo>
                <a:lnTo>
                  <a:pt x="3504" y="148"/>
                </a:lnTo>
                <a:lnTo>
                  <a:pt x="3498" y="148"/>
                </a:lnTo>
                <a:lnTo>
                  <a:pt x="3498" y="150"/>
                </a:lnTo>
                <a:lnTo>
                  <a:pt x="3498" y="152"/>
                </a:lnTo>
                <a:lnTo>
                  <a:pt x="3496" y="150"/>
                </a:lnTo>
                <a:lnTo>
                  <a:pt x="3496" y="148"/>
                </a:lnTo>
                <a:lnTo>
                  <a:pt x="3494" y="148"/>
                </a:lnTo>
                <a:lnTo>
                  <a:pt x="3494" y="150"/>
                </a:lnTo>
                <a:lnTo>
                  <a:pt x="3492" y="150"/>
                </a:lnTo>
                <a:close/>
                <a:moveTo>
                  <a:pt x="3500" y="166"/>
                </a:moveTo>
                <a:lnTo>
                  <a:pt x="3500" y="166"/>
                </a:lnTo>
                <a:lnTo>
                  <a:pt x="3500" y="164"/>
                </a:lnTo>
                <a:lnTo>
                  <a:pt x="3502" y="162"/>
                </a:lnTo>
                <a:lnTo>
                  <a:pt x="3498" y="162"/>
                </a:lnTo>
                <a:lnTo>
                  <a:pt x="3498" y="164"/>
                </a:lnTo>
                <a:lnTo>
                  <a:pt x="3500" y="166"/>
                </a:lnTo>
                <a:close/>
                <a:moveTo>
                  <a:pt x="3740" y="182"/>
                </a:moveTo>
                <a:lnTo>
                  <a:pt x="3740" y="182"/>
                </a:lnTo>
                <a:lnTo>
                  <a:pt x="3742" y="180"/>
                </a:lnTo>
                <a:lnTo>
                  <a:pt x="3744" y="178"/>
                </a:lnTo>
                <a:lnTo>
                  <a:pt x="3740" y="178"/>
                </a:lnTo>
                <a:lnTo>
                  <a:pt x="3740" y="182"/>
                </a:lnTo>
                <a:close/>
                <a:moveTo>
                  <a:pt x="3672" y="180"/>
                </a:moveTo>
                <a:lnTo>
                  <a:pt x="3672" y="180"/>
                </a:lnTo>
                <a:lnTo>
                  <a:pt x="3672" y="182"/>
                </a:lnTo>
                <a:lnTo>
                  <a:pt x="3676" y="182"/>
                </a:lnTo>
                <a:lnTo>
                  <a:pt x="3676" y="180"/>
                </a:lnTo>
                <a:lnTo>
                  <a:pt x="3674" y="178"/>
                </a:lnTo>
                <a:lnTo>
                  <a:pt x="3672" y="178"/>
                </a:lnTo>
                <a:lnTo>
                  <a:pt x="3672" y="180"/>
                </a:lnTo>
                <a:close/>
                <a:moveTo>
                  <a:pt x="3486" y="202"/>
                </a:moveTo>
                <a:lnTo>
                  <a:pt x="3486" y="202"/>
                </a:lnTo>
                <a:lnTo>
                  <a:pt x="3494" y="206"/>
                </a:lnTo>
                <a:lnTo>
                  <a:pt x="3500" y="204"/>
                </a:lnTo>
                <a:lnTo>
                  <a:pt x="3504" y="202"/>
                </a:lnTo>
                <a:lnTo>
                  <a:pt x="3506" y="196"/>
                </a:lnTo>
                <a:lnTo>
                  <a:pt x="3506" y="190"/>
                </a:lnTo>
                <a:lnTo>
                  <a:pt x="3504" y="186"/>
                </a:lnTo>
                <a:lnTo>
                  <a:pt x="3500" y="182"/>
                </a:lnTo>
                <a:lnTo>
                  <a:pt x="3494" y="180"/>
                </a:lnTo>
                <a:lnTo>
                  <a:pt x="3492" y="184"/>
                </a:lnTo>
                <a:lnTo>
                  <a:pt x="3488" y="188"/>
                </a:lnTo>
                <a:lnTo>
                  <a:pt x="3488" y="194"/>
                </a:lnTo>
                <a:lnTo>
                  <a:pt x="3486" y="202"/>
                </a:lnTo>
                <a:close/>
                <a:moveTo>
                  <a:pt x="1088" y="216"/>
                </a:moveTo>
                <a:lnTo>
                  <a:pt x="1088" y="216"/>
                </a:lnTo>
                <a:lnTo>
                  <a:pt x="1090" y="220"/>
                </a:lnTo>
                <a:lnTo>
                  <a:pt x="1094" y="224"/>
                </a:lnTo>
                <a:lnTo>
                  <a:pt x="1096" y="222"/>
                </a:lnTo>
                <a:lnTo>
                  <a:pt x="1096" y="220"/>
                </a:lnTo>
                <a:lnTo>
                  <a:pt x="1094" y="214"/>
                </a:lnTo>
                <a:lnTo>
                  <a:pt x="1092" y="214"/>
                </a:lnTo>
                <a:lnTo>
                  <a:pt x="1088" y="216"/>
                </a:lnTo>
                <a:close/>
                <a:moveTo>
                  <a:pt x="3540" y="238"/>
                </a:moveTo>
                <a:lnTo>
                  <a:pt x="3540" y="238"/>
                </a:lnTo>
                <a:lnTo>
                  <a:pt x="3544" y="240"/>
                </a:lnTo>
                <a:lnTo>
                  <a:pt x="3548" y="242"/>
                </a:lnTo>
                <a:lnTo>
                  <a:pt x="3550" y="240"/>
                </a:lnTo>
                <a:lnTo>
                  <a:pt x="3550" y="236"/>
                </a:lnTo>
                <a:lnTo>
                  <a:pt x="3544" y="232"/>
                </a:lnTo>
                <a:lnTo>
                  <a:pt x="3544" y="234"/>
                </a:lnTo>
                <a:lnTo>
                  <a:pt x="3542" y="236"/>
                </a:lnTo>
                <a:lnTo>
                  <a:pt x="3540" y="238"/>
                </a:lnTo>
                <a:close/>
                <a:moveTo>
                  <a:pt x="3364" y="258"/>
                </a:moveTo>
                <a:lnTo>
                  <a:pt x="3364" y="258"/>
                </a:lnTo>
                <a:lnTo>
                  <a:pt x="3362" y="252"/>
                </a:lnTo>
                <a:lnTo>
                  <a:pt x="3360" y="250"/>
                </a:lnTo>
                <a:lnTo>
                  <a:pt x="3354" y="246"/>
                </a:lnTo>
                <a:lnTo>
                  <a:pt x="3350" y="244"/>
                </a:lnTo>
                <a:lnTo>
                  <a:pt x="3348" y="246"/>
                </a:lnTo>
                <a:lnTo>
                  <a:pt x="3344" y="248"/>
                </a:lnTo>
                <a:lnTo>
                  <a:pt x="3342" y="252"/>
                </a:lnTo>
                <a:lnTo>
                  <a:pt x="3344" y="258"/>
                </a:lnTo>
                <a:lnTo>
                  <a:pt x="3344" y="264"/>
                </a:lnTo>
                <a:lnTo>
                  <a:pt x="3348" y="266"/>
                </a:lnTo>
                <a:lnTo>
                  <a:pt x="3350" y="268"/>
                </a:lnTo>
                <a:lnTo>
                  <a:pt x="3358" y="268"/>
                </a:lnTo>
                <a:lnTo>
                  <a:pt x="3358" y="266"/>
                </a:lnTo>
                <a:lnTo>
                  <a:pt x="3360" y="262"/>
                </a:lnTo>
                <a:lnTo>
                  <a:pt x="3364" y="258"/>
                </a:lnTo>
                <a:close/>
                <a:moveTo>
                  <a:pt x="3946" y="274"/>
                </a:moveTo>
                <a:lnTo>
                  <a:pt x="3946" y="274"/>
                </a:lnTo>
                <a:lnTo>
                  <a:pt x="3950" y="274"/>
                </a:lnTo>
                <a:lnTo>
                  <a:pt x="3952" y="272"/>
                </a:lnTo>
                <a:lnTo>
                  <a:pt x="3952" y="266"/>
                </a:lnTo>
                <a:lnTo>
                  <a:pt x="3946" y="264"/>
                </a:lnTo>
                <a:lnTo>
                  <a:pt x="3946" y="266"/>
                </a:lnTo>
                <a:lnTo>
                  <a:pt x="3948" y="266"/>
                </a:lnTo>
                <a:lnTo>
                  <a:pt x="3950" y="266"/>
                </a:lnTo>
                <a:lnTo>
                  <a:pt x="3948" y="268"/>
                </a:lnTo>
                <a:lnTo>
                  <a:pt x="3952" y="272"/>
                </a:lnTo>
                <a:lnTo>
                  <a:pt x="3948" y="272"/>
                </a:lnTo>
                <a:lnTo>
                  <a:pt x="3946" y="274"/>
                </a:lnTo>
                <a:close/>
                <a:moveTo>
                  <a:pt x="3886" y="286"/>
                </a:moveTo>
                <a:lnTo>
                  <a:pt x="3886" y="286"/>
                </a:lnTo>
                <a:lnTo>
                  <a:pt x="3890" y="288"/>
                </a:lnTo>
                <a:lnTo>
                  <a:pt x="3896" y="286"/>
                </a:lnTo>
                <a:lnTo>
                  <a:pt x="3896" y="280"/>
                </a:lnTo>
                <a:lnTo>
                  <a:pt x="3894" y="276"/>
                </a:lnTo>
                <a:lnTo>
                  <a:pt x="3890" y="276"/>
                </a:lnTo>
                <a:lnTo>
                  <a:pt x="3888" y="278"/>
                </a:lnTo>
                <a:lnTo>
                  <a:pt x="3886" y="282"/>
                </a:lnTo>
                <a:lnTo>
                  <a:pt x="3886" y="286"/>
                </a:lnTo>
                <a:close/>
                <a:moveTo>
                  <a:pt x="1248" y="284"/>
                </a:moveTo>
                <a:lnTo>
                  <a:pt x="1248" y="284"/>
                </a:lnTo>
                <a:lnTo>
                  <a:pt x="1254" y="288"/>
                </a:lnTo>
                <a:lnTo>
                  <a:pt x="1256" y="288"/>
                </a:lnTo>
                <a:lnTo>
                  <a:pt x="1260" y="288"/>
                </a:lnTo>
                <a:lnTo>
                  <a:pt x="1260" y="284"/>
                </a:lnTo>
                <a:lnTo>
                  <a:pt x="1260" y="280"/>
                </a:lnTo>
                <a:lnTo>
                  <a:pt x="1256" y="278"/>
                </a:lnTo>
                <a:lnTo>
                  <a:pt x="1252" y="278"/>
                </a:lnTo>
                <a:lnTo>
                  <a:pt x="1250" y="282"/>
                </a:lnTo>
                <a:lnTo>
                  <a:pt x="1248" y="284"/>
                </a:lnTo>
                <a:close/>
                <a:moveTo>
                  <a:pt x="3638" y="302"/>
                </a:moveTo>
                <a:lnTo>
                  <a:pt x="3638" y="302"/>
                </a:lnTo>
                <a:lnTo>
                  <a:pt x="3644" y="300"/>
                </a:lnTo>
                <a:lnTo>
                  <a:pt x="3646" y="298"/>
                </a:lnTo>
                <a:lnTo>
                  <a:pt x="3648" y="294"/>
                </a:lnTo>
                <a:lnTo>
                  <a:pt x="3648" y="290"/>
                </a:lnTo>
                <a:lnTo>
                  <a:pt x="3640" y="290"/>
                </a:lnTo>
                <a:lnTo>
                  <a:pt x="3638" y="292"/>
                </a:lnTo>
                <a:lnTo>
                  <a:pt x="3636" y="296"/>
                </a:lnTo>
                <a:lnTo>
                  <a:pt x="3638" y="302"/>
                </a:lnTo>
                <a:close/>
                <a:moveTo>
                  <a:pt x="3854" y="306"/>
                </a:moveTo>
                <a:lnTo>
                  <a:pt x="3854" y="306"/>
                </a:lnTo>
                <a:lnTo>
                  <a:pt x="3854" y="310"/>
                </a:lnTo>
                <a:lnTo>
                  <a:pt x="3858" y="310"/>
                </a:lnTo>
                <a:lnTo>
                  <a:pt x="3860" y="308"/>
                </a:lnTo>
                <a:lnTo>
                  <a:pt x="3858" y="304"/>
                </a:lnTo>
                <a:lnTo>
                  <a:pt x="3856" y="304"/>
                </a:lnTo>
                <a:lnTo>
                  <a:pt x="3856" y="306"/>
                </a:lnTo>
                <a:lnTo>
                  <a:pt x="3854" y="306"/>
                </a:lnTo>
                <a:close/>
                <a:moveTo>
                  <a:pt x="3788" y="324"/>
                </a:moveTo>
                <a:lnTo>
                  <a:pt x="3788" y="324"/>
                </a:lnTo>
                <a:lnTo>
                  <a:pt x="3790" y="324"/>
                </a:lnTo>
                <a:lnTo>
                  <a:pt x="3792" y="322"/>
                </a:lnTo>
                <a:lnTo>
                  <a:pt x="3794" y="322"/>
                </a:lnTo>
                <a:lnTo>
                  <a:pt x="3794" y="324"/>
                </a:lnTo>
                <a:lnTo>
                  <a:pt x="3790" y="328"/>
                </a:lnTo>
                <a:lnTo>
                  <a:pt x="3788" y="330"/>
                </a:lnTo>
                <a:lnTo>
                  <a:pt x="3784" y="330"/>
                </a:lnTo>
                <a:lnTo>
                  <a:pt x="3782" y="332"/>
                </a:lnTo>
                <a:lnTo>
                  <a:pt x="3778" y="334"/>
                </a:lnTo>
                <a:lnTo>
                  <a:pt x="3780" y="336"/>
                </a:lnTo>
                <a:lnTo>
                  <a:pt x="3782" y="338"/>
                </a:lnTo>
                <a:lnTo>
                  <a:pt x="3782" y="342"/>
                </a:lnTo>
                <a:lnTo>
                  <a:pt x="3780" y="344"/>
                </a:lnTo>
                <a:lnTo>
                  <a:pt x="3784" y="346"/>
                </a:lnTo>
                <a:lnTo>
                  <a:pt x="3782" y="346"/>
                </a:lnTo>
                <a:lnTo>
                  <a:pt x="3782" y="348"/>
                </a:lnTo>
                <a:lnTo>
                  <a:pt x="3784" y="350"/>
                </a:lnTo>
                <a:lnTo>
                  <a:pt x="3782" y="352"/>
                </a:lnTo>
                <a:lnTo>
                  <a:pt x="3784" y="354"/>
                </a:lnTo>
                <a:lnTo>
                  <a:pt x="3784" y="356"/>
                </a:lnTo>
                <a:lnTo>
                  <a:pt x="3782" y="360"/>
                </a:lnTo>
                <a:lnTo>
                  <a:pt x="3786" y="360"/>
                </a:lnTo>
                <a:lnTo>
                  <a:pt x="3786" y="362"/>
                </a:lnTo>
                <a:lnTo>
                  <a:pt x="3786" y="364"/>
                </a:lnTo>
                <a:lnTo>
                  <a:pt x="3788" y="366"/>
                </a:lnTo>
                <a:lnTo>
                  <a:pt x="3792" y="366"/>
                </a:lnTo>
                <a:lnTo>
                  <a:pt x="3794" y="364"/>
                </a:lnTo>
                <a:lnTo>
                  <a:pt x="3798" y="364"/>
                </a:lnTo>
                <a:lnTo>
                  <a:pt x="3798" y="368"/>
                </a:lnTo>
                <a:lnTo>
                  <a:pt x="3800" y="370"/>
                </a:lnTo>
                <a:lnTo>
                  <a:pt x="3798" y="372"/>
                </a:lnTo>
                <a:lnTo>
                  <a:pt x="3798" y="374"/>
                </a:lnTo>
                <a:lnTo>
                  <a:pt x="3798" y="376"/>
                </a:lnTo>
                <a:lnTo>
                  <a:pt x="3800" y="376"/>
                </a:lnTo>
                <a:lnTo>
                  <a:pt x="3802" y="374"/>
                </a:lnTo>
                <a:lnTo>
                  <a:pt x="3802" y="378"/>
                </a:lnTo>
                <a:lnTo>
                  <a:pt x="3806" y="378"/>
                </a:lnTo>
                <a:lnTo>
                  <a:pt x="3810" y="376"/>
                </a:lnTo>
                <a:lnTo>
                  <a:pt x="3814" y="380"/>
                </a:lnTo>
                <a:lnTo>
                  <a:pt x="3820" y="384"/>
                </a:lnTo>
                <a:lnTo>
                  <a:pt x="3824" y="388"/>
                </a:lnTo>
                <a:lnTo>
                  <a:pt x="3826" y="392"/>
                </a:lnTo>
                <a:lnTo>
                  <a:pt x="3830" y="390"/>
                </a:lnTo>
                <a:lnTo>
                  <a:pt x="3832" y="388"/>
                </a:lnTo>
                <a:lnTo>
                  <a:pt x="3832" y="386"/>
                </a:lnTo>
                <a:lnTo>
                  <a:pt x="3832" y="382"/>
                </a:lnTo>
                <a:lnTo>
                  <a:pt x="3842" y="374"/>
                </a:lnTo>
                <a:lnTo>
                  <a:pt x="3846" y="368"/>
                </a:lnTo>
                <a:lnTo>
                  <a:pt x="3846" y="360"/>
                </a:lnTo>
                <a:lnTo>
                  <a:pt x="3846" y="356"/>
                </a:lnTo>
                <a:lnTo>
                  <a:pt x="3846" y="354"/>
                </a:lnTo>
                <a:lnTo>
                  <a:pt x="3848" y="354"/>
                </a:lnTo>
                <a:lnTo>
                  <a:pt x="3850" y="344"/>
                </a:lnTo>
                <a:lnTo>
                  <a:pt x="3850" y="336"/>
                </a:lnTo>
                <a:lnTo>
                  <a:pt x="3848" y="328"/>
                </a:lnTo>
                <a:lnTo>
                  <a:pt x="3844" y="326"/>
                </a:lnTo>
                <a:lnTo>
                  <a:pt x="3840" y="326"/>
                </a:lnTo>
                <a:lnTo>
                  <a:pt x="3842" y="322"/>
                </a:lnTo>
                <a:lnTo>
                  <a:pt x="3842" y="318"/>
                </a:lnTo>
                <a:lnTo>
                  <a:pt x="3834" y="312"/>
                </a:lnTo>
                <a:lnTo>
                  <a:pt x="3828" y="310"/>
                </a:lnTo>
                <a:lnTo>
                  <a:pt x="3822" y="308"/>
                </a:lnTo>
                <a:lnTo>
                  <a:pt x="3822" y="310"/>
                </a:lnTo>
                <a:lnTo>
                  <a:pt x="3820" y="312"/>
                </a:lnTo>
                <a:lnTo>
                  <a:pt x="3818" y="312"/>
                </a:lnTo>
                <a:lnTo>
                  <a:pt x="3810" y="308"/>
                </a:lnTo>
                <a:lnTo>
                  <a:pt x="3802" y="306"/>
                </a:lnTo>
                <a:lnTo>
                  <a:pt x="3798" y="312"/>
                </a:lnTo>
                <a:lnTo>
                  <a:pt x="3794" y="316"/>
                </a:lnTo>
                <a:lnTo>
                  <a:pt x="3796" y="318"/>
                </a:lnTo>
                <a:lnTo>
                  <a:pt x="3794" y="320"/>
                </a:lnTo>
                <a:lnTo>
                  <a:pt x="3788" y="324"/>
                </a:lnTo>
                <a:close/>
                <a:moveTo>
                  <a:pt x="2762" y="316"/>
                </a:moveTo>
                <a:lnTo>
                  <a:pt x="2762" y="316"/>
                </a:lnTo>
                <a:lnTo>
                  <a:pt x="2762" y="322"/>
                </a:lnTo>
                <a:lnTo>
                  <a:pt x="2760" y="328"/>
                </a:lnTo>
                <a:lnTo>
                  <a:pt x="2760" y="334"/>
                </a:lnTo>
                <a:lnTo>
                  <a:pt x="2760" y="340"/>
                </a:lnTo>
                <a:lnTo>
                  <a:pt x="2762" y="340"/>
                </a:lnTo>
                <a:lnTo>
                  <a:pt x="2766" y="340"/>
                </a:lnTo>
                <a:lnTo>
                  <a:pt x="2768" y="342"/>
                </a:lnTo>
                <a:lnTo>
                  <a:pt x="2770" y="342"/>
                </a:lnTo>
                <a:lnTo>
                  <a:pt x="2778" y="338"/>
                </a:lnTo>
                <a:lnTo>
                  <a:pt x="2782" y="330"/>
                </a:lnTo>
                <a:lnTo>
                  <a:pt x="2782" y="324"/>
                </a:lnTo>
                <a:lnTo>
                  <a:pt x="2780" y="314"/>
                </a:lnTo>
                <a:lnTo>
                  <a:pt x="2770" y="316"/>
                </a:lnTo>
                <a:lnTo>
                  <a:pt x="2762" y="316"/>
                </a:lnTo>
                <a:close/>
                <a:moveTo>
                  <a:pt x="4188" y="350"/>
                </a:moveTo>
                <a:lnTo>
                  <a:pt x="4188" y="350"/>
                </a:lnTo>
                <a:lnTo>
                  <a:pt x="4194" y="350"/>
                </a:lnTo>
                <a:lnTo>
                  <a:pt x="4200" y="346"/>
                </a:lnTo>
                <a:lnTo>
                  <a:pt x="4202" y="342"/>
                </a:lnTo>
                <a:lnTo>
                  <a:pt x="4206" y="338"/>
                </a:lnTo>
                <a:lnTo>
                  <a:pt x="4204" y="332"/>
                </a:lnTo>
                <a:lnTo>
                  <a:pt x="4200" y="330"/>
                </a:lnTo>
                <a:lnTo>
                  <a:pt x="4200" y="326"/>
                </a:lnTo>
                <a:lnTo>
                  <a:pt x="4200" y="324"/>
                </a:lnTo>
                <a:lnTo>
                  <a:pt x="4196" y="324"/>
                </a:lnTo>
                <a:lnTo>
                  <a:pt x="4192" y="326"/>
                </a:lnTo>
                <a:lnTo>
                  <a:pt x="4188" y="328"/>
                </a:lnTo>
                <a:lnTo>
                  <a:pt x="4186" y="332"/>
                </a:lnTo>
                <a:lnTo>
                  <a:pt x="4184" y="342"/>
                </a:lnTo>
                <a:lnTo>
                  <a:pt x="4186" y="346"/>
                </a:lnTo>
                <a:lnTo>
                  <a:pt x="4188" y="350"/>
                </a:lnTo>
                <a:close/>
                <a:moveTo>
                  <a:pt x="3508" y="334"/>
                </a:moveTo>
                <a:lnTo>
                  <a:pt x="3508" y="334"/>
                </a:lnTo>
                <a:lnTo>
                  <a:pt x="3506" y="334"/>
                </a:lnTo>
                <a:lnTo>
                  <a:pt x="3506" y="336"/>
                </a:lnTo>
                <a:lnTo>
                  <a:pt x="3506" y="340"/>
                </a:lnTo>
                <a:lnTo>
                  <a:pt x="3510" y="342"/>
                </a:lnTo>
                <a:lnTo>
                  <a:pt x="3514" y="342"/>
                </a:lnTo>
                <a:lnTo>
                  <a:pt x="3514" y="344"/>
                </a:lnTo>
                <a:lnTo>
                  <a:pt x="3514" y="348"/>
                </a:lnTo>
                <a:lnTo>
                  <a:pt x="3516" y="348"/>
                </a:lnTo>
                <a:lnTo>
                  <a:pt x="3518" y="348"/>
                </a:lnTo>
                <a:lnTo>
                  <a:pt x="3518" y="344"/>
                </a:lnTo>
                <a:lnTo>
                  <a:pt x="3518" y="340"/>
                </a:lnTo>
                <a:lnTo>
                  <a:pt x="3520" y="334"/>
                </a:lnTo>
                <a:lnTo>
                  <a:pt x="3520" y="328"/>
                </a:lnTo>
                <a:lnTo>
                  <a:pt x="3516" y="328"/>
                </a:lnTo>
                <a:lnTo>
                  <a:pt x="3514" y="326"/>
                </a:lnTo>
                <a:lnTo>
                  <a:pt x="3510" y="324"/>
                </a:lnTo>
                <a:lnTo>
                  <a:pt x="3506" y="324"/>
                </a:lnTo>
                <a:lnTo>
                  <a:pt x="3506" y="330"/>
                </a:lnTo>
                <a:lnTo>
                  <a:pt x="3506" y="332"/>
                </a:lnTo>
                <a:lnTo>
                  <a:pt x="3508" y="334"/>
                </a:lnTo>
                <a:close/>
                <a:moveTo>
                  <a:pt x="1618" y="334"/>
                </a:moveTo>
                <a:lnTo>
                  <a:pt x="1618" y="334"/>
                </a:lnTo>
                <a:lnTo>
                  <a:pt x="1618" y="330"/>
                </a:lnTo>
                <a:lnTo>
                  <a:pt x="1614" y="330"/>
                </a:lnTo>
                <a:lnTo>
                  <a:pt x="1616" y="332"/>
                </a:lnTo>
                <a:lnTo>
                  <a:pt x="1618" y="334"/>
                </a:lnTo>
                <a:close/>
                <a:moveTo>
                  <a:pt x="3380" y="342"/>
                </a:moveTo>
                <a:lnTo>
                  <a:pt x="3380" y="342"/>
                </a:lnTo>
                <a:lnTo>
                  <a:pt x="3386" y="344"/>
                </a:lnTo>
                <a:lnTo>
                  <a:pt x="3388" y="344"/>
                </a:lnTo>
                <a:lnTo>
                  <a:pt x="3390" y="342"/>
                </a:lnTo>
                <a:lnTo>
                  <a:pt x="3388" y="334"/>
                </a:lnTo>
                <a:lnTo>
                  <a:pt x="3384" y="334"/>
                </a:lnTo>
                <a:lnTo>
                  <a:pt x="3382" y="336"/>
                </a:lnTo>
                <a:lnTo>
                  <a:pt x="3380" y="342"/>
                </a:lnTo>
                <a:close/>
                <a:moveTo>
                  <a:pt x="720" y="346"/>
                </a:moveTo>
                <a:lnTo>
                  <a:pt x="720" y="346"/>
                </a:lnTo>
                <a:lnTo>
                  <a:pt x="720" y="340"/>
                </a:lnTo>
                <a:lnTo>
                  <a:pt x="720" y="338"/>
                </a:lnTo>
                <a:lnTo>
                  <a:pt x="718" y="336"/>
                </a:lnTo>
                <a:lnTo>
                  <a:pt x="716" y="342"/>
                </a:lnTo>
                <a:lnTo>
                  <a:pt x="716" y="344"/>
                </a:lnTo>
                <a:lnTo>
                  <a:pt x="720" y="346"/>
                </a:lnTo>
                <a:close/>
                <a:moveTo>
                  <a:pt x="3688" y="350"/>
                </a:moveTo>
                <a:lnTo>
                  <a:pt x="3688" y="350"/>
                </a:lnTo>
                <a:lnTo>
                  <a:pt x="3692" y="350"/>
                </a:lnTo>
                <a:lnTo>
                  <a:pt x="3694" y="354"/>
                </a:lnTo>
                <a:lnTo>
                  <a:pt x="3696" y="356"/>
                </a:lnTo>
                <a:lnTo>
                  <a:pt x="3696" y="362"/>
                </a:lnTo>
                <a:lnTo>
                  <a:pt x="3700" y="362"/>
                </a:lnTo>
                <a:lnTo>
                  <a:pt x="3704" y="362"/>
                </a:lnTo>
                <a:lnTo>
                  <a:pt x="3706" y="364"/>
                </a:lnTo>
                <a:lnTo>
                  <a:pt x="3706" y="358"/>
                </a:lnTo>
                <a:lnTo>
                  <a:pt x="3708" y="352"/>
                </a:lnTo>
                <a:lnTo>
                  <a:pt x="3708" y="348"/>
                </a:lnTo>
                <a:lnTo>
                  <a:pt x="3708" y="346"/>
                </a:lnTo>
                <a:lnTo>
                  <a:pt x="3704" y="346"/>
                </a:lnTo>
                <a:lnTo>
                  <a:pt x="3704" y="348"/>
                </a:lnTo>
                <a:lnTo>
                  <a:pt x="3704" y="350"/>
                </a:lnTo>
                <a:lnTo>
                  <a:pt x="3706" y="352"/>
                </a:lnTo>
                <a:lnTo>
                  <a:pt x="3704" y="354"/>
                </a:lnTo>
                <a:lnTo>
                  <a:pt x="3702" y="348"/>
                </a:lnTo>
                <a:lnTo>
                  <a:pt x="3700" y="348"/>
                </a:lnTo>
                <a:lnTo>
                  <a:pt x="3698" y="346"/>
                </a:lnTo>
                <a:lnTo>
                  <a:pt x="3700" y="344"/>
                </a:lnTo>
                <a:lnTo>
                  <a:pt x="3700" y="342"/>
                </a:lnTo>
                <a:lnTo>
                  <a:pt x="3698" y="340"/>
                </a:lnTo>
                <a:lnTo>
                  <a:pt x="3696" y="340"/>
                </a:lnTo>
                <a:lnTo>
                  <a:pt x="3694" y="340"/>
                </a:lnTo>
                <a:lnTo>
                  <a:pt x="3694" y="342"/>
                </a:lnTo>
                <a:lnTo>
                  <a:pt x="3690" y="344"/>
                </a:lnTo>
                <a:lnTo>
                  <a:pt x="3688" y="346"/>
                </a:lnTo>
                <a:lnTo>
                  <a:pt x="3688" y="350"/>
                </a:lnTo>
                <a:close/>
                <a:moveTo>
                  <a:pt x="3914" y="352"/>
                </a:moveTo>
                <a:lnTo>
                  <a:pt x="3914" y="352"/>
                </a:lnTo>
                <a:lnTo>
                  <a:pt x="3916" y="354"/>
                </a:lnTo>
                <a:lnTo>
                  <a:pt x="3918" y="354"/>
                </a:lnTo>
                <a:lnTo>
                  <a:pt x="3922" y="356"/>
                </a:lnTo>
                <a:lnTo>
                  <a:pt x="3922" y="350"/>
                </a:lnTo>
                <a:lnTo>
                  <a:pt x="3920" y="346"/>
                </a:lnTo>
                <a:lnTo>
                  <a:pt x="3916" y="348"/>
                </a:lnTo>
                <a:lnTo>
                  <a:pt x="3914" y="352"/>
                </a:lnTo>
                <a:close/>
                <a:moveTo>
                  <a:pt x="3010" y="364"/>
                </a:moveTo>
                <a:lnTo>
                  <a:pt x="3010" y="364"/>
                </a:lnTo>
                <a:lnTo>
                  <a:pt x="3014" y="372"/>
                </a:lnTo>
                <a:lnTo>
                  <a:pt x="3016" y="374"/>
                </a:lnTo>
                <a:lnTo>
                  <a:pt x="3022" y="376"/>
                </a:lnTo>
                <a:lnTo>
                  <a:pt x="3024" y="372"/>
                </a:lnTo>
                <a:lnTo>
                  <a:pt x="3024" y="366"/>
                </a:lnTo>
                <a:lnTo>
                  <a:pt x="3022" y="364"/>
                </a:lnTo>
                <a:lnTo>
                  <a:pt x="3018" y="362"/>
                </a:lnTo>
                <a:lnTo>
                  <a:pt x="3010" y="364"/>
                </a:lnTo>
                <a:close/>
                <a:moveTo>
                  <a:pt x="3060" y="368"/>
                </a:moveTo>
                <a:lnTo>
                  <a:pt x="3060" y="368"/>
                </a:lnTo>
                <a:lnTo>
                  <a:pt x="3062" y="372"/>
                </a:lnTo>
                <a:lnTo>
                  <a:pt x="3066" y="374"/>
                </a:lnTo>
                <a:lnTo>
                  <a:pt x="3066" y="370"/>
                </a:lnTo>
                <a:lnTo>
                  <a:pt x="3066" y="368"/>
                </a:lnTo>
                <a:lnTo>
                  <a:pt x="3066" y="366"/>
                </a:lnTo>
                <a:lnTo>
                  <a:pt x="3066" y="364"/>
                </a:lnTo>
                <a:lnTo>
                  <a:pt x="3062" y="366"/>
                </a:lnTo>
                <a:lnTo>
                  <a:pt x="3060" y="368"/>
                </a:lnTo>
                <a:close/>
                <a:moveTo>
                  <a:pt x="3658" y="382"/>
                </a:moveTo>
                <a:lnTo>
                  <a:pt x="3658" y="382"/>
                </a:lnTo>
                <a:lnTo>
                  <a:pt x="3660" y="384"/>
                </a:lnTo>
                <a:lnTo>
                  <a:pt x="3662" y="386"/>
                </a:lnTo>
                <a:lnTo>
                  <a:pt x="3662" y="390"/>
                </a:lnTo>
                <a:lnTo>
                  <a:pt x="3666" y="386"/>
                </a:lnTo>
                <a:lnTo>
                  <a:pt x="3672" y="386"/>
                </a:lnTo>
                <a:lnTo>
                  <a:pt x="3678" y="388"/>
                </a:lnTo>
                <a:lnTo>
                  <a:pt x="3682" y="390"/>
                </a:lnTo>
                <a:lnTo>
                  <a:pt x="3684" y="386"/>
                </a:lnTo>
                <a:lnTo>
                  <a:pt x="3684" y="380"/>
                </a:lnTo>
                <a:lnTo>
                  <a:pt x="3686" y="368"/>
                </a:lnTo>
                <a:lnTo>
                  <a:pt x="3680" y="364"/>
                </a:lnTo>
                <a:lnTo>
                  <a:pt x="3676" y="364"/>
                </a:lnTo>
                <a:lnTo>
                  <a:pt x="3672" y="366"/>
                </a:lnTo>
                <a:lnTo>
                  <a:pt x="3668" y="368"/>
                </a:lnTo>
                <a:lnTo>
                  <a:pt x="3662" y="376"/>
                </a:lnTo>
                <a:lnTo>
                  <a:pt x="3658" y="382"/>
                </a:lnTo>
                <a:close/>
                <a:moveTo>
                  <a:pt x="4220" y="374"/>
                </a:moveTo>
                <a:lnTo>
                  <a:pt x="4220" y="374"/>
                </a:lnTo>
                <a:lnTo>
                  <a:pt x="4222" y="376"/>
                </a:lnTo>
                <a:lnTo>
                  <a:pt x="4224" y="378"/>
                </a:lnTo>
                <a:lnTo>
                  <a:pt x="4226" y="372"/>
                </a:lnTo>
                <a:lnTo>
                  <a:pt x="4224" y="370"/>
                </a:lnTo>
                <a:lnTo>
                  <a:pt x="4222" y="370"/>
                </a:lnTo>
                <a:lnTo>
                  <a:pt x="4220" y="372"/>
                </a:lnTo>
                <a:lnTo>
                  <a:pt x="4220" y="374"/>
                </a:lnTo>
                <a:close/>
                <a:moveTo>
                  <a:pt x="3624" y="376"/>
                </a:moveTo>
                <a:lnTo>
                  <a:pt x="3624" y="376"/>
                </a:lnTo>
                <a:lnTo>
                  <a:pt x="3626" y="376"/>
                </a:lnTo>
                <a:lnTo>
                  <a:pt x="3628" y="376"/>
                </a:lnTo>
                <a:lnTo>
                  <a:pt x="3630" y="372"/>
                </a:lnTo>
                <a:lnTo>
                  <a:pt x="3630" y="370"/>
                </a:lnTo>
                <a:lnTo>
                  <a:pt x="3626" y="372"/>
                </a:lnTo>
                <a:lnTo>
                  <a:pt x="3624" y="376"/>
                </a:lnTo>
                <a:close/>
                <a:moveTo>
                  <a:pt x="3070" y="400"/>
                </a:moveTo>
                <a:lnTo>
                  <a:pt x="3070" y="400"/>
                </a:lnTo>
                <a:lnTo>
                  <a:pt x="3072" y="400"/>
                </a:lnTo>
                <a:lnTo>
                  <a:pt x="3074" y="402"/>
                </a:lnTo>
                <a:lnTo>
                  <a:pt x="3076" y="408"/>
                </a:lnTo>
                <a:lnTo>
                  <a:pt x="3076" y="404"/>
                </a:lnTo>
                <a:lnTo>
                  <a:pt x="3076" y="402"/>
                </a:lnTo>
                <a:lnTo>
                  <a:pt x="3076" y="398"/>
                </a:lnTo>
                <a:lnTo>
                  <a:pt x="3078" y="398"/>
                </a:lnTo>
                <a:lnTo>
                  <a:pt x="3074" y="394"/>
                </a:lnTo>
                <a:lnTo>
                  <a:pt x="3072" y="390"/>
                </a:lnTo>
                <a:lnTo>
                  <a:pt x="3070" y="384"/>
                </a:lnTo>
                <a:lnTo>
                  <a:pt x="3068" y="378"/>
                </a:lnTo>
                <a:lnTo>
                  <a:pt x="3066" y="384"/>
                </a:lnTo>
                <a:lnTo>
                  <a:pt x="3068" y="390"/>
                </a:lnTo>
                <a:lnTo>
                  <a:pt x="3070" y="394"/>
                </a:lnTo>
                <a:lnTo>
                  <a:pt x="3070" y="400"/>
                </a:lnTo>
                <a:close/>
                <a:moveTo>
                  <a:pt x="3646" y="402"/>
                </a:moveTo>
                <a:lnTo>
                  <a:pt x="3646" y="402"/>
                </a:lnTo>
                <a:lnTo>
                  <a:pt x="3648" y="404"/>
                </a:lnTo>
                <a:lnTo>
                  <a:pt x="3650" y="408"/>
                </a:lnTo>
                <a:lnTo>
                  <a:pt x="3656" y="406"/>
                </a:lnTo>
                <a:lnTo>
                  <a:pt x="3660" y="404"/>
                </a:lnTo>
                <a:lnTo>
                  <a:pt x="3660" y="400"/>
                </a:lnTo>
                <a:lnTo>
                  <a:pt x="3658" y="396"/>
                </a:lnTo>
                <a:lnTo>
                  <a:pt x="3654" y="392"/>
                </a:lnTo>
                <a:lnTo>
                  <a:pt x="3650" y="392"/>
                </a:lnTo>
                <a:lnTo>
                  <a:pt x="3648" y="394"/>
                </a:lnTo>
                <a:lnTo>
                  <a:pt x="3646" y="402"/>
                </a:lnTo>
                <a:close/>
                <a:moveTo>
                  <a:pt x="2740" y="414"/>
                </a:moveTo>
                <a:lnTo>
                  <a:pt x="2740" y="414"/>
                </a:lnTo>
                <a:lnTo>
                  <a:pt x="2744" y="410"/>
                </a:lnTo>
                <a:lnTo>
                  <a:pt x="2750" y="408"/>
                </a:lnTo>
                <a:lnTo>
                  <a:pt x="2746" y="402"/>
                </a:lnTo>
                <a:lnTo>
                  <a:pt x="2742" y="400"/>
                </a:lnTo>
                <a:lnTo>
                  <a:pt x="2740" y="398"/>
                </a:lnTo>
                <a:lnTo>
                  <a:pt x="2736" y="400"/>
                </a:lnTo>
                <a:lnTo>
                  <a:pt x="2736" y="406"/>
                </a:lnTo>
                <a:lnTo>
                  <a:pt x="2738" y="412"/>
                </a:lnTo>
                <a:lnTo>
                  <a:pt x="2740" y="414"/>
                </a:lnTo>
                <a:close/>
                <a:moveTo>
                  <a:pt x="576" y="404"/>
                </a:moveTo>
                <a:lnTo>
                  <a:pt x="576" y="404"/>
                </a:lnTo>
                <a:lnTo>
                  <a:pt x="576" y="412"/>
                </a:lnTo>
                <a:lnTo>
                  <a:pt x="578" y="416"/>
                </a:lnTo>
                <a:lnTo>
                  <a:pt x="582" y="420"/>
                </a:lnTo>
                <a:lnTo>
                  <a:pt x="588" y="420"/>
                </a:lnTo>
                <a:lnTo>
                  <a:pt x="592" y="416"/>
                </a:lnTo>
                <a:lnTo>
                  <a:pt x="592" y="412"/>
                </a:lnTo>
                <a:lnTo>
                  <a:pt x="592" y="408"/>
                </a:lnTo>
                <a:lnTo>
                  <a:pt x="590" y="404"/>
                </a:lnTo>
                <a:lnTo>
                  <a:pt x="588" y="402"/>
                </a:lnTo>
                <a:lnTo>
                  <a:pt x="584" y="400"/>
                </a:lnTo>
                <a:lnTo>
                  <a:pt x="580" y="402"/>
                </a:lnTo>
                <a:lnTo>
                  <a:pt x="576" y="404"/>
                </a:lnTo>
                <a:close/>
                <a:moveTo>
                  <a:pt x="3906" y="420"/>
                </a:moveTo>
                <a:lnTo>
                  <a:pt x="3906" y="420"/>
                </a:lnTo>
                <a:lnTo>
                  <a:pt x="3906" y="422"/>
                </a:lnTo>
                <a:lnTo>
                  <a:pt x="3906" y="426"/>
                </a:lnTo>
                <a:lnTo>
                  <a:pt x="3910" y="424"/>
                </a:lnTo>
                <a:lnTo>
                  <a:pt x="3916" y="422"/>
                </a:lnTo>
                <a:lnTo>
                  <a:pt x="3920" y="424"/>
                </a:lnTo>
                <a:lnTo>
                  <a:pt x="3922" y="426"/>
                </a:lnTo>
                <a:lnTo>
                  <a:pt x="3924" y="424"/>
                </a:lnTo>
                <a:lnTo>
                  <a:pt x="3926" y="422"/>
                </a:lnTo>
                <a:lnTo>
                  <a:pt x="3928" y="422"/>
                </a:lnTo>
                <a:lnTo>
                  <a:pt x="3928" y="420"/>
                </a:lnTo>
                <a:lnTo>
                  <a:pt x="3928" y="418"/>
                </a:lnTo>
                <a:lnTo>
                  <a:pt x="3932" y="416"/>
                </a:lnTo>
                <a:lnTo>
                  <a:pt x="3932" y="412"/>
                </a:lnTo>
                <a:lnTo>
                  <a:pt x="3930" y="410"/>
                </a:lnTo>
                <a:lnTo>
                  <a:pt x="3930" y="406"/>
                </a:lnTo>
                <a:lnTo>
                  <a:pt x="3928" y="406"/>
                </a:lnTo>
                <a:lnTo>
                  <a:pt x="3924" y="406"/>
                </a:lnTo>
                <a:lnTo>
                  <a:pt x="3918" y="404"/>
                </a:lnTo>
                <a:lnTo>
                  <a:pt x="3912" y="412"/>
                </a:lnTo>
                <a:lnTo>
                  <a:pt x="3906" y="420"/>
                </a:lnTo>
                <a:close/>
                <a:moveTo>
                  <a:pt x="1548" y="426"/>
                </a:moveTo>
                <a:lnTo>
                  <a:pt x="1548" y="426"/>
                </a:lnTo>
                <a:lnTo>
                  <a:pt x="1546" y="426"/>
                </a:lnTo>
                <a:lnTo>
                  <a:pt x="1542" y="426"/>
                </a:lnTo>
                <a:lnTo>
                  <a:pt x="1540" y="428"/>
                </a:lnTo>
                <a:lnTo>
                  <a:pt x="1540" y="430"/>
                </a:lnTo>
                <a:lnTo>
                  <a:pt x="1540" y="434"/>
                </a:lnTo>
                <a:lnTo>
                  <a:pt x="1540" y="436"/>
                </a:lnTo>
                <a:lnTo>
                  <a:pt x="1542" y="438"/>
                </a:lnTo>
                <a:lnTo>
                  <a:pt x="1544" y="438"/>
                </a:lnTo>
                <a:lnTo>
                  <a:pt x="1546" y="436"/>
                </a:lnTo>
                <a:lnTo>
                  <a:pt x="1546" y="434"/>
                </a:lnTo>
                <a:lnTo>
                  <a:pt x="1548" y="430"/>
                </a:lnTo>
                <a:lnTo>
                  <a:pt x="1548" y="426"/>
                </a:lnTo>
                <a:close/>
                <a:moveTo>
                  <a:pt x="1862" y="432"/>
                </a:moveTo>
                <a:lnTo>
                  <a:pt x="1862" y="432"/>
                </a:lnTo>
                <a:lnTo>
                  <a:pt x="1868" y="436"/>
                </a:lnTo>
                <a:lnTo>
                  <a:pt x="1872" y="442"/>
                </a:lnTo>
                <a:lnTo>
                  <a:pt x="1874" y="438"/>
                </a:lnTo>
                <a:lnTo>
                  <a:pt x="1876" y="438"/>
                </a:lnTo>
                <a:lnTo>
                  <a:pt x="1876" y="430"/>
                </a:lnTo>
                <a:lnTo>
                  <a:pt x="1876" y="426"/>
                </a:lnTo>
                <a:lnTo>
                  <a:pt x="1872" y="424"/>
                </a:lnTo>
                <a:lnTo>
                  <a:pt x="1868" y="426"/>
                </a:lnTo>
                <a:lnTo>
                  <a:pt x="1864" y="428"/>
                </a:lnTo>
                <a:lnTo>
                  <a:pt x="1862" y="432"/>
                </a:lnTo>
                <a:close/>
                <a:moveTo>
                  <a:pt x="2832" y="440"/>
                </a:moveTo>
                <a:lnTo>
                  <a:pt x="2832" y="440"/>
                </a:lnTo>
                <a:lnTo>
                  <a:pt x="2838" y="442"/>
                </a:lnTo>
                <a:lnTo>
                  <a:pt x="2846" y="444"/>
                </a:lnTo>
                <a:lnTo>
                  <a:pt x="2850" y="438"/>
                </a:lnTo>
                <a:lnTo>
                  <a:pt x="2850" y="434"/>
                </a:lnTo>
                <a:lnTo>
                  <a:pt x="2848" y="430"/>
                </a:lnTo>
                <a:lnTo>
                  <a:pt x="2846" y="426"/>
                </a:lnTo>
                <a:lnTo>
                  <a:pt x="2838" y="426"/>
                </a:lnTo>
                <a:lnTo>
                  <a:pt x="2834" y="428"/>
                </a:lnTo>
                <a:lnTo>
                  <a:pt x="2832" y="434"/>
                </a:lnTo>
                <a:lnTo>
                  <a:pt x="2832" y="440"/>
                </a:lnTo>
                <a:close/>
                <a:moveTo>
                  <a:pt x="3646" y="430"/>
                </a:moveTo>
                <a:lnTo>
                  <a:pt x="3646" y="430"/>
                </a:lnTo>
                <a:lnTo>
                  <a:pt x="3646" y="436"/>
                </a:lnTo>
                <a:lnTo>
                  <a:pt x="3646" y="444"/>
                </a:lnTo>
                <a:lnTo>
                  <a:pt x="3652" y="446"/>
                </a:lnTo>
                <a:lnTo>
                  <a:pt x="3660" y="446"/>
                </a:lnTo>
                <a:lnTo>
                  <a:pt x="3660" y="436"/>
                </a:lnTo>
                <a:lnTo>
                  <a:pt x="3658" y="426"/>
                </a:lnTo>
                <a:lnTo>
                  <a:pt x="3656" y="428"/>
                </a:lnTo>
                <a:lnTo>
                  <a:pt x="3652" y="428"/>
                </a:lnTo>
                <a:lnTo>
                  <a:pt x="3646" y="430"/>
                </a:lnTo>
                <a:close/>
                <a:moveTo>
                  <a:pt x="3162" y="430"/>
                </a:moveTo>
                <a:lnTo>
                  <a:pt x="3162" y="430"/>
                </a:lnTo>
                <a:lnTo>
                  <a:pt x="3164" y="434"/>
                </a:lnTo>
                <a:lnTo>
                  <a:pt x="3164" y="436"/>
                </a:lnTo>
                <a:lnTo>
                  <a:pt x="3162" y="442"/>
                </a:lnTo>
                <a:lnTo>
                  <a:pt x="3168" y="440"/>
                </a:lnTo>
                <a:lnTo>
                  <a:pt x="3174" y="440"/>
                </a:lnTo>
                <a:lnTo>
                  <a:pt x="3176" y="436"/>
                </a:lnTo>
                <a:lnTo>
                  <a:pt x="3174" y="430"/>
                </a:lnTo>
                <a:lnTo>
                  <a:pt x="3172" y="428"/>
                </a:lnTo>
                <a:lnTo>
                  <a:pt x="3168" y="428"/>
                </a:lnTo>
                <a:lnTo>
                  <a:pt x="3162" y="430"/>
                </a:lnTo>
                <a:close/>
                <a:moveTo>
                  <a:pt x="1686" y="436"/>
                </a:moveTo>
                <a:lnTo>
                  <a:pt x="1686" y="436"/>
                </a:lnTo>
                <a:lnTo>
                  <a:pt x="1680" y="436"/>
                </a:lnTo>
                <a:lnTo>
                  <a:pt x="1676" y="438"/>
                </a:lnTo>
                <a:lnTo>
                  <a:pt x="1674" y="440"/>
                </a:lnTo>
                <a:lnTo>
                  <a:pt x="1674" y="444"/>
                </a:lnTo>
                <a:lnTo>
                  <a:pt x="1676" y="448"/>
                </a:lnTo>
                <a:lnTo>
                  <a:pt x="1678" y="452"/>
                </a:lnTo>
                <a:lnTo>
                  <a:pt x="1682" y="454"/>
                </a:lnTo>
                <a:lnTo>
                  <a:pt x="1686" y="454"/>
                </a:lnTo>
                <a:lnTo>
                  <a:pt x="1690" y="454"/>
                </a:lnTo>
                <a:lnTo>
                  <a:pt x="1694" y="452"/>
                </a:lnTo>
                <a:lnTo>
                  <a:pt x="1694" y="448"/>
                </a:lnTo>
                <a:lnTo>
                  <a:pt x="1692" y="442"/>
                </a:lnTo>
                <a:lnTo>
                  <a:pt x="1688" y="438"/>
                </a:lnTo>
                <a:lnTo>
                  <a:pt x="1686" y="434"/>
                </a:lnTo>
                <a:lnTo>
                  <a:pt x="1686" y="436"/>
                </a:lnTo>
                <a:close/>
                <a:moveTo>
                  <a:pt x="1590" y="482"/>
                </a:moveTo>
                <a:lnTo>
                  <a:pt x="1590" y="482"/>
                </a:lnTo>
                <a:lnTo>
                  <a:pt x="1592" y="476"/>
                </a:lnTo>
                <a:lnTo>
                  <a:pt x="1594" y="472"/>
                </a:lnTo>
                <a:lnTo>
                  <a:pt x="1604" y="468"/>
                </a:lnTo>
                <a:lnTo>
                  <a:pt x="1602" y="462"/>
                </a:lnTo>
                <a:lnTo>
                  <a:pt x="1602" y="460"/>
                </a:lnTo>
                <a:lnTo>
                  <a:pt x="1606" y="460"/>
                </a:lnTo>
                <a:lnTo>
                  <a:pt x="1604" y="458"/>
                </a:lnTo>
                <a:lnTo>
                  <a:pt x="1604" y="456"/>
                </a:lnTo>
                <a:lnTo>
                  <a:pt x="1602" y="454"/>
                </a:lnTo>
                <a:lnTo>
                  <a:pt x="1600" y="450"/>
                </a:lnTo>
                <a:lnTo>
                  <a:pt x="1602" y="450"/>
                </a:lnTo>
                <a:lnTo>
                  <a:pt x="1604" y="450"/>
                </a:lnTo>
                <a:lnTo>
                  <a:pt x="1602" y="448"/>
                </a:lnTo>
                <a:lnTo>
                  <a:pt x="1600" y="448"/>
                </a:lnTo>
                <a:lnTo>
                  <a:pt x="1598" y="444"/>
                </a:lnTo>
                <a:lnTo>
                  <a:pt x="1594" y="438"/>
                </a:lnTo>
                <a:lnTo>
                  <a:pt x="1590" y="438"/>
                </a:lnTo>
                <a:lnTo>
                  <a:pt x="1588" y="438"/>
                </a:lnTo>
                <a:lnTo>
                  <a:pt x="1588" y="436"/>
                </a:lnTo>
                <a:lnTo>
                  <a:pt x="1584" y="434"/>
                </a:lnTo>
                <a:lnTo>
                  <a:pt x="1582" y="436"/>
                </a:lnTo>
                <a:lnTo>
                  <a:pt x="1580" y="438"/>
                </a:lnTo>
                <a:lnTo>
                  <a:pt x="1572" y="436"/>
                </a:lnTo>
                <a:lnTo>
                  <a:pt x="1566" y="436"/>
                </a:lnTo>
                <a:lnTo>
                  <a:pt x="1562" y="436"/>
                </a:lnTo>
                <a:lnTo>
                  <a:pt x="1560" y="438"/>
                </a:lnTo>
                <a:lnTo>
                  <a:pt x="1560" y="448"/>
                </a:lnTo>
                <a:lnTo>
                  <a:pt x="1560" y="454"/>
                </a:lnTo>
                <a:lnTo>
                  <a:pt x="1560" y="458"/>
                </a:lnTo>
                <a:lnTo>
                  <a:pt x="1556" y="458"/>
                </a:lnTo>
                <a:lnTo>
                  <a:pt x="1558" y="462"/>
                </a:lnTo>
                <a:lnTo>
                  <a:pt x="1560" y="462"/>
                </a:lnTo>
                <a:lnTo>
                  <a:pt x="1562" y="464"/>
                </a:lnTo>
                <a:lnTo>
                  <a:pt x="1560" y="466"/>
                </a:lnTo>
                <a:lnTo>
                  <a:pt x="1562" y="466"/>
                </a:lnTo>
                <a:lnTo>
                  <a:pt x="1564" y="464"/>
                </a:lnTo>
                <a:lnTo>
                  <a:pt x="1566" y="464"/>
                </a:lnTo>
                <a:lnTo>
                  <a:pt x="1566" y="468"/>
                </a:lnTo>
                <a:lnTo>
                  <a:pt x="1568" y="468"/>
                </a:lnTo>
                <a:lnTo>
                  <a:pt x="1570" y="470"/>
                </a:lnTo>
                <a:lnTo>
                  <a:pt x="1568" y="464"/>
                </a:lnTo>
                <a:lnTo>
                  <a:pt x="1570" y="460"/>
                </a:lnTo>
                <a:lnTo>
                  <a:pt x="1568" y="460"/>
                </a:lnTo>
                <a:lnTo>
                  <a:pt x="1566" y="462"/>
                </a:lnTo>
                <a:lnTo>
                  <a:pt x="1564" y="460"/>
                </a:lnTo>
                <a:lnTo>
                  <a:pt x="1566" y="458"/>
                </a:lnTo>
                <a:lnTo>
                  <a:pt x="1570" y="460"/>
                </a:lnTo>
                <a:lnTo>
                  <a:pt x="1572" y="460"/>
                </a:lnTo>
                <a:lnTo>
                  <a:pt x="1572" y="456"/>
                </a:lnTo>
                <a:lnTo>
                  <a:pt x="1576" y="454"/>
                </a:lnTo>
                <a:lnTo>
                  <a:pt x="1576" y="456"/>
                </a:lnTo>
                <a:lnTo>
                  <a:pt x="1578" y="458"/>
                </a:lnTo>
                <a:lnTo>
                  <a:pt x="1576" y="458"/>
                </a:lnTo>
                <a:lnTo>
                  <a:pt x="1576" y="460"/>
                </a:lnTo>
                <a:lnTo>
                  <a:pt x="1578" y="460"/>
                </a:lnTo>
                <a:lnTo>
                  <a:pt x="1580" y="458"/>
                </a:lnTo>
                <a:lnTo>
                  <a:pt x="1580" y="462"/>
                </a:lnTo>
                <a:lnTo>
                  <a:pt x="1582" y="464"/>
                </a:lnTo>
                <a:lnTo>
                  <a:pt x="1578" y="466"/>
                </a:lnTo>
                <a:lnTo>
                  <a:pt x="1578" y="470"/>
                </a:lnTo>
                <a:lnTo>
                  <a:pt x="1580" y="474"/>
                </a:lnTo>
                <a:lnTo>
                  <a:pt x="1580" y="478"/>
                </a:lnTo>
                <a:lnTo>
                  <a:pt x="1584" y="478"/>
                </a:lnTo>
                <a:lnTo>
                  <a:pt x="1590" y="478"/>
                </a:lnTo>
                <a:lnTo>
                  <a:pt x="1588" y="478"/>
                </a:lnTo>
                <a:lnTo>
                  <a:pt x="1586" y="480"/>
                </a:lnTo>
                <a:lnTo>
                  <a:pt x="1588" y="482"/>
                </a:lnTo>
                <a:lnTo>
                  <a:pt x="1590" y="482"/>
                </a:lnTo>
                <a:close/>
                <a:moveTo>
                  <a:pt x="4330" y="446"/>
                </a:moveTo>
                <a:lnTo>
                  <a:pt x="4330" y="446"/>
                </a:lnTo>
                <a:lnTo>
                  <a:pt x="4330" y="450"/>
                </a:lnTo>
                <a:lnTo>
                  <a:pt x="4332" y="452"/>
                </a:lnTo>
                <a:lnTo>
                  <a:pt x="4336" y="452"/>
                </a:lnTo>
                <a:lnTo>
                  <a:pt x="4336" y="450"/>
                </a:lnTo>
                <a:lnTo>
                  <a:pt x="4336" y="448"/>
                </a:lnTo>
                <a:lnTo>
                  <a:pt x="4338" y="448"/>
                </a:lnTo>
                <a:lnTo>
                  <a:pt x="4338" y="446"/>
                </a:lnTo>
                <a:lnTo>
                  <a:pt x="4334" y="444"/>
                </a:lnTo>
                <a:lnTo>
                  <a:pt x="4330" y="446"/>
                </a:lnTo>
                <a:close/>
                <a:moveTo>
                  <a:pt x="1520" y="464"/>
                </a:moveTo>
                <a:lnTo>
                  <a:pt x="1520" y="464"/>
                </a:lnTo>
                <a:lnTo>
                  <a:pt x="1516" y="464"/>
                </a:lnTo>
                <a:lnTo>
                  <a:pt x="1514" y="464"/>
                </a:lnTo>
                <a:lnTo>
                  <a:pt x="1514" y="466"/>
                </a:lnTo>
                <a:lnTo>
                  <a:pt x="1518" y="466"/>
                </a:lnTo>
                <a:lnTo>
                  <a:pt x="1520" y="466"/>
                </a:lnTo>
                <a:lnTo>
                  <a:pt x="1524" y="474"/>
                </a:lnTo>
                <a:lnTo>
                  <a:pt x="1528" y="476"/>
                </a:lnTo>
                <a:lnTo>
                  <a:pt x="1534" y="478"/>
                </a:lnTo>
                <a:lnTo>
                  <a:pt x="1538" y="474"/>
                </a:lnTo>
                <a:lnTo>
                  <a:pt x="1540" y="470"/>
                </a:lnTo>
                <a:lnTo>
                  <a:pt x="1540" y="464"/>
                </a:lnTo>
                <a:lnTo>
                  <a:pt x="1534" y="464"/>
                </a:lnTo>
                <a:lnTo>
                  <a:pt x="1532" y="464"/>
                </a:lnTo>
                <a:lnTo>
                  <a:pt x="1530" y="464"/>
                </a:lnTo>
                <a:lnTo>
                  <a:pt x="1532" y="462"/>
                </a:lnTo>
                <a:lnTo>
                  <a:pt x="1534" y="462"/>
                </a:lnTo>
                <a:lnTo>
                  <a:pt x="1540" y="462"/>
                </a:lnTo>
                <a:lnTo>
                  <a:pt x="1540" y="452"/>
                </a:lnTo>
                <a:lnTo>
                  <a:pt x="1532" y="452"/>
                </a:lnTo>
                <a:lnTo>
                  <a:pt x="1524" y="450"/>
                </a:lnTo>
                <a:lnTo>
                  <a:pt x="1524" y="456"/>
                </a:lnTo>
                <a:lnTo>
                  <a:pt x="1522" y="458"/>
                </a:lnTo>
                <a:lnTo>
                  <a:pt x="1520" y="460"/>
                </a:lnTo>
                <a:lnTo>
                  <a:pt x="1520" y="464"/>
                </a:lnTo>
                <a:close/>
                <a:moveTo>
                  <a:pt x="3362" y="460"/>
                </a:moveTo>
                <a:lnTo>
                  <a:pt x="3362" y="460"/>
                </a:lnTo>
                <a:lnTo>
                  <a:pt x="3364" y="468"/>
                </a:lnTo>
                <a:lnTo>
                  <a:pt x="3360" y="474"/>
                </a:lnTo>
                <a:lnTo>
                  <a:pt x="3362" y="476"/>
                </a:lnTo>
                <a:lnTo>
                  <a:pt x="3366" y="476"/>
                </a:lnTo>
                <a:lnTo>
                  <a:pt x="3370" y="474"/>
                </a:lnTo>
                <a:lnTo>
                  <a:pt x="3372" y="470"/>
                </a:lnTo>
                <a:lnTo>
                  <a:pt x="3374" y="462"/>
                </a:lnTo>
                <a:lnTo>
                  <a:pt x="3372" y="458"/>
                </a:lnTo>
                <a:lnTo>
                  <a:pt x="3370" y="456"/>
                </a:lnTo>
                <a:lnTo>
                  <a:pt x="3366" y="456"/>
                </a:lnTo>
                <a:lnTo>
                  <a:pt x="3362" y="460"/>
                </a:lnTo>
                <a:close/>
                <a:moveTo>
                  <a:pt x="3580" y="464"/>
                </a:moveTo>
                <a:lnTo>
                  <a:pt x="3580" y="464"/>
                </a:lnTo>
                <a:lnTo>
                  <a:pt x="3580" y="466"/>
                </a:lnTo>
                <a:lnTo>
                  <a:pt x="3582" y="468"/>
                </a:lnTo>
                <a:lnTo>
                  <a:pt x="3582" y="470"/>
                </a:lnTo>
                <a:lnTo>
                  <a:pt x="3582" y="472"/>
                </a:lnTo>
                <a:lnTo>
                  <a:pt x="3590" y="474"/>
                </a:lnTo>
                <a:lnTo>
                  <a:pt x="3592" y="474"/>
                </a:lnTo>
                <a:lnTo>
                  <a:pt x="3596" y="472"/>
                </a:lnTo>
                <a:lnTo>
                  <a:pt x="3596" y="470"/>
                </a:lnTo>
                <a:lnTo>
                  <a:pt x="3594" y="468"/>
                </a:lnTo>
                <a:lnTo>
                  <a:pt x="3594" y="466"/>
                </a:lnTo>
                <a:lnTo>
                  <a:pt x="3596" y="466"/>
                </a:lnTo>
                <a:lnTo>
                  <a:pt x="3598" y="466"/>
                </a:lnTo>
                <a:lnTo>
                  <a:pt x="3598" y="464"/>
                </a:lnTo>
                <a:lnTo>
                  <a:pt x="3594" y="464"/>
                </a:lnTo>
                <a:lnTo>
                  <a:pt x="3592" y="462"/>
                </a:lnTo>
                <a:lnTo>
                  <a:pt x="3590" y="456"/>
                </a:lnTo>
                <a:lnTo>
                  <a:pt x="3586" y="456"/>
                </a:lnTo>
                <a:lnTo>
                  <a:pt x="3584" y="462"/>
                </a:lnTo>
                <a:lnTo>
                  <a:pt x="3582" y="464"/>
                </a:lnTo>
                <a:lnTo>
                  <a:pt x="3580" y="464"/>
                </a:lnTo>
                <a:close/>
                <a:moveTo>
                  <a:pt x="2778" y="462"/>
                </a:moveTo>
                <a:lnTo>
                  <a:pt x="2778" y="462"/>
                </a:lnTo>
                <a:lnTo>
                  <a:pt x="2780" y="460"/>
                </a:lnTo>
                <a:lnTo>
                  <a:pt x="2782" y="460"/>
                </a:lnTo>
                <a:lnTo>
                  <a:pt x="2780" y="458"/>
                </a:lnTo>
                <a:lnTo>
                  <a:pt x="2778" y="460"/>
                </a:lnTo>
                <a:lnTo>
                  <a:pt x="2778" y="462"/>
                </a:lnTo>
                <a:close/>
                <a:moveTo>
                  <a:pt x="2760" y="478"/>
                </a:moveTo>
                <a:lnTo>
                  <a:pt x="2760" y="478"/>
                </a:lnTo>
                <a:lnTo>
                  <a:pt x="2764" y="476"/>
                </a:lnTo>
                <a:lnTo>
                  <a:pt x="2768" y="476"/>
                </a:lnTo>
                <a:lnTo>
                  <a:pt x="2768" y="472"/>
                </a:lnTo>
                <a:lnTo>
                  <a:pt x="2766" y="468"/>
                </a:lnTo>
                <a:lnTo>
                  <a:pt x="2764" y="466"/>
                </a:lnTo>
                <a:lnTo>
                  <a:pt x="2762" y="466"/>
                </a:lnTo>
                <a:lnTo>
                  <a:pt x="2760" y="466"/>
                </a:lnTo>
                <a:lnTo>
                  <a:pt x="2758" y="468"/>
                </a:lnTo>
                <a:lnTo>
                  <a:pt x="2758" y="472"/>
                </a:lnTo>
                <a:lnTo>
                  <a:pt x="2760" y="478"/>
                </a:lnTo>
                <a:close/>
                <a:moveTo>
                  <a:pt x="2740" y="476"/>
                </a:moveTo>
                <a:lnTo>
                  <a:pt x="2740" y="476"/>
                </a:lnTo>
                <a:lnTo>
                  <a:pt x="2742" y="474"/>
                </a:lnTo>
                <a:lnTo>
                  <a:pt x="2740" y="472"/>
                </a:lnTo>
                <a:lnTo>
                  <a:pt x="2738" y="470"/>
                </a:lnTo>
                <a:lnTo>
                  <a:pt x="2738" y="464"/>
                </a:lnTo>
                <a:lnTo>
                  <a:pt x="2734" y="466"/>
                </a:lnTo>
                <a:lnTo>
                  <a:pt x="2732" y="466"/>
                </a:lnTo>
                <a:lnTo>
                  <a:pt x="2734" y="470"/>
                </a:lnTo>
                <a:lnTo>
                  <a:pt x="2736" y="474"/>
                </a:lnTo>
                <a:lnTo>
                  <a:pt x="2740" y="476"/>
                </a:lnTo>
                <a:close/>
                <a:moveTo>
                  <a:pt x="982" y="476"/>
                </a:moveTo>
                <a:lnTo>
                  <a:pt x="982" y="476"/>
                </a:lnTo>
                <a:lnTo>
                  <a:pt x="984" y="476"/>
                </a:lnTo>
                <a:lnTo>
                  <a:pt x="986" y="472"/>
                </a:lnTo>
                <a:lnTo>
                  <a:pt x="984" y="472"/>
                </a:lnTo>
                <a:lnTo>
                  <a:pt x="980" y="470"/>
                </a:lnTo>
                <a:lnTo>
                  <a:pt x="980" y="472"/>
                </a:lnTo>
                <a:lnTo>
                  <a:pt x="982" y="474"/>
                </a:lnTo>
                <a:lnTo>
                  <a:pt x="982" y="476"/>
                </a:lnTo>
                <a:close/>
                <a:moveTo>
                  <a:pt x="3282" y="484"/>
                </a:moveTo>
                <a:lnTo>
                  <a:pt x="3282" y="484"/>
                </a:lnTo>
                <a:lnTo>
                  <a:pt x="3284" y="482"/>
                </a:lnTo>
                <a:lnTo>
                  <a:pt x="3284" y="480"/>
                </a:lnTo>
                <a:lnTo>
                  <a:pt x="3282" y="480"/>
                </a:lnTo>
                <a:lnTo>
                  <a:pt x="3282" y="482"/>
                </a:lnTo>
                <a:lnTo>
                  <a:pt x="3278" y="484"/>
                </a:lnTo>
                <a:lnTo>
                  <a:pt x="3274" y="482"/>
                </a:lnTo>
                <a:lnTo>
                  <a:pt x="3268" y="478"/>
                </a:lnTo>
                <a:lnTo>
                  <a:pt x="3260" y="474"/>
                </a:lnTo>
                <a:lnTo>
                  <a:pt x="3256" y="474"/>
                </a:lnTo>
                <a:lnTo>
                  <a:pt x="3252" y="476"/>
                </a:lnTo>
                <a:lnTo>
                  <a:pt x="3252" y="482"/>
                </a:lnTo>
                <a:lnTo>
                  <a:pt x="3254" y="486"/>
                </a:lnTo>
                <a:lnTo>
                  <a:pt x="3256" y="490"/>
                </a:lnTo>
                <a:lnTo>
                  <a:pt x="3254" y="494"/>
                </a:lnTo>
                <a:lnTo>
                  <a:pt x="3254" y="498"/>
                </a:lnTo>
                <a:lnTo>
                  <a:pt x="3256" y="502"/>
                </a:lnTo>
                <a:lnTo>
                  <a:pt x="3260" y="506"/>
                </a:lnTo>
                <a:lnTo>
                  <a:pt x="3258" y="510"/>
                </a:lnTo>
                <a:lnTo>
                  <a:pt x="3258" y="516"/>
                </a:lnTo>
                <a:lnTo>
                  <a:pt x="3274" y="518"/>
                </a:lnTo>
                <a:lnTo>
                  <a:pt x="3274" y="522"/>
                </a:lnTo>
                <a:lnTo>
                  <a:pt x="3276" y="522"/>
                </a:lnTo>
                <a:lnTo>
                  <a:pt x="3276" y="520"/>
                </a:lnTo>
                <a:lnTo>
                  <a:pt x="3278" y="522"/>
                </a:lnTo>
                <a:lnTo>
                  <a:pt x="3284" y="522"/>
                </a:lnTo>
                <a:lnTo>
                  <a:pt x="3282" y="520"/>
                </a:lnTo>
                <a:lnTo>
                  <a:pt x="3280" y="520"/>
                </a:lnTo>
                <a:lnTo>
                  <a:pt x="3278" y="518"/>
                </a:lnTo>
                <a:lnTo>
                  <a:pt x="3282" y="516"/>
                </a:lnTo>
                <a:lnTo>
                  <a:pt x="3284" y="514"/>
                </a:lnTo>
                <a:lnTo>
                  <a:pt x="3284" y="508"/>
                </a:lnTo>
                <a:lnTo>
                  <a:pt x="3284" y="500"/>
                </a:lnTo>
                <a:lnTo>
                  <a:pt x="3286" y="492"/>
                </a:lnTo>
                <a:lnTo>
                  <a:pt x="3282" y="490"/>
                </a:lnTo>
                <a:lnTo>
                  <a:pt x="3282" y="488"/>
                </a:lnTo>
                <a:lnTo>
                  <a:pt x="3284" y="488"/>
                </a:lnTo>
                <a:lnTo>
                  <a:pt x="3284" y="486"/>
                </a:lnTo>
                <a:lnTo>
                  <a:pt x="3286" y="486"/>
                </a:lnTo>
                <a:lnTo>
                  <a:pt x="3284" y="484"/>
                </a:lnTo>
                <a:lnTo>
                  <a:pt x="3284" y="486"/>
                </a:lnTo>
                <a:lnTo>
                  <a:pt x="3282" y="486"/>
                </a:lnTo>
                <a:lnTo>
                  <a:pt x="3282" y="484"/>
                </a:lnTo>
                <a:close/>
                <a:moveTo>
                  <a:pt x="3122" y="478"/>
                </a:moveTo>
                <a:lnTo>
                  <a:pt x="3122" y="478"/>
                </a:lnTo>
                <a:lnTo>
                  <a:pt x="3122" y="476"/>
                </a:lnTo>
                <a:lnTo>
                  <a:pt x="3118" y="476"/>
                </a:lnTo>
                <a:lnTo>
                  <a:pt x="3118" y="478"/>
                </a:lnTo>
                <a:lnTo>
                  <a:pt x="3122" y="478"/>
                </a:lnTo>
                <a:close/>
                <a:moveTo>
                  <a:pt x="3488" y="476"/>
                </a:moveTo>
                <a:lnTo>
                  <a:pt x="3488" y="476"/>
                </a:lnTo>
                <a:lnTo>
                  <a:pt x="3486" y="480"/>
                </a:lnTo>
                <a:lnTo>
                  <a:pt x="3486" y="482"/>
                </a:lnTo>
                <a:lnTo>
                  <a:pt x="3490" y="484"/>
                </a:lnTo>
                <a:lnTo>
                  <a:pt x="3492" y="484"/>
                </a:lnTo>
                <a:lnTo>
                  <a:pt x="3494" y="486"/>
                </a:lnTo>
                <a:lnTo>
                  <a:pt x="3496" y="488"/>
                </a:lnTo>
                <a:lnTo>
                  <a:pt x="3498" y="486"/>
                </a:lnTo>
                <a:lnTo>
                  <a:pt x="3500" y="486"/>
                </a:lnTo>
                <a:lnTo>
                  <a:pt x="3502" y="484"/>
                </a:lnTo>
                <a:lnTo>
                  <a:pt x="3504" y="482"/>
                </a:lnTo>
                <a:lnTo>
                  <a:pt x="3500" y="478"/>
                </a:lnTo>
                <a:lnTo>
                  <a:pt x="3496" y="478"/>
                </a:lnTo>
                <a:lnTo>
                  <a:pt x="3492" y="478"/>
                </a:lnTo>
                <a:lnTo>
                  <a:pt x="3488" y="476"/>
                </a:lnTo>
                <a:close/>
                <a:moveTo>
                  <a:pt x="2778" y="490"/>
                </a:moveTo>
                <a:lnTo>
                  <a:pt x="2778" y="490"/>
                </a:lnTo>
                <a:lnTo>
                  <a:pt x="2778" y="492"/>
                </a:lnTo>
                <a:lnTo>
                  <a:pt x="2780" y="494"/>
                </a:lnTo>
                <a:lnTo>
                  <a:pt x="2788" y="496"/>
                </a:lnTo>
                <a:lnTo>
                  <a:pt x="2792" y="486"/>
                </a:lnTo>
                <a:lnTo>
                  <a:pt x="2788" y="484"/>
                </a:lnTo>
                <a:lnTo>
                  <a:pt x="2784" y="484"/>
                </a:lnTo>
                <a:lnTo>
                  <a:pt x="2784" y="486"/>
                </a:lnTo>
                <a:lnTo>
                  <a:pt x="2782" y="488"/>
                </a:lnTo>
                <a:lnTo>
                  <a:pt x="2778" y="488"/>
                </a:lnTo>
                <a:lnTo>
                  <a:pt x="2778" y="490"/>
                </a:lnTo>
                <a:close/>
                <a:moveTo>
                  <a:pt x="1512" y="492"/>
                </a:moveTo>
                <a:lnTo>
                  <a:pt x="1512" y="492"/>
                </a:lnTo>
                <a:lnTo>
                  <a:pt x="1512" y="496"/>
                </a:lnTo>
                <a:lnTo>
                  <a:pt x="1516" y="496"/>
                </a:lnTo>
                <a:lnTo>
                  <a:pt x="1516" y="492"/>
                </a:lnTo>
                <a:lnTo>
                  <a:pt x="1512" y="492"/>
                </a:lnTo>
                <a:close/>
                <a:moveTo>
                  <a:pt x="2704" y="502"/>
                </a:moveTo>
                <a:lnTo>
                  <a:pt x="2704" y="502"/>
                </a:lnTo>
                <a:lnTo>
                  <a:pt x="2706" y="502"/>
                </a:lnTo>
                <a:lnTo>
                  <a:pt x="2706" y="500"/>
                </a:lnTo>
                <a:lnTo>
                  <a:pt x="2708" y="498"/>
                </a:lnTo>
                <a:lnTo>
                  <a:pt x="2706" y="502"/>
                </a:lnTo>
                <a:lnTo>
                  <a:pt x="2708" y="504"/>
                </a:lnTo>
                <a:lnTo>
                  <a:pt x="2712" y="502"/>
                </a:lnTo>
                <a:lnTo>
                  <a:pt x="2714" y="500"/>
                </a:lnTo>
                <a:lnTo>
                  <a:pt x="2716" y="496"/>
                </a:lnTo>
                <a:lnTo>
                  <a:pt x="2716" y="492"/>
                </a:lnTo>
                <a:lnTo>
                  <a:pt x="2708" y="492"/>
                </a:lnTo>
                <a:lnTo>
                  <a:pt x="2704" y="494"/>
                </a:lnTo>
                <a:lnTo>
                  <a:pt x="2700" y="498"/>
                </a:lnTo>
                <a:lnTo>
                  <a:pt x="2702" y="500"/>
                </a:lnTo>
                <a:lnTo>
                  <a:pt x="2704" y="502"/>
                </a:lnTo>
                <a:close/>
                <a:moveTo>
                  <a:pt x="3544" y="498"/>
                </a:moveTo>
                <a:lnTo>
                  <a:pt x="3544" y="498"/>
                </a:lnTo>
                <a:lnTo>
                  <a:pt x="3546" y="502"/>
                </a:lnTo>
                <a:lnTo>
                  <a:pt x="3546" y="506"/>
                </a:lnTo>
                <a:lnTo>
                  <a:pt x="3548" y="510"/>
                </a:lnTo>
                <a:lnTo>
                  <a:pt x="3550" y="512"/>
                </a:lnTo>
                <a:lnTo>
                  <a:pt x="3554" y="510"/>
                </a:lnTo>
                <a:lnTo>
                  <a:pt x="3556" y="506"/>
                </a:lnTo>
                <a:lnTo>
                  <a:pt x="3558" y="504"/>
                </a:lnTo>
                <a:lnTo>
                  <a:pt x="3562" y="502"/>
                </a:lnTo>
                <a:lnTo>
                  <a:pt x="3556" y="500"/>
                </a:lnTo>
                <a:lnTo>
                  <a:pt x="3552" y="496"/>
                </a:lnTo>
                <a:lnTo>
                  <a:pt x="3548" y="494"/>
                </a:lnTo>
                <a:lnTo>
                  <a:pt x="3546" y="496"/>
                </a:lnTo>
                <a:lnTo>
                  <a:pt x="3544" y="498"/>
                </a:lnTo>
                <a:close/>
                <a:moveTo>
                  <a:pt x="1556" y="506"/>
                </a:moveTo>
                <a:lnTo>
                  <a:pt x="1556" y="506"/>
                </a:lnTo>
                <a:lnTo>
                  <a:pt x="1560" y="506"/>
                </a:lnTo>
                <a:lnTo>
                  <a:pt x="1566" y="504"/>
                </a:lnTo>
                <a:lnTo>
                  <a:pt x="1566" y="500"/>
                </a:lnTo>
                <a:lnTo>
                  <a:pt x="1566" y="498"/>
                </a:lnTo>
                <a:lnTo>
                  <a:pt x="1564" y="496"/>
                </a:lnTo>
                <a:lnTo>
                  <a:pt x="1560" y="496"/>
                </a:lnTo>
                <a:lnTo>
                  <a:pt x="1558" y="498"/>
                </a:lnTo>
                <a:lnTo>
                  <a:pt x="1554" y="502"/>
                </a:lnTo>
                <a:lnTo>
                  <a:pt x="1556" y="506"/>
                </a:lnTo>
                <a:close/>
                <a:moveTo>
                  <a:pt x="3176" y="512"/>
                </a:moveTo>
                <a:lnTo>
                  <a:pt x="3176" y="512"/>
                </a:lnTo>
                <a:lnTo>
                  <a:pt x="3176" y="510"/>
                </a:lnTo>
                <a:lnTo>
                  <a:pt x="3178" y="510"/>
                </a:lnTo>
                <a:lnTo>
                  <a:pt x="3178" y="506"/>
                </a:lnTo>
                <a:lnTo>
                  <a:pt x="3178" y="502"/>
                </a:lnTo>
                <a:lnTo>
                  <a:pt x="3172" y="502"/>
                </a:lnTo>
                <a:lnTo>
                  <a:pt x="3172" y="508"/>
                </a:lnTo>
                <a:lnTo>
                  <a:pt x="3174" y="510"/>
                </a:lnTo>
                <a:lnTo>
                  <a:pt x="3176" y="512"/>
                </a:lnTo>
                <a:close/>
                <a:moveTo>
                  <a:pt x="1874" y="510"/>
                </a:moveTo>
                <a:lnTo>
                  <a:pt x="1874" y="510"/>
                </a:lnTo>
                <a:lnTo>
                  <a:pt x="1876" y="518"/>
                </a:lnTo>
                <a:lnTo>
                  <a:pt x="1880" y="522"/>
                </a:lnTo>
                <a:lnTo>
                  <a:pt x="1884" y="526"/>
                </a:lnTo>
                <a:lnTo>
                  <a:pt x="1892" y="526"/>
                </a:lnTo>
                <a:lnTo>
                  <a:pt x="1894" y="522"/>
                </a:lnTo>
                <a:lnTo>
                  <a:pt x="1896" y="518"/>
                </a:lnTo>
                <a:lnTo>
                  <a:pt x="1894" y="514"/>
                </a:lnTo>
                <a:lnTo>
                  <a:pt x="1892" y="512"/>
                </a:lnTo>
                <a:lnTo>
                  <a:pt x="1888" y="508"/>
                </a:lnTo>
                <a:lnTo>
                  <a:pt x="1884" y="508"/>
                </a:lnTo>
                <a:lnTo>
                  <a:pt x="1880" y="508"/>
                </a:lnTo>
                <a:lnTo>
                  <a:pt x="1874" y="510"/>
                </a:lnTo>
                <a:close/>
                <a:moveTo>
                  <a:pt x="1716" y="530"/>
                </a:moveTo>
                <a:lnTo>
                  <a:pt x="1716" y="530"/>
                </a:lnTo>
                <a:lnTo>
                  <a:pt x="1718" y="528"/>
                </a:lnTo>
                <a:lnTo>
                  <a:pt x="1720" y="528"/>
                </a:lnTo>
                <a:lnTo>
                  <a:pt x="1718" y="524"/>
                </a:lnTo>
                <a:lnTo>
                  <a:pt x="1714" y="522"/>
                </a:lnTo>
                <a:lnTo>
                  <a:pt x="1714" y="526"/>
                </a:lnTo>
                <a:lnTo>
                  <a:pt x="1714" y="528"/>
                </a:lnTo>
                <a:lnTo>
                  <a:pt x="1716" y="530"/>
                </a:lnTo>
                <a:close/>
                <a:moveTo>
                  <a:pt x="1264" y="536"/>
                </a:moveTo>
                <a:lnTo>
                  <a:pt x="1264" y="536"/>
                </a:lnTo>
                <a:lnTo>
                  <a:pt x="1266" y="536"/>
                </a:lnTo>
                <a:lnTo>
                  <a:pt x="1266" y="532"/>
                </a:lnTo>
                <a:lnTo>
                  <a:pt x="1266" y="530"/>
                </a:lnTo>
                <a:lnTo>
                  <a:pt x="1264" y="528"/>
                </a:lnTo>
                <a:lnTo>
                  <a:pt x="1264" y="536"/>
                </a:lnTo>
                <a:close/>
                <a:moveTo>
                  <a:pt x="2760" y="542"/>
                </a:moveTo>
                <a:lnTo>
                  <a:pt x="2760" y="542"/>
                </a:lnTo>
                <a:lnTo>
                  <a:pt x="2762" y="540"/>
                </a:lnTo>
                <a:lnTo>
                  <a:pt x="2764" y="538"/>
                </a:lnTo>
                <a:lnTo>
                  <a:pt x="2762" y="536"/>
                </a:lnTo>
                <a:lnTo>
                  <a:pt x="2760" y="536"/>
                </a:lnTo>
                <a:lnTo>
                  <a:pt x="2760" y="538"/>
                </a:lnTo>
                <a:lnTo>
                  <a:pt x="2760" y="542"/>
                </a:lnTo>
                <a:close/>
                <a:moveTo>
                  <a:pt x="3728" y="540"/>
                </a:moveTo>
                <a:lnTo>
                  <a:pt x="3728" y="540"/>
                </a:lnTo>
                <a:lnTo>
                  <a:pt x="3728" y="544"/>
                </a:lnTo>
                <a:lnTo>
                  <a:pt x="3732" y="542"/>
                </a:lnTo>
                <a:lnTo>
                  <a:pt x="3734" y="540"/>
                </a:lnTo>
                <a:lnTo>
                  <a:pt x="3732" y="540"/>
                </a:lnTo>
                <a:lnTo>
                  <a:pt x="3728" y="540"/>
                </a:lnTo>
                <a:close/>
                <a:moveTo>
                  <a:pt x="3492" y="552"/>
                </a:moveTo>
                <a:lnTo>
                  <a:pt x="3492" y="552"/>
                </a:lnTo>
                <a:lnTo>
                  <a:pt x="3494" y="550"/>
                </a:lnTo>
                <a:lnTo>
                  <a:pt x="3492" y="546"/>
                </a:lnTo>
                <a:lnTo>
                  <a:pt x="3488" y="546"/>
                </a:lnTo>
                <a:lnTo>
                  <a:pt x="3488" y="548"/>
                </a:lnTo>
                <a:lnTo>
                  <a:pt x="3488" y="550"/>
                </a:lnTo>
                <a:lnTo>
                  <a:pt x="3492" y="552"/>
                </a:lnTo>
                <a:close/>
                <a:moveTo>
                  <a:pt x="770" y="566"/>
                </a:moveTo>
                <a:lnTo>
                  <a:pt x="770" y="566"/>
                </a:lnTo>
                <a:lnTo>
                  <a:pt x="774" y="562"/>
                </a:lnTo>
                <a:lnTo>
                  <a:pt x="776" y="560"/>
                </a:lnTo>
                <a:lnTo>
                  <a:pt x="770" y="554"/>
                </a:lnTo>
                <a:lnTo>
                  <a:pt x="766" y="552"/>
                </a:lnTo>
                <a:lnTo>
                  <a:pt x="758" y="552"/>
                </a:lnTo>
                <a:lnTo>
                  <a:pt x="758" y="558"/>
                </a:lnTo>
                <a:lnTo>
                  <a:pt x="760" y="562"/>
                </a:lnTo>
                <a:lnTo>
                  <a:pt x="766" y="564"/>
                </a:lnTo>
                <a:lnTo>
                  <a:pt x="770" y="566"/>
                </a:lnTo>
                <a:close/>
                <a:moveTo>
                  <a:pt x="3068" y="564"/>
                </a:moveTo>
                <a:lnTo>
                  <a:pt x="3068" y="564"/>
                </a:lnTo>
                <a:lnTo>
                  <a:pt x="3068" y="568"/>
                </a:lnTo>
                <a:lnTo>
                  <a:pt x="3070" y="570"/>
                </a:lnTo>
                <a:lnTo>
                  <a:pt x="3072" y="574"/>
                </a:lnTo>
                <a:lnTo>
                  <a:pt x="3070" y="576"/>
                </a:lnTo>
                <a:lnTo>
                  <a:pt x="3072" y="578"/>
                </a:lnTo>
                <a:lnTo>
                  <a:pt x="3074" y="580"/>
                </a:lnTo>
                <a:lnTo>
                  <a:pt x="3072" y="584"/>
                </a:lnTo>
                <a:lnTo>
                  <a:pt x="3070" y="584"/>
                </a:lnTo>
                <a:lnTo>
                  <a:pt x="3070" y="586"/>
                </a:lnTo>
                <a:lnTo>
                  <a:pt x="3072" y="588"/>
                </a:lnTo>
                <a:lnTo>
                  <a:pt x="3074" y="588"/>
                </a:lnTo>
                <a:lnTo>
                  <a:pt x="3076" y="588"/>
                </a:lnTo>
                <a:lnTo>
                  <a:pt x="3078" y="590"/>
                </a:lnTo>
                <a:lnTo>
                  <a:pt x="3080" y="592"/>
                </a:lnTo>
                <a:lnTo>
                  <a:pt x="3082" y="584"/>
                </a:lnTo>
                <a:lnTo>
                  <a:pt x="3080" y="582"/>
                </a:lnTo>
                <a:lnTo>
                  <a:pt x="3078" y="580"/>
                </a:lnTo>
                <a:lnTo>
                  <a:pt x="3074" y="576"/>
                </a:lnTo>
                <a:lnTo>
                  <a:pt x="3076" y="572"/>
                </a:lnTo>
                <a:lnTo>
                  <a:pt x="3074" y="568"/>
                </a:lnTo>
                <a:lnTo>
                  <a:pt x="3072" y="566"/>
                </a:lnTo>
                <a:lnTo>
                  <a:pt x="3072" y="562"/>
                </a:lnTo>
                <a:lnTo>
                  <a:pt x="3070" y="562"/>
                </a:lnTo>
                <a:lnTo>
                  <a:pt x="3068" y="564"/>
                </a:lnTo>
                <a:close/>
                <a:moveTo>
                  <a:pt x="4364" y="570"/>
                </a:moveTo>
                <a:lnTo>
                  <a:pt x="4364" y="570"/>
                </a:lnTo>
                <a:lnTo>
                  <a:pt x="4364" y="572"/>
                </a:lnTo>
                <a:lnTo>
                  <a:pt x="4366" y="572"/>
                </a:lnTo>
                <a:lnTo>
                  <a:pt x="4368" y="570"/>
                </a:lnTo>
                <a:lnTo>
                  <a:pt x="4366" y="568"/>
                </a:lnTo>
                <a:lnTo>
                  <a:pt x="4364" y="570"/>
                </a:lnTo>
                <a:close/>
                <a:moveTo>
                  <a:pt x="4058" y="572"/>
                </a:moveTo>
                <a:lnTo>
                  <a:pt x="4058" y="572"/>
                </a:lnTo>
                <a:lnTo>
                  <a:pt x="4058" y="576"/>
                </a:lnTo>
                <a:lnTo>
                  <a:pt x="4062" y="576"/>
                </a:lnTo>
                <a:lnTo>
                  <a:pt x="4062" y="574"/>
                </a:lnTo>
                <a:lnTo>
                  <a:pt x="4060" y="574"/>
                </a:lnTo>
                <a:lnTo>
                  <a:pt x="4060" y="572"/>
                </a:lnTo>
                <a:lnTo>
                  <a:pt x="4062" y="572"/>
                </a:lnTo>
                <a:lnTo>
                  <a:pt x="4062" y="570"/>
                </a:lnTo>
                <a:lnTo>
                  <a:pt x="4058" y="572"/>
                </a:lnTo>
                <a:close/>
                <a:moveTo>
                  <a:pt x="3782" y="592"/>
                </a:moveTo>
                <a:lnTo>
                  <a:pt x="3782" y="592"/>
                </a:lnTo>
                <a:lnTo>
                  <a:pt x="3788" y="588"/>
                </a:lnTo>
                <a:lnTo>
                  <a:pt x="3792" y="584"/>
                </a:lnTo>
                <a:lnTo>
                  <a:pt x="3794" y="580"/>
                </a:lnTo>
                <a:lnTo>
                  <a:pt x="3792" y="578"/>
                </a:lnTo>
                <a:lnTo>
                  <a:pt x="3792" y="576"/>
                </a:lnTo>
                <a:lnTo>
                  <a:pt x="3790" y="576"/>
                </a:lnTo>
                <a:lnTo>
                  <a:pt x="3790" y="578"/>
                </a:lnTo>
                <a:lnTo>
                  <a:pt x="3788" y="580"/>
                </a:lnTo>
                <a:lnTo>
                  <a:pt x="3788" y="582"/>
                </a:lnTo>
                <a:lnTo>
                  <a:pt x="3786" y="578"/>
                </a:lnTo>
                <a:lnTo>
                  <a:pt x="3786" y="576"/>
                </a:lnTo>
                <a:lnTo>
                  <a:pt x="3788" y="574"/>
                </a:lnTo>
                <a:lnTo>
                  <a:pt x="3788" y="572"/>
                </a:lnTo>
                <a:lnTo>
                  <a:pt x="3782" y="574"/>
                </a:lnTo>
                <a:lnTo>
                  <a:pt x="3780" y="580"/>
                </a:lnTo>
                <a:lnTo>
                  <a:pt x="3780" y="586"/>
                </a:lnTo>
                <a:lnTo>
                  <a:pt x="3782" y="592"/>
                </a:lnTo>
                <a:close/>
                <a:moveTo>
                  <a:pt x="718" y="582"/>
                </a:moveTo>
                <a:lnTo>
                  <a:pt x="718" y="582"/>
                </a:lnTo>
                <a:lnTo>
                  <a:pt x="720" y="580"/>
                </a:lnTo>
                <a:lnTo>
                  <a:pt x="720" y="578"/>
                </a:lnTo>
                <a:lnTo>
                  <a:pt x="718" y="574"/>
                </a:lnTo>
                <a:lnTo>
                  <a:pt x="716" y="574"/>
                </a:lnTo>
                <a:lnTo>
                  <a:pt x="714" y="578"/>
                </a:lnTo>
                <a:lnTo>
                  <a:pt x="714" y="580"/>
                </a:lnTo>
                <a:lnTo>
                  <a:pt x="718" y="582"/>
                </a:lnTo>
                <a:close/>
                <a:moveTo>
                  <a:pt x="3474" y="584"/>
                </a:moveTo>
                <a:lnTo>
                  <a:pt x="3474" y="584"/>
                </a:lnTo>
                <a:lnTo>
                  <a:pt x="3468" y="584"/>
                </a:lnTo>
                <a:lnTo>
                  <a:pt x="3468" y="590"/>
                </a:lnTo>
                <a:lnTo>
                  <a:pt x="3468" y="594"/>
                </a:lnTo>
                <a:lnTo>
                  <a:pt x="3470" y="594"/>
                </a:lnTo>
                <a:lnTo>
                  <a:pt x="3474" y="594"/>
                </a:lnTo>
                <a:lnTo>
                  <a:pt x="3478" y="592"/>
                </a:lnTo>
                <a:lnTo>
                  <a:pt x="3478" y="588"/>
                </a:lnTo>
                <a:lnTo>
                  <a:pt x="3478" y="586"/>
                </a:lnTo>
                <a:lnTo>
                  <a:pt x="3482" y="586"/>
                </a:lnTo>
                <a:lnTo>
                  <a:pt x="3476" y="582"/>
                </a:lnTo>
                <a:lnTo>
                  <a:pt x="3474" y="580"/>
                </a:lnTo>
                <a:lnTo>
                  <a:pt x="3470" y="580"/>
                </a:lnTo>
                <a:lnTo>
                  <a:pt x="3472" y="580"/>
                </a:lnTo>
                <a:lnTo>
                  <a:pt x="3474" y="584"/>
                </a:lnTo>
                <a:close/>
                <a:moveTo>
                  <a:pt x="3806" y="588"/>
                </a:moveTo>
                <a:lnTo>
                  <a:pt x="3806" y="588"/>
                </a:lnTo>
                <a:lnTo>
                  <a:pt x="3810" y="590"/>
                </a:lnTo>
                <a:lnTo>
                  <a:pt x="3808" y="592"/>
                </a:lnTo>
                <a:lnTo>
                  <a:pt x="3806" y="594"/>
                </a:lnTo>
                <a:lnTo>
                  <a:pt x="3804" y="596"/>
                </a:lnTo>
                <a:lnTo>
                  <a:pt x="3800" y="596"/>
                </a:lnTo>
                <a:lnTo>
                  <a:pt x="3800" y="594"/>
                </a:lnTo>
                <a:lnTo>
                  <a:pt x="3796" y="596"/>
                </a:lnTo>
                <a:lnTo>
                  <a:pt x="3792" y="598"/>
                </a:lnTo>
                <a:lnTo>
                  <a:pt x="3790" y="598"/>
                </a:lnTo>
                <a:lnTo>
                  <a:pt x="3790" y="596"/>
                </a:lnTo>
                <a:lnTo>
                  <a:pt x="3790" y="594"/>
                </a:lnTo>
                <a:lnTo>
                  <a:pt x="3788" y="594"/>
                </a:lnTo>
                <a:lnTo>
                  <a:pt x="3786" y="598"/>
                </a:lnTo>
                <a:lnTo>
                  <a:pt x="3786" y="600"/>
                </a:lnTo>
                <a:lnTo>
                  <a:pt x="3788" y="604"/>
                </a:lnTo>
                <a:lnTo>
                  <a:pt x="3790" y="610"/>
                </a:lnTo>
                <a:lnTo>
                  <a:pt x="3790" y="614"/>
                </a:lnTo>
                <a:lnTo>
                  <a:pt x="3790" y="618"/>
                </a:lnTo>
                <a:lnTo>
                  <a:pt x="3786" y="618"/>
                </a:lnTo>
                <a:lnTo>
                  <a:pt x="3784" y="622"/>
                </a:lnTo>
                <a:lnTo>
                  <a:pt x="3786" y="622"/>
                </a:lnTo>
                <a:lnTo>
                  <a:pt x="3788" y="622"/>
                </a:lnTo>
                <a:lnTo>
                  <a:pt x="3790" y="624"/>
                </a:lnTo>
                <a:lnTo>
                  <a:pt x="3788" y="626"/>
                </a:lnTo>
                <a:lnTo>
                  <a:pt x="3788" y="628"/>
                </a:lnTo>
                <a:lnTo>
                  <a:pt x="3790" y="628"/>
                </a:lnTo>
                <a:lnTo>
                  <a:pt x="3792" y="630"/>
                </a:lnTo>
                <a:lnTo>
                  <a:pt x="3792" y="632"/>
                </a:lnTo>
                <a:lnTo>
                  <a:pt x="3794" y="634"/>
                </a:lnTo>
                <a:lnTo>
                  <a:pt x="3796" y="632"/>
                </a:lnTo>
                <a:lnTo>
                  <a:pt x="3796" y="630"/>
                </a:lnTo>
                <a:lnTo>
                  <a:pt x="3794" y="628"/>
                </a:lnTo>
                <a:lnTo>
                  <a:pt x="3800" y="626"/>
                </a:lnTo>
                <a:lnTo>
                  <a:pt x="3804" y="628"/>
                </a:lnTo>
                <a:lnTo>
                  <a:pt x="3808" y="624"/>
                </a:lnTo>
                <a:lnTo>
                  <a:pt x="3812" y="620"/>
                </a:lnTo>
                <a:lnTo>
                  <a:pt x="3816" y="606"/>
                </a:lnTo>
                <a:lnTo>
                  <a:pt x="3818" y="606"/>
                </a:lnTo>
                <a:lnTo>
                  <a:pt x="3818" y="608"/>
                </a:lnTo>
                <a:lnTo>
                  <a:pt x="3818" y="610"/>
                </a:lnTo>
                <a:lnTo>
                  <a:pt x="3822" y="612"/>
                </a:lnTo>
                <a:lnTo>
                  <a:pt x="3824" y="606"/>
                </a:lnTo>
                <a:lnTo>
                  <a:pt x="3826" y="598"/>
                </a:lnTo>
                <a:lnTo>
                  <a:pt x="3824" y="594"/>
                </a:lnTo>
                <a:lnTo>
                  <a:pt x="3824" y="590"/>
                </a:lnTo>
                <a:lnTo>
                  <a:pt x="3822" y="588"/>
                </a:lnTo>
                <a:lnTo>
                  <a:pt x="3816" y="588"/>
                </a:lnTo>
                <a:lnTo>
                  <a:pt x="3816" y="584"/>
                </a:lnTo>
                <a:lnTo>
                  <a:pt x="3812" y="584"/>
                </a:lnTo>
                <a:lnTo>
                  <a:pt x="3810" y="584"/>
                </a:lnTo>
                <a:lnTo>
                  <a:pt x="3806" y="584"/>
                </a:lnTo>
                <a:lnTo>
                  <a:pt x="3806" y="588"/>
                </a:lnTo>
                <a:close/>
                <a:moveTo>
                  <a:pt x="4436" y="586"/>
                </a:moveTo>
                <a:lnTo>
                  <a:pt x="4436" y="586"/>
                </a:lnTo>
                <a:lnTo>
                  <a:pt x="4436" y="590"/>
                </a:lnTo>
                <a:lnTo>
                  <a:pt x="4434" y="592"/>
                </a:lnTo>
                <a:lnTo>
                  <a:pt x="4430" y="596"/>
                </a:lnTo>
                <a:lnTo>
                  <a:pt x="4430" y="604"/>
                </a:lnTo>
                <a:lnTo>
                  <a:pt x="4432" y="610"/>
                </a:lnTo>
                <a:lnTo>
                  <a:pt x="4436" y="614"/>
                </a:lnTo>
                <a:lnTo>
                  <a:pt x="4438" y="620"/>
                </a:lnTo>
                <a:lnTo>
                  <a:pt x="4454" y="616"/>
                </a:lnTo>
                <a:lnTo>
                  <a:pt x="4460" y="612"/>
                </a:lnTo>
                <a:lnTo>
                  <a:pt x="4466" y="608"/>
                </a:lnTo>
                <a:lnTo>
                  <a:pt x="4462" y="598"/>
                </a:lnTo>
                <a:lnTo>
                  <a:pt x="4458" y="588"/>
                </a:lnTo>
                <a:lnTo>
                  <a:pt x="4452" y="586"/>
                </a:lnTo>
                <a:lnTo>
                  <a:pt x="4446" y="584"/>
                </a:lnTo>
                <a:lnTo>
                  <a:pt x="4440" y="582"/>
                </a:lnTo>
                <a:lnTo>
                  <a:pt x="4438" y="584"/>
                </a:lnTo>
                <a:lnTo>
                  <a:pt x="4436" y="586"/>
                </a:lnTo>
                <a:close/>
                <a:moveTo>
                  <a:pt x="3696" y="586"/>
                </a:moveTo>
                <a:lnTo>
                  <a:pt x="3696" y="586"/>
                </a:lnTo>
                <a:lnTo>
                  <a:pt x="3696" y="588"/>
                </a:lnTo>
                <a:lnTo>
                  <a:pt x="3696" y="590"/>
                </a:lnTo>
                <a:lnTo>
                  <a:pt x="3696" y="594"/>
                </a:lnTo>
                <a:lnTo>
                  <a:pt x="3702" y="596"/>
                </a:lnTo>
                <a:lnTo>
                  <a:pt x="3702" y="592"/>
                </a:lnTo>
                <a:lnTo>
                  <a:pt x="3704" y="588"/>
                </a:lnTo>
                <a:lnTo>
                  <a:pt x="3706" y="586"/>
                </a:lnTo>
                <a:lnTo>
                  <a:pt x="3706" y="584"/>
                </a:lnTo>
                <a:lnTo>
                  <a:pt x="3704" y="586"/>
                </a:lnTo>
                <a:lnTo>
                  <a:pt x="3702" y="586"/>
                </a:lnTo>
                <a:lnTo>
                  <a:pt x="3696" y="586"/>
                </a:lnTo>
                <a:close/>
                <a:moveTo>
                  <a:pt x="3574" y="596"/>
                </a:moveTo>
                <a:lnTo>
                  <a:pt x="3574" y="596"/>
                </a:lnTo>
                <a:lnTo>
                  <a:pt x="3570" y="598"/>
                </a:lnTo>
                <a:lnTo>
                  <a:pt x="3568" y="600"/>
                </a:lnTo>
                <a:lnTo>
                  <a:pt x="3576" y="600"/>
                </a:lnTo>
                <a:lnTo>
                  <a:pt x="3580" y="600"/>
                </a:lnTo>
                <a:lnTo>
                  <a:pt x="3582" y="600"/>
                </a:lnTo>
                <a:lnTo>
                  <a:pt x="3582" y="598"/>
                </a:lnTo>
                <a:lnTo>
                  <a:pt x="3582" y="596"/>
                </a:lnTo>
                <a:lnTo>
                  <a:pt x="3578" y="594"/>
                </a:lnTo>
                <a:lnTo>
                  <a:pt x="3580" y="590"/>
                </a:lnTo>
                <a:lnTo>
                  <a:pt x="3580" y="588"/>
                </a:lnTo>
                <a:lnTo>
                  <a:pt x="3572" y="588"/>
                </a:lnTo>
                <a:lnTo>
                  <a:pt x="3572" y="590"/>
                </a:lnTo>
                <a:lnTo>
                  <a:pt x="3574" y="592"/>
                </a:lnTo>
                <a:lnTo>
                  <a:pt x="3574" y="594"/>
                </a:lnTo>
                <a:lnTo>
                  <a:pt x="3574" y="596"/>
                </a:lnTo>
                <a:close/>
                <a:moveTo>
                  <a:pt x="3582" y="590"/>
                </a:moveTo>
                <a:lnTo>
                  <a:pt x="3582" y="590"/>
                </a:lnTo>
                <a:lnTo>
                  <a:pt x="3584" y="594"/>
                </a:lnTo>
                <a:lnTo>
                  <a:pt x="3584" y="598"/>
                </a:lnTo>
                <a:lnTo>
                  <a:pt x="3586" y="604"/>
                </a:lnTo>
                <a:lnTo>
                  <a:pt x="3590" y="608"/>
                </a:lnTo>
                <a:lnTo>
                  <a:pt x="3590" y="602"/>
                </a:lnTo>
                <a:lnTo>
                  <a:pt x="3590" y="598"/>
                </a:lnTo>
                <a:lnTo>
                  <a:pt x="3588" y="594"/>
                </a:lnTo>
                <a:lnTo>
                  <a:pt x="3588" y="588"/>
                </a:lnTo>
                <a:lnTo>
                  <a:pt x="3586" y="588"/>
                </a:lnTo>
                <a:lnTo>
                  <a:pt x="3582" y="590"/>
                </a:lnTo>
                <a:close/>
                <a:moveTo>
                  <a:pt x="1918" y="624"/>
                </a:moveTo>
                <a:lnTo>
                  <a:pt x="1918" y="624"/>
                </a:lnTo>
                <a:lnTo>
                  <a:pt x="1922" y="624"/>
                </a:lnTo>
                <a:lnTo>
                  <a:pt x="1926" y="624"/>
                </a:lnTo>
                <a:lnTo>
                  <a:pt x="1932" y="624"/>
                </a:lnTo>
                <a:lnTo>
                  <a:pt x="1936" y="624"/>
                </a:lnTo>
                <a:lnTo>
                  <a:pt x="1936" y="620"/>
                </a:lnTo>
                <a:lnTo>
                  <a:pt x="1936" y="614"/>
                </a:lnTo>
                <a:lnTo>
                  <a:pt x="1934" y="608"/>
                </a:lnTo>
                <a:lnTo>
                  <a:pt x="1928" y="604"/>
                </a:lnTo>
                <a:lnTo>
                  <a:pt x="1930" y="602"/>
                </a:lnTo>
                <a:lnTo>
                  <a:pt x="1924" y="602"/>
                </a:lnTo>
                <a:lnTo>
                  <a:pt x="1920" y="598"/>
                </a:lnTo>
                <a:lnTo>
                  <a:pt x="1916" y="602"/>
                </a:lnTo>
                <a:lnTo>
                  <a:pt x="1914" y="604"/>
                </a:lnTo>
                <a:lnTo>
                  <a:pt x="1912" y="610"/>
                </a:lnTo>
                <a:lnTo>
                  <a:pt x="1914" y="618"/>
                </a:lnTo>
                <a:lnTo>
                  <a:pt x="1918" y="624"/>
                </a:lnTo>
                <a:close/>
                <a:moveTo>
                  <a:pt x="1646" y="616"/>
                </a:moveTo>
                <a:lnTo>
                  <a:pt x="1646" y="616"/>
                </a:lnTo>
                <a:lnTo>
                  <a:pt x="1642" y="616"/>
                </a:lnTo>
                <a:lnTo>
                  <a:pt x="1642" y="618"/>
                </a:lnTo>
                <a:lnTo>
                  <a:pt x="1648" y="618"/>
                </a:lnTo>
                <a:lnTo>
                  <a:pt x="1654" y="618"/>
                </a:lnTo>
                <a:lnTo>
                  <a:pt x="1654" y="614"/>
                </a:lnTo>
                <a:lnTo>
                  <a:pt x="1656" y="612"/>
                </a:lnTo>
                <a:lnTo>
                  <a:pt x="1658" y="610"/>
                </a:lnTo>
                <a:lnTo>
                  <a:pt x="1658" y="608"/>
                </a:lnTo>
                <a:lnTo>
                  <a:pt x="1654" y="604"/>
                </a:lnTo>
                <a:lnTo>
                  <a:pt x="1650" y="600"/>
                </a:lnTo>
                <a:lnTo>
                  <a:pt x="1644" y="606"/>
                </a:lnTo>
                <a:lnTo>
                  <a:pt x="1644" y="610"/>
                </a:lnTo>
                <a:lnTo>
                  <a:pt x="1646" y="616"/>
                </a:lnTo>
                <a:close/>
                <a:moveTo>
                  <a:pt x="3086" y="608"/>
                </a:moveTo>
                <a:lnTo>
                  <a:pt x="3086" y="608"/>
                </a:lnTo>
                <a:lnTo>
                  <a:pt x="3088" y="606"/>
                </a:lnTo>
                <a:lnTo>
                  <a:pt x="3088" y="604"/>
                </a:lnTo>
                <a:lnTo>
                  <a:pt x="3086" y="602"/>
                </a:lnTo>
                <a:lnTo>
                  <a:pt x="3084" y="600"/>
                </a:lnTo>
                <a:lnTo>
                  <a:pt x="3084" y="606"/>
                </a:lnTo>
                <a:lnTo>
                  <a:pt x="3086" y="608"/>
                </a:lnTo>
                <a:close/>
                <a:moveTo>
                  <a:pt x="4456" y="672"/>
                </a:moveTo>
                <a:lnTo>
                  <a:pt x="4456" y="672"/>
                </a:lnTo>
                <a:lnTo>
                  <a:pt x="4464" y="692"/>
                </a:lnTo>
                <a:lnTo>
                  <a:pt x="4466" y="700"/>
                </a:lnTo>
                <a:lnTo>
                  <a:pt x="4470" y="704"/>
                </a:lnTo>
                <a:lnTo>
                  <a:pt x="4476" y="706"/>
                </a:lnTo>
                <a:lnTo>
                  <a:pt x="4482" y="704"/>
                </a:lnTo>
                <a:lnTo>
                  <a:pt x="4488" y="700"/>
                </a:lnTo>
                <a:lnTo>
                  <a:pt x="4490" y="696"/>
                </a:lnTo>
                <a:lnTo>
                  <a:pt x="4496" y="682"/>
                </a:lnTo>
                <a:lnTo>
                  <a:pt x="4500" y="666"/>
                </a:lnTo>
                <a:lnTo>
                  <a:pt x="4500" y="656"/>
                </a:lnTo>
                <a:lnTo>
                  <a:pt x="4498" y="648"/>
                </a:lnTo>
                <a:lnTo>
                  <a:pt x="4494" y="640"/>
                </a:lnTo>
                <a:lnTo>
                  <a:pt x="4488" y="636"/>
                </a:lnTo>
                <a:lnTo>
                  <a:pt x="4488" y="626"/>
                </a:lnTo>
                <a:lnTo>
                  <a:pt x="4488" y="616"/>
                </a:lnTo>
                <a:lnTo>
                  <a:pt x="4484" y="608"/>
                </a:lnTo>
                <a:lnTo>
                  <a:pt x="4482" y="604"/>
                </a:lnTo>
                <a:lnTo>
                  <a:pt x="4478" y="602"/>
                </a:lnTo>
                <a:lnTo>
                  <a:pt x="4470" y="606"/>
                </a:lnTo>
                <a:lnTo>
                  <a:pt x="4468" y="610"/>
                </a:lnTo>
                <a:lnTo>
                  <a:pt x="4466" y="614"/>
                </a:lnTo>
                <a:lnTo>
                  <a:pt x="4460" y="614"/>
                </a:lnTo>
                <a:lnTo>
                  <a:pt x="4460" y="618"/>
                </a:lnTo>
                <a:lnTo>
                  <a:pt x="4458" y="622"/>
                </a:lnTo>
                <a:lnTo>
                  <a:pt x="4458" y="624"/>
                </a:lnTo>
                <a:lnTo>
                  <a:pt x="4456" y="626"/>
                </a:lnTo>
                <a:lnTo>
                  <a:pt x="4458" y="630"/>
                </a:lnTo>
                <a:lnTo>
                  <a:pt x="4460" y="634"/>
                </a:lnTo>
                <a:lnTo>
                  <a:pt x="4454" y="652"/>
                </a:lnTo>
                <a:lnTo>
                  <a:pt x="4452" y="662"/>
                </a:lnTo>
                <a:lnTo>
                  <a:pt x="4456" y="672"/>
                </a:lnTo>
                <a:close/>
                <a:moveTo>
                  <a:pt x="2638" y="614"/>
                </a:moveTo>
                <a:lnTo>
                  <a:pt x="2638" y="614"/>
                </a:lnTo>
                <a:lnTo>
                  <a:pt x="2638" y="612"/>
                </a:lnTo>
                <a:lnTo>
                  <a:pt x="2636" y="610"/>
                </a:lnTo>
                <a:lnTo>
                  <a:pt x="2640" y="610"/>
                </a:lnTo>
                <a:lnTo>
                  <a:pt x="2646" y="610"/>
                </a:lnTo>
                <a:lnTo>
                  <a:pt x="2646" y="606"/>
                </a:lnTo>
                <a:lnTo>
                  <a:pt x="2644" y="604"/>
                </a:lnTo>
                <a:lnTo>
                  <a:pt x="2642" y="602"/>
                </a:lnTo>
                <a:lnTo>
                  <a:pt x="2640" y="606"/>
                </a:lnTo>
                <a:lnTo>
                  <a:pt x="2636" y="608"/>
                </a:lnTo>
                <a:lnTo>
                  <a:pt x="2632" y="608"/>
                </a:lnTo>
                <a:lnTo>
                  <a:pt x="2630" y="606"/>
                </a:lnTo>
                <a:lnTo>
                  <a:pt x="2630" y="610"/>
                </a:lnTo>
                <a:lnTo>
                  <a:pt x="2632" y="610"/>
                </a:lnTo>
                <a:lnTo>
                  <a:pt x="2634" y="612"/>
                </a:lnTo>
                <a:lnTo>
                  <a:pt x="2638" y="614"/>
                </a:lnTo>
                <a:close/>
                <a:moveTo>
                  <a:pt x="3552" y="606"/>
                </a:moveTo>
                <a:lnTo>
                  <a:pt x="3552" y="606"/>
                </a:lnTo>
                <a:lnTo>
                  <a:pt x="3554" y="606"/>
                </a:lnTo>
                <a:lnTo>
                  <a:pt x="3556" y="606"/>
                </a:lnTo>
                <a:lnTo>
                  <a:pt x="3558" y="608"/>
                </a:lnTo>
                <a:lnTo>
                  <a:pt x="3558" y="606"/>
                </a:lnTo>
                <a:lnTo>
                  <a:pt x="3558" y="604"/>
                </a:lnTo>
                <a:lnTo>
                  <a:pt x="3554" y="604"/>
                </a:lnTo>
                <a:lnTo>
                  <a:pt x="3552" y="606"/>
                </a:lnTo>
                <a:close/>
                <a:moveTo>
                  <a:pt x="3434" y="618"/>
                </a:moveTo>
                <a:lnTo>
                  <a:pt x="3434" y="618"/>
                </a:lnTo>
                <a:lnTo>
                  <a:pt x="3436" y="616"/>
                </a:lnTo>
                <a:lnTo>
                  <a:pt x="3438" y="614"/>
                </a:lnTo>
                <a:lnTo>
                  <a:pt x="3436" y="608"/>
                </a:lnTo>
                <a:lnTo>
                  <a:pt x="3432" y="612"/>
                </a:lnTo>
                <a:lnTo>
                  <a:pt x="3432" y="616"/>
                </a:lnTo>
                <a:lnTo>
                  <a:pt x="3434" y="618"/>
                </a:lnTo>
                <a:close/>
                <a:moveTo>
                  <a:pt x="3092" y="620"/>
                </a:moveTo>
                <a:lnTo>
                  <a:pt x="3092" y="620"/>
                </a:lnTo>
                <a:lnTo>
                  <a:pt x="3090" y="614"/>
                </a:lnTo>
                <a:lnTo>
                  <a:pt x="3090" y="612"/>
                </a:lnTo>
                <a:lnTo>
                  <a:pt x="3088" y="612"/>
                </a:lnTo>
                <a:lnTo>
                  <a:pt x="3088" y="616"/>
                </a:lnTo>
                <a:lnTo>
                  <a:pt x="3092" y="620"/>
                </a:lnTo>
                <a:close/>
                <a:moveTo>
                  <a:pt x="2758" y="624"/>
                </a:moveTo>
                <a:lnTo>
                  <a:pt x="2758" y="624"/>
                </a:lnTo>
                <a:lnTo>
                  <a:pt x="2760" y="620"/>
                </a:lnTo>
                <a:lnTo>
                  <a:pt x="2758" y="620"/>
                </a:lnTo>
                <a:lnTo>
                  <a:pt x="2758" y="618"/>
                </a:lnTo>
                <a:lnTo>
                  <a:pt x="2756" y="622"/>
                </a:lnTo>
                <a:lnTo>
                  <a:pt x="2756" y="624"/>
                </a:lnTo>
                <a:lnTo>
                  <a:pt x="2758" y="624"/>
                </a:lnTo>
                <a:close/>
                <a:moveTo>
                  <a:pt x="2844" y="626"/>
                </a:moveTo>
                <a:lnTo>
                  <a:pt x="2844" y="626"/>
                </a:lnTo>
                <a:lnTo>
                  <a:pt x="2846" y="624"/>
                </a:lnTo>
                <a:lnTo>
                  <a:pt x="2846" y="622"/>
                </a:lnTo>
                <a:lnTo>
                  <a:pt x="2846" y="620"/>
                </a:lnTo>
                <a:lnTo>
                  <a:pt x="2846" y="618"/>
                </a:lnTo>
                <a:lnTo>
                  <a:pt x="2846" y="620"/>
                </a:lnTo>
                <a:lnTo>
                  <a:pt x="2844" y="622"/>
                </a:lnTo>
                <a:lnTo>
                  <a:pt x="2844" y="624"/>
                </a:lnTo>
                <a:lnTo>
                  <a:pt x="2844" y="626"/>
                </a:lnTo>
                <a:close/>
                <a:moveTo>
                  <a:pt x="2700" y="638"/>
                </a:moveTo>
                <a:lnTo>
                  <a:pt x="2700" y="638"/>
                </a:lnTo>
                <a:lnTo>
                  <a:pt x="2700" y="644"/>
                </a:lnTo>
                <a:lnTo>
                  <a:pt x="2702" y="650"/>
                </a:lnTo>
                <a:lnTo>
                  <a:pt x="2706" y="654"/>
                </a:lnTo>
                <a:lnTo>
                  <a:pt x="2708" y="660"/>
                </a:lnTo>
                <a:lnTo>
                  <a:pt x="2712" y="662"/>
                </a:lnTo>
                <a:lnTo>
                  <a:pt x="2714" y="666"/>
                </a:lnTo>
                <a:lnTo>
                  <a:pt x="2718" y="676"/>
                </a:lnTo>
                <a:lnTo>
                  <a:pt x="2722" y="676"/>
                </a:lnTo>
                <a:lnTo>
                  <a:pt x="2726" y="678"/>
                </a:lnTo>
                <a:lnTo>
                  <a:pt x="2732" y="684"/>
                </a:lnTo>
                <a:lnTo>
                  <a:pt x="2734" y="684"/>
                </a:lnTo>
                <a:lnTo>
                  <a:pt x="2736" y="682"/>
                </a:lnTo>
                <a:lnTo>
                  <a:pt x="2740" y="680"/>
                </a:lnTo>
                <a:lnTo>
                  <a:pt x="2744" y="680"/>
                </a:lnTo>
                <a:lnTo>
                  <a:pt x="2748" y="682"/>
                </a:lnTo>
                <a:lnTo>
                  <a:pt x="2752" y="674"/>
                </a:lnTo>
                <a:lnTo>
                  <a:pt x="2754" y="666"/>
                </a:lnTo>
                <a:lnTo>
                  <a:pt x="2754" y="658"/>
                </a:lnTo>
                <a:lnTo>
                  <a:pt x="2754" y="650"/>
                </a:lnTo>
                <a:lnTo>
                  <a:pt x="2750" y="650"/>
                </a:lnTo>
                <a:lnTo>
                  <a:pt x="2746" y="650"/>
                </a:lnTo>
                <a:lnTo>
                  <a:pt x="2744" y="648"/>
                </a:lnTo>
                <a:lnTo>
                  <a:pt x="2742" y="650"/>
                </a:lnTo>
                <a:lnTo>
                  <a:pt x="2748" y="652"/>
                </a:lnTo>
                <a:lnTo>
                  <a:pt x="2740" y="652"/>
                </a:lnTo>
                <a:lnTo>
                  <a:pt x="2738" y="652"/>
                </a:lnTo>
                <a:lnTo>
                  <a:pt x="2738" y="648"/>
                </a:lnTo>
                <a:lnTo>
                  <a:pt x="2740" y="648"/>
                </a:lnTo>
                <a:lnTo>
                  <a:pt x="2738" y="644"/>
                </a:lnTo>
                <a:lnTo>
                  <a:pt x="2738" y="642"/>
                </a:lnTo>
                <a:lnTo>
                  <a:pt x="2738" y="638"/>
                </a:lnTo>
                <a:lnTo>
                  <a:pt x="2732" y="636"/>
                </a:lnTo>
                <a:lnTo>
                  <a:pt x="2726" y="638"/>
                </a:lnTo>
                <a:lnTo>
                  <a:pt x="2720" y="638"/>
                </a:lnTo>
                <a:lnTo>
                  <a:pt x="2718" y="636"/>
                </a:lnTo>
                <a:lnTo>
                  <a:pt x="2718" y="634"/>
                </a:lnTo>
                <a:lnTo>
                  <a:pt x="2714" y="634"/>
                </a:lnTo>
                <a:lnTo>
                  <a:pt x="2712" y="632"/>
                </a:lnTo>
                <a:lnTo>
                  <a:pt x="2710" y="630"/>
                </a:lnTo>
                <a:lnTo>
                  <a:pt x="2708" y="630"/>
                </a:lnTo>
                <a:lnTo>
                  <a:pt x="2706" y="636"/>
                </a:lnTo>
                <a:lnTo>
                  <a:pt x="2702" y="638"/>
                </a:lnTo>
                <a:lnTo>
                  <a:pt x="2700" y="638"/>
                </a:lnTo>
                <a:close/>
                <a:moveTo>
                  <a:pt x="1178" y="634"/>
                </a:moveTo>
                <a:lnTo>
                  <a:pt x="1178" y="634"/>
                </a:lnTo>
                <a:lnTo>
                  <a:pt x="1186" y="642"/>
                </a:lnTo>
                <a:lnTo>
                  <a:pt x="1186" y="634"/>
                </a:lnTo>
                <a:lnTo>
                  <a:pt x="1180" y="634"/>
                </a:lnTo>
                <a:lnTo>
                  <a:pt x="1178" y="634"/>
                </a:lnTo>
                <a:close/>
                <a:moveTo>
                  <a:pt x="3468" y="648"/>
                </a:moveTo>
                <a:lnTo>
                  <a:pt x="3468" y="648"/>
                </a:lnTo>
                <a:lnTo>
                  <a:pt x="3472" y="646"/>
                </a:lnTo>
                <a:lnTo>
                  <a:pt x="3472" y="644"/>
                </a:lnTo>
                <a:lnTo>
                  <a:pt x="3472" y="640"/>
                </a:lnTo>
                <a:lnTo>
                  <a:pt x="3468" y="638"/>
                </a:lnTo>
                <a:lnTo>
                  <a:pt x="3468" y="644"/>
                </a:lnTo>
                <a:lnTo>
                  <a:pt x="3468" y="646"/>
                </a:lnTo>
                <a:lnTo>
                  <a:pt x="3468" y="648"/>
                </a:lnTo>
                <a:close/>
                <a:moveTo>
                  <a:pt x="2852" y="648"/>
                </a:moveTo>
                <a:lnTo>
                  <a:pt x="2852" y="648"/>
                </a:lnTo>
                <a:lnTo>
                  <a:pt x="2852" y="644"/>
                </a:lnTo>
                <a:lnTo>
                  <a:pt x="2850" y="642"/>
                </a:lnTo>
                <a:lnTo>
                  <a:pt x="2848" y="642"/>
                </a:lnTo>
                <a:lnTo>
                  <a:pt x="2848" y="646"/>
                </a:lnTo>
                <a:lnTo>
                  <a:pt x="2852" y="648"/>
                </a:lnTo>
                <a:close/>
                <a:moveTo>
                  <a:pt x="4044" y="646"/>
                </a:moveTo>
                <a:lnTo>
                  <a:pt x="4044" y="646"/>
                </a:lnTo>
                <a:lnTo>
                  <a:pt x="4044" y="648"/>
                </a:lnTo>
                <a:lnTo>
                  <a:pt x="4046" y="648"/>
                </a:lnTo>
                <a:lnTo>
                  <a:pt x="4048" y="648"/>
                </a:lnTo>
                <a:lnTo>
                  <a:pt x="4050" y="650"/>
                </a:lnTo>
                <a:lnTo>
                  <a:pt x="4046" y="652"/>
                </a:lnTo>
                <a:lnTo>
                  <a:pt x="4046" y="654"/>
                </a:lnTo>
                <a:lnTo>
                  <a:pt x="4052" y="652"/>
                </a:lnTo>
                <a:lnTo>
                  <a:pt x="4054" y="648"/>
                </a:lnTo>
                <a:lnTo>
                  <a:pt x="4050" y="646"/>
                </a:lnTo>
                <a:lnTo>
                  <a:pt x="4044" y="646"/>
                </a:lnTo>
                <a:close/>
                <a:moveTo>
                  <a:pt x="1184" y="662"/>
                </a:moveTo>
                <a:lnTo>
                  <a:pt x="1184" y="662"/>
                </a:lnTo>
                <a:lnTo>
                  <a:pt x="1186" y="660"/>
                </a:lnTo>
                <a:lnTo>
                  <a:pt x="1188" y="658"/>
                </a:lnTo>
                <a:lnTo>
                  <a:pt x="1190" y="656"/>
                </a:lnTo>
                <a:lnTo>
                  <a:pt x="1190" y="652"/>
                </a:lnTo>
                <a:lnTo>
                  <a:pt x="1182" y="650"/>
                </a:lnTo>
                <a:lnTo>
                  <a:pt x="1182" y="656"/>
                </a:lnTo>
                <a:lnTo>
                  <a:pt x="1184" y="662"/>
                </a:lnTo>
                <a:close/>
                <a:moveTo>
                  <a:pt x="1706" y="664"/>
                </a:moveTo>
                <a:lnTo>
                  <a:pt x="1706" y="664"/>
                </a:lnTo>
                <a:lnTo>
                  <a:pt x="1702" y="658"/>
                </a:lnTo>
                <a:lnTo>
                  <a:pt x="1698" y="654"/>
                </a:lnTo>
                <a:lnTo>
                  <a:pt x="1692" y="652"/>
                </a:lnTo>
                <a:lnTo>
                  <a:pt x="1686" y="652"/>
                </a:lnTo>
                <a:lnTo>
                  <a:pt x="1694" y="660"/>
                </a:lnTo>
                <a:lnTo>
                  <a:pt x="1696" y="664"/>
                </a:lnTo>
                <a:lnTo>
                  <a:pt x="1696" y="668"/>
                </a:lnTo>
                <a:lnTo>
                  <a:pt x="1698" y="668"/>
                </a:lnTo>
                <a:lnTo>
                  <a:pt x="1700" y="666"/>
                </a:lnTo>
                <a:lnTo>
                  <a:pt x="1700" y="664"/>
                </a:lnTo>
                <a:lnTo>
                  <a:pt x="1704" y="664"/>
                </a:lnTo>
                <a:lnTo>
                  <a:pt x="1706" y="664"/>
                </a:lnTo>
                <a:close/>
                <a:moveTo>
                  <a:pt x="3706" y="654"/>
                </a:moveTo>
                <a:lnTo>
                  <a:pt x="3706" y="654"/>
                </a:lnTo>
                <a:lnTo>
                  <a:pt x="3708" y="656"/>
                </a:lnTo>
                <a:lnTo>
                  <a:pt x="3708" y="658"/>
                </a:lnTo>
                <a:lnTo>
                  <a:pt x="3712" y="656"/>
                </a:lnTo>
                <a:lnTo>
                  <a:pt x="3714" y="652"/>
                </a:lnTo>
                <a:lnTo>
                  <a:pt x="3710" y="652"/>
                </a:lnTo>
                <a:lnTo>
                  <a:pt x="3706" y="654"/>
                </a:lnTo>
                <a:close/>
                <a:moveTo>
                  <a:pt x="2786" y="656"/>
                </a:moveTo>
                <a:lnTo>
                  <a:pt x="2786" y="656"/>
                </a:lnTo>
                <a:lnTo>
                  <a:pt x="2788" y="658"/>
                </a:lnTo>
                <a:lnTo>
                  <a:pt x="2790" y="660"/>
                </a:lnTo>
                <a:lnTo>
                  <a:pt x="2790" y="662"/>
                </a:lnTo>
                <a:lnTo>
                  <a:pt x="2792" y="664"/>
                </a:lnTo>
                <a:lnTo>
                  <a:pt x="2792" y="662"/>
                </a:lnTo>
                <a:lnTo>
                  <a:pt x="2794" y="660"/>
                </a:lnTo>
                <a:lnTo>
                  <a:pt x="2794" y="658"/>
                </a:lnTo>
                <a:lnTo>
                  <a:pt x="2792" y="656"/>
                </a:lnTo>
                <a:lnTo>
                  <a:pt x="2790" y="654"/>
                </a:lnTo>
                <a:lnTo>
                  <a:pt x="2788" y="654"/>
                </a:lnTo>
                <a:lnTo>
                  <a:pt x="2786" y="656"/>
                </a:lnTo>
                <a:close/>
                <a:moveTo>
                  <a:pt x="4074" y="664"/>
                </a:moveTo>
                <a:lnTo>
                  <a:pt x="4074" y="664"/>
                </a:lnTo>
                <a:lnTo>
                  <a:pt x="4068" y="668"/>
                </a:lnTo>
                <a:lnTo>
                  <a:pt x="4064" y="674"/>
                </a:lnTo>
                <a:lnTo>
                  <a:pt x="4062" y="682"/>
                </a:lnTo>
                <a:lnTo>
                  <a:pt x="4060" y="690"/>
                </a:lnTo>
                <a:lnTo>
                  <a:pt x="4066" y="692"/>
                </a:lnTo>
                <a:lnTo>
                  <a:pt x="4070" y="694"/>
                </a:lnTo>
                <a:lnTo>
                  <a:pt x="4076" y="700"/>
                </a:lnTo>
                <a:lnTo>
                  <a:pt x="4084" y="704"/>
                </a:lnTo>
                <a:lnTo>
                  <a:pt x="4088" y="706"/>
                </a:lnTo>
                <a:lnTo>
                  <a:pt x="4094" y="706"/>
                </a:lnTo>
                <a:lnTo>
                  <a:pt x="4096" y="704"/>
                </a:lnTo>
                <a:lnTo>
                  <a:pt x="4096" y="700"/>
                </a:lnTo>
                <a:lnTo>
                  <a:pt x="4096" y="692"/>
                </a:lnTo>
                <a:lnTo>
                  <a:pt x="4096" y="684"/>
                </a:lnTo>
                <a:lnTo>
                  <a:pt x="4098" y="680"/>
                </a:lnTo>
                <a:lnTo>
                  <a:pt x="4100" y="678"/>
                </a:lnTo>
                <a:lnTo>
                  <a:pt x="4096" y="670"/>
                </a:lnTo>
                <a:lnTo>
                  <a:pt x="4090" y="662"/>
                </a:lnTo>
                <a:lnTo>
                  <a:pt x="4084" y="658"/>
                </a:lnTo>
                <a:lnTo>
                  <a:pt x="4074" y="654"/>
                </a:lnTo>
                <a:lnTo>
                  <a:pt x="4074" y="660"/>
                </a:lnTo>
                <a:lnTo>
                  <a:pt x="4074" y="664"/>
                </a:lnTo>
                <a:close/>
                <a:moveTo>
                  <a:pt x="3716" y="660"/>
                </a:moveTo>
                <a:lnTo>
                  <a:pt x="3716" y="660"/>
                </a:lnTo>
                <a:lnTo>
                  <a:pt x="3718" y="666"/>
                </a:lnTo>
                <a:lnTo>
                  <a:pt x="3716" y="670"/>
                </a:lnTo>
                <a:lnTo>
                  <a:pt x="3720" y="670"/>
                </a:lnTo>
                <a:lnTo>
                  <a:pt x="3724" y="672"/>
                </a:lnTo>
                <a:lnTo>
                  <a:pt x="3730" y="676"/>
                </a:lnTo>
                <a:lnTo>
                  <a:pt x="3730" y="674"/>
                </a:lnTo>
                <a:lnTo>
                  <a:pt x="3732" y="674"/>
                </a:lnTo>
                <a:lnTo>
                  <a:pt x="3734" y="674"/>
                </a:lnTo>
                <a:lnTo>
                  <a:pt x="3736" y="672"/>
                </a:lnTo>
                <a:lnTo>
                  <a:pt x="3734" y="668"/>
                </a:lnTo>
                <a:lnTo>
                  <a:pt x="3736" y="666"/>
                </a:lnTo>
                <a:lnTo>
                  <a:pt x="3736" y="668"/>
                </a:lnTo>
                <a:lnTo>
                  <a:pt x="3740" y="668"/>
                </a:lnTo>
                <a:lnTo>
                  <a:pt x="3740" y="666"/>
                </a:lnTo>
                <a:lnTo>
                  <a:pt x="3738" y="662"/>
                </a:lnTo>
                <a:lnTo>
                  <a:pt x="3736" y="660"/>
                </a:lnTo>
                <a:lnTo>
                  <a:pt x="3736" y="656"/>
                </a:lnTo>
                <a:lnTo>
                  <a:pt x="3730" y="656"/>
                </a:lnTo>
                <a:lnTo>
                  <a:pt x="3726" y="656"/>
                </a:lnTo>
                <a:lnTo>
                  <a:pt x="3716" y="660"/>
                </a:lnTo>
                <a:close/>
                <a:moveTo>
                  <a:pt x="3598" y="658"/>
                </a:moveTo>
                <a:lnTo>
                  <a:pt x="3598" y="658"/>
                </a:lnTo>
                <a:lnTo>
                  <a:pt x="3596" y="666"/>
                </a:lnTo>
                <a:lnTo>
                  <a:pt x="3596" y="674"/>
                </a:lnTo>
                <a:lnTo>
                  <a:pt x="3602" y="676"/>
                </a:lnTo>
                <a:lnTo>
                  <a:pt x="3610" y="676"/>
                </a:lnTo>
                <a:lnTo>
                  <a:pt x="3612" y="668"/>
                </a:lnTo>
                <a:lnTo>
                  <a:pt x="3616" y="662"/>
                </a:lnTo>
                <a:lnTo>
                  <a:pt x="3610" y="662"/>
                </a:lnTo>
                <a:lnTo>
                  <a:pt x="3608" y="660"/>
                </a:lnTo>
                <a:lnTo>
                  <a:pt x="3604" y="658"/>
                </a:lnTo>
                <a:lnTo>
                  <a:pt x="3598" y="658"/>
                </a:lnTo>
                <a:close/>
                <a:moveTo>
                  <a:pt x="4320" y="664"/>
                </a:moveTo>
                <a:lnTo>
                  <a:pt x="4320" y="664"/>
                </a:lnTo>
                <a:lnTo>
                  <a:pt x="4320" y="668"/>
                </a:lnTo>
                <a:lnTo>
                  <a:pt x="4322" y="670"/>
                </a:lnTo>
                <a:lnTo>
                  <a:pt x="4326" y="672"/>
                </a:lnTo>
                <a:lnTo>
                  <a:pt x="4330" y="668"/>
                </a:lnTo>
                <a:lnTo>
                  <a:pt x="4330" y="662"/>
                </a:lnTo>
                <a:lnTo>
                  <a:pt x="4326" y="662"/>
                </a:lnTo>
                <a:lnTo>
                  <a:pt x="4324" y="662"/>
                </a:lnTo>
                <a:lnTo>
                  <a:pt x="4322" y="664"/>
                </a:lnTo>
                <a:lnTo>
                  <a:pt x="4320" y="664"/>
                </a:lnTo>
                <a:close/>
                <a:moveTo>
                  <a:pt x="1708" y="668"/>
                </a:moveTo>
                <a:lnTo>
                  <a:pt x="1708" y="668"/>
                </a:lnTo>
                <a:lnTo>
                  <a:pt x="1712" y="670"/>
                </a:lnTo>
                <a:lnTo>
                  <a:pt x="1714" y="670"/>
                </a:lnTo>
                <a:lnTo>
                  <a:pt x="1714" y="666"/>
                </a:lnTo>
                <a:lnTo>
                  <a:pt x="1710" y="666"/>
                </a:lnTo>
                <a:lnTo>
                  <a:pt x="1710" y="664"/>
                </a:lnTo>
                <a:lnTo>
                  <a:pt x="1708" y="664"/>
                </a:lnTo>
                <a:lnTo>
                  <a:pt x="1708" y="668"/>
                </a:lnTo>
                <a:close/>
                <a:moveTo>
                  <a:pt x="1684" y="680"/>
                </a:moveTo>
                <a:lnTo>
                  <a:pt x="1684" y="680"/>
                </a:lnTo>
                <a:lnTo>
                  <a:pt x="1688" y="684"/>
                </a:lnTo>
                <a:lnTo>
                  <a:pt x="1690" y="684"/>
                </a:lnTo>
                <a:lnTo>
                  <a:pt x="1692" y="684"/>
                </a:lnTo>
                <a:lnTo>
                  <a:pt x="1692" y="680"/>
                </a:lnTo>
                <a:lnTo>
                  <a:pt x="1690" y="678"/>
                </a:lnTo>
                <a:lnTo>
                  <a:pt x="1688" y="676"/>
                </a:lnTo>
                <a:lnTo>
                  <a:pt x="1688" y="678"/>
                </a:lnTo>
                <a:lnTo>
                  <a:pt x="1686" y="678"/>
                </a:lnTo>
                <a:lnTo>
                  <a:pt x="1684" y="680"/>
                </a:lnTo>
                <a:close/>
                <a:moveTo>
                  <a:pt x="2110" y="684"/>
                </a:moveTo>
                <a:lnTo>
                  <a:pt x="2110" y="684"/>
                </a:lnTo>
                <a:lnTo>
                  <a:pt x="2108" y="680"/>
                </a:lnTo>
                <a:lnTo>
                  <a:pt x="2108" y="676"/>
                </a:lnTo>
                <a:lnTo>
                  <a:pt x="2100" y="676"/>
                </a:lnTo>
                <a:lnTo>
                  <a:pt x="2102" y="680"/>
                </a:lnTo>
                <a:lnTo>
                  <a:pt x="2104" y="684"/>
                </a:lnTo>
                <a:lnTo>
                  <a:pt x="2106" y="684"/>
                </a:lnTo>
                <a:lnTo>
                  <a:pt x="2110" y="684"/>
                </a:lnTo>
                <a:close/>
                <a:moveTo>
                  <a:pt x="1972" y="692"/>
                </a:moveTo>
                <a:lnTo>
                  <a:pt x="1972" y="692"/>
                </a:lnTo>
                <a:lnTo>
                  <a:pt x="1976" y="694"/>
                </a:lnTo>
                <a:lnTo>
                  <a:pt x="1980" y="696"/>
                </a:lnTo>
                <a:lnTo>
                  <a:pt x="1986" y="696"/>
                </a:lnTo>
                <a:lnTo>
                  <a:pt x="1990" y="694"/>
                </a:lnTo>
                <a:lnTo>
                  <a:pt x="1990" y="690"/>
                </a:lnTo>
                <a:lnTo>
                  <a:pt x="1988" y="688"/>
                </a:lnTo>
                <a:lnTo>
                  <a:pt x="1982" y="682"/>
                </a:lnTo>
                <a:lnTo>
                  <a:pt x="1978" y="682"/>
                </a:lnTo>
                <a:lnTo>
                  <a:pt x="1974" y="682"/>
                </a:lnTo>
                <a:lnTo>
                  <a:pt x="1972" y="686"/>
                </a:lnTo>
                <a:lnTo>
                  <a:pt x="1972" y="692"/>
                </a:lnTo>
                <a:close/>
                <a:moveTo>
                  <a:pt x="2626" y="696"/>
                </a:moveTo>
                <a:lnTo>
                  <a:pt x="2626" y="696"/>
                </a:lnTo>
                <a:lnTo>
                  <a:pt x="2630" y="700"/>
                </a:lnTo>
                <a:lnTo>
                  <a:pt x="2632" y="696"/>
                </a:lnTo>
                <a:lnTo>
                  <a:pt x="2634" y="694"/>
                </a:lnTo>
                <a:lnTo>
                  <a:pt x="2634" y="692"/>
                </a:lnTo>
                <a:lnTo>
                  <a:pt x="2634" y="690"/>
                </a:lnTo>
                <a:lnTo>
                  <a:pt x="2632" y="690"/>
                </a:lnTo>
                <a:lnTo>
                  <a:pt x="2632" y="692"/>
                </a:lnTo>
                <a:lnTo>
                  <a:pt x="2630" y="692"/>
                </a:lnTo>
                <a:lnTo>
                  <a:pt x="2628" y="694"/>
                </a:lnTo>
                <a:lnTo>
                  <a:pt x="2626" y="696"/>
                </a:lnTo>
                <a:close/>
                <a:moveTo>
                  <a:pt x="3912" y="696"/>
                </a:moveTo>
                <a:lnTo>
                  <a:pt x="3912" y="696"/>
                </a:lnTo>
                <a:lnTo>
                  <a:pt x="3912" y="700"/>
                </a:lnTo>
                <a:lnTo>
                  <a:pt x="3914" y="702"/>
                </a:lnTo>
                <a:lnTo>
                  <a:pt x="3920" y="706"/>
                </a:lnTo>
                <a:lnTo>
                  <a:pt x="3920" y="702"/>
                </a:lnTo>
                <a:lnTo>
                  <a:pt x="3922" y="702"/>
                </a:lnTo>
                <a:lnTo>
                  <a:pt x="3924" y="700"/>
                </a:lnTo>
                <a:lnTo>
                  <a:pt x="3922" y="694"/>
                </a:lnTo>
                <a:lnTo>
                  <a:pt x="3922" y="690"/>
                </a:lnTo>
                <a:lnTo>
                  <a:pt x="3918" y="690"/>
                </a:lnTo>
                <a:lnTo>
                  <a:pt x="3916" y="692"/>
                </a:lnTo>
                <a:lnTo>
                  <a:pt x="3914" y="694"/>
                </a:lnTo>
                <a:lnTo>
                  <a:pt x="3912" y="696"/>
                </a:lnTo>
                <a:close/>
                <a:moveTo>
                  <a:pt x="2636" y="692"/>
                </a:moveTo>
                <a:lnTo>
                  <a:pt x="2636" y="692"/>
                </a:lnTo>
                <a:lnTo>
                  <a:pt x="2636" y="694"/>
                </a:lnTo>
                <a:lnTo>
                  <a:pt x="2638" y="694"/>
                </a:lnTo>
                <a:lnTo>
                  <a:pt x="2640" y="694"/>
                </a:lnTo>
                <a:lnTo>
                  <a:pt x="2640" y="692"/>
                </a:lnTo>
                <a:lnTo>
                  <a:pt x="2638" y="692"/>
                </a:lnTo>
                <a:lnTo>
                  <a:pt x="2636" y="692"/>
                </a:lnTo>
                <a:close/>
                <a:moveTo>
                  <a:pt x="1554" y="702"/>
                </a:moveTo>
                <a:lnTo>
                  <a:pt x="1554" y="702"/>
                </a:lnTo>
                <a:lnTo>
                  <a:pt x="1554" y="700"/>
                </a:lnTo>
                <a:lnTo>
                  <a:pt x="1556" y="700"/>
                </a:lnTo>
                <a:lnTo>
                  <a:pt x="1558" y="700"/>
                </a:lnTo>
                <a:lnTo>
                  <a:pt x="1560" y="698"/>
                </a:lnTo>
                <a:lnTo>
                  <a:pt x="1558" y="696"/>
                </a:lnTo>
                <a:lnTo>
                  <a:pt x="1558" y="692"/>
                </a:lnTo>
                <a:lnTo>
                  <a:pt x="1554" y="694"/>
                </a:lnTo>
                <a:lnTo>
                  <a:pt x="1550" y="692"/>
                </a:lnTo>
                <a:lnTo>
                  <a:pt x="1548" y="696"/>
                </a:lnTo>
                <a:lnTo>
                  <a:pt x="1546" y="698"/>
                </a:lnTo>
                <a:lnTo>
                  <a:pt x="1552" y="702"/>
                </a:lnTo>
                <a:lnTo>
                  <a:pt x="1554" y="702"/>
                </a:lnTo>
                <a:close/>
                <a:moveTo>
                  <a:pt x="4252" y="698"/>
                </a:moveTo>
                <a:lnTo>
                  <a:pt x="4252" y="698"/>
                </a:lnTo>
                <a:lnTo>
                  <a:pt x="4252" y="696"/>
                </a:lnTo>
                <a:lnTo>
                  <a:pt x="4252" y="694"/>
                </a:lnTo>
                <a:lnTo>
                  <a:pt x="4250" y="694"/>
                </a:lnTo>
                <a:lnTo>
                  <a:pt x="4250" y="696"/>
                </a:lnTo>
                <a:lnTo>
                  <a:pt x="4250" y="698"/>
                </a:lnTo>
                <a:lnTo>
                  <a:pt x="4252" y="698"/>
                </a:lnTo>
                <a:close/>
                <a:moveTo>
                  <a:pt x="2634" y="698"/>
                </a:moveTo>
                <a:lnTo>
                  <a:pt x="2634" y="698"/>
                </a:lnTo>
                <a:lnTo>
                  <a:pt x="2636" y="696"/>
                </a:lnTo>
                <a:lnTo>
                  <a:pt x="2638" y="696"/>
                </a:lnTo>
                <a:lnTo>
                  <a:pt x="2638" y="698"/>
                </a:lnTo>
                <a:lnTo>
                  <a:pt x="2640" y="698"/>
                </a:lnTo>
                <a:lnTo>
                  <a:pt x="2640" y="696"/>
                </a:lnTo>
                <a:lnTo>
                  <a:pt x="2636" y="694"/>
                </a:lnTo>
                <a:lnTo>
                  <a:pt x="2634" y="698"/>
                </a:lnTo>
                <a:close/>
                <a:moveTo>
                  <a:pt x="3818" y="714"/>
                </a:moveTo>
                <a:lnTo>
                  <a:pt x="3818" y="714"/>
                </a:lnTo>
                <a:lnTo>
                  <a:pt x="3818" y="710"/>
                </a:lnTo>
                <a:lnTo>
                  <a:pt x="3816" y="710"/>
                </a:lnTo>
                <a:lnTo>
                  <a:pt x="3816" y="714"/>
                </a:lnTo>
                <a:lnTo>
                  <a:pt x="3818" y="714"/>
                </a:lnTo>
                <a:close/>
                <a:moveTo>
                  <a:pt x="600" y="716"/>
                </a:moveTo>
                <a:lnTo>
                  <a:pt x="600" y="716"/>
                </a:lnTo>
                <a:lnTo>
                  <a:pt x="602" y="716"/>
                </a:lnTo>
                <a:lnTo>
                  <a:pt x="602" y="714"/>
                </a:lnTo>
                <a:lnTo>
                  <a:pt x="602" y="712"/>
                </a:lnTo>
                <a:lnTo>
                  <a:pt x="598" y="712"/>
                </a:lnTo>
                <a:lnTo>
                  <a:pt x="598" y="716"/>
                </a:lnTo>
                <a:lnTo>
                  <a:pt x="600" y="716"/>
                </a:lnTo>
                <a:close/>
                <a:moveTo>
                  <a:pt x="1224" y="722"/>
                </a:moveTo>
                <a:lnTo>
                  <a:pt x="1224" y="722"/>
                </a:lnTo>
                <a:lnTo>
                  <a:pt x="1226" y="724"/>
                </a:lnTo>
                <a:lnTo>
                  <a:pt x="1228" y="726"/>
                </a:lnTo>
                <a:lnTo>
                  <a:pt x="1228" y="722"/>
                </a:lnTo>
                <a:lnTo>
                  <a:pt x="1228" y="718"/>
                </a:lnTo>
                <a:lnTo>
                  <a:pt x="1230" y="716"/>
                </a:lnTo>
                <a:lnTo>
                  <a:pt x="1232" y="718"/>
                </a:lnTo>
                <a:lnTo>
                  <a:pt x="1234" y="718"/>
                </a:lnTo>
                <a:lnTo>
                  <a:pt x="1236" y="716"/>
                </a:lnTo>
                <a:lnTo>
                  <a:pt x="1236" y="714"/>
                </a:lnTo>
                <a:lnTo>
                  <a:pt x="1234" y="712"/>
                </a:lnTo>
                <a:lnTo>
                  <a:pt x="1230" y="714"/>
                </a:lnTo>
                <a:lnTo>
                  <a:pt x="1226" y="718"/>
                </a:lnTo>
                <a:lnTo>
                  <a:pt x="1224" y="722"/>
                </a:lnTo>
                <a:close/>
                <a:moveTo>
                  <a:pt x="3564" y="728"/>
                </a:moveTo>
                <a:lnTo>
                  <a:pt x="3564" y="728"/>
                </a:lnTo>
                <a:lnTo>
                  <a:pt x="3566" y="740"/>
                </a:lnTo>
                <a:lnTo>
                  <a:pt x="3578" y="744"/>
                </a:lnTo>
                <a:lnTo>
                  <a:pt x="3584" y="744"/>
                </a:lnTo>
                <a:lnTo>
                  <a:pt x="3588" y="742"/>
                </a:lnTo>
                <a:lnTo>
                  <a:pt x="3588" y="738"/>
                </a:lnTo>
                <a:lnTo>
                  <a:pt x="3588" y="734"/>
                </a:lnTo>
                <a:lnTo>
                  <a:pt x="3586" y="730"/>
                </a:lnTo>
                <a:lnTo>
                  <a:pt x="3584" y="726"/>
                </a:lnTo>
                <a:lnTo>
                  <a:pt x="3578" y="724"/>
                </a:lnTo>
                <a:lnTo>
                  <a:pt x="3576" y="718"/>
                </a:lnTo>
                <a:lnTo>
                  <a:pt x="3574" y="716"/>
                </a:lnTo>
                <a:lnTo>
                  <a:pt x="3572" y="716"/>
                </a:lnTo>
                <a:lnTo>
                  <a:pt x="3572" y="720"/>
                </a:lnTo>
                <a:lnTo>
                  <a:pt x="3570" y="724"/>
                </a:lnTo>
                <a:lnTo>
                  <a:pt x="3564" y="728"/>
                </a:lnTo>
                <a:close/>
                <a:moveTo>
                  <a:pt x="4100" y="722"/>
                </a:moveTo>
                <a:lnTo>
                  <a:pt x="4100" y="722"/>
                </a:lnTo>
                <a:lnTo>
                  <a:pt x="4100" y="724"/>
                </a:lnTo>
                <a:lnTo>
                  <a:pt x="4100" y="726"/>
                </a:lnTo>
                <a:lnTo>
                  <a:pt x="4102" y="726"/>
                </a:lnTo>
                <a:lnTo>
                  <a:pt x="4104" y="726"/>
                </a:lnTo>
                <a:lnTo>
                  <a:pt x="4106" y="722"/>
                </a:lnTo>
                <a:lnTo>
                  <a:pt x="4104" y="720"/>
                </a:lnTo>
                <a:lnTo>
                  <a:pt x="4102" y="720"/>
                </a:lnTo>
                <a:lnTo>
                  <a:pt x="4100" y="722"/>
                </a:lnTo>
                <a:close/>
                <a:moveTo>
                  <a:pt x="2696" y="732"/>
                </a:moveTo>
                <a:lnTo>
                  <a:pt x="2696" y="732"/>
                </a:lnTo>
                <a:lnTo>
                  <a:pt x="2700" y="734"/>
                </a:lnTo>
                <a:lnTo>
                  <a:pt x="2702" y="734"/>
                </a:lnTo>
                <a:lnTo>
                  <a:pt x="2702" y="732"/>
                </a:lnTo>
                <a:lnTo>
                  <a:pt x="2704" y="728"/>
                </a:lnTo>
                <a:lnTo>
                  <a:pt x="2698" y="726"/>
                </a:lnTo>
                <a:lnTo>
                  <a:pt x="2696" y="730"/>
                </a:lnTo>
                <a:lnTo>
                  <a:pt x="2696" y="732"/>
                </a:lnTo>
                <a:close/>
                <a:moveTo>
                  <a:pt x="3554" y="738"/>
                </a:moveTo>
                <a:lnTo>
                  <a:pt x="3554" y="738"/>
                </a:lnTo>
                <a:lnTo>
                  <a:pt x="3556" y="738"/>
                </a:lnTo>
                <a:lnTo>
                  <a:pt x="3558" y="738"/>
                </a:lnTo>
                <a:lnTo>
                  <a:pt x="3560" y="738"/>
                </a:lnTo>
                <a:lnTo>
                  <a:pt x="3560" y="732"/>
                </a:lnTo>
                <a:lnTo>
                  <a:pt x="3558" y="732"/>
                </a:lnTo>
                <a:lnTo>
                  <a:pt x="3556" y="732"/>
                </a:lnTo>
                <a:lnTo>
                  <a:pt x="3554" y="734"/>
                </a:lnTo>
                <a:lnTo>
                  <a:pt x="3554" y="738"/>
                </a:lnTo>
                <a:close/>
                <a:moveTo>
                  <a:pt x="4012" y="740"/>
                </a:moveTo>
                <a:lnTo>
                  <a:pt x="4012" y="740"/>
                </a:lnTo>
                <a:lnTo>
                  <a:pt x="4012" y="738"/>
                </a:lnTo>
                <a:lnTo>
                  <a:pt x="4010" y="740"/>
                </a:lnTo>
                <a:lnTo>
                  <a:pt x="4008" y="742"/>
                </a:lnTo>
                <a:lnTo>
                  <a:pt x="4012" y="746"/>
                </a:lnTo>
                <a:lnTo>
                  <a:pt x="4014" y="746"/>
                </a:lnTo>
                <a:lnTo>
                  <a:pt x="4014" y="748"/>
                </a:lnTo>
                <a:lnTo>
                  <a:pt x="4018" y="748"/>
                </a:lnTo>
                <a:lnTo>
                  <a:pt x="4020" y="746"/>
                </a:lnTo>
                <a:lnTo>
                  <a:pt x="4018" y="742"/>
                </a:lnTo>
                <a:lnTo>
                  <a:pt x="4018" y="736"/>
                </a:lnTo>
                <a:lnTo>
                  <a:pt x="4018" y="734"/>
                </a:lnTo>
                <a:lnTo>
                  <a:pt x="4014" y="734"/>
                </a:lnTo>
                <a:lnTo>
                  <a:pt x="4016" y="734"/>
                </a:lnTo>
                <a:lnTo>
                  <a:pt x="4016" y="736"/>
                </a:lnTo>
                <a:lnTo>
                  <a:pt x="4014" y="738"/>
                </a:lnTo>
                <a:lnTo>
                  <a:pt x="4012" y="740"/>
                </a:lnTo>
                <a:close/>
                <a:moveTo>
                  <a:pt x="2346" y="740"/>
                </a:moveTo>
                <a:lnTo>
                  <a:pt x="2346" y="740"/>
                </a:lnTo>
                <a:lnTo>
                  <a:pt x="2348" y="744"/>
                </a:lnTo>
                <a:lnTo>
                  <a:pt x="2350" y="746"/>
                </a:lnTo>
                <a:lnTo>
                  <a:pt x="2352" y="746"/>
                </a:lnTo>
                <a:lnTo>
                  <a:pt x="2354" y="742"/>
                </a:lnTo>
                <a:lnTo>
                  <a:pt x="2354" y="738"/>
                </a:lnTo>
                <a:lnTo>
                  <a:pt x="2352" y="734"/>
                </a:lnTo>
                <a:lnTo>
                  <a:pt x="2350" y="734"/>
                </a:lnTo>
                <a:lnTo>
                  <a:pt x="2348" y="736"/>
                </a:lnTo>
                <a:lnTo>
                  <a:pt x="2346" y="740"/>
                </a:lnTo>
                <a:close/>
                <a:moveTo>
                  <a:pt x="2482" y="740"/>
                </a:moveTo>
                <a:lnTo>
                  <a:pt x="2482" y="740"/>
                </a:lnTo>
                <a:lnTo>
                  <a:pt x="2486" y="740"/>
                </a:lnTo>
                <a:lnTo>
                  <a:pt x="2486" y="738"/>
                </a:lnTo>
                <a:lnTo>
                  <a:pt x="2486" y="736"/>
                </a:lnTo>
                <a:lnTo>
                  <a:pt x="2486" y="734"/>
                </a:lnTo>
                <a:lnTo>
                  <a:pt x="2486" y="736"/>
                </a:lnTo>
                <a:lnTo>
                  <a:pt x="2484" y="736"/>
                </a:lnTo>
                <a:lnTo>
                  <a:pt x="2482" y="738"/>
                </a:lnTo>
                <a:lnTo>
                  <a:pt x="2482" y="740"/>
                </a:lnTo>
                <a:close/>
                <a:moveTo>
                  <a:pt x="4282" y="738"/>
                </a:moveTo>
                <a:lnTo>
                  <a:pt x="4282" y="738"/>
                </a:lnTo>
                <a:lnTo>
                  <a:pt x="4282" y="740"/>
                </a:lnTo>
                <a:lnTo>
                  <a:pt x="4284" y="740"/>
                </a:lnTo>
                <a:lnTo>
                  <a:pt x="4286" y="740"/>
                </a:lnTo>
                <a:lnTo>
                  <a:pt x="4286" y="738"/>
                </a:lnTo>
                <a:lnTo>
                  <a:pt x="4284" y="738"/>
                </a:lnTo>
                <a:lnTo>
                  <a:pt x="4282" y="738"/>
                </a:lnTo>
                <a:close/>
                <a:moveTo>
                  <a:pt x="2632" y="748"/>
                </a:moveTo>
                <a:lnTo>
                  <a:pt x="2632" y="748"/>
                </a:lnTo>
                <a:lnTo>
                  <a:pt x="2636" y="748"/>
                </a:lnTo>
                <a:lnTo>
                  <a:pt x="2636" y="744"/>
                </a:lnTo>
                <a:lnTo>
                  <a:pt x="2636" y="742"/>
                </a:lnTo>
                <a:lnTo>
                  <a:pt x="2634" y="742"/>
                </a:lnTo>
                <a:lnTo>
                  <a:pt x="2632" y="744"/>
                </a:lnTo>
                <a:lnTo>
                  <a:pt x="2632" y="748"/>
                </a:lnTo>
                <a:close/>
                <a:moveTo>
                  <a:pt x="3426" y="744"/>
                </a:moveTo>
                <a:lnTo>
                  <a:pt x="3426" y="744"/>
                </a:lnTo>
                <a:lnTo>
                  <a:pt x="3426" y="748"/>
                </a:lnTo>
                <a:lnTo>
                  <a:pt x="3430" y="748"/>
                </a:lnTo>
                <a:lnTo>
                  <a:pt x="3430" y="746"/>
                </a:lnTo>
                <a:lnTo>
                  <a:pt x="3430" y="744"/>
                </a:lnTo>
                <a:lnTo>
                  <a:pt x="3428" y="744"/>
                </a:lnTo>
                <a:lnTo>
                  <a:pt x="3426" y="744"/>
                </a:lnTo>
                <a:close/>
                <a:moveTo>
                  <a:pt x="2832" y="748"/>
                </a:moveTo>
                <a:lnTo>
                  <a:pt x="2832" y="748"/>
                </a:lnTo>
                <a:lnTo>
                  <a:pt x="2834" y="752"/>
                </a:lnTo>
                <a:lnTo>
                  <a:pt x="2836" y="752"/>
                </a:lnTo>
                <a:lnTo>
                  <a:pt x="2838" y="750"/>
                </a:lnTo>
                <a:lnTo>
                  <a:pt x="2838" y="748"/>
                </a:lnTo>
                <a:lnTo>
                  <a:pt x="2836" y="746"/>
                </a:lnTo>
                <a:lnTo>
                  <a:pt x="2836" y="748"/>
                </a:lnTo>
                <a:lnTo>
                  <a:pt x="2832" y="748"/>
                </a:lnTo>
                <a:close/>
                <a:moveTo>
                  <a:pt x="2804" y="752"/>
                </a:moveTo>
                <a:lnTo>
                  <a:pt x="2804" y="752"/>
                </a:lnTo>
                <a:lnTo>
                  <a:pt x="2804" y="762"/>
                </a:lnTo>
                <a:lnTo>
                  <a:pt x="2806" y="770"/>
                </a:lnTo>
                <a:lnTo>
                  <a:pt x="2816" y="768"/>
                </a:lnTo>
                <a:lnTo>
                  <a:pt x="2822" y="766"/>
                </a:lnTo>
                <a:lnTo>
                  <a:pt x="2824" y="760"/>
                </a:lnTo>
                <a:lnTo>
                  <a:pt x="2822" y="758"/>
                </a:lnTo>
                <a:lnTo>
                  <a:pt x="2820" y="754"/>
                </a:lnTo>
                <a:lnTo>
                  <a:pt x="2818" y="752"/>
                </a:lnTo>
                <a:lnTo>
                  <a:pt x="2816" y="748"/>
                </a:lnTo>
                <a:lnTo>
                  <a:pt x="2810" y="750"/>
                </a:lnTo>
                <a:lnTo>
                  <a:pt x="2804" y="752"/>
                </a:lnTo>
                <a:close/>
                <a:moveTo>
                  <a:pt x="3472" y="754"/>
                </a:moveTo>
                <a:lnTo>
                  <a:pt x="3472" y="754"/>
                </a:lnTo>
                <a:lnTo>
                  <a:pt x="3476" y="754"/>
                </a:lnTo>
                <a:lnTo>
                  <a:pt x="3476" y="752"/>
                </a:lnTo>
                <a:lnTo>
                  <a:pt x="3478" y="748"/>
                </a:lnTo>
                <a:lnTo>
                  <a:pt x="3474" y="748"/>
                </a:lnTo>
                <a:lnTo>
                  <a:pt x="3474" y="750"/>
                </a:lnTo>
                <a:lnTo>
                  <a:pt x="3472" y="754"/>
                </a:lnTo>
                <a:close/>
                <a:moveTo>
                  <a:pt x="3466" y="756"/>
                </a:moveTo>
                <a:lnTo>
                  <a:pt x="3466" y="756"/>
                </a:lnTo>
                <a:lnTo>
                  <a:pt x="3466" y="758"/>
                </a:lnTo>
                <a:lnTo>
                  <a:pt x="3466" y="760"/>
                </a:lnTo>
                <a:lnTo>
                  <a:pt x="3468" y="760"/>
                </a:lnTo>
                <a:lnTo>
                  <a:pt x="3466" y="762"/>
                </a:lnTo>
                <a:lnTo>
                  <a:pt x="3466" y="764"/>
                </a:lnTo>
                <a:lnTo>
                  <a:pt x="3468" y="764"/>
                </a:lnTo>
                <a:lnTo>
                  <a:pt x="3476" y="762"/>
                </a:lnTo>
                <a:lnTo>
                  <a:pt x="3478" y="762"/>
                </a:lnTo>
                <a:lnTo>
                  <a:pt x="3480" y="762"/>
                </a:lnTo>
                <a:lnTo>
                  <a:pt x="3478" y="760"/>
                </a:lnTo>
                <a:lnTo>
                  <a:pt x="3474" y="760"/>
                </a:lnTo>
                <a:lnTo>
                  <a:pt x="3470" y="758"/>
                </a:lnTo>
                <a:lnTo>
                  <a:pt x="3466" y="754"/>
                </a:lnTo>
                <a:lnTo>
                  <a:pt x="3466" y="756"/>
                </a:lnTo>
                <a:close/>
                <a:moveTo>
                  <a:pt x="3570" y="760"/>
                </a:moveTo>
                <a:lnTo>
                  <a:pt x="3570" y="760"/>
                </a:lnTo>
                <a:lnTo>
                  <a:pt x="3572" y="758"/>
                </a:lnTo>
                <a:lnTo>
                  <a:pt x="3574" y="754"/>
                </a:lnTo>
                <a:lnTo>
                  <a:pt x="3572" y="754"/>
                </a:lnTo>
                <a:lnTo>
                  <a:pt x="3570" y="754"/>
                </a:lnTo>
                <a:lnTo>
                  <a:pt x="3570" y="756"/>
                </a:lnTo>
                <a:lnTo>
                  <a:pt x="3570" y="760"/>
                </a:lnTo>
                <a:close/>
                <a:moveTo>
                  <a:pt x="1806" y="772"/>
                </a:moveTo>
                <a:lnTo>
                  <a:pt x="1806" y="772"/>
                </a:lnTo>
                <a:lnTo>
                  <a:pt x="1814" y="772"/>
                </a:lnTo>
                <a:lnTo>
                  <a:pt x="1814" y="766"/>
                </a:lnTo>
                <a:lnTo>
                  <a:pt x="1810" y="764"/>
                </a:lnTo>
                <a:lnTo>
                  <a:pt x="1808" y="766"/>
                </a:lnTo>
                <a:lnTo>
                  <a:pt x="1806" y="768"/>
                </a:lnTo>
                <a:lnTo>
                  <a:pt x="1806" y="772"/>
                </a:lnTo>
                <a:close/>
                <a:moveTo>
                  <a:pt x="710" y="768"/>
                </a:moveTo>
                <a:lnTo>
                  <a:pt x="710" y="768"/>
                </a:lnTo>
                <a:lnTo>
                  <a:pt x="710" y="772"/>
                </a:lnTo>
                <a:lnTo>
                  <a:pt x="714" y="776"/>
                </a:lnTo>
                <a:lnTo>
                  <a:pt x="714" y="772"/>
                </a:lnTo>
                <a:lnTo>
                  <a:pt x="714" y="768"/>
                </a:lnTo>
                <a:lnTo>
                  <a:pt x="710" y="768"/>
                </a:lnTo>
                <a:close/>
                <a:moveTo>
                  <a:pt x="1598" y="774"/>
                </a:moveTo>
                <a:lnTo>
                  <a:pt x="1598" y="774"/>
                </a:lnTo>
                <a:lnTo>
                  <a:pt x="1598" y="780"/>
                </a:lnTo>
                <a:lnTo>
                  <a:pt x="1596" y="786"/>
                </a:lnTo>
                <a:lnTo>
                  <a:pt x="1604" y="790"/>
                </a:lnTo>
                <a:lnTo>
                  <a:pt x="1610" y="790"/>
                </a:lnTo>
                <a:lnTo>
                  <a:pt x="1616" y="786"/>
                </a:lnTo>
                <a:lnTo>
                  <a:pt x="1620" y="780"/>
                </a:lnTo>
                <a:lnTo>
                  <a:pt x="1616" y="778"/>
                </a:lnTo>
                <a:lnTo>
                  <a:pt x="1614" y="776"/>
                </a:lnTo>
                <a:lnTo>
                  <a:pt x="1612" y="770"/>
                </a:lnTo>
                <a:lnTo>
                  <a:pt x="1608" y="770"/>
                </a:lnTo>
                <a:lnTo>
                  <a:pt x="1604" y="770"/>
                </a:lnTo>
                <a:lnTo>
                  <a:pt x="1598" y="774"/>
                </a:lnTo>
                <a:close/>
                <a:moveTo>
                  <a:pt x="3796" y="774"/>
                </a:moveTo>
                <a:lnTo>
                  <a:pt x="3796" y="774"/>
                </a:lnTo>
                <a:lnTo>
                  <a:pt x="3796" y="776"/>
                </a:lnTo>
                <a:lnTo>
                  <a:pt x="3798" y="776"/>
                </a:lnTo>
                <a:lnTo>
                  <a:pt x="3802" y="778"/>
                </a:lnTo>
                <a:lnTo>
                  <a:pt x="3800" y="774"/>
                </a:lnTo>
                <a:lnTo>
                  <a:pt x="3798" y="772"/>
                </a:lnTo>
                <a:lnTo>
                  <a:pt x="3796" y="774"/>
                </a:lnTo>
                <a:close/>
                <a:moveTo>
                  <a:pt x="4174" y="778"/>
                </a:moveTo>
                <a:lnTo>
                  <a:pt x="4174" y="778"/>
                </a:lnTo>
                <a:lnTo>
                  <a:pt x="4178" y="780"/>
                </a:lnTo>
                <a:lnTo>
                  <a:pt x="4178" y="778"/>
                </a:lnTo>
                <a:lnTo>
                  <a:pt x="4178" y="774"/>
                </a:lnTo>
                <a:lnTo>
                  <a:pt x="4174" y="774"/>
                </a:lnTo>
                <a:lnTo>
                  <a:pt x="4174" y="776"/>
                </a:lnTo>
                <a:lnTo>
                  <a:pt x="4174" y="778"/>
                </a:lnTo>
                <a:close/>
                <a:moveTo>
                  <a:pt x="3964" y="786"/>
                </a:moveTo>
                <a:lnTo>
                  <a:pt x="3964" y="786"/>
                </a:lnTo>
                <a:lnTo>
                  <a:pt x="3968" y="786"/>
                </a:lnTo>
                <a:lnTo>
                  <a:pt x="3968" y="782"/>
                </a:lnTo>
                <a:lnTo>
                  <a:pt x="3964" y="780"/>
                </a:lnTo>
                <a:lnTo>
                  <a:pt x="3964" y="782"/>
                </a:lnTo>
                <a:lnTo>
                  <a:pt x="3964" y="786"/>
                </a:lnTo>
                <a:close/>
                <a:moveTo>
                  <a:pt x="3366" y="788"/>
                </a:moveTo>
                <a:lnTo>
                  <a:pt x="3366" y="788"/>
                </a:lnTo>
                <a:lnTo>
                  <a:pt x="3370" y="788"/>
                </a:lnTo>
                <a:lnTo>
                  <a:pt x="3372" y="786"/>
                </a:lnTo>
                <a:lnTo>
                  <a:pt x="3376" y="782"/>
                </a:lnTo>
                <a:lnTo>
                  <a:pt x="3372" y="780"/>
                </a:lnTo>
                <a:lnTo>
                  <a:pt x="3366" y="780"/>
                </a:lnTo>
                <a:lnTo>
                  <a:pt x="3366" y="784"/>
                </a:lnTo>
                <a:lnTo>
                  <a:pt x="3366" y="788"/>
                </a:lnTo>
                <a:close/>
                <a:moveTo>
                  <a:pt x="1262" y="790"/>
                </a:moveTo>
                <a:lnTo>
                  <a:pt x="1262" y="790"/>
                </a:lnTo>
                <a:lnTo>
                  <a:pt x="1266" y="794"/>
                </a:lnTo>
                <a:lnTo>
                  <a:pt x="1266" y="796"/>
                </a:lnTo>
                <a:lnTo>
                  <a:pt x="1264" y="798"/>
                </a:lnTo>
                <a:lnTo>
                  <a:pt x="1268" y="798"/>
                </a:lnTo>
                <a:lnTo>
                  <a:pt x="1270" y="796"/>
                </a:lnTo>
                <a:lnTo>
                  <a:pt x="1272" y="794"/>
                </a:lnTo>
                <a:lnTo>
                  <a:pt x="1274" y="794"/>
                </a:lnTo>
                <a:lnTo>
                  <a:pt x="1274" y="790"/>
                </a:lnTo>
                <a:lnTo>
                  <a:pt x="1272" y="788"/>
                </a:lnTo>
                <a:lnTo>
                  <a:pt x="1270" y="786"/>
                </a:lnTo>
                <a:lnTo>
                  <a:pt x="1270" y="790"/>
                </a:lnTo>
                <a:lnTo>
                  <a:pt x="1268" y="790"/>
                </a:lnTo>
                <a:lnTo>
                  <a:pt x="1262" y="790"/>
                </a:lnTo>
                <a:close/>
                <a:moveTo>
                  <a:pt x="3614" y="800"/>
                </a:moveTo>
                <a:lnTo>
                  <a:pt x="3614" y="800"/>
                </a:lnTo>
                <a:lnTo>
                  <a:pt x="3614" y="786"/>
                </a:lnTo>
                <a:lnTo>
                  <a:pt x="3610" y="786"/>
                </a:lnTo>
                <a:lnTo>
                  <a:pt x="3606" y="788"/>
                </a:lnTo>
                <a:lnTo>
                  <a:pt x="3606" y="790"/>
                </a:lnTo>
                <a:lnTo>
                  <a:pt x="3606" y="792"/>
                </a:lnTo>
                <a:lnTo>
                  <a:pt x="3608" y="798"/>
                </a:lnTo>
                <a:lnTo>
                  <a:pt x="3610" y="798"/>
                </a:lnTo>
                <a:lnTo>
                  <a:pt x="3614" y="800"/>
                </a:lnTo>
                <a:close/>
                <a:moveTo>
                  <a:pt x="2242" y="796"/>
                </a:moveTo>
                <a:lnTo>
                  <a:pt x="2242" y="796"/>
                </a:lnTo>
                <a:lnTo>
                  <a:pt x="2240" y="798"/>
                </a:lnTo>
                <a:lnTo>
                  <a:pt x="2238" y="802"/>
                </a:lnTo>
                <a:lnTo>
                  <a:pt x="2236" y="810"/>
                </a:lnTo>
                <a:lnTo>
                  <a:pt x="2234" y="818"/>
                </a:lnTo>
                <a:lnTo>
                  <a:pt x="2234" y="822"/>
                </a:lnTo>
                <a:lnTo>
                  <a:pt x="2232" y="824"/>
                </a:lnTo>
                <a:lnTo>
                  <a:pt x="2234" y="828"/>
                </a:lnTo>
                <a:lnTo>
                  <a:pt x="2234" y="830"/>
                </a:lnTo>
                <a:lnTo>
                  <a:pt x="2232" y="838"/>
                </a:lnTo>
                <a:lnTo>
                  <a:pt x="2238" y="844"/>
                </a:lnTo>
                <a:lnTo>
                  <a:pt x="2240" y="844"/>
                </a:lnTo>
                <a:lnTo>
                  <a:pt x="2246" y="844"/>
                </a:lnTo>
                <a:lnTo>
                  <a:pt x="2252" y="840"/>
                </a:lnTo>
                <a:lnTo>
                  <a:pt x="2256" y="836"/>
                </a:lnTo>
                <a:lnTo>
                  <a:pt x="2262" y="834"/>
                </a:lnTo>
                <a:lnTo>
                  <a:pt x="2268" y="830"/>
                </a:lnTo>
                <a:lnTo>
                  <a:pt x="2268" y="832"/>
                </a:lnTo>
                <a:lnTo>
                  <a:pt x="2272" y="832"/>
                </a:lnTo>
                <a:lnTo>
                  <a:pt x="2272" y="824"/>
                </a:lnTo>
                <a:lnTo>
                  <a:pt x="2274" y="820"/>
                </a:lnTo>
                <a:lnTo>
                  <a:pt x="2272" y="820"/>
                </a:lnTo>
                <a:lnTo>
                  <a:pt x="2272" y="818"/>
                </a:lnTo>
                <a:lnTo>
                  <a:pt x="2274" y="816"/>
                </a:lnTo>
                <a:lnTo>
                  <a:pt x="2270" y="816"/>
                </a:lnTo>
                <a:lnTo>
                  <a:pt x="2270" y="814"/>
                </a:lnTo>
                <a:lnTo>
                  <a:pt x="2268" y="812"/>
                </a:lnTo>
                <a:lnTo>
                  <a:pt x="2270" y="812"/>
                </a:lnTo>
                <a:lnTo>
                  <a:pt x="2260" y="802"/>
                </a:lnTo>
                <a:lnTo>
                  <a:pt x="2250" y="796"/>
                </a:lnTo>
                <a:lnTo>
                  <a:pt x="2252" y="794"/>
                </a:lnTo>
                <a:lnTo>
                  <a:pt x="2252" y="792"/>
                </a:lnTo>
                <a:lnTo>
                  <a:pt x="2252" y="790"/>
                </a:lnTo>
                <a:lnTo>
                  <a:pt x="2248" y="792"/>
                </a:lnTo>
                <a:lnTo>
                  <a:pt x="2246" y="792"/>
                </a:lnTo>
                <a:lnTo>
                  <a:pt x="2244" y="790"/>
                </a:lnTo>
                <a:lnTo>
                  <a:pt x="2242" y="788"/>
                </a:lnTo>
                <a:lnTo>
                  <a:pt x="2242" y="792"/>
                </a:lnTo>
                <a:lnTo>
                  <a:pt x="2242" y="796"/>
                </a:lnTo>
                <a:close/>
                <a:moveTo>
                  <a:pt x="432" y="798"/>
                </a:moveTo>
                <a:lnTo>
                  <a:pt x="432" y="798"/>
                </a:lnTo>
                <a:lnTo>
                  <a:pt x="436" y="800"/>
                </a:lnTo>
                <a:lnTo>
                  <a:pt x="438" y="800"/>
                </a:lnTo>
                <a:lnTo>
                  <a:pt x="440" y="800"/>
                </a:lnTo>
                <a:lnTo>
                  <a:pt x="438" y="798"/>
                </a:lnTo>
                <a:lnTo>
                  <a:pt x="436" y="796"/>
                </a:lnTo>
                <a:lnTo>
                  <a:pt x="432" y="796"/>
                </a:lnTo>
                <a:lnTo>
                  <a:pt x="432" y="798"/>
                </a:lnTo>
                <a:close/>
                <a:moveTo>
                  <a:pt x="2964" y="812"/>
                </a:moveTo>
                <a:lnTo>
                  <a:pt x="2964" y="812"/>
                </a:lnTo>
                <a:lnTo>
                  <a:pt x="2962" y="812"/>
                </a:lnTo>
                <a:lnTo>
                  <a:pt x="2960" y="812"/>
                </a:lnTo>
                <a:lnTo>
                  <a:pt x="2964" y="814"/>
                </a:lnTo>
                <a:lnTo>
                  <a:pt x="2966" y="814"/>
                </a:lnTo>
                <a:lnTo>
                  <a:pt x="2964" y="810"/>
                </a:lnTo>
                <a:lnTo>
                  <a:pt x="2962" y="810"/>
                </a:lnTo>
                <a:lnTo>
                  <a:pt x="2964" y="812"/>
                </a:lnTo>
                <a:close/>
                <a:moveTo>
                  <a:pt x="4088" y="816"/>
                </a:moveTo>
                <a:lnTo>
                  <a:pt x="4088" y="816"/>
                </a:lnTo>
                <a:lnTo>
                  <a:pt x="4090" y="816"/>
                </a:lnTo>
                <a:lnTo>
                  <a:pt x="4092" y="814"/>
                </a:lnTo>
                <a:lnTo>
                  <a:pt x="4090" y="812"/>
                </a:lnTo>
                <a:lnTo>
                  <a:pt x="4088" y="814"/>
                </a:lnTo>
                <a:lnTo>
                  <a:pt x="4088" y="816"/>
                </a:lnTo>
                <a:close/>
                <a:moveTo>
                  <a:pt x="3426" y="820"/>
                </a:moveTo>
                <a:lnTo>
                  <a:pt x="3426" y="820"/>
                </a:lnTo>
                <a:lnTo>
                  <a:pt x="3424" y="816"/>
                </a:lnTo>
                <a:lnTo>
                  <a:pt x="3422" y="814"/>
                </a:lnTo>
                <a:lnTo>
                  <a:pt x="3422" y="818"/>
                </a:lnTo>
                <a:lnTo>
                  <a:pt x="3424" y="820"/>
                </a:lnTo>
                <a:lnTo>
                  <a:pt x="3426" y="820"/>
                </a:lnTo>
                <a:close/>
                <a:moveTo>
                  <a:pt x="412" y="828"/>
                </a:moveTo>
                <a:lnTo>
                  <a:pt x="412" y="828"/>
                </a:lnTo>
                <a:lnTo>
                  <a:pt x="416" y="830"/>
                </a:lnTo>
                <a:lnTo>
                  <a:pt x="418" y="830"/>
                </a:lnTo>
                <a:lnTo>
                  <a:pt x="422" y="830"/>
                </a:lnTo>
                <a:lnTo>
                  <a:pt x="426" y="830"/>
                </a:lnTo>
                <a:lnTo>
                  <a:pt x="426" y="826"/>
                </a:lnTo>
                <a:lnTo>
                  <a:pt x="426" y="824"/>
                </a:lnTo>
                <a:lnTo>
                  <a:pt x="420" y="822"/>
                </a:lnTo>
                <a:lnTo>
                  <a:pt x="416" y="824"/>
                </a:lnTo>
                <a:lnTo>
                  <a:pt x="412" y="828"/>
                </a:lnTo>
                <a:close/>
                <a:moveTo>
                  <a:pt x="3776" y="832"/>
                </a:moveTo>
                <a:lnTo>
                  <a:pt x="3776" y="832"/>
                </a:lnTo>
                <a:lnTo>
                  <a:pt x="3782" y="834"/>
                </a:lnTo>
                <a:lnTo>
                  <a:pt x="3786" y="832"/>
                </a:lnTo>
                <a:lnTo>
                  <a:pt x="3786" y="830"/>
                </a:lnTo>
                <a:lnTo>
                  <a:pt x="3786" y="826"/>
                </a:lnTo>
                <a:lnTo>
                  <a:pt x="3782" y="824"/>
                </a:lnTo>
                <a:lnTo>
                  <a:pt x="3778" y="826"/>
                </a:lnTo>
                <a:lnTo>
                  <a:pt x="3776" y="828"/>
                </a:lnTo>
                <a:lnTo>
                  <a:pt x="3776" y="832"/>
                </a:lnTo>
                <a:close/>
                <a:moveTo>
                  <a:pt x="1904" y="834"/>
                </a:moveTo>
                <a:lnTo>
                  <a:pt x="1904" y="834"/>
                </a:lnTo>
                <a:lnTo>
                  <a:pt x="1908" y="834"/>
                </a:lnTo>
                <a:lnTo>
                  <a:pt x="1910" y="834"/>
                </a:lnTo>
                <a:lnTo>
                  <a:pt x="1912" y="834"/>
                </a:lnTo>
                <a:lnTo>
                  <a:pt x="1910" y="832"/>
                </a:lnTo>
                <a:lnTo>
                  <a:pt x="1908" y="830"/>
                </a:lnTo>
                <a:lnTo>
                  <a:pt x="1904" y="830"/>
                </a:lnTo>
                <a:lnTo>
                  <a:pt x="1904" y="834"/>
                </a:lnTo>
                <a:close/>
                <a:moveTo>
                  <a:pt x="4012" y="842"/>
                </a:moveTo>
                <a:lnTo>
                  <a:pt x="4012" y="842"/>
                </a:lnTo>
                <a:lnTo>
                  <a:pt x="4016" y="842"/>
                </a:lnTo>
                <a:lnTo>
                  <a:pt x="4020" y="842"/>
                </a:lnTo>
                <a:lnTo>
                  <a:pt x="4022" y="840"/>
                </a:lnTo>
                <a:lnTo>
                  <a:pt x="4026" y="838"/>
                </a:lnTo>
                <a:lnTo>
                  <a:pt x="4026" y="836"/>
                </a:lnTo>
                <a:lnTo>
                  <a:pt x="4026" y="834"/>
                </a:lnTo>
                <a:lnTo>
                  <a:pt x="4024" y="830"/>
                </a:lnTo>
                <a:lnTo>
                  <a:pt x="4016" y="828"/>
                </a:lnTo>
                <a:lnTo>
                  <a:pt x="4012" y="832"/>
                </a:lnTo>
                <a:lnTo>
                  <a:pt x="4012" y="838"/>
                </a:lnTo>
                <a:lnTo>
                  <a:pt x="4012" y="842"/>
                </a:lnTo>
                <a:close/>
                <a:moveTo>
                  <a:pt x="3896" y="834"/>
                </a:moveTo>
                <a:lnTo>
                  <a:pt x="3896" y="834"/>
                </a:lnTo>
                <a:lnTo>
                  <a:pt x="3898" y="834"/>
                </a:lnTo>
                <a:lnTo>
                  <a:pt x="3902" y="834"/>
                </a:lnTo>
                <a:lnTo>
                  <a:pt x="3900" y="830"/>
                </a:lnTo>
                <a:lnTo>
                  <a:pt x="3898" y="830"/>
                </a:lnTo>
                <a:lnTo>
                  <a:pt x="3896" y="832"/>
                </a:lnTo>
                <a:lnTo>
                  <a:pt x="3896" y="834"/>
                </a:lnTo>
                <a:close/>
                <a:moveTo>
                  <a:pt x="2712" y="838"/>
                </a:moveTo>
                <a:lnTo>
                  <a:pt x="2712" y="838"/>
                </a:lnTo>
                <a:lnTo>
                  <a:pt x="2720" y="838"/>
                </a:lnTo>
                <a:lnTo>
                  <a:pt x="2726" y="840"/>
                </a:lnTo>
                <a:lnTo>
                  <a:pt x="2726" y="836"/>
                </a:lnTo>
                <a:lnTo>
                  <a:pt x="2722" y="836"/>
                </a:lnTo>
                <a:lnTo>
                  <a:pt x="2718" y="834"/>
                </a:lnTo>
                <a:lnTo>
                  <a:pt x="2714" y="832"/>
                </a:lnTo>
                <a:lnTo>
                  <a:pt x="2708" y="834"/>
                </a:lnTo>
                <a:lnTo>
                  <a:pt x="2712" y="836"/>
                </a:lnTo>
                <a:lnTo>
                  <a:pt x="2714" y="836"/>
                </a:lnTo>
                <a:lnTo>
                  <a:pt x="2712" y="838"/>
                </a:lnTo>
                <a:close/>
                <a:moveTo>
                  <a:pt x="2272" y="838"/>
                </a:moveTo>
                <a:lnTo>
                  <a:pt x="2272" y="838"/>
                </a:lnTo>
                <a:lnTo>
                  <a:pt x="2270" y="840"/>
                </a:lnTo>
                <a:lnTo>
                  <a:pt x="2266" y="842"/>
                </a:lnTo>
                <a:lnTo>
                  <a:pt x="2264" y="842"/>
                </a:lnTo>
                <a:lnTo>
                  <a:pt x="2262" y="844"/>
                </a:lnTo>
                <a:lnTo>
                  <a:pt x="2262" y="858"/>
                </a:lnTo>
                <a:lnTo>
                  <a:pt x="2264" y="870"/>
                </a:lnTo>
                <a:lnTo>
                  <a:pt x="2262" y="870"/>
                </a:lnTo>
                <a:lnTo>
                  <a:pt x="2262" y="872"/>
                </a:lnTo>
                <a:lnTo>
                  <a:pt x="2264" y="876"/>
                </a:lnTo>
                <a:lnTo>
                  <a:pt x="2260" y="882"/>
                </a:lnTo>
                <a:lnTo>
                  <a:pt x="2262" y="882"/>
                </a:lnTo>
                <a:lnTo>
                  <a:pt x="2266" y="886"/>
                </a:lnTo>
                <a:lnTo>
                  <a:pt x="2264" y="890"/>
                </a:lnTo>
                <a:lnTo>
                  <a:pt x="2266" y="892"/>
                </a:lnTo>
                <a:lnTo>
                  <a:pt x="2270" y="892"/>
                </a:lnTo>
                <a:lnTo>
                  <a:pt x="2270" y="890"/>
                </a:lnTo>
                <a:lnTo>
                  <a:pt x="2270" y="888"/>
                </a:lnTo>
                <a:lnTo>
                  <a:pt x="2278" y="892"/>
                </a:lnTo>
                <a:lnTo>
                  <a:pt x="2280" y="888"/>
                </a:lnTo>
                <a:lnTo>
                  <a:pt x="2284" y="886"/>
                </a:lnTo>
                <a:lnTo>
                  <a:pt x="2296" y="886"/>
                </a:lnTo>
                <a:lnTo>
                  <a:pt x="2298" y="882"/>
                </a:lnTo>
                <a:lnTo>
                  <a:pt x="2302" y="880"/>
                </a:lnTo>
                <a:lnTo>
                  <a:pt x="2306" y="876"/>
                </a:lnTo>
                <a:lnTo>
                  <a:pt x="2306" y="874"/>
                </a:lnTo>
                <a:lnTo>
                  <a:pt x="2304" y="870"/>
                </a:lnTo>
                <a:lnTo>
                  <a:pt x="2308" y="868"/>
                </a:lnTo>
                <a:lnTo>
                  <a:pt x="2308" y="866"/>
                </a:lnTo>
                <a:lnTo>
                  <a:pt x="2304" y="864"/>
                </a:lnTo>
                <a:lnTo>
                  <a:pt x="2300" y="862"/>
                </a:lnTo>
                <a:lnTo>
                  <a:pt x="2298" y="852"/>
                </a:lnTo>
                <a:lnTo>
                  <a:pt x="2294" y="850"/>
                </a:lnTo>
                <a:lnTo>
                  <a:pt x="2292" y="846"/>
                </a:lnTo>
                <a:lnTo>
                  <a:pt x="2290" y="844"/>
                </a:lnTo>
                <a:lnTo>
                  <a:pt x="2288" y="842"/>
                </a:lnTo>
                <a:lnTo>
                  <a:pt x="2286" y="836"/>
                </a:lnTo>
                <a:lnTo>
                  <a:pt x="2282" y="836"/>
                </a:lnTo>
                <a:lnTo>
                  <a:pt x="2278" y="838"/>
                </a:lnTo>
                <a:lnTo>
                  <a:pt x="2274" y="840"/>
                </a:lnTo>
                <a:lnTo>
                  <a:pt x="2272" y="838"/>
                </a:lnTo>
                <a:close/>
                <a:moveTo>
                  <a:pt x="2916" y="850"/>
                </a:moveTo>
                <a:lnTo>
                  <a:pt x="2916" y="850"/>
                </a:lnTo>
                <a:lnTo>
                  <a:pt x="2922" y="852"/>
                </a:lnTo>
                <a:lnTo>
                  <a:pt x="2922" y="846"/>
                </a:lnTo>
                <a:lnTo>
                  <a:pt x="2918" y="846"/>
                </a:lnTo>
                <a:lnTo>
                  <a:pt x="2918" y="848"/>
                </a:lnTo>
                <a:lnTo>
                  <a:pt x="2916" y="850"/>
                </a:lnTo>
                <a:close/>
                <a:moveTo>
                  <a:pt x="1030" y="854"/>
                </a:moveTo>
                <a:lnTo>
                  <a:pt x="1030" y="854"/>
                </a:lnTo>
                <a:lnTo>
                  <a:pt x="1032" y="854"/>
                </a:lnTo>
                <a:lnTo>
                  <a:pt x="1036" y="856"/>
                </a:lnTo>
                <a:lnTo>
                  <a:pt x="1036" y="852"/>
                </a:lnTo>
                <a:lnTo>
                  <a:pt x="1036" y="850"/>
                </a:lnTo>
                <a:lnTo>
                  <a:pt x="1034" y="848"/>
                </a:lnTo>
                <a:lnTo>
                  <a:pt x="1030" y="848"/>
                </a:lnTo>
                <a:lnTo>
                  <a:pt x="1030" y="854"/>
                </a:lnTo>
                <a:close/>
                <a:moveTo>
                  <a:pt x="1244" y="866"/>
                </a:moveTo>
                <a:lnTo>
                  <a:pt x="1244" y="866"/>
                </a:lnTo>
                <a:lnTo>
                  <a:pt x="1248" y="868"/>
                </a:lnTo>
                <a:lnTo>
                  <a:pt x="1252" y="868"/>
                </a:lnTo>
                <a:lnTo>
                  <a:pt x="1252" y="866"/>
                </a:lnTo>
                <a:lnTo>
                  <a:pt x="1254" y="864"/>
                </a:lnTo>
                <a:lnTo>
                  <a:pt x="1254" y="862"/>
                </a:lnTo>
                <a:lnTo>
                  <a:pt x="1252" y="860"/>
                </a:lnTo>
                <a:lnTo>
                  <a:pt x="1250" y="856"/>
                </a:lnTo>
                <a:lnTo>
                  <a:pt x="1246" y="856"/>
                </a:lnTo>
                <a:lnTo>
                  <a:pt x="1244" y="866"/>
                </a:lnTo>
                <a:close/>
                <a:moveTo>
                  <a:pt x="1758" y="860"/>
                </a:moveTo>
                <a:lnTo>
                  <a:pt x="1758" y="860"/>
                </a:lnTo>
                <a:lnTo>
                  <a:pt x="1756" y="860"/>
                </a:lnTo>
                <a:lnTo>
                  <a:pt x="1758" y="860"/>
                </a:lnTo>
                <a:lnTo>
                  <a:pt x="1760" y="858"/>
                </a:lnTo>
                <a:lnTo>
                  <a:pt x="1756" y="858"/>
                </a:lnTo>
                <a:lnTo>
                  <a:pt x="1754" y="858"/>
                </a:lnTo>
                <a:lnTo>
                  <a:pt x="1756" y="860"/>
                </a:lnTo>
                <a:lnTo>
                  <a:pt x="1756" y="862"/>
                </a:lnTo>
                <a:lnTo>
                  <a:pt x="1758" y="860"/>
                </a:lnTo>
                <a:close/>
                <a:moveTo>
                  <a:pt x="3612" y="860"/>
                </a:moveTo>
                <a:lnTo>
                  <a:pt x="3612" y="860"/>
                </a:lnTo>
                <a:lnTo>
                  <a:pt x="3612" y="864"/>
                </a:lnTo>
                <a:lnTo>
                  <a:pt x="3612" y="868"/>
                </a:lnTo>
                <a:lnTo>
                  <a:pt x="3614" y="872"/>
                </a:lnTo>
                <a:lnTo>
                  <a:pt x="3616" y="876"/>
                </a:lnTo>
                <a:lnTo>
                  <a:pt x="3616" y="868"/>
                </a:lnTo>
                <a:lnTo>
                  <a:pt x="3620" y="864"/>
                </a:lnTo>
                <a:lnTo>
                  <a:pt x="3618" y="862"/>
                </a:lnTo>
                <a:lnTo>
                  <a:pt x="3618" y="860"/>
                </a:lnTo>
                <a:lnTo>
                  <a:pt x="3618" y="858"/>
                </a:lnTo>
                <a:lnTo>
                  <a:pt x="3614" y="858"/>
                </a:lnTo>
                <a:lnTo>
                  <a:pt x="3612" y="860"/>
                </a:lnTo>
                <a:close/>
                <a:moveTo>
                  <a:pt x="3836" y="864"/>
                </a:moveTo>
                <a:lnTo>
                  <a:pt x="3836" y="864"/>
                </a:lnTo>
                <a:lnTo>
                  <a:pt x="3838" y="864"/>
                </a:lnTo>
                <a:lnTo>
                  <a:pt x="3838" y="862"/>
                </a:lnTo>
                <a:lnTo>
                  <a:pt x="3836" y="860"/>
                </a:lnTo>
                <a:lnTo>
                  <a:pt x="3832" y="858"/>
                </a:lnTo>
                <a:lnTo>
                  <a:pt x="3832" y="862"/>
                </a:lnTo>
                <a:lnTo>
                  <a:pt x="3834" y="864"/>
                </a:lnTo>
                <a:lnTo>
                  <a:pt x="3836" y="864"/>
                </a:lnTo>
                <a:close/>
                <a:moveTo>
                  <a:pt x="3540" y="870"/>
                </a:moveTo>
                <a:lnTo>
                  <a:pt x="3540" y="870"/>
                </a:lnTo>
                <a:lnTo>
                  <a:pt x="3542" y="874"/>
                </a:lnTo>
                <a:lnTo>
                  <a:pt x="3544" y="876"/>
                </a:lnTo>
                <a:lnTo>
                  <a:pt x="3550" y="876"/>
                </a:lnTo>
                <a:lnTo>
                  <a:pt x="3556" y="874"/>
                </a:lnTo>
                <a:lnTo>
                  <a:pt x="3556" y="872"/>
                </a:lnTo>
                <a:lnTo>
                  <a:pt x="3556" y="868"/>
                </a:lnTo>
                <a:lnTo>
                  <a:pt x="3556" y="864"/>
                </a:lnTo>
                <a:lnTo>
                  <a:pt x="3552" y="862"/>
                </a:lnTo>
                <a:lnTo>
                  <a:pt x="3548" y="860"/>
                </a:lnTo>
                <a:lnTo>
                  <a:pt x="3544" y="860"/>
                </a:lnTo>
                <a:lnTo>
                  <a:pt x="3542" y="862"/>
                </a:lnTo>
                <a:lnTo>
                  <a:pt x="3540" y="866"/>
                </a:lnTo>
                <a:lnTo>
                  <a:pt x="3540" y="870"/>
                </a:lnTo>
                <a:close/>
                <a:moveTo>
                  <a:pt x="1194" y="872"/>
                </a:moveTo>
                <a:lnTo>
                  <a:pt x="1194" y="872"/>
                </a:lnTo>
                <a:lnTo>
                  <a:pt x="1190" y="882"/>
                </a:lnTo>
                <a:lnTo>
                  <a:pt x="1194" y="882"/>
                </a:lnTo>
                <a:lnTo>
                  <a:pt x="1196" y="884"/>
                </a:lnTo>
                <a:lnTo>
                  <a:pt x="1200" y="886"/>
                </a:lnTo>
                <a:lnTo>
                  <a:pt x="1204" y="886"/>
                </a:lnTo>
                <a:lnTo>
                  <a:pt x="1206" y="884"/>
                </a:lnTo>
                <a:lnTo>
                  <a:pt x="1204" y="882"/>
                </a:lnTo>
                <a:lnTo>
                  <a:pt x="1208" y="880"/>
                </a:lnTo>
                <a:lnTo>
                  <a:pt x="1208" y="878"/>
                </a:lnTo>
                <a:lnTo>
                  <a:pt x="1210" y="874"/>
                </a:lnTo>
                <a:lnTo>
                  <a:pt x="1206" y="870"/>
                </a:lnTo>
                <a:lnTo>
                  <a:pt x="1202" y="870"/>
                </a:lnTo>
                <a:lnTo>
                  <a:pt x="1194" y="872"/>
                </a:lnTo>
                <a:close/>
                <a:moveTo>
                  <a:pt x="2550" y="886"/>
                </a:moveTo>
                <a:lnTo>
                  <a:pt x="2550" y="886"/>
                </a:lnTo>
                <a:lnTo>
                  <a:pt x="2556" y="888"/>
                </a:lnTo>
                <a:lnTo>
                  <a:pt x="2562" y="888"/>
                </a:lnTo>
                <a:lnTo>
                  <a:pt x="2564" y="886"/>
                </a:lnTo>
                <a:lnTo>
                  <a:pt x="2564" y="882"/>
                </a:lnTo>
                <a:lnTo>
                  <a:pt x="2562" y="878"/>
                </a:lnTo>
                <a:lnTo>
                  <a:pt x="2560" y="874"/>
                </a:lnTo>
                <a:lnTo>
                  <a:pt x="2556" y="872"/>
                </a:lnTo>
                <a:lnTo>
                  <a:pt x="2556" y="876"/>
                </a:lnTo>
                <a:lnTo>
                  <a:pt x="2554" y="878"/>
                </a:lnTo>
                <a:lnTo>
                  <a:pt x="2550" y="882"/>
                </a:lnTo>
                <a:lnTo>
                  <a:pt x="2550" y="886"/>
                </a:lnTo>
                <a:close/>
                <a:moveTo>
                  <a:pt x="250" y="886"/>
                </a:moveTo>
                <a:lnTo>
                  <a:pt x="250" y="886"/>
                </a:lnTo>
                <a:lnTo>
                  <a:pt x="252" y="882"/>
                </a:lnTo>
                <a:lnTo>
                  <a:pt x="252" y="878"/>
                </a:lnTo>
                <a:lnTo>
                  <a:pt x="250" y="876"/>
                </a:lnTo>
                <a:lnTo>
                  <a:pt x="248" y="876"/>
                </a:lnTo>
                <a:lnTo>
                  <a:pt x="242" y="876"/>
                </a:lnTo>
                <a:lnTo>
                  <a:pt x="242" y="880"/>
                </a:lnTo>
                <a:lnTo>
                  <a:pt x="244" y="884"/>
                </a:lnTo>
                <a:lnTo>
                  <a:pt x="246" y="886"/>
                </a:lnTo>
                <a:lnTo>
                  <a:pt x="250" y="886"/>
                </a:lnTo>
                <a:close/>
                <a:moveTo>
                  <a:pt x="4102" y="878"/>
                </a:moveTo>
                <a:lnTo>
                  <a:pt x="4102" y="878"/>
                </a:lnTo>
                <a:lnTo>
                  <a:pt x="4102" y="880"/>
                </a:lnTo>
                <a:lnTo>
                  <a:pt x="4104" y="880"/>
                </a:lnTo>
                <a:lnTo>
                  <a:pt x="4104" y="876"/>
                </a:lnTo>
                <a:lnTo>
                  <a:pt x="4102" y="878"/>
                </a:lnTo>
                <a:close/>
                <a:moveTo>
                  <a:pt x="4106" y="884"/>
                </a:moveTo>
                <a:lnTo>
                  <a:pt x="4106" y="884"/>
                </a:lnTo>
                <a:lnTo>
                  <a:pt x="4104" y="882"/>
                </a:lnTo>
                <a:lnTo>
                  <a:pt x="4102" y="882"/>
                </a:lnTo>
                <a:lnTo>
                  <a:pt x="4102" y="888"/>
                </a:lnTo>
                <a:lnTo>
                  <a:pt x="4106" y="894"/>
                </a:lnTo>
                <a:lnTo>
                  <a:pt x="4112" y="888"/>
                </a:lnTo>
                <a:lnTo>
                  <a:pt x="4114" y="884"/>
                </a:lnTo>
                <a:lnTo>
                  <a:pt x="4114" y="880"/>
                </a:lnTo>
                <a:lnTo>
                  <a:pt x="4110" y="878"/>
                </a:lnTo>
                <a:lnTo>
                  <a:pt x="4108" y="880"/>
                </a:lnTo>
                <a:lnTo>
                  <a:pt x="4106" y="880"/>
                </a:lnTo>
                <a:lnTo>
                  <a:pt x="4108" y="882"/>
                </a:lnTo>
                <a:lnTo>
                  <a:pt x="4106" y="884"/>
                </a:lnTo>
                <a:close/>
                <a:moveTo>
                  <a:pt x="1982" y="884"/>
                </a:moveTo>
                <a:lnTo>
                  <a:pt x="1982" y="884"/>
                </a:lnTo>
                <a:lnTo>
                  <a:pt x="1984" y="888"/>
                </a:lnTo>
                <a:lnTo>
                  <a:pt x="1986" y="890"/>
                </a:lnTo>
                <a:lnTo>
                  <a:pt x="1990" y="892"/>
                </a:lnTo>
                <a:lnTo>
                  <a:pt x="1992" y="890"/>
                </a:lnTo>
                <a:lnTo>
                  <a:pt x="1992" y="882"/>
                </a:lnTo>
                <a:lnTo>
                  <a:pt x="1988" y="882"/>
                </a:lnTo>
                <a:lnTo>
                  <a:pt x="1984" y="882"/>
                </a:lnTo>
                <a:lnTo>
                  <a:pt x="1984" y="884"/>
                </a:lnTo>
                <a:lnTo>
                  <a:pt x="1982" y="884"/>
                </a:lnTo>
                <a:close/>
                <a:moveTo>
                  <a:pt x="1298" y="890"/>
                </a:moveTo>
                <a:lnTo>
                  <a:pt x="1298" y="890"/>
                </a:lnTo>
                <a:lnTo>
                  <a:pt x="1302" y="894"/>
                </a:lnTo>
                <a:lnTo>
                  <a:pt x="1304" y="894"/>
                </a:lnTo>
                <a:lnTo>
                  <a:pt x="1306" y="894"/>
                </a:lnTo>
                <a:lnTo>
                  <a:pt x="1306" y="892"/>
                </a:lnTo>
                <a:lnTo>
                  <a:pt x="1302" y="890"/>
                </a:lnTo>
                <a:lnTo>
                  <a:pt x="1304" y="888"/>
                </a:lnTo>
                <a:lnTo>
                  <a:pt x="1306" y="890"/>
                </a:lnTo>
                <a:lnTo>
                  <a:pt x="1308" y="890"/>
                </a:lnTo>
                <a:lnTo>
                  <a:pt x="1308" y="888"/>
                </a:lnTo>
                <a:lnTo>
                  <a:pt x="1306" y="886"/>
                </a:lnTo>
                <a:lnTo>
                  <a:pt x="1302" y="886"/>
                </a:lnTo>
                <a:lnTo>
                  <a:pt x="1300" y="886"/>
                </a:lnTo>
                <a:lnTo>
                  <a:pt x="1298" y="890"/>
                </a:lnTo>
                <a:close/>
                <a:moveTo>
                  <a:pt x="2692" y="890"/>
                </a:moveTo>
                <a:lnTo>
                  <a:pt x="2692" y="890"/>
                </a:lnTo>
                <a:lnTo>
                  <a:pt x="2696" y="890"/>
                </a:lnTo>
                <a:lnTo>
                  <a:pt x="2698" y="886"/>
                </a:lnTo>
                <a:lnTo>
                  <a:pt x="2694" y="886"/>
                </a:lnTo>
                <a:lnTo>
                  <a:pt x="2692" y="884"/>
                </a:lnTo>
                <a:lnTo>
                  <a:pt x="2692" y="888"/>
                </a:lnTo>
                <a:lnTo>
                  <a:pt x="2692" y="890"/>
                </a:lnTo>
                <a:close/>
                <a:moveTo>
                  <a:pt x="1748" y="900"/>
                </a:moveTo>
                <a:lnTo>
                  <a:pt x="1748" y="900"/>
                </a:lnTo>
                <a:lnTo>
                  <a:pt x="1752" y="902"/>
                </a:lnTo>
                <a:lnTo>
                  <a:pt x="1758" y="902"/>
                </a:lnTo>
                <a:lnTo>
                  <a:pt x="1760" y="896"/>
                </a:lnTo>
                <a:lnTo>
                  <a:pt x="1758" y="890"/>
                </a:lnTo>
                <a:lnTo>
                  <a:pt x="1754" y="888"/>
                </a:lnTo>
                <a:lnTo>
                  <a:pt x="1748" y="886"/>
                </a:lnTo>
                <a:lnTo>
                  <a:pt x="1748" y="900"/>
                </a:lnTo>
                <a:close/>
                <a:moveTo>
                  <a:pt x="3354" y="896"/>
                </a:moveTo>
                <a:lnTo>
                  <a:pt x="3354" y="896"/>
                </a:lnTo>
                <a:lnTo>
                  <a:pt x="3356" y="894"/>
                </a:lnTo>
                <a:lnTo>
                  <a:pt x="3358" y="894"/>
                </a:lnTo>
                <a:lnTo>
                  <a:pt x="3360" y="896"/>
                </a:lnTo>
                <a:lnTo>
                  <a:pt x="3360" y="898"/>
                </a:lnTo>
                <a:lnTo>
                  <a:pt x="3358" y="898"/>
                </a:lnTo>
                <a:lnTo>
                  <a:pt x="3358" y="902"/>
                </a:lnTo>
                <a:lnTo>
                  <a:pt x="3356" y="902"/>
                </a:lnTo>
                <a:lnTo>
                  <a:pt x="3354" y="902"/>
                </a:lnTo>
                <a:lnTo>
                  <a:pt x="3356" y="902"/>
                </a:lnTo>
                <a:lnTo>
                  <a:pt x="3360" y="902"/>
                </a:lnTo>
                <a:lnTo>
                  <a:pt x="3362" y="902"/>
                </a:lnTo>
                <a:lnTo>
                  <a:pt x="3366" y="902"/>
                </a:lnTo>
                <a:lnTo>
                  <a:pt x="3366" y="898"/>
                </a:lnTo>
                <a:lnTo>
                  <a:pt x="3364" y="898"/>
                </a:lnTo>
                <a:lnTo>
                  <a:pt x="3364" y="894"/>
                </a:lnTo>
                <a:lnTo>
                  <a:pt x="3362" y="892"/>
                </a:lnTo>
                <a:lnTo>
                  <a:pt x="3362" y="888"/>
                </a:lnTo>
                <a:lnTo>
                  <a:pt x="3360" y="890"/>
                </a:lnTo>
                <a:lnTo>
                  <a:pt x="3358" y="888"/>
                </a:lnTo>
                <a:lnTo>
                  <a:pt x="3358" y="892"/>
                </a:lnTo>
                <a:lnTo>
                  <a:pt x="3354" y="892"/>
                </a:lnTo>
                <a:lnTo>
                  <a:pt x="3352" y="890"/>
                </a:lnTo>
                <a:lnTo>
                  <a:pt x="3352" y="892"/>
                </a:lnTo>
                <a:lnTo>
                  <a:pt x="3354" y="896"/>
                </a:lnTo>
                <a:close/>
                <a:moveTo>
                  <a:pt x="3374" y="900"/>
                </a:moveTo>
                <a:lnTo>
                  <a:pt x="3374" y="900"/>
                </a:lnTo>
                <a:lnTo>
                  <a:pt x="3376" y="904"/>
                </a:lnTo>
                <a:lnTo>
                  <a:pt x="3378" y="906"/>
                </a:lnTo>
                <a:lnTo>
                  <a:pt x="3382" y="910"/>
                </a:lnTo>
                <a:lnTo>
                  <a:pt x="3386" y="910"/>
                </a:lnTo>
                <a:lnTo>
                  <a:pt x="3390" y="906"/>
                </a:lnTo>
                <a:lnTo>
                  <a:pt x="3390" y="904"/>
                </a:lnTo>
                <a:lnTo>
                  <a:pt x="3388" y="898"/>
                </a:lnTo>
                <a:lnTo>
                  <a:pt x="3384" y="894"/>
                </a:lnTo>
                <a:lnTo>
                  <a:pt x="3378" y="890"/>
                </a:lnTo>
                <a:lnTo>
                  <a:pt x="3376" y="896"/>
                </a:lnTo>
                <a:lnTo>
                  <a:pt x="3374" y="900"/>
                </a:lnTo>
                <a:close/>
                <a:moveTo>
                  <a:pt x="3888" y="902"/>
                </a:moveTo>
                <a:lnTo>
                  <a:pt x="3888" y="902"/>
                </a:lnTo>
                <a:lnTo>
                  <a:pt x="3888" y="898"/>
                </a:lnTo>
                <a:lnTo>
                  <a:pt x="3886" y="896"/>
                </a:lnTo>
                <a:lnTo>
                  <a:pt x="3884" y="896"/>
                </a:lnTo>
                <a:lnTo>
                  <a:pt x="3886" y="900"/>
                </a:lnTo>
                <a:lnTo>
                  <a:pt x="3888" y="902"/>
                </a:lnTo>
                <a:close/>
                <a:moveTo>
                  <a:pt x="3246" y="904"/>
                </a:moveTo>
                <a:lnTo>
                  <a:pt x="3246" y="904"/>
                </a:lnTo>
                <a:lnTo>
                  <a:pt x="3248" y="908"/>
                </a:lnTo>
                <a:lnTo>
                  <a:pt x="3250" y="912"/>
                </a:lnTo>
                <a:lnTo>
                  <a:pt x="3252" y="914"/>
                </a:lnTo>
                <a:lnTo>
                  <a:pt x="3254" y="912"/>
                </a:lnTo>
                <a:lnTo>
                  <a:pt x="3256" y="912"/>
                </a:lnTo>
                <a:lnTo>
                  <a:pt x="3254" y="904"/>
                </a:lnTo>
                <a:lnTo>
                  <a:pt x="3252" y="898"/>
                </a:lnTo>
                <a:lnTo>
                  <a:pt x="3250" y="898"/>
                </a:lnTo>
                <a:lnTo>
                  <a:pt x="3248" y="900"/>
                </a:lnTo>
                <a:lnTo>
                  <a:pt x="3246" y="902"/>
                </a:lnTo>
                <a:lnTo>
                  <a:pt x="3246" y="904"/>
                </a:lnTo>
                <a:close/>
                <a:moveTo>
                  <a:pt x="3358" y="908"/>
                </a:moveTo>
                <a:lnTo>
                  <a:pt x="3358" y="908"/>
                </a:lnTo>
                <a:lnTo>
                  <a:pt x="3360" y="910"/>
                </a:lnTo>
                <a:lnTo>
                  <a:pt x="3362" y="908"/>
                </a:lnTo>
                <a:lnTo>
                  <a:pt x="3364" y="904"/>
                </a:lnTo>
                <a:lnTo>
                  <a:pt x="3362" y="904"/>
                </a:lnTo>
                <a:lnTo>
                  <a:pt x="3360" y="906"/>
                </a:lnTo>
                <a:lnTo>
                  <a:pt x="3358" y="906"/>
                </a:lnTo>
                <a:lnTo>
                  <a:pt x="3358" y="908"/>
                </a:lnTo>
                <a:close/>
                <a:moveTo>
                  <a:pt x="1050" y="910"/>
                </a:moveTo>
                <a:lnTo>
                  <a:pt x="1050" y="910"/>
                </a:lnTo>
                <a:lnTo>
                  <a:pt x="1054" y="910"/>
                </a:lnTo>
                <a:lnTo>
                  <a:pt x="1054" y="908"/>
                </a:lnTo>
                <a:lnTo>
                  <a:pt x="1054" y="906"/>
                </a:lnTo>
                <a:lnTo>
                  <a:pt x="1050" y="906"/>
                </a:lnTo>
                <a:lnTo>
                  <a:pt x="1050" y="910"/>
                </a:lnTo>
                <a:close/>
                <a:moveTo>
                  <a:pt x="3428" y="930"/>
                </a:moveTo>
                <a:lnTo>
                  <a:pt x="3428" y="930"/>
                </a:lnTo>
                <a:lnTo>
                  <a:pt x="3434" y="928"/>
                </a:lnTo>
                <a:lnTo>
                  <a:pt x="3440" y="928"/>
                </a:lnTo>
                <a:lnTo>
                  <a:pt x="3440" y="924"/>
                </a:lnTo>
                <a:lnTo>
                  <a:pt x="3440" y="920"/>
                </a:lnTo>
                <a:lnTo>
                  <a:pt x="3440" y="916"/>
                </a:lnTo>
                <a:lnTo>
                  <a:pt x="3442" y="914"/>
                </a:lnTo>
                <a:lnTo>
                  <a:pt x="3432" y="912"/>
                </a:lnTo>
                <a:lnTo>
                  <a:pt x="3430" y="914"/>
                </a:lnTo>
                <a:lnTo>
                  <a:pt x="3428" y="916"/>
                </a:lnTo>
                <a:lnTo>
                  <a:pt x="3426" y="922"/>
                </a:lnTo>
                <a:lnTo>
                  <a:pt x="3428" y="930"/>
                </a:lnTo>
                <a:close/>
                <a:moveTo>
                  <a:pt x="3162" y="916"/>
                </a:moveTo>
                <a:lnTo>
                  <a:pt x="3162" y="916"/>
                </a:lnTo>
                <a:lnTo>
                  <a:pt x="3162" y="918"/>
                </a:lnTo>
                <a:lnTo>
                  <a:pt x="3162" y="920"/>
                </a:lnTo>
                <a:lnTo>
                  <a:pt x="3162" y="922"/>
                </a:lnTo>
                <a:lnTo>
                  <a:pt x="3162" y="924"/>
                </a:lnTo>
                <a:lnTo>
                  <a:pt x="3164" y="924"/>
                </a:lnTo>
                <a:lnTo>
                  <a:pt x="3166" y="926"/>
                </a:lnTo>
                <a:lnTo>
                  <a:pt x="3168" y="926"/>
                </a:lnTo>
                <a:lnTo>
                  <a:pt x="3170" y="928"/>
                </a:lnTo>
                <a:lnTo>
                  <a:pt x="3174" y="922"/>
                </a:lnTo>
                <a:lnTo>
                  <a:pt x="3174" y="916"/>
                </a:lnTo>
                <a:lnTo>
                  <a:pt x="3172" y="916"/>
                </a:lnTo>
                <a:lnTo>
                  <a:pt x="3168" y="916"/>
                </a:lnTo>
                <a:lnTo>
                  <a:pt x="3162" y="916"/>
                </a:lnTo>
                <a:close/>
                <a:moveTo>
                  <a:pt x="2968" y="928"/>
                </a:moveTo>
                <a:lnTo>
                  <a:pt x="2968" y="928"/>
                </a:lnTo>
                <a:lnTo>
                  <a:pt x="2968" y="922"/>
                </a:lnTo>
                <a:lnTo>
                  <a:pt x="2964" y="922"/>
                </a:lnTo>
                <a:lnTo>
                  <a:pt x="2964" y="924"/>
                </a:lnTo>
                <a:lnTo>
                  <a:pt x="2964" y="926"/>
                </a:lnTo>
                <a:lnTo>
                  <a:pt x="2968" y="928"/>
                </a:lnTo>
                <a:close/>
                <a:moveTo>
                  <a:pt x="3244" y="930"/>
                </a:moveTo>
                <a:lnTo>
                  <a:pt x="3244" y="930"/>
                </a:lnTo>
                <a:lnTo>
                  <a:pt x="3242" y="930"/>
                </a:lnTo>
                <a:lnTo>
                  <a:pt x="3242" y="932"/>
                </a:lnTo>
                <a:lnTo>
                  <a:pt x="3240" y="932"/>
                </a:lnTo>
                <a:lnTo>
                  <a:pt x="3240" y="934"/>
                </a:lnTo>
                <a:lnTo>
                  <a:pt x="3238" y="934"/>
                </a:lnTo>
                <a:lnTo>
                  <a:pt x="3236" y="932"/>
                </a:lnTo>
                <a:lnTo>
                  <a:pt x="3234" y="938"/>
                </a:lnTo>
                <a:lnTo>
                  <a:pt x="3238" y="938"/>
                </a:lnTo>
                <a:lnTo>
                  <a:pt x="3240" y="938"/>
                </a:lnTo>
                <a:lnTo>
                  <a:pt x="3242" y="940"/>
                </a:lnTo>
                <a:lnTo>
                  <a:pt x="3244" y="938"/>
                </a:lnTo>
                <a:lnTo>
                  <a:pt x="3246" y="940"/>
                </a:lnTo>
                <a:lnTo>
                  <a:pt x="3248" y="940"/>
                </a:lnTo>
                <a:lnTo>
                  <a:pt x="3254" y="938"/>
                </a:lnTo>
                <a:lnTo>
                  <a:pt x="3256" y="936"/>
                </a:lnTo>
                <a:lnTo>
                  <a:pt x="3258" y="932"/>
                </a:lnTo>
                <a:lnTo>
                  <a:pt x="3254" y="930"/>
                </a:lnTo>
                <a:lnTo>
                  <a:pt x="3254" y="926"/>
                </a:lnTo>
                <a:lnTo>
                  <a:pt x="3248" y="926"/>
                </a:lnTo>
                <a:lnTo>
                  <a:pt x="3244" y="924"/>
                </a:lnTo>
                <a:lnTo>
                  <a:pt x="3244" y="926"/>
                </a:lnTo>
                <a:lnTo>
                  <a:pt x="3244" y="930"/>
                </a:lnTo>
                <a:close/>
                <a:moveTo>
                  <a:pt x="2222" y="934"/>
                </a:moveTo>
                <a:lnTo>
                  <a:pt x="2222" y="934"/>
                </a:lnTo>
                <a:lnTo>
                  <a:pt x="2230" y="934"/>
                </a:lnTo>
                <a:lnTo>
                  <a:pt x="2230" y="932"/>
                </a:lnTo>
                <a:lnTo>
                  <a:pt x="2232" y="930"/>
                </a:lnTo>
                <a:lnTo>
                  <a:pt x="2228" y="928"/>
                </a:lnTo>
                <a:lnTo>
                  <a:pt x="2224" y="928"/>
                </a:lnTo>
                <a:lnTo>
                  <a:pt x="2222" y="930"/>
                </a:lnTo>
                <a:lnTo>
                  <a:pt x="2222" y="934"/>
                </a:lnTo>
                <a:close/>
                <a:moveTo>
                  <a:pt x="2132" y="938"/>
                </a:moveTo>
                <a:lnTo>
                  <a:pt x="2132" y="938"/>
                </a:lnTo>
                <a:lnTo>
                  <a:pt x="2134" y="940"/>
                </a:lnTo>
                <a:lnTo>
                  <a:pt x="2138" y="938"/>
                </a:lnTo>
                <a:lnTo>
                  <a:pt x="2138" y="934"/>
                </a:lnTo>
                <a:lnTo>
                  <a:pt x="2134" y="932"/>
                </a:lnTo>
                <a:lnTo>
                  <a:pt x="2132" y="938"/>
                </a:lnTo>
                <a:close/>
                <a:moveTo>
                  <a:pt x="2946" y="940"/>
                </a:moveTo>
                <a:lnTo>
                  <a:pt x="2946" y="940"/>
                </a:lnTo>
                <a:lnTo>
                  <a:pt x="2948" y="940"/>
                </a:lnTo>
                <a:lnTo>
                  <a:pt x="2950" y="938"/>
                </a:lnTo>
                <a:lnTo>
                  <a:pt x="2948" y="936"/>
                </a:lnTo>
                <a:lnTo>
                  <a:pt x="2946" y="936"/>
                </a:lnTo>
                <a:lnTo>
                  <a:pt x="2946" y="938"/>
                </a:lnTo>
                <a:lnTo>
                  <a:pt x="2946" y="940"/>
                </a:lnTo>
                <a:close/>
                <a:moveTo>
                  <a:pt x="2772" y="946"/>
                </a:moveTo>
                <a:lnTo>
                  <a:pt x="2772" y="946"/>
                </a:lnTo>
                <a:lnTo>
                  <a:pt x="2776" y="946"/>
                </a:lnTo>
                <a:lnTo>
                  <a:pt x="2776" y="948"/>
                </a:lnTo>
                <a:lnTo>
                  <a:pt x="2778" y="950"/>
                </a:lnTo>
                <a:lnTo>
                  <a:pt x="2780" y="952"/>
                </a:lnTo>
                <a:lnTo>
                  <a:pt x="2782" y="948"/>
                </a:lnTo>
                <a:lnTo>
                  <a:pt x="2786" y="948"/>
                </a:lnTo>
                <a:lnTo>
                  <a:pt x="2792" y="946"/>
                </a:lnTo>
                <a:lnTo>
                  <a:pt x="2788" y="942"/>
                </a:lnTo>
                <a:lnTo>
                  <a:pt x="2784" y="940"/>
                </a:lnTo>
                <a:lnTo>
                  <a:pt x="2774" y="938"/>
                </a:lnTo>
                <a:lnTo>
                  <a:pt x="2772" y="942"/>
                </a:lnTo>
                <a:lnTo>
                  <a:pt x="2772" y="946"/>
                </a:lnTo>
                <a:close/>
                <a:moveTo>
                  <a:pt x="4368" y="948"/>
                </a:moveTo>
                <a:lnTo>
                  <a:pt x="4368" y="948"/>
                </a:lnTo>
                <a:lnTo>
                  <a:pt x="4370" y="946"/>
                </a:lnTo>
                <a:lnTo>
                  <a:pt x="4370" y="944"/>
                </a:lnTo>
                <a:lnTo>
                  <a:pt x="4366" y="938"/>
                </a:lnTo>
                <a:lnTo>
                  <a:pt x="4366" y="944"/>
                </a:lnTo>
                <a:lnTo>
                  <a:pt x="4368" y="948"/>
                </a:lnTo>
                <a:close/>
                <a:moveTo>
                  <a:pt x="2016" y="960"/>
                </a:moveTo>
                <a:lnTo>
                  <a:pt x="2016" y="960"/>
                </a:lnTo>
                <a:lnTo>
                  <a:pt x="2022" y="960"/>
                </a:lnTo>
                <a:lnTo>
                  <a:pt x="2024" y="962"/>
                </a:lnTo>
                <a:lnTo>
                  <a:pt x="2026" y="962"/>
                </a:lnTo>
                <a:lnTo>
                  <a:pt x="2028" y="956"/>
                </a:lnTo>
                <a:lnTo>
                  <a:pt x="2030" y="952"/>
                </a:lnTo>
                <a:lnTo>
                  <a:pt x="2026" y="950"/>
                </a:lnTo>
                <a:lnTo>
                  <a:pt x="2024" y="948"/>
                </a:lnTo>
                <a:lnTo>
                  <a:pt x="2022" y="944"/>
                </a:lnTo>
                <a:lnTo>
                  <a:pt x="2020" y="940"/>
                </a:lnTo>
                <a:lnTo>
                  <a:pt x="2016" y="940"/>
                </a:lnTo>
                <a:lnTo>
                  <a:pt x="2012" y="942"/>
                </a:lnTo>
                <a:lnTo>
                  <a:pt x="2010" y="944"/>
                </a:lnTo>
                <a:lnTo>
                  <a:pt x="2008" y="948"/>
                </a:lnTo>
                <a:lnTo>
                  <a:pt x="2008" y="950"/>
                </a:lnTo>
                <a:lnTo>
                  <a:pt x="2010" y="954"/>
                </a:lnTo>
                <a:lnTo>
                  <a:pt x="2012" y="958"/>
                </a:lnTo>
                <a:lnTo>
                  <a:pt x="2016" y="960"/>
                </a:lnTo>
                <a:close/>
                <a:moveTo>
                  <a:pt x="4150" y="948"/>
                </a:moveTo>
                <a:lnTo>
                  <a:pt x="4150" y="948"/>
                </a:lnTo>
                <a:lnTo>
                  <a:pt x="4146" y="948"/>
                </a:lnTo>
                <a:lnTo>
                  <a:pt x="4142" y="948"/>
                </a:lnTo>
                <a:lnTo>
                  <a:pt x="4136" y="954"/>
                </a:lnTo>
                <a:lnTo>
                  <a:pt x="4134" y="960"/>
                </a:lnTo>
                <a:lnTo>
                  <a:pt x="4132" y="968"/>
                </a:lnTo>
                <a:lnTo>
                  <a:pt x="4134" y="972"/>
                </a:lnTo>
                <a:lnTo>
                  <a:pt x="4140" y="974"/>
                </a:lnTo>
                <a:lnTo>
                  <a:pt x="4144" y="976"/>
                </a:lnTo>
                <a:lnTo>
                  <a:pt x="4148" y="980"/>
                </a:lnTo>
                <a:lnTo>
                  <a:pt x="4156" y="978"/>
                </a:lnTo>
                <a:lnTo>
                  <a:pt x="4162" y="978"/>
                </a:lnTo>
                <a:lnTo>
                  <a:pt x="4164" y="972"/>
                </a:lnTo>
                <a:lnTo>
                  <a:pt x="4164" y="966"/>
                </a:lnTo>
                <a:lnTo>
                  <a:pt x="4164" y="960"/>
                </a:lnTo>
                <a:lnTo>
                  <a:pt x="4166" y="956"/>
                </a:lnTo>
                <a:lnTo>
                  <a:pt x="4164" y="954"/>
                </a:lnTo>
                <a:lnTo>
                  <a:pt x="4160" y="948"/>
                </a:lnTo>
                <a:lnTo>
                  <a:pt x="4156" y="944"/>
                </a:lnTo>
                <a:lnTo>
                  <a:pt x="4152" y="940"/>
                </a:lnTo>
                <a:lnTo>
                  <a:pt x="4152" y="944"/>
                </a:lnTo>
                <a:lnTo>
                  <a:pt x="4150" y="948"/>
                </a:lnTo>
                <a:close/>
                <a:moveTo>
                  <a:pt x="4316" y="950"/>
                </a:moveTo>
                <a:lnTo>
                  <a:pt x="4316" y="950"/>
                </a:lnTo>
                <a:lnTo>
                  <a:pt x="4316" y="954"/>
                </a:lnTo>
                <a:lnTo>
                  <a:pt x="4316" y="956"/>
                </a:lnTo>
                <a:lnTo>
                  <a:pt x="4312" y="958"/>
                </a:lnTo>
                <a:lnTo>
                  <a:pt x="4314" y="962"/>
                </a:lnTo>
                <a:lnTo>
                  <a:pt x="4316" y="964"/>
                </a:lnTo>
                <a:lnTo>
                  <a:pt x="4320" y="968"/>
                </a:lnTo>
                <a:lnTo>
                  <a:pt x="4324" y="966"/>
                </a:lnTo>
                <a:lnTo>
                  <a:pt x="4324" y="964"/>
                </a:lnTo>
                <a:lnTo>
                  <a:pt x="4324" y="956"/>
                </a:lnTo>
                <a:lnTo>
                  <a:pt x="4322" y="950"/>
                </a:lnTo>
                <a:lnTo>
                  <a:pt x="4320" y="948"/>
                </a:lnTo>
                <a:lnTo>
                  <a:pt x="4316" y="950"/>
                </a:lnTo>
                <a:close/>
                <a:moveTo>
                  <a:pt x="2600" y="960"/>
                </a:moveTo>
                <a:lnTo>
                  <a:pt x="2600" y="960"/>
                </a:lnTo>
                <a:lnTo>
                  <a:pt x="2600" y="958"/>
                </a:lnTo>
                <a:lnTo>
                  <a:pt x="2602" y="958"/>
                </a:lnTo>
                <a:lnTo>
                  <a:pt x="2604" y="958"/>
                </a:lnTo>
                <a:lnTo>
                  <a:pt x="2604" y="954"/>
                </a:lnTo>
                <a:lnTo>
                  <a:pt x="2602" y="956"/>
                </a:lnTo>
                <a:lnTo>
                  <a:pt x="2600" y="956"/>
                </a:lnTo>
                <a:lnTo>
                  <a:pt x="2600" y="958"/>
                </a:lnTo>
                <a:lnTo>
                  <a:pt x="2600" y="960"/>
                </a:lnTo>
                <a:close/>
                <a:moveTo>
                  <a:pt x="2600" y="952"/>
                </a:moveTo>
                <a:lnTo>
                  <a:pt x="2600" y="952"/>
                </a:lnTo>
                <a:lnTo>
                  <a:pt x="2596" y="952"/>
                </a:lnTo>
                <a:lnTo>
                  <a:pt x="2596" y="956"/>
                </a:lnTo>
                <a:lnTo>
                  <a:pt x="2598" y="956"/>
                </a:lnTo>
                <a:lnTo>
                  <a:pt x="2600" y="956"/>
                </a:lnTo>
                <a:lnTo>
                  <a:pt x="2600" y="952"/>
                </a:lnTo>
                <a:close/>
                <a:moveTo>
                  <a:pt x="2918" y="958"/>
                </a:moveTo>
                <a:lnTo>
                  <a:pt x="2918" y="958"/>
                </a:lnTo>
                <a:lnTo>
                  <a:pt x="2920" y="958"/>
                </a:lnTo>
                <a:lnTo>
                  <a:pt x="2922" y="960"/>
                </a:lnTo>
                <a:lnTo>
                  <a:pt x="2924" y="960"/>
                </a:lnTo>
                <a:lnTo>
                  <a:pt x="2924" y="958"/>
                </a:lnTo>
                <a:lnTo>
                  <a:pt x="2926" y="954"/>
                </a:lnTo>
                <a:lnTo>
                  <a:pt x="2922" y="952"/>
                </a:lnTo>
                <a:lnTo>
                  <a:pt x="2920" y="952"/>
                </a:lnTo>
                <a:lnTo>
                  <a:pt x="2918" y="958"/>
                </a:lnTo>
                <a:close/>
                <a:moveTo>
                  <a:pt x="1062" y="956"/>
                </a:moveTo>
                <a:lnTo>
                  <a:pt x="1062" y="956"/>
                </a:lnTo>
                <a:lnTo>
                  <a:pt x="1064" y="956"/>
                </a:lnTo>
                <a:lnTo>
                  <a:pt x="1064" y="960"/>
                </a:lnTo>
                <a:lnTo>
                  <a:pt x="1068" y="960"/>
                </a:lnTo>
                <a:lnTo>
                  <a:pt x="1070" y="956"/>
                </a:lnTo>
                <a:lnTo>
                  <a:pt x="1066" y="954"/>
                </a:lnTo>
                <a:lnTo>
                  <a:pt x="1064" y="954"/>
                </a:lnTo>
                <a:lnTo>
                  <a:pt x="1062" y="956"/>
                </a:lnTo>
                <a:close/>
                <a:moveTo>
                  <a:pt x="2938" y="964"/>
                </a:moveTo>
                <a:lnTo>
                  <a:pt x="2938" y="964"/>
                </a:lnTo>
                <a:lnTo>
                  <a:pt x="2938" y="966"/>
                </a:lnTo>
                <a:lnTo>
                  <a:pt x="2938" y="968"/>
                </a:lnTo>
                <a:lnTo>
                  <a:pt x="2942" y="970"/>
                </a:lnTo>
                <a:lnTo>
                  <a:pt x="2948" y="970"/>
                </a:lnTo>
                <a:lnTo>
                  <a:pt x="2950" y="970"/>
                </a:lnTo>
                <a:lnTo>
                  <a:pt x="2952" y="968"/>
                </a:lnTo>
                <a:lnTo>
                  <a:pt x="2948" y="964"/>
                </a:lnTo>
                <a:lnTo>
                  <a:pt x="2946" y="962"/>
                </a:lnTo>
                <a:lnTo>
                  <a:pt x="2942" y="962"/>
                </a:lnTo>
                <a:lnTo>
                  <a:pt x="2938" y="964"/>
                </a:lnTo>
                <a:close/>
                <a:moveTo>
                  <a:pt x="1622" y="974"/>
                </a:moveTo>
                <a:lnTo>
                  <a:pt x="1622" y="974"/>
                </a:lnTo>
                <a:lnTo>
                  <a:pt x="1626" y="974"/>
                </a:lnTo>
                <a:lnTo>
                  <a:pt x="1628" y="978"/>
                </a:lnTo>
                <a:lnTo>
                  <a:pt x="1632" y="978"/>
                </a:lnTo>
                <a:lnTo>
                  <a:pt x="1638" y="978"/>
                </a:lnTo>
                <a:lnTo>
                  <a:pt x="1640" y="976"/>
                </a:lnTo>
                <a:lnTo>
                  <a:pt x="1642" y="974"/>
                </a:lnTo>
                <a:lnTo>
                  <a:pt x="1644" y="972"/>
                </a:lnTo>
                <a:lnTo>
                  <a:pt x="1642" y="968"/>
                </a:lnTo>
                <a:lnTo>
                  <a:pt x="1636" y="964"/>
                </a:lnTo>
                <a:lnTo>
                  <a:pt x="1630" y="964"/>
                </a:lnTo>
                <a:lnTo>
                  <a:pt x="1626" y="968"/>
                </a:lnTo>
                <a:lnTo>
                  <a:pt x="1622" y="974"/>
                </a:lnTo>
                <a:close/>
                <a:moveTo>
                  <a:pt x="4604" y="968"/>
                </a:moveTo>
                <a:lnTo>
                  <a:pt x="4604" y="968"/>
                </a:lnTo>
                <a:lnTo>
                  <a:pt x="4608" y="970"/>
                </a:lnTo>
                <a:lnTo>
                  <a:pt x="4610" y="970"/>
                </a:lnTo>
                <a:lnTo>
                  <a:pt x="4610" y="966"/>
                </a:lnTo>
                <a:lnTo>
                  <a:pt x="4608" y="966"/>
                </a:lnTo>
                <a:lnTo>
                  <a:pt x="4606" y="966"/>
                </a:lnTo>
                <a:lnTo>
                  <a:pt x="4604" y="968"/>
                </a:lnTo>
                <a:close/>
                <a:moveTo>
                  <a:pt x="3862" y="980"/>
                </a:moveTo>
                <a:lnTo>
                  <a:pt x="3862" y="980"/>
                </a:lnTo>
                <a:lnTo>
                  <a:pt x="3868" y="980"/>
                </a:lnTo>
                <a:lnTo>
                  <a:pt x="3870" y="976"/>
                </a:lnTo>
                <a:lnTo>
                  <a:pt x="3868" y="972"/>
                </a:lnTo>
                <a:lnTo>
                  <a:pt x="3864" y="966"/>
                </a:lnTo>
                <a:lnTo>
                  <a:pt x="3858" y="966"/>
                </a:lnTo>
                <a:lnTo>
                  <a:pt x="3860" y="970"/>
                </a:lnTo>
                <a:lnTo>
                  <a:pt x="3860" y="972"/>
                </a:lnTo>
                <a:lnTo>
                  <a:pt x="3862" y="980"/>
                </a:lnTo>
                <a:close/>
                <a:moveTo>
                  <a:pt x="2830" y="972"/>
                </a:moveTo>
                <a:lnTo>
                  <a:pt x="2830" y="972"/>
                </a:lnTo>
                <a:lnTo>
                  <a:pt x="2828" y="972"/>
                </a:lnTo>
                <a:lnTo>
                  <a:pt x="2828" y="974"/>
                </a:lnTo>
                <a:lnTo>
                  <a:pt x="2828" y="976"/>
                </a:lnTo>
                <a:lnTo>
                  <a:pt x="2826" y="976"/>
                </a:lnTo>
                <a:lnTo>
                  <a:pt x="2826" y="972"/>
                </a:lnTo>
                <a:lnTo>
                  <a:pt x="2824" y="972"/>
                </a:lnTo>
                <a:lnTo>
                  <a:pt x="2824" y="974"/>
                </a:lnTo>
                <a:lnTo>
                  <a:pt x="2826" y="978"/>
                </a:lnTo>
                <a:lnTo>
                  <a:pt x="2832" y="978"/>
                </a:lnTo>
                <a:lnTo>
                  <a:pt x="2836" y="976"/>
                </a:lnTo>
                <a:lnTo>
                  <a:pt x="2834" y="974"/>
                </a:lnTo>
                <a:lnTo>
                  <a:pt x="2834" y="972"/>
                </a:lnTo>
                <a:lnTo>
                  <a:pt x="2834" y="970"/>
                </a:lnTo>
                <a:lnTo>
                  <a:pt x="2834" y="968"/>
                </a:lnTo>
                <a:lnTo>
                  <a:pt x="2832" y="970"/>
                </a:lnTo>
                <a:lnTo>
                  <a:pt x="2830" y="970"/>
                </a:lnTo>
                <a:lnTo>
                  <a:pt x="2828" y="970"/>
                </a:lnTo>
                <a:lnTo>
                  <a:pt x="2828" y="972"/>
                </a:lnTo>
                <a:lnTo>
                  <a:pt x="2830" y="972"/>
                </a:lnTo>
                <a:close/>
                <a:moveTo>
                  <a:pt x="4582" y="978"/>
                </a:moveTo>
                <a:lnTo>
                  <a:pt x="4582" y="978"/>
                </a:lnTo>
                <a:lnTo>
                  <a:pt x="4584" y="976"/>
                </a:lnTo>
                <a:lnTo>
                  <a:pt x="4584" y="972"/>
                </a:lnTo>
                <a:lnTo>
                  <a:pt x="4582" y="970"/>
                </a:lnTo>
                <a:lnTo>
                  <a:pt x="4578" y="970"/>
                </a:lnTo>
                <a:lnTo>
                  <a:pt x="4578" y="972"/>
                </a:lnTo>
                <a:lnTo>
                  <a:pt x="4578" y="974"/>
                </a:lnTo>
                <a:lnTo>
                  <a:pt x="4580" y="976"/>
                </a:lnTo>
                <a:lnTo>
                  <a:pt x="4582" y="978"/>
                </a:lnTo>
                <a:close/>
                <a:moveTo>
                  <a:pt x="2706" y="990"/>
                </a:moveTo>
                <a:lnTo>
                  <a:pt x="2706" y="990"/>
                </a:lnTo>
                <a:lnTo>
                  <a:pt x="2712" y="990"/>
                </a:lnTo>
                <a:lnTo>
                  <a:pt x="2716" y="988"/>
                </a:lnTo>
                <a:lnTo>
                  <a:pt x="2718" y="986"/>
                </a:lnTo>
                <a:lnTo>
                  <a:pt x="2718" y="982"/>
                </a:lnTo>
                <a:lnTo>
                  <a:pt x="2716" y="978"/>
                </a:lnTo>
                <a:lnTo>
                  <a:pt x="2712" y="978"/>
                </a:lnTo>
                <a:lnTo>
                  <a:pt x="2708" y="978"/>
                </a:lnTo>
                <a:lnTo>
                  <a:pt x="2706" y="980"/>
                </a:lnTo>
                <a:lnTo>
                  <a:pt x="2704" y="982"/>
                </a:lnTo>
                <a:lnTo>
                  <a:pt x="2704" y="986"/>
                </a:lnTo>
                <a:lnTo>
                  <a:pt x="2706" y="990"/>
                </a:lnTo>
                <a:close/>
                <a:moveTo>
                  <a:pt x="502" y="986"/>
                </a:moveTo>
                <a:lnTo>
                  <a:pt x="502" y="986"/>
                </a:lnTo>
                <a:lnTo>
                  <a:pt x="498" y="994"/>
                </a:lnTo>
                <a:lnTo>
                  <a:pt x="496" y="998"/>
                </a:lnTo>
                <a:lnTo>
                  <a:pt x="498" y="1004"/>
                </a:lnTo>
                <a:lnTo>
                  <a:pt x="506" y="1008"/>
                </a:lnTo>
                <a:lnTo>
                  <a:pt x="512" y="1010"/>
                </a:lnTo>
                <a:lnTo>
                  <a:pt x="520" y="1010"/>
                </a:lnTo>
                <a:lnTo>
                  <a:pt x="520" y="1000"/>
                </a:lnTo>
                <a:lnTo>
                  <a:pt x="518" y="992"/>
                </a:lnTo>
                <a:lnTo>
                  <a:pt x="516" y="988"/>
                </a:lnTo>
                <a:lnTo>
                  <a:pt x="512" y="986"/>
                </a:lnTo>
                <a:lnTo>
                  <a:pt x="508" y="986"/>
                </a:lnTo>
                <a:lnTo>
                  <a:pt x="502" y="986"/>
                </a:lnTo>
                <a:close/>
                <a:moveTo>
                  <a:pt x="812" y="986"/>
                </a:moveTo>
                <a:lnTo>
                  <a:pt x="812" y="986"/>
                </a:lnTo>
                <a:lnTo>
                  <a:pt x="810" y="990"/>
                </a:lnTo>
                <a:lnTo>
                  <a:pt x="812" y="992"/>
                </a:lnTo>
                <a:lnTo>
                  <a:pt x="818" y="992"/>
                </a:lnTo>
                <a:lnTo>
                  <a:pt x="820" y="992"/>
                </a:lnTo>
                <a:lnTo>
                  <a:pt x="820" y="990"/>
                </a:lnTo>
                <a:lnTo>
                  <a:pt x="816" y="986"/>
                </a:lnTo>
                <a:lnTo>
                  <a:pt x="814" y="986"/>
                </a:lnTo>
                <a:lnTo>
                  <a:pt x="812" y="986"/>
                </a:lnTo>
                <a:close/>
                <a:moveTo>
                  <a:pt x="3882" y="994"/>
                </a:moveTo>
                <a:lnTo>
                  <a:pt x="3882" y="994"/>
                </a:lnTo>
                <a:lnTo>
                  <a:pt x="3884" y="996"/>
                </a:lnTo>
                <a:lnTo>
                  <a:pt x="3888" y="996"/>
                </a:lnTo>
                <a:lnTo>
                  <a:pt x="3890" y="992"/>
                </a:lnTo>
                <a:lnTo>
                  <a:pt x="3890" y="988"/>
                </a:lnTo>
                <a:lnTo>
                  <a:pt x="3886" y="988"/>
                </a:lnTo>
                <a:lnTo>
                  <a:pt x="3884" y="990"/>
                </a:lnTo>
                <a:lnTo>
                  <a:pt x="3882" y="994"/>
                </a:lnTo>
                <a:close/>
                <a:moveTo>
                  <a:pt x="692" y="1000"/>
                </a:moveTo>
                <a:lnTo>
                  <a:pt x="692" y="1000"/>
                </a:lnTo>
                <a:lnTo>
                  <a:pt x="694" y="1004"/>
                </a:lnTo>
                <a:lnTo>
                  <a:pt x="696" y="1004"/>
                </a:lnTo>
                <a:lnTo>
                  <a:pt x="700" y="1002"/>
                </a:lnTo>
                <a:lnTo>
                  <a:pt x="698" y="998"/>
                </a:lnTo>
                <a:lnTo>
                  <a:pt x="694" y="998"/>
                </a:lnTo>
                <a:lnTo>
                  <a:pt x="692" y="998"/>
                </a:lnTo>
                <a:lnTo>
                  <a:pt x="692" y="1000"/>
                </a:lnTo>
                <a:close/>
                <a:moveTo>
                  <a:pt x="3882" y="1002"/>
                </a:moveTo>
                <a:lnTo>
                  <a:pt x="3882" y="1002"/>
                </a:lnTo>
                <a:lnTo>
                  <a:pt x="3886" y="1002"/>
                </a:lnTo>
                <a:lnTo>
                  <a:pt x="3884" y="998"/>
                </a:lnTo>
                <a:lnTo>
                  <a:pt x="3882" y="998"/>
                </a:lnTo>
                <a:lnTo>
                  <a:pt x="3882" y="1002"/>
                </a:lnTo>
                <a:close/>
                <a:moveTo>
                  <a:pt x="3664" y="1004"/>
                </a:moveTo>
                <a:lnTo>
                  <a:pt x="3664" y="1004"/>
                </a:lnTo>
                <a:lnTo>
                  <a:pt x="3662" y="1006"/>
                </a:lnTo>
                <a:lnTo>
                  <a:pt x="3662" y="1010"/>
                </a:lnTo>
                <a:lnTo>
                  <a:pt x="3664" y="1018"/>
                </a:lnTo>
                <a:lnTo>
                  <a:pt x="3668" y="1018"/>
                </a:lnTo>
                <a:lnTo>
                  <a:pt x="3672" y="1020"/>
                </a:lnTo>
                <a:lnTo>
                  <a:pt x="3674" y="1022"/>
                </a:lnTo>
                <a:lnTo>
                  <a:pt x="3676" y="1026"/>
                </a:lnTo>
                <a:lnTo>
                  <a:pt x="3682" y="1008"/>
                </a:lnTo>
                <a:lnTo>
                  <a:pt x="3680" y="1006"/>
                </a:lnTo>
                <a:lnTo>
                  <a:pt x="3678" y="1004"/>
                </a:lnTo>
                <a:lnTo>
                  <a:pt x="3678" y="1002"/>
                </a:lnTo>
                <a:lnTo>
                  <a:pt x="3676" y="1000"/>
                </a:lnTo>
                <a:lnTo>
                  <a:pt x="3672" y="1000"/>
                </a:lnTo>
                <a:lnTo>
                  <a:pt x="3664" y="1004"/>
                </a:lnTo>
                <a:close/>
                <a:moveTo>
                  <a:pt x="1994" y="1006"/>
                </a:moveTo>
                <a:lnTo>
                  <a:pt x="1994" y="1006"/>
                </a:lnTo>
                <a:lnTo>
                  <a:pt x="1994" y="1002"/>
                </a:lnTo>
                <a:lnTo>
                  <a:pt x="1990" y="1002"/>
                </a:lnTo>
                <a:lnTo>
                  <a:pt x="1990" y="1006"/>
                </a:lnTo>
                <a:lnTo>
                  <a:pt x="1994" y="1006"/>
                </a:lnTo>
                <a:close/>
                <a:moveTo>
                  <a:pt x="2702" y="1010"/>
                </a:moveTo>
                <a:lnTo>
                  <a:pt x="2702" y="1010"/>
                </a:lnTo>
                <a:lnTo>
                  <a:pt x="2708" y="1010"/>
                </a:lnTo>
                <a:lnTo>
                  <a:pt x="2710" y="1008"/>
                </a:lnTo>
                <a:lnTo>
                  <a:pt x="2712" y="1006"/>
                </a:lnTo>
                <a:lnTo>
                  <a:pt x="2710" y="1004"/>
                </a:lnTo>
                <a:lnTo>
                  <a:pt x="2708" y="1002"/>
                </a:lnTo>
                <a:lnTo>
                  <a:pt x="2702" y="1002"/>
                </a:lnTo>
                <a:lnTo>
                  <a:pt x="2702" y="1006"/>
                </a:lnTo>
                <a:lnTo>
                  <a:pt x="2702" y="1010"/>
                </a:lnTo>
                <a:close/>
                <a:moveTo>
                  <a:pt x="2836" y="1022"/>
                </a:moveTo>
                <a:lnTo>
                  <a:pt x="2836" y="1022"/>
                </a:lnTo>
                <a:lnTo>
                  <a:pt x="2842" y="1024"/>
                </a:lnTo>
                <a:lnTo>
                  <a:pt x="2848" y="1022"/>
                </a:lnTo>
                <a:lnTo>
                  <a:pt x="2848" y="1016"/>
                </a:lnTo>
                <a:lnTo>
                  <a:pt x="2850" y="1014"/>
                </a:lnTo>
                <a:lnTo>
                  <a:pt x="2850" y="1012"/>
                </a:lnTo>
                <a:lnTo>
                  <a:pt x="2848" y="1012"/>
                </a:lnTo>
                <a:lnTo>
                  <a:pt x="2844" y="1014"/>
                </a:lnTo>
                <a:lnTo>
                  <a:pt x="2840" y="1014"/>
                </a:lnTo>
                <a:lnTo>
                  <a:pt x="2836" y="1016"/>
                </a:lnTo>
                <a:lnTo>
                  <a:pt x="2836" y="1018"/>
                </a:lnTo>
                <a:lnTo>
                  <a:pt x="2836" y="1022"/>
                </a:lnTo>
                <a:close/>
                <a:moveTo>
                  <a:pt x="2318" y="1020"/>
                </a:moveTo>
                <a:lnTo>
                  <a:pt x="2318" y="1020"/>
                </a:lnTo>
                <a:lnTo>
                  <a:pt x="2318" y="1018"/>
                </a:lnTo>
                <a:lnTo>
                  <a:pt x="2316" y="1018"/>
                </a:lnTo>
                <a:lnTo>
                  <a:pt x="2312" y="1018"/>
                </a:lnTo>
                <a:lnTo>
                  <a:pt x="2308" y="1020"/>
                </a:lnTo>
                <a:lnTo>
                  <a:pt x="2304" y="1024"/>
                </a:lnTo>
                <a:lnTo>
                  <a:pt x="2298" y="1028"/>
                </a:lnTo>
                <a:lnTo>
                  <a:pt x="2296" y="1032"/>
                </a:lnTo>
                <a:lnTo>
                  <a:pt x="2300" y="1032"/>
                </a:lnTo>
                <a:lnTo>
                  <a:pt x="2302" y="1032"/>
                </a:lnTo>
                <a:lnTo>
                  <a:pt x="2304" y="1034"/>
                </a:lnTo>
                <a:lnTo>
                  <a:pt x="2302" y="1046"/>
                </a:lnTo>
                <a:lnTo>
                  <a:pt x="2304" y="1052"/>
                </a:lnTo>
                <a:lnTo>
                  <a:pt x="2306" y="1054"/>
                </a:lnTo>
                <a:lnTo>
                  <a:pt x="2308" y="1054"/>
                </a:lnTo>
                <a:lnTo>
                  <a:pt x="2308" y="1050"/>
                </a:lnTo>
                <a:lnTo>
                  <a:pt x="2310" y="1048"/>
                </a:lnTo>
                <a:lnTo>
                  <a:pt x="2318" y="1048"/>
                </a:lnTo>
                <a:lnTo>
                  <a:pt x="2324" y="1046"/>
                </a:lnTo>
                <a:lnTo>
                  <a:pt x="2324" y="1040"/>
                </a:lnTo>
                <a:lnTo>
                  <a:pt x="2326" y="1040"/>
                </a:lnTo>
                <a:lnTo>
                  <a:pt x="2328" y="1038"/>
                </a:lnTo>
                <a:lnTo>
                  <a:pt x="2330" y="1036"/>
                </a:lnTo>
                <a:lnTo>
                  <a:pt x="2332" y="1036"/>
                </a:lnTo>
                <a:lnTo>
                  <a:pt x="2334" y="1032"/>
                </a:lnTo>
                <a:lnTo>
                  <a:pt x="2330" y="1030"/>
                </a:lnTo>
                <a:lnTo>
                  <a:pt x="2326" y="1026"/>
                </a:lnTo>
                <a:lnTo>
                  <a:pt x="2324" y="1022"/>
                </a:lnTo>
                <a:lnTo>
                  <a:pt x="2320" y="1020"/>
                </a:lnTo>
                <a:lnTo>
                  <a:pt x="2318" y="1020"/>
                </a:lnTo>
                <a:lnTo>
                  <a:pt x="2318" y="1022"/>
                </a:lnTo>
                <a:lnTo>
                  <a:pt x="2316" y="1024"/>
                </a:lnTo>
                <a:lnTo>
                  <a:pt x="2314" y="1022"/>
                </a:lnTo>
                <a:lnTo>
                  <a:pt x="2312" y="1022"/>
                </a:lnTo>
                <a:lnTo>
                  <a:pt x="2316" y="1020"/>
                </a:lnTo>
                <a:lnTo>
                  <a:pt x="2318" y="1020"/>
                </a:lnTo>
                <a:close/>
                <a:moveTo>
                  <a:pt x="1930" y="1024"/>
                </a:moveTo>
                <a:lnTo>
                  <a:pt x="1930" y="1024"/>
                </a:lnTo>
                <a:lnTo>
                  <a:pt x="1930" y="1026"/>
                </a:lnTo>
                <a:lnTo>
                  <a:pt x="1930" y="1028"/>
                </a:lnTo>
                <a:lnTo>
                  <a:pt x="1932" y="1032"/>
                </a:lnTo>
                <a:lnTo>
                  <a:pt x="1942" y="1030"/>
                </a:lnTo>
                <a:lnTo>
                  <a:pt x="1942" y="1026"/>
                </a:lnTo>
                <a:lnTo>
                  <a:pt x="1942" y="1024"/>
                </a:lnTo>
                <a:lnTo>
                  <a:pt x="1938" y="1024"/>
                </a:lnTo>
                <a:lnTo>
                  <a:pt x="1936" y="1022"/>
                </a:lnTo>
                <a:lnTo>
                  <a:pt x="1934" y="1022"/>
                </a:lnTo>
                <a:lnTo>
                  <a:pt x="1930" y="1024"/>
                </a:lnTo>
                <a:close/>
                <a:moveTo>
                  <a:pt x="2150" y="1028"/>
                </a:moveTo>
                <a:lnTo>
                  <a:pt x="2150" y="1028"/>
                </a:lnTo>
                <a:lnTo>
                  <a:pt x="2152" y="1026"/>
                </a:lnTo>
                <a:lnTo>
                  <a:pt x="2154" y="1024"/>
                </a:lnTo>
                <a:lnTo>
                  <a:pt x="2150" y="1024"/>
                </a:lnTo>
                <a:lnTo>
                  <a:pt x="2148" y="1026"/>
                </a:lnTo>
                <a:lnTo>
                  <a:pt x="2148" y="1028"/>
                </a:lnTo>
                <a:lnTo>
                  <a:pt x="2150" y="1028"/>
                </a:lnTo>
                <a:close/>
                <a:moveTo>
                  <a:pt x="3034" y="1030"/>
                </a:moveTo>
                <a:lnTo>
                  <a:pt x="3034" y="1030"/>
                </a:lnTo>
                <a:lnTo>
                  <a:pt x="3036" y="1030"/>
                </a:lnTo>
                <a:lnTo>
                  <a:pt x="3038" y="1026"/>
                </a:lnTo>
                <a:lnTo>
                  <a:pt x="3032" y="1026"/>
                </a:lnTo>
                <a:lnTo>
                  <a:pt x="3032" y="1028"/>
                </a:lnTo>
                <a:lnTo>
                  <a:pt x="3034" y="1030"/>
                </a:lnTo>
                <a:close/>
                <a:moveTo>
                  <a:pt x="2978" y="1036"/>
                </a:moveTo>
                <a:lnTo>
                  <a:pt x="2978" y="1036"/>
                </a:lnTo>
                <a:lnTo>
                  <a:pt x="2976" y="1036"/>
                </a:lnTo>
                <a:lnTo>
                  <a:pt x="2974" y="1028"/>
                </a:lnTo>
                <a:lnTo>
                  <a:pt x="2972" y="1028"/>
                </a:lnTo>
                <a:lnTo>
                  <a:pt x="2970" y="1028"/>
                </a:lnTo>
                <a:lnTo>
                  <a:pt x="2968" y="1026"/>
                </a:lnTo>
                <a:lnTo>
                  <a:pt x="2966" y="1026"/>
                </a:lnTo>
                <a:lnTo>
                  <a:pt x="2964" y="1030"/>
                </a:lnTo>
                <a:lnTo>
                  <a:pt x="2962" y="1032"/>
                </a:lnTo>
                <a:lnTo>
                  <a:pt x="2964" y="1034"/>
                </a:lnTo>
                <a:lnTo>
                  <a:pt x="2966" y="1036"/>
                </a:lnTo>
                <a:lnTo>
                  <a:pt x="2964" y="1038"/>
                </a:lnTo>
                <a:lnTo>
                  <a:pt x="2964" y="1036"/>
                </a:lnTo>
                <a:lnTo>
                  <a:pt x="2962" y="1034"/>
                </a:lnTo>
                <a:lnTo>
                  <a:pt x="2958" y="1044"/>
                </a:lnTo>
                <a:lnTo>
                  <a:pt x="2960" y="1044"/>
                </a:lnTo>
                <a:lnTo>
                  <a:pt x="2962" y="1044"/>
                </a:lnTo>
                <a:lnTo>
                  <a:pt x="2962" y="1046"/>
                </a:lnTo>
                <a:lnTo>
                  <a:pt x="2962" y="1048"/>
                </a:lnTo>
                <a:lnTo>
                  <a:pt x="2962" y="1050"/>
                </a:lnTo>
                <a:lnTo>
                  <a:pt x="2962" y="1052"/>
                </a:lnTo>
                <a:lnTo>
                  <a:pt x="2964" y="1052"/>
                </a:lnTo>
                <a:lnTo>
                  <a:pt x="2966" y="1050"/>
                </a:lnTo>
                <a:lnTo>
                  <a:pt x="2966" y="1048"/>
                </a:lnTo>
                <a:lnTo>
                  <a:pt x="2964" y="1048"/>
                </a:lnTo>
                <a:lnTo>
                  <a:pt x="2968" y="1046"/>
                </a:lnTo>
                <a:lnTo>
                  <a:pt x="2968" y="1042"/>
                </a:lnTo>
                <a:lnTo>
                  <a:pt x="2970" y="1040"/>
                </a:lnTo>
                <a:lnTo>
                  <a:pt x="2970" y="1042"/>
                </a:lnTo>
                <a:lnTo>
                  <a:pt x="2970" y="1044"/>
                </a:lnTo>
                <a:lnTo>
                  <a:pt x="2974" y="1042"/>
                </a:lnTo>
                <a:lnTo>
                  <a:pt x="2978" y="1040"/>
                </a:lnTo>
                <a:lnTo>
                  <a:pt x="2980" y="1038"/>
                </a:lnTo>
                <a:lnTo>
                  <a:pt x="2978" y="1036"/>
                </a:lnTo>
                <a:close/>
                <a:moveTo>
                  <a:pt x="3260" y="1030"/>
                </a:moveTo>
                <a:lnTo>
                  <a:pt x="3260" y="1030"/>
                </a:lnTo>
                <a:lnTo>
                  <a:pt x="3258" y="1034"/>
                </a:lnTo>
                <a:lnTo>
                  <a:pt x="3260" y="1036"/>
                </a:lnTo>
                <a:lnTo>
                  <a:pt x="3268" y="1036"/>
                </a:lnTo>
                <a:lnTo>
                  <a:pt x="3270" y="1034"/>
                </a:lnTo>
                <a:lnTo>
                  <a:pt x="3272" y="1032"/>
                </a:lnTo>
                <a:lnTo>
                  <a:pt x="3268" y="1030"/>
                </a:lnTo>
                <a:lnTo>
                  <a:pt x="3266" y="1030"/>
                </a:lnTo>
                <a:lnTo>
                  <a:pt x="3262" y="1030"/>
                </a:lnTo>
                <a:lnTo>
                  <a:pt x="3260" y="1030"/>
                </a:lnTo>
                <a:close/>
                <a:moveTo>
                  <a:pt x="2952" y="1036"/>
                </a:moveTo>
                <a:lnTo>
                  <a:pt x="2952" y="1036"/>
                </a:lnTo>
                <a:lnTo>
                  <a:pt x="2956" y="1036"/>
                </a:lnTo>
                <a:lnTo>
                  <a:pt x="2958" y="1036"/>
                </a:lnTo>
                <a:lnTo>
                  <a:pt x="2958" y="1034"/>
                </a:lnTo>
                <a:lnTo>
                  <a:pt x="2952" y="1032"/>
                </a:lnTo>
                <a:lnTo>
                  <a:pt x="2952" y="1036"/>
                </a:lnTo>
                <a:close/>
                <a:moveTo>
                  <a:pt x="2896" y="1040"/>
                </a:moveTo>
                <a:lnTo>
                  <a:pt x="2896" y="1040"/>
                </a:lnTo>
                <a:lnTo>
                  <a:pt x="2896" y="1048"/>
                </a:lnTo>
                <a:lnTo>
                  <a:pt x="2900" y="1048"/>
                </a:lnTo>
                <a:lnTo>
                  <a:pt x="2904" y="1046"/>
                </a:lnTo>
                <a:lnTo>
                  <a:pt x="2904" y="1042"/>
                </a:lnTo>
                <a:lnTo>
                  <a:pt x="2902" y="1040"/>
                </a:lnTo>
                <a:lnTo>
                  <a:pt x="2900" y="1040"/>
                </a:lnTo>
                <a:lnTo>
                  <a:pt x="2896" y="1040"/>
                </a:lnTo>
                <a:close/>
                <a:moveTo>
                  <a:pt x="3582" y="1042"/>
                </a:moveTo>
                <a:lnTo>
                  <a:pt x="3582" y="1042"/>
                </a:lnTo>
                <a:lnTo>
                  <a:pt x="3584" y="1044"/>
                </a:lnTo>
                <a:lnTo>
                  <a:pt x="3586" y="1042"/>
                </a:lnTo>
                <a:lnTo>
                  <a:pt x="3586" y="1040"/>
                </a:lnTo>
                <a:lnTo>
                  <a:pt x="3584" y="1040"/>
                </a:lnTo>
                <a:lnTo>
                  <a:pt x="3582" y="1042"/>
                </a:lnTo>
                <a:close/>
                <a:moveTo>
                  <a:pt x="4108" y="1040"/>
                </a:moveTo>
                <a:lnTo>
                  <a:pt x="4108" y="1040"/>
                </a:lnTo>
                <a:lnTo>
                  <a:pt x="4106" y="1042"/>
                </a:lnTo>
                <a:lnTo>
                  <a:pt x="4106" y="1046"/>
                </a:lnTo>
                <a:lnTo>
                  <a:pt x="4104" y="1046"/>
                </a:lnTo>
                <a:lnTo>
                  <a:pt x="4102" y="1046"/>
                </a:lnTo>
                <a:lnTo>
                  <a:pt x="4100" y="1048"/>
                </a:lnTo>
                <a:lnTo>
                  <a:pt x="4098" y="1050"/>
                </a:lnTo>
                <a:lnTo>
                  <a:pt x="4096" y="1050"/>
                </a:lnTo>
                <a:lnTo>
                  <a:pt x="4100" y="1058"/>
                </a:lnTo>
                <a:lnTo>
                  <a:pt x="4096" y="1060"/>
                </a:lnTo>
                <a:lnTo>
                  <a:pt x="4094" y="1062"/>
                </a:lnTo>
                <a:lnTo>
                  <a:pt x="4094" y="1064"/>
                </a:lnTo>
                <a:lnTo>
                  <a:pt x="4096" y="1064"/>
                </a:lnTo>
                <a:lnTo>
                  <a:pt x="4094" y="1064"/>
                </a:lnTo>
                <a:lnTo>
                  <a:pt x="4094" y="1068"/>
                </a:lnTo>
                <a:lnTo>
                  <a:pt x="4098" y="1070"/>
                </a:lnTo>
                <a:lnTo>
                  <a:pt x="4104" y="1072"/>
                </a:lnTo>
                <a:lnTo>
                  <a:pt x="4102" y="1076"/>
                </a:lnTo>
                <a:lnTo>
                  <a:pt x="4102" y="1078"/>
                </a:lnTo>
                <a:lnTo>
                  <a:pt x="4102" y="1080"/>
                </a:lnTo>
                <a:lnTo>
                  <a:pt x="4106" y="1086"/>
                </a:lnTo>
                <a:lnTo>
                  <a:pt x="4108" y="1088"/>
                </a:lnTo>
                <a:lnTo>
                  <a:pt x="4110" y="1090"/>
                </a:lnTo>
                <a:lnTo>
                  <a:pt x="4114" y="1088"/>
                </a:lnTo>
                <a:lnTo>
                  <a:pt x="4114" y="1086"/>
                </a:lnTo>
                <a:lnTo>
                  <a:pt x="4114" y="1080"/>
                </a:lnTo>
                <a:lnTo>
                  <a:pt x="4120" y="1078"/>
                </a:lnTo>
                <a:lnTo>
                  <a:pt x="4126" y="1072"/>
                </a:lnTo>
                <a:lnTo>
                  <a:pt x="4128" y="1066"/>
                </a:lnTo>
                <a:lnTo>
                  <a:pt x="4128" y="1058"/>
                </a:lnTo>
                <a:lnTo>
                  <a:pt x="4122" y="1052"/>
                </a:lnTo>
                <a:lnTo>
                  <a:pt x="4120" y="1044"/>
                </a:lnTo>
                <a:lnTo>
                  <a:pt x="4114" y="1046"/>
                </a:lnTo>
                <a:lnTo>
                  <a:pt x="4112" y="1046"/>
                </a:lnTo>
                <a:lnTo>
                  <a:pt x="4108" y="1046"/>
                </a:lnTo>
                <a:lnTo>
                  <a:pt x="4112" y="1046"/>
                </a:lnTo>
                <a:lnTo>
                  <a:pt x="4112" y="1042"/>
                </a:lnTo>
                <a:lnTo>
                  <a:pt x="4108" y="1040"/>
                </a:lnTo>
                <a:close/>
                <a:moveTo>
                  <a:pt x="2802" y="1078"/>
                </a:moveTo>
                <a:lnTo>
                  <a:pt x="2802" y="1078"/>
                </a:lnTo>
                <a:lnTo>
                  <a:pt x="2796" y="1074"/>
                </a:lnTo>
                <a:lnTo>
                  <a:pt x="2794" y="1072"/>
                </a:lnTo>
                <a:lnTo>
                  <a:pt x="2794" y="1068"/>
                </a:lnTo>
                <a:lnTo>
                  <a:pt x="2788" y="1066"/>
                </a:lnTo>
                <a:lnTo>
                  <a:pt x="2784" y="1062"/>
                </a:lnTo>
                <a:lnTo>
                  <a:pt x="2782" y="1056"/>
                </a:lnTo>
                <a:lnTo>
                  <a:pt x="2776" y="1054"/>
                </a:lnTo>
                <a:lnTo>
                  <a:pt x="2772" y="1056"/>
                </a:lnTo>
                <a:lnTo>
                  <a:pt x="2770" y="1060"/>
                </a:lnTo>
                <a:lnTo>
                  <a:pt x="2774" y="1060"/>
                </a:lnTo>
                <a:lnTo>
                  <a:pt x="2776" y="1064"/>
                </a:lnTo>
                <a:lnTo>
                  <a:pt x="2782" y="1072"/>
                </a:lnTo>
                <a:lnTo>
                  <a:pt x="2778" y="1072"/>
                </a:lnTo>
                <a:lnTo>
                  <a:pt x="2778" y="1074"/>
                </a:lnTo>
                <a:lnTo>
                  <a:pt x="2782" y="1074"/>
                </a:lnTo>
                <a:lnTo>
                  <a:pt x="2784" y="1074"/>
                </a:lnTo>
                <a:lnTo>
                  <a:pt x="2786" y="1074"/>
                </a:lnTo>
                <a:lnTo>
                  <a:pt x="2788" y="1076"/>
                </a:lnTo>
                <a:lnTo>
                  <a:pt x="2786" y="1076"/>
                </a:lnTo>
                <a:lnTo>
                  <a:pt x="2784" y="1078"/>
                </a:lnTo>
                <a:lnTo>
                  <a:pt x="2786" y="1078"/>
                </a:lnTo>
                <a:lnTo>
                  <a:pt x="2786" y="1080"/>
                </a:lnTo>
                <a:lnTo>
                  <a:pt x="2786" y="1086"/>
                </a:lnTo>
                <a:lnTo>
                  <a:pt x="2790" y="1086"/>
                </a:lnTo>
                <a:lnTo>
                  <a:pt x="2796" y="1088"/>
                </a:lnTo>
                <a:lnTo>
                  <a:pt x="2806" y="1092"/>
                </a:lnTo>
                <a:lnTo>
                  <a:pt x="2806" y="1090"/>
                </a:lnTo>
                <a:lnTo>
                  <a:pt x="2806" y="1088"/>
                </a:lnTo>
                <a:lnTo>
                  <a:pt x="2808" y="1086"/>
                </a:lnTo>
                <a:lnTo>
                  <a:pt x="2806" y="1086"/>
                </a:lnTo>
                <a:lnTo>
                  <a:pt x="2802" y="1082"/>
                </a:lnTo>
                <a:lnTo>
                  <a:pt x="2800" y="1080"/>
                </a:lnTo>
                <a:lnTo>
                  <a:pt x="2802" y="1078"/>
                </a:lnTo>
                <a:close/>
                <a:moveTo>
                  <a:pt x="1630" y="1060"/>
                </a:moveTo>
                <a:lnTo>
                  <a:pt x="1630" y="1060"/>
                </a:lnTo>
                <a:lnTo>
                  <a:pt x="1632" y="1062"/>
                </a:lnTo>
                <a:lnTo>
                  <a:pt x="1634" y="1064"/>
                </a:lnTo>
                <a:lnTo>
                  <a:pt x="1636" y="1062"/>
                </a:lnTo>
                <a:lnTo>
                  <a:pt x="1636" y="1060"/>
                </a:lnTo>
                <a:lnTo>
                  <a:pt x="1632" y="1056"/>
                </a:lnTo>
                <a:lnTo>
                  <a:pt x="1630" y="1058"/>
                </a:lnTo>
                <a:lnTo>
                  <a:pt x="1630" y="1060"/>
                </a:lnTo>
                <a:close/>
                <a:moveTo>
                  <a:pt x="2756" y="1070"/>
                </a:moveTo>
                <a:lnTo>
                  <a:pt x="2756" y="1070"/>
                </a:lnTo>
                <a:lnTo>
                  <a:pt x="2758" y="1070"/>
                </a:lnTo>
                <a:lnTo>
                  <a:pt x="2758" y="1068"/>
                </a:lnTo>
                <a:lnTo>
                  <a:pt x="2760" y="1068"/>
                </a:lnTo>
                <a:lnTo>
                  <a:pt x="2756" y="1064"/>
                </a:lnTo>
                <a:lnTo>
                  <a:pt x="2756" y="1060"/>
                </a:lnTo>
                <a:lnTo>
                  <a:pt x="2752" y="1060"/>
                </a:lnTo>
                <a:lnTo>
                  <a:pt x="2752" y="1062"/>
                </a:lnTo>
                <a:lnTo>
                  <a:pt x="2754" y="1064"/>
                </a:lnTo>
                <a:lnTo>
                  <a:pt x="2754" y="1068"/>
                </a:lnTo>
                <a:lnTo>
                  <a:pt x="2756" y="1070"/>
                </a:lnTo>
                <a:close/>
                <a:moveTo>
                  <a:pt x="3944" y="1066"/>
                </a:moveTo>
                <a:lnTo>
                  <a:pt x="3944" y="1066"/>
                </a:lnTo>
                <a:lnTo>
                  <a:pt x="3944" y="1062"/>
                </a:lnTo>
                <a:lnTo>
                  <a:pt x="3944" y="1060"/>
                </a:lnTo>
                <a:lnTo>
                  <a:pt x="3942" y="1060"/>
                </a:lnTo>
                <a:lnTo>
                  <a:pt x="3942" y="1064"/>
                </a:lnTo>
                <a:lnTo>
                  <a:pt x="3944" y="1066"/>
                </a:lnTo>
                <a:close/>
                <a:moveTo>
                  <a:pt x="1678" y="1070"/>
                </a:moveTo>
                <a:lnTo>
                  <a:pt x="1678" y="1070"/>
                </a:lnTo>
                <a:lnTo>
                  <a:pt x="1676" y="1066"/>
                </a:lnTo>
                <a:lnTo>
                  <a:pt x="1674" y="1062"/>
                </a:lnTo>
                <a:lnTo>
                  <a:pt x="1672" y="1062"/>
                </a:lnTo>
                <a:lnTo>
                  <a:pt x="1670" y="1064"/>
                </a:lnTo>
                <a:lnTo>
                  <a:pt x="1670" y="1066"/>
                </a:lnTo>
                <a:lnTo>
                  <a:pt x="1670" y="1070"/>
                </a:lnTo>
                <a:lnTo>
                  <a:pt x="1672" y="1068"/>
                </a:lnTo>
                <a:lnTo>
                  <a:pt x="1676" y="1068"/>
                </a:lnTo>
                <a:lnTo>
                  <a:pt x="1676" y="1070"/>
                </a:lnTo>
                <a:lnTo>
                  <a:pt x="1678" y="1070"/>
                </a:lnTo>
                <a:close/>
                <a:moveTo>
                  <a:pt x="862" y="1072"/>
                </a:moveTo>
                <a:lnTo>
                  <a:pt x="862" y="1072"/>
                </a:lnTo>
                <a:lnTo>
                  <a:pt x="862" y="1068"/>
                </a:lnTo>
                <a:lnTo>
                  <a:pt x="862" y="1064"/>
                </a:lnTo>
                <a:lnTo>
                  <a:pt x="856" y="1064"/>
                </a:lnTo>
                <a:lnTo>
                  <a:pt x="858" y="1068"/>
                </a:lnTo>
                <a:lnTo>
                  <a:pt x="858" y="1070"/>
                </a:lnTo>
                <a:lnTo>
                  <a:pt x="862" y="1072"/>
                </a:lnTo>
                <a:close/>
                <a:moveTo>
                  <a:pt x="256" y="1076"/>
                </a:moveTo>
                <a:lnTo>
                  <a:pt x="256" y="1076"/>
                </a:lnTo>
                <a:lnTo>
                  <a:pt x="256" y="1080"/>
                </a:lnTo>
                <a:lnTo>
                  <a:pt x="258" y="1084"/>
                </a:lnTo>
                <a:lnTo>
                  <a:pt x="262" y="1086"/>
                </a:lnTo>
                <a:lnTo>
                  <a:pt x="268" y="1088"/>
                </a:lnTo>
                <a:lnTo>
                  <a:pt x="272" y="1086"/>
                </a:lnTo>
                <a:lnTo>
                  <a:pt x="274" y="1082"/>
                </a:lnTo>
                <a:lnTo>
                  <a:pt x="272" y="1078"/>
                </a:lnTo>
                <a:lnTo>
                  <a:pt x="270" y="1074"/>
                </a:lnTo>
                <a:lnTo>
                  <a:pt x="266" y="1072"/>
                </a:lnTo>
                <a:lnTo>
                  <a:pt x="262" y="1070"/>
                </a:lnTo>
                <a:lnTo>
                  <a:pt x="258" y="1072"/>
                </a:lnTo>
                <a:lnTo>
                  <a:pt x="256" y="1076"/>
                </a:lnTo>
                <a:close/>
                <a:moveTo>
                  <a:pt x="4080" y="1086"/>
                </a:moveTo>
                <a:lnTo>
                  <a:pt x="4080" y="1086"/>
                </a:lnTo>
                <a:lnTo>
                  <a:pt x="4084" y="1086"/>
                </a:lnTo>
                <a:lnTo>
                  <a:pt x="4088" y="1084"/>
                </a:lnTo>
                <a:lnTo>
                  <a:pt x="4096" y="1078"/>
                </a:lnTo>
                <a:lnTo>
                  <a:pt x="4094" y="1074"/>
                </a:lnTo>
                <a:lnTo>
                  <a:pt x="4090" y="1072"/>
                </a:lnTo>
                <a:lnTo>
                  <a:pt x="4082" y="1070"/>
                </a:lnTo>
                <a:lnTo>
                  <a:pt x="4082" y="1074"/>
                </a:lnTo>
                <a:lnTo>
                  <a:pt x="4082" y="1078"/>
                </a:lnTo>
                <a:lnTo>
                  <a:pt x="4082" y="1082"/>
                </a:lnTo>
                <a:lnTo>
                  <a:pt x="4080" y="1086"/>
                </a:lnTo>
                <a:close/>
                <a:moveTo>
                  <a:pt x="1628" y="1076"/>
                </a:moveTo>
                <a:lnTo>
                  <a:pt x="1628" y="1076"/>
                </a:lnTo>
                <a:lnTo>
                  <a:pt x="1632" y="1080"/>
                </a:lnTo>
                <a:lnTo>
                  <a:pt x="1636" y="1080"/>
                </a:lnTo>
                <a:lnTo>
                  <a:pt x="1638" y="1078"/>
                </a:lnTo>
                <a:lnTo>
                  <a:pt x="1636" y="1074"/>
                </a:lnTo>
                <a:lnTo>
                  <a:pt x="1634" y="1072"/>
                </a:lnTo>
                <a:lnTo>
                  <a:pt x="1630" y="1074"/>
                </a:lnTo>
                <a:lnTo>
                  <a:pt x="1628" y="1076"/>
                </a:lnTo>
                <a:close/>
                <a:moveTo>
                  <a:pt x="4016" y="1090"/>
                </a:moveTo>
                <a:lnTo>
                  <a:pt x="4016" y="1090"/>
                </a:lnTo>
                <a:lnTo>
                  <a:pt x="4020" y="1090"/>
                </a:lnTo>
                <a:lnTo>
                  <a:pt x="4024" y="1088"/>
                </a:lnTo>
                <a:lnTo>
                  <a:pt x="4024" y="1086"/>
                </a:lnTo>
                <a:lnTo>
                  <a:pt x="4022" y="1084"/>
                </a:lnTo>
                <a:lnTo>
                  <a:pt x="4020" y="1084"/>
                </a:lnTo>
                <a:lnTo>
                  <a:pt x="4016" y="1090"/>
                </a:lnTo>
                <a:close/>
                <a:moveTo>
                  <a:pt x="3452" y="1094"/>
                </a:moveTo>
                <a:lnTo>
                  <a:pt x="3452" y="1094"/>
                </a:lnTo>
                <a:lnTo>
                  <a:pt x="3452" y="1092"/>
                </a:lnTo>
                <a:lnTo>
                  <a:pt x="3448" y="1092"/>
                </a:lnTo>
                <a:lnTo>
                  <a:pt x="3450" y="1094"/>
                </a:lnTo>
                <a:lnTo>
                  <a:pt x="3450" y="1096"/>
                </a:lnTo>
                <a:lnTo>
                  <a:pt x="3452" y="1094"/>
                </a:lnTo>
                <a:close/>
                <a:moveTo>
                  <a:pt x="1724" y="1108"/>
                </a:moveTo>
                <a:lnTo>
                  <a:pt x="1724" y="1108"/>
                </a:lnTo>
                <a:lnTo>
                  <a:pt x="1724" y="1106"/>
                </a:lnTo>
                <a:lnTo>
                  <a:pt x="1726" y="1106"/>
                </a:lnTo>
                <a:lnTo>
                  <a:pt x="1732" y="1106"/>
                </a:lnTo>
                <a:lnTo>
                  <a:pt x="1730" y="1102"/>
                </a:lnTo>
                <a:lnTo>
                  <a:pt x="1728" y="1098"/>
                </a:lnTo>
                <a:lnTo>
                  <a:pt x="1722" y="1092"/>
                </a:lnTo>
                <a:lnTo>
                  <a:pt x="1720" y="1100"/>
                </a:lnTo>
                <a:lnTo>
                  <a:pt x="1720" y="1104"/>
                </a:lnTo>
                <a:lnTo>
                  <a:pt x="1724" y="1108"/>
                </a:lnTo>
                <a:close/>
                <a:moveTo>
                  <a:pt x="1170" y="1098"/>
                </a:moveTo>
                <a:lnTo>
                  <a:pt x="1170" y="1098"/>
                </a:lnTo>
                <a:lnTo>
                  <a:pt x="1172" y="1100"/>
                </a:lnTo>
                <a:lnTo>
                  <a:pt x="1172" y="1102"/>
                </a:lnTo>
                <a:lnTo>
                  <a:pt x="1174" y="1102"/>
                </a:lnTo>
                <a:lnTo>
                  <a:pt x="1176" y="1102"/>
                </a:lnTo>
                <a:lnTo>
                  <a:pt x="1176" y="1100"/>
                </a:lnTo>
                <a:lnTo>
                  <a:pt x="1176" y="1098"/>
                </a:lnTo>
                <a:lnTo>
                  <a:pt x="1174" y="1094"/>
                </a:lnTo>
                <a:lnTo>
                  <a:pt x="1172" y="1094"/>
                </a:lnTo>
                <a:lnTo>
                  <a:pt x="1172" y="1096"/>
                </a:lnTo>
                <a:lnTo>
                  <a:pt x="1170" y="1096"/>
                </a:lnTo>
                <a:lnTo>
                  <a:pt x="1170" y="1098"/>
                </a:lnTo>
                <a:close/>
                <a:moveTo>
                  <a:pt x="2734" y="1114"/>
                </a:moveTo>
                <a:lnTo>
                  <a:pt x="2734" y="1114"/>
                </a:lnTo>
                <a:lnTo>
                  <a:pt x="2736" y="1114"/>
                </a:lnTo>
                <a:lnTo>
                  <a:pt x="2738" y="1112"/>
                </a:lnTo>
                <a:lnTo>
                  <a:pt x="2740" y="1110"/>
                </a:lnTo>
                <a:lnTo>
                  <a:pt x="2742" y="1110"/>
                </a:lnTo>
                <a:lnTo>
                  <a:pt x="2742" y="1106"/>
                </a:lnTo>
                <a:lnTo>
                  <a:pt x="2740" y="1104"/>
                </a:lnTo>
                <a:lnTo>
                  <a:pt x="2736" y="1104"/>
                </a:lnTo>
                <a:lnTo>
                  <a:pt x="2732" y="1102"/>
                </a:lnTo>
                <a:lnTo>
                  <a:pt x="2730" y="1106"/>
                </a:lnTo>
                <a:lnTo>
                  <a:pt x="2730" y="1108"/>
                </a:lnTo>
                <a:lnTo>
                  <a:pt x="2732" y="1112"/>
                </a:lnTo>
                <a:lnTo>
                  <a:pt x="2734" y="1114"/>
                </a:lnTo>
                <a:close/>
                <a:moveTo>
                  <a:pt x="2554" y="1112"/>
                </a:moveTo>
                <a:lnTo>
                  <a:pt x="2554" y="1112"/>
                </a:lnTo>
                <a:lnTo>
                  <a:pt x="2554" y="1110"/>
                </a:lnTo>
                <a:lnTo>
                  <a:pt x="2552" y="1110"/>
                </a:lnTo>
                <a:lnTo>
                  <a:pt x="2548" y="1112"/>
                </a:lnTo>
                <a:lnTo>
                  <a:pt x="2542" y="1112"/>
                </a:lnTo>
                <a:lnTo>
                  <a:pt x="2540" y="1116"/>
                </a:lnTo>
                <a:lnTo>
                  <a:pt x="2538" y="1120"/>
                </a:lnTo>
                <a:lnTo>
                  <a:pt x="2538" y="1128"/>
                </a:lnTo>
                <a:lnTo>
                  <a:pt x="2536" y="1126"/>
                </a:lnTo>
                <a:lnTo>
                  <a:pt x="2534" y="1126"/>
                </a:lnTo>
                <a:lnTo>
                  <a:pt x="2542" y="1134"/>
                </a:lnTo>
                <a:lnTo>
                  <a:pt x="2548" y="1144"/>
                </a:lnTo>
                <a:lnTo>
                  <a:pt x="2552" y="1140"/>
                </a:lnTo>
                <a:lnTo>
                  <a:pt x="2558" y="1140"/>
                </a:lnTo>
                <a:lnTo>
                  <a:pt x="2562" y="1138"/>
                </a:lnTo>
                <a:lnTo>
                  <a:pt x="2566" y="1134"/>
                </a:lnTo>
                <a:lnTo>
                  <a:pt x="2566" y="1136"/>
                </a:lnTo>
                <a:lnTo>
                  <a:pt x="2568" y="1136"/>
                </a:lnTo>
                <a:lnTo>
                  <a:pt x="2568" y="1134"/>
                </a:lnTo>
                <a:lnTo>
                  <a:pt x="2570" y="1132"/>
                </a:lnTo>
                <a:lnTo>
                  <a:pt x="2568" y="1130"/>
                </a:lnTo>
                <a:lnTo>
                  <a:pt x="2566" y="1130"/>
                </a:lnTo>
                <a:lnTo>
                  <a:pt x="2564" y="1130"/>
                </a:lnTo>
                <a:lnTo>
                  <a:pt x="2564" y="1128"/>
                </a:lnTo>
                <a:lnTo>
                  <a:pt x="2566" y="1126"/>
                </a:lnTo>
                <a:lnTo>
                  <a:pt x="2566" y="1124"/>
                </a:lnTo>
                <a:lnTo>
                  <a:pt x="2568" y="1122"/>
                </a:lnTo>
                <a:lnTo>
                  <a:pt x="2566" y="1122"/>
                </a:lnTo>
                <a:lnTo>
                  <a:pt x="2564" y="1122"/>
                </a:lnTo>
                <a:lnTo>
                  <a:pt x="2562" y="1122"/>
                </a:lnTo>
                <a:lnTo>
                  <a:pt x="2562" y="1116"/>
                </a:lnTo>
                <a:lnTo>
                  <a:pt x="2562" y="1112"/>
                </a:lnTo>
                <a:lnTo>
                  <a:pt x="2558" y="1108"/>
                </a:lnTo>
                <a:lnTo>
                  <a:pt x="2556" y="1110"/>
                </a:lnTo>
                <a:lnTo>
                  <a:pt x="2554" y="1112"/>
                </a:lnTo>
                <a:close/>
                <a:moveTo>
                  <a:pt x="3632" y="1128"/>
                </a:moveTo>
                <a:lnTo>
                  <a:pt x="3632" y="1128"/>
                </a:lnTo>
                <a:lnTo>
                  <a:pt x="3638" y="1128"/>
                </a:lnTo>
                <a:lnTo>
                  <a:pt x="3640" y="1128"/>
                </a:lnTo>
                <a:lnTo>
                  <a:pt x="3640" y="1124"/>
                </a:lnTo>
                <a:lnTo>
                  <a:pt x="3636" y="1126"/>
                </a:lnTo>
                <a:lnTo>
                  <a:pt x="3632" y="1128"/>
                </a:lnTo>
                <a:close/>
                <a:moveTo>
                  <a:pt x="4540" y="1128"/>
                </a:moveTo>
                <a:lnTo>
                  <a:pt x="4540" y="1128"/>
                </a:lnTo>
                <a:lnTo>
                  <a:pt x="4540" y="1140"/>
                </a:lnTo>
                <a:lnTo>
                  <a:pt x="4542" y="1146"/>
                </a:lnTo>
                <a:lnTo>
                  <a:pt x="4546" y="1148"/>
                </a:lnTo>
                <a:lnTo>
                  <a:pt x="4548" y="1148"/>
                </a:lnTo>
                <a:lnTo>
                  <a:pt x="4552" y="1148"/>
                </a:lnTo>
                <a:lnTo>
                  <a:pt x="4556" y="1142"/>
                </a:lnTo>
                <a:lnTo>
                  <a:pt x="4558" y="1136"/>
                </a:lnTo>
                <a:lnTo>
                  <a:pt x="4558" y="1128"/>
                </a:lnTo>
                <a:lnTo>
                  <a:pt x="4548" y="1126"/>
                </a:lnTo>
                <a:lnTo>
                  <a:pt x="4544" y="1126"/>
                </a:lnTo>
                <a:lnTo>
                  <a:pt x="4540" y="1128"/>
                </a:lnTo>
                <a:close/>
                <a:moveTo>
                  <a:pt x="2856" y="1144"/>
                </a:moveTo>
                <a:lnTo>
                  <a:pt x="2856" y="1144"/>
                </a:lnTo>
                <a:lnTo>
                  <a:pt x="2856" y="1142"/>
                </a:lnTo>
                <a:lnTo>
                  <a:pt x="2856" y="1140"/>
                </a:lnTo>
                <a:lnTo>
                  <a:pt x="2858" y="1142"/>
                </a:lnTo>
                <a:lnTo>
                  <a:pt x="2860" y="1146"/>
                </a:lnTo>
                <a:lnTo>
                  <a:pt x="2866" y="1144"/>
                </a:lnTo>
                <a:lnTo>
                  <a:pt x="2870" y="1146"/>
                </a:lnTo>
                <a:lnTo>
                  <a:pt x="2870" y="1144"/>
                </a:lnTo>
                <a:lnTo>
                  <a:pt x="2872" y="1144"/>
                </a:lnTo>
                <a:lnTo>
                  <a:pt x="2872" y="1142"/>
                </a:lnTo>
                <a:lnTo>
                  <a:pt x="2868" y="1140"/>
                </a:lnTo>
                <a:lnTo>
                  <a:pt x="2866" y="1138"/>
                </a:lnTo>
                <a:lnTo>
                  <a:pt x="2864" y="1136"/>
                </a:lnTo>
                <a:lnTo>
                  <a:pt x="2860" y="1136"/>
                </a:lnTo>
                <a:lnTo>
                  <a:pt x="2856" y="1126"/>
                </a:lnTo>
                <a:lnTo>
                  <a:pt x="2856" y="1128"/>
                </a:lnTo>
                <a:lnTo>
                  <a:pt x="2854" y="1126"/>
                </a:lnTo>
                <a:lnTo>
                  <a:pt x="2854" y="1130"/>
                </a:lnTo>
                <a:lnTo>
                  <a:pt x="2854" y="1136"/>
                </a:lnTo>
                <a:lnTo>
                  <a:pt x="2854" y="1140"/>
                </a:lnTo>
                <a:lnTo>
                  <a:pt x="2856" y="1144"/>
                </a:lnTo>
                <a:close/>
                <a:moveTo>
                  <a:pt x="4586" y="1128"/>
                </a:moveTo>
                <a:lnTo>
                  <a:pt x="4586" y="1128"/>
                </a:lnTo>
                <a:lnTo>
                  <a:pt x="4582" y="1148"/>
                </a:lnTo>
                <a:lnTo>
                  <a:pt x="4584" y="1148"/>
                </a:lnTo>
                <a:lnTo>
                  <a:pt x="4584" y="1150"/>
                </a:lnTo>
                <a:lnTo>
                  <a:pt x="4604" y="1150"/>
                </a:lnTo>
                <a:lnTo>
                  <a:pt x="4604" y="1142"/>
                </a:lnTo>
                <a:lnTo>
                  <a:pt x="4602" y="1134"/>
                </a:lnTo>
                <a:lnTo>
                  <a:pt x="4596" y="1130"/>
                </a:lnTo>
                <a:lnTo>
                  <a:pt x="4586" y="1128"/>
                </a:lnTo>
                <a:close/>
                <a:moveTo>
                  <a:pt x="4654" y="1140"/>
                </a:moveTo>
                <a:lnTo>
                  <a:pt x="4654" y="1140"/>
                </a:lnTo>
                <a:lnTo>
                  <a:pt x="4656" y="1144"/>
                </a:lnTo>
                <a:lnTo>
                  <a:pt x="4660" y="1146"/>
                </a:lnTo>
                <a:lnTo>
                  <a:pt x="4662" y="1148"/>
                </a:lnTo>
                <a:lnTo>
                  <a:pt x="4666" y="1146"/>
                </a:lnTo>
                <a:lnTo>
                  <a:pt x="4670" y="1146"/>
                </a:lnTo>
                <a:lnTo>
                  <a:pt x="4672" y="1142"/>
                </a:lnTo>
                <a:lnTo>
                  <a:pt x="4674" y="1138"/>
                </a:lnTo>
                <a:lnTo>
                  <a:pt x="4672" y="1134"/>
                </a:lnTo>
                <a:lnTo>
                  <a:pt x="4664" y="1132"/>
                </a:lnTo>
                <a:lnTo>
                  <a:pt x="4660" y="1130"/>
                </a:lnTo>
                <a:lnTo>
                  <a:pt x="4656" y="1130"/>
                </a:lnTo>
                <a:lnTo>
                  <a:pt x="4656" y="1136"/>
                </a:lnTo>
                <a:lnTo>
                  <a:pt x="4654" y="1140"/>
                </a:lnTo>
                <a:close/>
                <a:moveTo>
                  <a:pt x="4696" y="1158"/>
                </a:moveTo>
                <a:lnTo>
                  <a:pt x="4696" y="1158"/>
                </a:lnTo>
                <a:lnTo>
                  <a:pt x="4694" y="1152"/>
                </a:lnTo>
                <a:lnTo>
                  <a:pt x="4690" y="1150"/>
                </a:lnTo>
                <a:lnTo>
                  <a:pt x="4684" y="1148"/>
                </a:lnTo>
                <a:lnTo>
                  <a:pt x="4678" y="1150"/>
                </a:lnTo>
                <a:lnTo>
                  <a:pt x="4678" y="1156"/>
                </a:lnTo>
                <a:lnTo>
                  <a:pt x="4678" y="1160"/>
                </a:lnTo>
                <a:lnTo>
                  <a:pt x="4680" y="1164"/>
                </a:lnTo>
                <a:lnTo>
                  <a:pt x="4684" y="1166"/>
                </a:lnTo>
                <a:lnTo>
                  <a:pt x="4688" y="1166"/>
                </a:lnTo>
                <a:lnTo>
                  <a:pt x="4692" y="1164"/>
                </a:lnTo>
                <a:lnTo>
                  <a:pt x="4694" y="1162"/>
                </a:lnTo>
                <a:lnTo>
                  <a:pt x="4696" y="1158"/>
                </a:lnTo>
                <a:close/>
                <a:moveTo>
                  <a:pt x="2354" y="1148"/>
                </a:moveTo>
                <a:lnTo>
                  <a:pt x="2354" y="1148"/>
                </a:lnTo>
                <a:lnTo>
                  <a:pt x="2354" y="1150"/>
                </a:lnTo>
                <a:lnTo>
                  <a:pt x="2352" y="1150"/>
                </a:lnTo>
                <a:lnTo>
                  <a:pt x="2348" y="1148"/>
                </a:lnTo>
                <a:lnTo>
                  <a:pt x="2350" y="1152"/>
                </a:lnTo>
                <a:lnTo>
                  <a:pt x="2352" y="1154"/>
                </a:lnTo>
                <a:lnTo>
                  <a:pt x="2354" y="1152"/>
                </a:lnTo>
                <a:lnTo>
                  <a:pt x="2354" y="1148"/>
                </a:lnTo>
                <a:close/>
                <a:moveTo>
                  <a:pt x="3012" y="1166"/>
                </a:moveTo>
                <a:lnTo>
                  <a:pt x="3012" y="1166"/>
                </a:lnTo>
                <a:lnTo>
                  <a:pt x="3010" y="1168"/>
                </a:lnTo>
                <a:lnTo>
                  <a:pt x="3008" y="1170"/>
                </a:lnTo>
                <a:lnTo>
                  <a:pt x="3010" y="1170"/>
                </a:lnTo>
                <a:lnTo>
                  <a:pt x="3012" y="1170"/>
                </a:lnTo>
                <a:lnTo>
                  <a:pt x="3014" y="1170"/>
                </a:lnTo>
                <a:lnTo>
                  <a:pt x="3016" y="1172"/>
                </a:lnTo>
                <a:lnTo>
                  <a:pt x="3014" y="1176"/>
                </a:lnTo>
                <a:lnTo>
                  <a:pt x="3014" y="1180"/>
                </a:lnTo>
                <a:lnTo>
                  <a:pt x="3016" y="1180"/>
                </a:lnTo>
                <a:lnTo>
                  <a:pt x="3020" y="1182"/>
                </a:lnTo>
                <a:lnTo>
                  <a:pt x="3020" y="1178"/>
                </a:lnTo>
                <a:lnTo>
                  <a:pt x="3020" y="1176"/>
                </a:lnTo>
                <a:lnTo>
                  <a:pt x="3024" y="1176"/>
                </a:lnTo>
                <a:lnTo>
                  <a:pt x="3026" y="1174"/>
                </a:lnTo>
                <a:lnTo>
                  <a:pt x="3028" y="1172"/>
                </a:lnTo>
                <a:lnTo>
                  <a:pt x="3030" y="1170"/>
                </a:lnTo>
                <a:lnTo>
                  <a:pt x="3030" y="1168"/>
                </a:lnTo>
                <a:lnTo>
                  <a:pt x="3028" y="1168"/>
                </a:lnTo>
                <a:lnTo>
                  <a:pt x="3028" y="1166"/>
                </a:lnTo>
                <a:lnTo>
                  <a:pt x="3026" y="1164"/>
                </a:lnTo>
                <a:lnTo>
                  <a:pt x="3030" y="1164"/>
                </a:lnTo>
                <a:lnTo>
                  <a:pt x="3034" y="1162"/>
                </a:lnTo>
                <a:lnTo>
                  <a:pt x="3028" y="1152"/>
                </a:lnTo>
                <a:lnTo>
                  <a:pt x="3026" y="1150"/>
                </a:lnTo>
                <a:lnTo>
                  <a:pt x="3022" y="1152"/>
                </a:lnTo>
                <a:lnTo>
                  <a:pt x="3016" y="1154"/>
                </a:lnTo>
                <a:lnTo>
                  <a:pt x="3012" y="1160"/>
                </a:lnTo>
                <a:lnTo>
                  <a:pt x="3012" y="1166"/>
                </a:lnTo>
                <a:close/>
                <a:moveTo>
                  <a:pt x="3230" y="1158"/>
                </a:moveTo>
                <a:lnTo>
                  <a:pt x="3230" y="1158"/>
                </a:lnTo>
                <a:lnTo>
                  <a:pt x="3230" y="1162"/>
                </a:lnTo>
                <a:lnTo>
                  <a:pt x="3232" y="1162"/>
                </a:lnTo>
                <a:lnTo>
                  <a:pt x="3236" y="1164"/>
                </a:lnTo>
                <a:lnTo>
                  <a:pt x="3240" y="1162"/>
                </a:lnTo>
                <a:lnTo>
                  <a:pt x="3238" y="1160"/>
                </a:lnTo>
                <a:lnTo>
                  <a:pt x="3240" y="1156"/>
                </a:lnTo>
                <a:lnTo>
                  <a:pt x="3236" y="1156"/>
                </a:lnTo>
                <a:lnTo>
                  <a:pt x="3234" y="1156"/>
                </a:lnTo>
                <a:lnTo>
                  <a:pt x="3232" y="1158"/>
                </a:lnTo>
                <a:lnTo>
                  <a:pt x="3230" y="1158"/>
                </a:lnTo>
                <a:close/>
                <a:moveTo>
                  <a:pt x="1282" y="1176"/>
                </a:moveTo>
                <a:lnTo>
                  <a:pt x="1282" y="1176"/>
                </a:lnTo>
                <a:lnTo>
                  <a:pt x="1290" y="1176"/>
                </a:lnTo>
                <a:lnTo>
                  <a:pt x="1296" y="1172"/>
                </a:lnTo>
                <a:lnTo>
                  <a:pt x="1296" y="1170"/>
                </a:lnTo>
                <a:lnTo>
                  <a:pt x="1298" y="1168"/>
                </a:lnTo>
                <a:lnTo>
                  <a:pt x="1296" y="1160"/>
                </a:lnTo>
                <a:lnTo>
                  <a:pt x="1292" y="1160"/>
                </a:lnTo>
                <a:lnTo>
                  <a:pt x="1290" y="1160"/>
                </a:lnTo>
                <a:lnTo>
                  <a:pt x="1284" y="1162"/>
                </a:lnTo>
                <a:lnTo>
                  <a:pt x="1282" y="1168"/>
                </a:lnTo>
                <a:lnTo>
                  <a:pt x="1282" y="1176"/>
                </a:lnTo>
                <a:close/>
                <a:moveTo>
                  <a:pt x="1376" y="1166"/>
                </a:moveTo>
                <a:lnTo>
                  <a:pt x="1376" y="1166"/>
                </a:lnTo>
                <a:lnTo>
                  <a:pt x="1378" y="1170"/>
                </a:lnTo>
                <a:lnTo>
                  <a:pt x="1380" y="1170"/>
                </a:lnTo>
                <a:lnTo>
                  <a:pt x="1386" y="1170"/>
                </a:lnTo>
                <a:lnTo>
                  <a:pt x="1388" y="1168"/>
                </a:lnTo>
                <a:lnTo>
                  <a:pt x="1388" y="1166"/>
                </a:lnTo>
                <a:lnTo>
                  <a:pt x="1388" y="1162"/>
                </a:lnTo>
                <a:lnTo>
                  <a:pt x="1386" y="1160"/>
                </a:lnTo>
                <a:lnTo>
                  <a:pt x="1382" y="1160"/>
                </a:lnTo>
                <a:lnTo>
                  <a:pt x="1380" y="1162"/>
                </a:lnTo>
                <a:lnTo>
                  <a:pt x="1376" y="1166"/>
                </a:lnTo>
                <a:close/>
                <a:moveTo>
                  <a:pt x="4726" y="1164"/>
                </a:moveTo>
                <a:lnTo>
                  <a:pt x="4726" y="1164"/>
                </a:lnTo>
                <a:lnTo>
                  <a:pt x="4724" y="1170"/>
                </a:lnTo>
                <a:lnTo>
                  <a:pt x="4720" y="1176"/>
                </a:lnTo>
                <a:lnTo>
                  <a:pt x="4716" y="1182"/>
                </a:lnTo>
                <a:lnTo>
                  <a:pt x="4716" y="1188"/>
                </a:lnTo>
                <a:lnTo>
                  <a:pt x="4718" y="1192"/>
                </a:lnTo>
                <a:lnTo>
                  <a:pt x="4722" y="1194"/>
                </a:lnTo>
                <a:lnTo>
                  <a:pt x="4726" y="1198"/>
                </a:lnTo>
                <a:lnTo>
                  <a:pt x="4728" y="1200"/>
                </a:lnTo>
                <a:lnTo>
                  <a:pt x="4734" y="1198"/>
                </a:lnTo>
                <a:lnTo>
                  <a:pt x="4738" y="1192"/>
                </a:lnTo>
                <a:lnTo>
                  <a:pt x="4740" y="1186"/>
                </a:lnTo>
                <a:lnTo>
                  <a:pt x="4740" y="1178"/>
                </a:lnTo>
                <a:lnTo>
                  <a:pt x="4738" y="1172"/>
                </a:lnTo>
                <a:lnTo>
                  <a:pt x="4736" y="1166"/>
                </a:lnTo>
                <a:lnTo>
                  <a:pt x="4730" y="1162"/>
                </a:lnTo>
                <a:lnTo>
                  <a:pt x="4726" y="1164"/>
                </a:lnTo>
                <a:close/>
                <a:moveTo>
                  <a:pt x="4390" y="1168"/>
                </a:moveTo>
                <a:lnTo>
                  <a:pt x="4390" y="1168"/>
                </a:lnTo>
                <a:lnTo>
                  <a:pt x="4392" y="1170"/>
                </a:lnTo>
                <a:lnTo>
                  <a:pt x="4394" y="1170"/>
                </a:lnTo>
                <a:lnTo>
                  <a:pt x="4396" y="1168"/>
                </a:lnTo>
                <a:lnTo>
                  <a:pt x="4396" y="1164"/>
                </a:lnTo>
                <a:lnTo>
                  <a:pt x="4392" y="1164"/>
                </a:lnTo>
                <a:lnTo>
                  <a:pt x="4390" y="1166"/>
                </a:lnTo>
                <a:lnTo>
                  <a:pt x="4390" y="1168"/>
                </a:lnTo>
                <a:close/>
                <a:moveTo>
                  <a:pt x="4176" y="1166"/>
                </a:moveTo>
                <a:lnTo>
                  <a:pt x="4176" y="1166"/>
                </a:lnTo>
                <a:lnTo>
                  <a:pt x="4176" y="1170"/>
                </a:lnTo>
                <a:lnTo>
                  <a:pt x="4176" y="1176"/>
                </a:lnTo>
                <a:lnTo>
                  <a:pt x="4180" y="1176"/>
                </a:lnTo>
                <a:lnTo>
                  <a:pt x="4184" y="1178"/>
                </a:lnTo>
                <a:lnTo>
                  <a:pt x="4186" y="1176"/>
                </a:lnTo>
                <a:lnTo>
                  <a:pt x="4186" y="1174"/>
                </a:lnTo>
                <a:lnTo>
                  <a:pt x="4184" y="1168"/>
                </a:lnTo>
                <a:lnTo>
                  <a:pt x="4180" y="1164"/>
                </a:lnTo>
                <a:lnTo>
                  <a:pt x="4178" y="1164"/>
                </a:lnTo>
                <a:lnTo>
                  <a:pt x="4176" y="1166"/>
                </a:lnTo>
                <a:close/>
                <a:moveTo>
                  <a:pt x="1078" y="1174"/>
                </a:moveTo>
                <a:lnTo>
                  <a:pt x="1078" y="1174"/>
                </a:lnTo>
                <a:lnTo>
                  <a:pt x="1080" y="1174"/>
                </a:lnTo>
                <a:lnTo>
                  <a:pt x="1082" y="1174"/>
                </a:lnTo>
                <a:lnTo>
                  <a:pt x="1082" y="1168"/>
                </a:lnTo>
                <a:lnTo>
                  <a:pt x="1080" y="1166"/>
                </a:lnTo>
                <a:lnTo>
                  <a:pt x="1078" y="1166"/>
                </a:lnTo>
                <a:lnTo>
                  <a:pt x="1076" y="1170"/>
                </a:lnTo>
                <a:lnTo>
                  <a:pt x="1076" y="1172"/>
                </a:lnTo>
                <a:lnTo>
                  <a:pt x="1078" y="1174"/>
                </a:lnTo>
                <a:close/>
                <a:moveTo>
                  <a:pt x="2340" y="1184"/>
                </a:moveTo>
                <a:lnTo>
                  <a:pt x="2340" y="1184"/>
                </a:lnTo>
                <a:lnTo>
                  <a:pt x="2340" y="1182"/>
                </a:lnTo>
                <a:lnTo>
                  <a:pt x="2340" y="1180"/>
                </a:lnTo>
                <a:lnTo>
                  <a:pt x="2338" y="1174"/>
                </a:lnTo>
                <a:lnTo>
                  <a:pt x="2334" y="1172"/>
                </a:lnTo>
                <a:lnTo>
                  <a:pt x="2332" y="1170"/>
                </a:lnTo>
                <a:lnTo>
                  <a:pt x="2328" y="1170"/>
                </a:lnTo>
                <a:lnTo>
                  <a:pt x="2324" y="1172"/>
                </a:lnTo>
                <a:lnTo>
                  <a:pt x="2320" y="1178"/>
                </a:lnTo>
                <a:lnTo>
                  <a:pt x="2318" y="1188"/>
                </a:lnTo>
                <a:lnTo>
                  <a:pt x="2320" y="1188"/>
                </a:lnTo>
                <a:lnTo>
                  <a:pt x="2320" y="1192"/>
                </a:lnTo>
                <a:lnTo>
                  <a:pt x="2330" y="1190"/>
                </a:lnTo>
                <a:lnTo>
                  <a:pt x="2336" y="1190"/>
                </a:lnTo>
                <a:lnTo>
                  <a:pt x="2342" y="1190"/>
                </a:lnTo>
                <a:lnTo>
                  <a:pt x="2342" y="1188"/>
                </a:lnTo>
                <a:lnTo>
                  <a:pt x="2342" y="1186"/>
                </a:lnTo>
                <a:lnTo>
                  <a:pt x="2340" y="1184"/>
                </a:lnTo>
                <a:close/>
                <a:moveTo>
                  <a:pt x="306" y="1178"/>
                </a:moveTo>
                <a:lnTo>
                  <a:pt x="306" y="1178"/>
                </a:lnTo>
                <a:lnTo>
                  <a:pt x="306" y="1182"/>
                </a:lnTo>
                <a:lnTo>
                  <a:pt x="308" y="1184"/>
                </a:lnTo>
                <a:lnTo>
                  <a:pt x="314" y="1184"/>
                </a:lnTo>
                <a:lnTo>
                  <a:pt x="318" y="1182"/>
                </a:lnTo>
                <a:lnTo>
                  <a:pt x="320" y="1180"/>
                </a:lnTo>
                <a:lnTo>
                  <a:pt x="320" y="1176"/>
                </a:lnTo>
                <a:lnTo>
                  <a:pt x="316" y="1172"/>
                </a:lnTo>
                <a:lnTo>
                  <a:pt x="312" y="1172"/>
                </a:lnTo>
                <a:lnTo>
                  <a:pt x="308" y="1174"/>
                </a:lnTo>
                <a:lnTo>
                  <a:pt x="306" y="1178"/>
                </a:lnTo>
                <a:close/>
                <a:moveTo>
                  <a:pt x="1192" y="1172"/>
                </a:moveTo>
                <a:lnTo>
                  <a:pt x="1192" y="1172"/>
                </a:lnTo>
                <a:lnTo>
                  <a:pt x="1182" y="1172"/>
                </a:lnTo>
                <a:lnTo>
                  <a:pt x="1174" y="1172"/>
                </a:lnTo>
                <a:lnTo>
                  <a:pt x="1166" y="1174"/>
                </a:lnTo>
                <a:lnTo>
                  <a:pt x="1164" y="1176"/>
                </a:lnTo>
                <a:lnTo>
                  <a:pt x="1164" y="1180"/>
                </a:lnTo>
                <a:lnTo>
                  <a:pt x="1164" y="1186"/>
                </a:lnTo>
                <a:lnTo>
                  <a:pt x="1166" y="1192"/>
                </a:lnTo>
                <a:lnTo>
                  <a:pt x="1170" y="1198"/>
                </a:lnTo>
                <a:lnTo>
                  <a:pt x="1176" y="1202"/>
                </a:lnTo>
                <a:lnTo>
                  <a:pt x="1182" y="1200"/>
                </a:lnTo>
                <a:lnTo>
                  <a:pt x="1184" y="1200"/>
                </a:lnTo>
                <a:lnTo>
                  <a:pt x="1188" y="1202"/>
                </a:lnTo>
                <a:lnTo>
                  <a:pt x="1192" y="1196"/>
                </a:lnTo>
                <a:lnTo>
                  <a:pt x="1194" y="1188"/>
                </a:lnTo>
                <a:lnTo>
                  <a:pt x="1194" y="1180"/>
                </a:lnTo>
                <a:lnTo>
                  <a:pt x="1194" y="1176"/>
                </a:lnTo>
                <a:lnTo>
                  <a:pt x="1192" y="1172"/>
                </a:lnTo>
                <a:close/>
                <a:moveTo>
                  <a:pt x="3128" y="1172"/>
                </a:moveTo>
                <a:lnTo>
                  <a:pt x="3128" y="1172"/>
                </a:lnTo>
                <a:lnTo>
                  <a:pt x="3122" y="1172"/>
                </a:lnTo>
                <a:lnTo>
                  <a:pt x="3116" y="1174"/>
                </a:lnTo>
                <a:lnTo>
                  <a:pt x="3112" y="1178"/>
                </a:lnTo>
                <a:lnTo>
                  <a:pt x="3108" y="1184"/>
                </a:lnTo>
                <a:lnTo>
                  <a:pt x="3112" y="1186"/>
                </a:lnTo>
                <a:lnTo>
                  <a:pt x="3114" y="1190"/>
                </a:lnTo>
                <a:lnTo>
                  <a:pt x="3118" y="1194"/>
                </a:lnTo>
                <a:lnTo>
                  <a:pt x="3122" y="1194"/>
                </a:lnTo>
                <a:lnTo>
                  <a:pt x="3120" y="1190"/>
                </a:lnTo>
                <a:lnTo>
                  <a:pt x="3118" y="1186"/>
                </a:lnTo>
                <a:lnTo>
                  <a:pt x="3120" y="1184"/>
                </a:lnTo>
                <a:lnTo>
                  <a:pt x="3124" y="1186"/>
                </a:lnTo>
                <a:lnTo>
                  <a:pt x="3130" y="1188"/>
                </a:lnTo>
                <a:lnTo>
                  <a:pt x="3130" y="1180"/>
                </a:lnTo>
                <a:lnTo>
                  <a:pt x="3130" y="1176"/>
                </a:lnTo>
                <a:lnTo>
                  <a:pt x="3128" y="1172"/>
                </a:lnTo>
                <a:close/>
                <a:moveTo>
                  <a:pt x="1876" y="1176"/>
                </a:moveTo>
                <a:lnTo>
                  <a:pt x="1876" y="1176"/>
                </a:lnTo>
                <a:lnTo>
                  <a:pt x="1876" y="1182"/>
                </a:lnTo>
                <a:lnTo>
                  <a:pt x="1880" y="1184"/>
                </a:lnTo>
                <a:lnTo>
                  <a:pt x="1884" y="1184"/>
                </a:lnTo>
                <a:lnTo>
                  <a:pt x="1888" y="1182"/>
                </a:lnTo>
                <a:lnTo>
                  <a:pt x="1888" y="1176"/>
                </a:lnTo>
                <a:lnTo>
                  <a:pt x="1882" y="1174"/>
                </a:lnTo>
                <a:lnTo>
                  <a:pt x="1878" y="1176"/>
                </a:lnTo>
                <a:lnTo>
                  <a:pt x="1876" y="1176"/>
                </a:lnTo>
                <a:close/>
                <a:moveTo>
                  <a:pt x="4226" y="1182"/>
                </a:moveTo>
                <a:lnTo>
                  <a:pt x="4226" y="1182"/>
                </a:lnTo>
                <a:lnTo>
                  <a:pt x="4226" y="1186"/>
                </a:lnTo>
                <a:lnTo>
                  <a:pt x="4226" y="1192"/>
                </a:lnTo>
                <a:lnTo>
                  <a:pt x="4240" y="1196"/>
                </a:lnTo>
                <a:lnTo>
                  <a:pt x="4240" y="1190"/>
                </a:lnTo>
                <a:lnTo>
                  <a:pt x="4238" y="1184"/>
                </a:lnTo>
                <a:lnTo>
                  <a:pt x="4236" y="1180"/>
                </a:lnTo>
                <a:lnTo>
                  <a:pt x="4230" y="1176"/>
                </a:lnTo>
                <a:lnTo>
                  <a:pt x="4226" y="1182"/>
                </a:lnTo>
                <a:close/>
                <a:moveTo>
                  <a:pt x="3852" y="1190"/>
                </a:moveTo>
                <a:lnTo>
                  <a:pt x="3852" y="1190"/>
                </a:lnTo>
                <a:lnTo>
                  <a:pt x="3860" y="1190"/>
                </a:lnTo>
                <a:lnTo>
                  <a:pt x="3860" y="1186"/>
                </a:lnTo>
                <a:lnTo>
                  <a:pt x="3860" y="1182"/>
                </a:lnTo>
                <a:lnTo>
                  <a:pt x="3852" y="1182"/>
                </a:lnTo>
                <a:lnTo>
                  <a:pt x="3852" y="1186"/>
                </a:lnTo>
                <a:lnTo>
                  <a:pt x="3852" y="1190"/>
                </a:lnTo>
                <a:close/>
                <a:moveTo>
                  <a:pt x="734" y="1184"/>
                </a:moveTo>
                <a:lnTo>
                  <a:pt x="734" y="1184"/>
                </a:lnTo>
                <a:lnTo>
                  <a:pt x="734" y="1188"/>
                </a:lnTo>
                <a:lnTo>
                  <a:pt x="736" y="1190"/>
                </a:lnTo>
                <a:lnTo>
                  <a:pt x="744" y="1190"/>
                </a:lnTo>
                <a:lnTo>
                  <a:pt x="742" y="1186"/>
                </a:lnTo>
                <a:lnTo>
                  <a:pt x="740" y="1184"/>
                </a:lnTo>
                <a:lnTo>
                  <a:pt x="736" y="1184"/>
                </a:lnTo>
                <a:lnTo>
                  <a:pt x="734" y="1184"/>
                </a:lnTo>
                <a:close/>
                <a:moveTo>
                  <a:pt x="2296" y="1196"/>
                </a:moveTo>
                <a:lnTo>
                  <a:pt x="2296" y="1196"/>
                </a:lnTo>
                <a:lnTo>
                  <a:pt x="2300" y="1198"/>
                </a:lnTo>
                <a:lnTo>
                  <a:pt x="2300" y="1194"/>
                </a:lnTo>
                <a:lnTo>
                  <a:pt x="2298" y="1194"/>
                </a:lnTo>
                <a:lnTo>
                  <a:pt x="2296" y="1196"/>
                </a:lnTo>
                <a:close/>
                <a:moveTo>
                  <a:pt x="2304" y="1196"/>
                </a:moveTo>
                <a:lnTo>
                  <a:pt x="2304" y="1196"/>
                </a:lnTo>
                <a:lnTo>
                  <a:pt x="2302" y="1194"/>
                </a:lnTo>
                <a:lnTo>
                  <a:pt x="2302" y="1192"/>
                </a:lnTo>
                <a:lnTo>
                  <a:pt x="2300" y="1192"/>
                </a:lnTo>
                <a:lnTo>
                  <a:pt x="2300" y="1190"/>
                </a:lnTo>
                <a:lnTo>
                  <a:pt x="2296" y="1190"/>
                </a:lnTo>
                <a:lnTo>
                  <a:pt x="2294" y="1190"/>
                </a:lnTo>
                <a:lnTo>
                  <a:pt x="2292" y="1188"/>
                </a:lnTo>
                <a:lnTo>
                  <a:pt x="2288" y="1190"/>
                </a:lnTo>
                <a:lnTo>
                  <a:pt x="2286" y="1192"/>
                </a:lnTo>
                <a:lnTo>
                  <a:pt x="2290" y="1192"/>
                </a:lnTo>
                <a:lnTo>
                  <a:pt x="2290" y="1194"/>
                </a:lnTo>
                <a:lnTo>
                  <a:pt x="2292" y="1194"/>
                </a:lnTo>
                <a:lnTo>
                  <a:pt x="2290" y="1196"/>
                </a:lnTo>
                <a:lnTo>
                  <a:pt x="2290" y="1198"/>
                </a:lnTo>
                <a:lnTo>
                  <a:pt x="2292" y="1198"/>
                </a:lnTo>
                <a:lnTo>
                  <a:pt x="2294" y="1200"/>
                </a:lnTo>
                <a:lnTo>
                  <a:pt x="2296" y="1200"/>
                </a:lnTo>
                <a:lnTo>
                  <a:pt x="2298" y="1198"/>
                </a:lnTo>
                <a:lnTo>
                  <a:pt x="2294" y="1196"/>
                </a:lnTo>
                <a:lnTo>
                  <a:pt x="2292" y="1196"/>
                </a:lnTo>
                <a:lnTo>
                  <a:pt x="2298" y="1194"/>
                </a:lnTo>
                <a:lnTo>
                  <a:pt x="2304" y="1196"/>
                </a:lnTo>
                <a:close/>
                <a:moveTo>
                  <a:pt x="1014" y="1200"/>
                </a:moveTo>
                <a:lnTo>
                  <a:pt x="1014" y="1200"/>
                </a:lnTo>
                <a:lnTo>
                  <a:pt x="1020" y="1204"/>
                </a:lnTo>
                <a:lnTo>
                  <a:pt x="1024" y="1206"/>
                </a:lnTo>
                <a:lnTo>
                  <a:pt x="1026" y="1208"/>
                </a:lnTo>
                <a:lnTo>
                  <a:pt x="1026" y="1206"/>
                </a:lnTo>
                <a:lnTo>
                  <a:pt x="1028" y="1206"/>
                </a:lnTo>
                <a:lnTo>
                  <a:pt x="1026" y="1202"/>
                </a:lnTo>
                <a:lnTo>
                  <a:pt x="1026" y="1198"/>
                </a:lnTo>
                <a:lnTo>
                  <a:pt x="1026" y="1194"/>
                </a:lnTo>
                <a:lnTo>
                  <a:pt x="1024" y="1190"/>
                </a:lnTo>
                <a:lnTo>
                  <a:pt x="1020" y="1190"/>
                </a:lnTo>
                <a:lnTo>
                  <a:pt x="1016" y="1192"/>
                </a:lnTo>
                <a:lnTo>
                  <a:pt x="1014" y="1196"/>
                </a:lnTo>
                <a:lnTo>
                  <a:pt x="1014" y="1200"/>
                </a:lnTo>
                <a:close/>
                <a:moveTo>
                  <a:pt x="2504" y="1198"/>
                </a:moveTo>
                <a:lnTo>
                  <a:pt x="2504" y="1198"/>
                </a:lnTo>
                <a:lnTo>
                  <a:pt x="2504" y="1202"/>
                </a:lnTo>
                <a:lnTo>
                  <a:pt x="2508" y="1202"/>
                </a:lnTo>
                <a:lnTo>
                  <a:pt x="2508" y="1198"/>
                </a:lnTo>
                <a:lnTo>
                  <a:pt x="2504" y="1198"/>
                </a:lnTo>
                <a:close/>
                <a:moveTo>
                  <a:pt x="3860" y="1208"/>
                </a:moveTo>
                <a:lnTo>
                  <a:pt x="3860" y="1208"/>
                </a:lnTo>
                <a:lnTo>
                  <a:pt x="3860" y="1210"/>
                </a:lnTo>
                <a:lnTo>
                  <a:pt x="3862" y="1212"/>
                </a:lnTo>
                <a:lnTo>
                  <a:pt x="3866" y="1214"/>
                </a:lnTo>
                <a:lnTo>
                  <a:pt x="3868" y="1214"/>
                </a:lnTo>
                <a:lnTo>
                  <a:pt x="3870" y="1210"/>
                </a:lnTo>
                <a:lnTo>
                  <a:pt x="3870" y="1206"/>
                </a:lnTo>
                <a:lnTo>
                  <a:pt x="3868" y="1204"/>
                </a:lnTo>
                <a:lnTo>
                  <a:pt x="3866" y="1202"/>
                </a:lnTo>
                <a:lnTo>
                  <a:pt x="3862" y="1202"/>
                </a:lnTo>
                <a:lnTo>
                  <a:pt x="3860" y="1204"/>
                </a:lnTo>
                <a:lnTo>
                  <a:pt x="3860" y="1208"/>
                </a:lnTo>
                <a:close/>
                <a:moveTo>
                  <a:pt x="3300" y="1218"/>
                </a:moveTo>
                <a:lnTo>
                  <a:pt x="3300" y="1218"/>
                </a:lnTo>
                <a:lnTo>
                  <a:pt x="3300" y="1214"/>
                </a:lnTo>
                <a:lnTo>
                  <a:pt x="3300" y="1212"/>
                </a:lnTo>
                <a:lnTo>
                  <a:pt x="3294" y="1210"/>
                </a:lnTo>
                <a:lnTo>
                  <a:pt x="3294" y="1214"/>
                </a:lnTo>
                <a:lnTo>
                  <a:pt x="3296" y="1216"/>
                </a:lnTo>
                <a:lnTo>
                  <a:pt x="3300" y="1218"/>
                </a:lnTo>
                <a:close/>
                <a:moveTo>
                  <a:pt x="4102" y="1214"/>
                </a:moveTo>
                <a:lnTo>
                  <a:pt x="4102" y="1214"/>
                </a:lnTo>
                <a:lnTo>
                  <a:pt x="4102" y="1216"/>
                </a:lnTo>
                <a:lnTo>
                  <a:pt x="4104" y="1218"/>
                </a:lnTo>
                <a:lnTo>
                  <a:pt x="4106" y="1214"/>
                </a:lnTo>
                <a:lnTo>
                  <a:pt x="4104" y="1212"/>
                </a:lnTo>
                <a:lnTo>
                  <a:pt x="4102" y="1212"/>
                </a:lnTo>
                <a:lnTo>
                  <a:pt x="4102" y="1214"/>
                </a:lnTo>
                <a:close/>
                <a:moveTo>
                  <a:pt x="2194" y="1216"/>
                </a:moveTo>
                <a:lnTo>
                  <a:pt x="2194" y="1216"/>
                </a:lnTo>
                <a:lnTo>
                  <a:pt x="2196" y="1218"/>
                </a:lnTo>
                <a:lnTo>
                  <a:pt x="2200" y="1218"/>
                </a:lnTo>
                <a:lnTo>
                  <a:pt x="2200" y="1214"/>
                </a:lnTo>
                <a:lnTo>
                  <a:pt x="2198" y="1212"/>
                </a:lnTo>
                <a:lnTo>
                  <a:pt x="2198" y="1214"/>
                </a:lnTo>
                <a:lnTo>
                  <a:pt x="2196" y="1214"/>
                </a:lnTo>
                <a:lnTo>
                  <a:pt x="2194" y="1214"/>
                </a:lnTo>
                <a:lnTo>
                  <a:pt x="2194" y="1216"/>
                </a:lnTo>
                <a:close/>
                <a:moveTo>
                  <a:pt x="3274" y="1218"/>
                </a:moveTo>
                <a:lnTo>
                  <a:pt x="3274" y="1218"/>
                </a:lnTo>
                <a:lnTo>
                  <a:pt x="3274" y="1216"/>
                </a:lnTo>
                <a:lnTo>
                  <a:pt x="3272" y="1214"/>
                </a:lnTo>
                <a:lnTo>
                  <a:pt x="3270" y="1214"/>
                </a:lnTo>
                <a:lnTo>
                  <a:pt x="3270" y="1216"/>
                </a:lnTo>
                <a:lnTo>
                  <a:pt x="3272" y="1218"/>
                </a:lnTo>
                <a:lnTo>
                  <a:pt x="3274" y="1218"/>
                </a:lnTo>
                <a:close/>
                <a:moveTo>
                  <a:pt x="1586" y="1216"/>
                </a:moveTo>
                <a:lnTo>
                  <a:pt x="1586" y="1216"/>
                </a:lnTo>
                <a:lnTo>
                  <a:pt x="1580" y="1214"/>
                </a:lnTo>
                <a:lnTo>
                  <a:pt x="1576" y="1218"/>
                </a:lnTo>
                <a:lnTo>
                  <a:pt x="1572" y="1224"/>
                </a:lnTo>
                <a:lnTo>
                  <a:pt x="1570" y="1230"/>
                </a:lnTo>
                <a:lnTo>
                  <a:pt x="1576" y="1232"/>
                </a:lnTo>
                <a:lnTo>
                  <a:pt x="1580" y="1232"/>
                </a:lnTo>
                <a:lnTo>
                  <a:pt x="1584" y="1230"/>
                </a:lnTo>
                <a:lnTo>
                  <a:pt x="1588" y="1228"/>
                </a:lnTo>
                <a:lnTo>
                  <a:pt x="1590" y="1224"/>
                </a:lnTo>
                <a:lnTo>
                  <a:pt x="1590" y="1220"/>
                </a:lnTo>
                <a:lnTo>
                  <a:pt x="1590" y="1218"/>
                </a:lnTo>
                <a:lnTo>
                  <a:pt x="1586" y="1216"/>
                </a:lnTo>
                <a:close/>
                <a:moveTo>
                  <a:pt x="2932" y="1222"/>
                </a:moveTo>
                <a:lnTo>
                  <a:pt x="2932" y="1222"/>
                </a:lnTo>
                <a:lnTo>
                  <a:pt x="2938" y="1228"/>
                </a:lnTo>
                <a:lnTo>
                  <a:pt x="2944" y="1236"/>
                </a:lnTo>
                <a:lnTo>
                  <a:pt x="2944" y="1230"/>
                </a:lnTo>
                <a:lnTo>
                  <a:pt x="2944" y="1226"/>
                </a:lnTo>
                <a:lnTo>
                  <a:pt x="2942" y="1220"/>
                </a:lnTo>
                <a:lnTo>
                  <a:pt x="2942" y="1216"/>
                </a:lnTo>
                <a:lnTo>
                  <a:pt x="2938" y="1216"/>
                </a:lnTo>
                <a:lnTo>
                  <a:pt x="2936" y="1218"/>
                </a:lnTo>
                <a:lnTo>
                  <a:pt x="2932" y="1222"/>
                </a:lnTo>
                <a:close/>
                <a:moveTo>
                  <a:pt x="1564" y="1230"/>
                </a:moveTo>
                <a:lnTo>
                  <a:pt x="1564" y="1230"/>
                </a:lnTo>
                <a:lnTo>
                  <a:pt x="1570" y="1230"/>
                </a:lnTo>
                <a:lnTo>
                  <a:pt x="1570" y="1226"/>
                </a:lnTo>
                <a:lnTo>
                  <a:pt x="1566" y="1226"/>
                </a:lnTo>
                <a:lnTo>
                  <a:pt x="1564" y="1230"/>
                </a:lnTo>
                <a:close/>
                <a:moveTo>
                  <a:pt x="1170" y="1254"/>
                </a:moveTo>
                <a:lnTo>
                  <a:pt x="1170" y="1254"/>
                </a:lnTo>
                <a:lnTo>
                  <a:pt x="1174" y="1250"/>
                </a:lnTo>
                <a:lnTo>
                  <a:pt x="1176" y="1246"/>
                </a:lnTo>
                <a:lnTo>
                  <a:pt x="1178" y="1242"/>
                </a:lnTo>
                <a:lnTo>
                  <a:pt x="1178" y="1236"/>
                </a:lnTo>
                <a:lnTo>
                  <a:pt x="1174" y="1232"/>
                </a:lnTo>
                <a:lnTo>
                  <a:pt x="1168" y="1232"/>
                </a:lnTo>
                <a:lnTo>
                  <a:pt x="1164" y="1234"/>
                </a:lnTo>
                <a:lnTo>
                  <a:pt x="1162" y="1238"/>
                </a:lnTo>
                <a:lnTo>
                  <a:pt x="1160" y="1242"/>
                </a:lnTo>
                <a:lnTo>
                  <a:pt x="1162" y="1248"/>
                </a:lnTo>
                <a:lnTo>
                  <a:pt x="1164" y="1252"/>
                </a:lnTo>
                <a:lnTo>
                  <a:pt x="1170" y="1254"/>
                </a:lnTo>
                <a:close/>
                <a:moveTo>
                  <a:pt x="526" y="1240"/>
                </a:moveTo>
                <a:lnTo>
                  <a:pt x="526" y="1240"/>
                </a:lnTo>
                <a:lnTo>
                  <a:pt x="526" y="1238"/>
                </a:lnTo>
                <a:lnTo>
                  <a:pt x="528" y="1238"/>
                </a:lnTo>
                <a:lnTo>
                  <a:pt x="528" y="1240"/>
                </a:lnTo>
                <a:lnTo>
                  <a:pt x="528" y="1242"/>
                </a:lnTo>
                <a:lnTo>
                  <a:pt x="526" y="1244"/>
                </a:lnTo>
                <a:lnTo>
                  <a:pt x="526" y="1246"/>
                </a:lnTo>
                <a:lnTo>
                  <a:pt x="532" y="1246"/>
                </a:lnTo>
                <a:lnTo>
                  <a:pt x="536" y="1246"/>
                </a:lnTo>
                <a:lnTo>
                  <a:pt x="538" y="1244"/>
                </a:lnTo>
                <a:lnTo>
                  <a:pt x="536" y="1238"/>
                </a:lnTo>
                <a:lnTo>
                  <a:pt x="534" y="1232"/>
                </a:lnTo>
                <a:lnTo>
                  <a:pt x="526" y="1232"/>
                </a:lnTo>
                <a:lnTo>
                  <a:pt x="526" y="1236"/>
                </a:lnTo>
                <a:lnTo>
                  <a:pt x="524" y="1238"/>
                </a:lnTo>
                <a:lnTo>
                  <a:pt x="526" y="1240"/>
                </a:lnTo>
                <a:close/>
                <a:moveTo>
                  <a:pt x="3790" y="1244"/>
                </a:moveTo>
                <a:lnTo>
                  <a:pt x="3790" y="1244"/>
                </a:lnTo>
                <a:lnTo>
                  <a:pt x="3792" y="1246"/>
                </a:lnTo>
                <a:lnTo>
                  <a:pt x="3796" y="1246"/>
                </a:lnTo>
                <a:lnTo>
                  <a:pt x="3800" y="1244"/>
                </a:lnTo>
                <a:lnTo>
                  <a:pt x="3800" y="1240"/>
                </a:lnTo>
                <a:lnTo>
                  <a:pt x="3798" y="1238"/>
                </a:lnTo>
                <a:lnTo>
                  <a:pt x="3792" y="1236"/>
                </a:lnTo>
                <a:lnTo>
                  <a:pt x="3790" y="1240"/>
                </a:lnTo>
                <a:lnTo>
                  <a:pt x="3790" y="1244"/>
                </a:lnTo>
                <a:close/>
                <a:moveTo>
                  <a:pt x="366" y="1242"/>
                </a:moveTo>
                <a:lnTo>
                  <a:pt x="366" y="1242"/>
                </a:lnTo>
                <a:lnTo>
                  <a:pt x="370" y="1246"/>
                </a:lnTo>
                <a:lnTo>
                  <a:pt x="376" y="1250"/>
                </a:lnTo>
                <a:lnTo>
                  <a:pt x="378" y="1248"/>
                </a:lnTo>
                <a:lnTo>
                  <a:pt x="378" y="1244"/>
                </a:lnTo>
                <a:lnTo>
                  <a:pt x="378" y="1240"/>
                </a:lnTo>
                <a:lnTo>
                  <a:pt x="374" y="1238"/>
                </a:lnTo>
                <a:lnTo>
                  <a:pt x="370" y="1238"/>
                </a:lnTo>
                <a:lnTo>
                  <a:pt x="366" y="1238"/>
                </a:lnTo>
                <a:lnTo>
                  <a:pt x="366" y="1240"/>
                </a:lnTo>
                <a:lnTo>
                  <a:pt x="366" y="1242"/>
                </a:lnTo>
                <a:close/>
                <a:moveTo>
                  <a:pt x="2924" y="1242"/>
                </a:moveTo>
                <a:lnTo>
                  <a:pt x="2924" y="1242"/>
                </a:lnTo>
                <a:lnTo>
                  <a:pt x="2928" y="1244"/>
                </a:lnTo>
                <a:lnTo>
                  <a:pt x="2928" y="1242"/>
                </a:lnTo>
                <a:lnTo>
                  <a:pt x="2926" y="1242"/>
                </a:lnTo>
                <a:lnTo>
                  <a:pt x="2924" y="1242"/>
                </a:lnTo>
                <a:close/>
                <a:moveTo>
                  <a:pt x="1732" y="1254"/>
                </a:moveTo>
                <a:lnTo>
                  <a:pt x="1732" y="1254"/>
                </a:lnTo>
                <a:lnTo>
                  <a:pt x="1736" y="1256"/>
                </a:lnTo>
                <a:lnTo>
                  <a:pt x="1738" y="1258"/>
                </a:lnTo>
                <a:lnTo>
                  <a:pt x="1742" y="1260"/>
                </a:lnTo>
                <a:lnTo>
                  <a:pt x="1748" y="1260"/>
                </a:lnTo>
                <a:lnTo>
                  <a:pt x="1746" y="1248"/>
                </a:lnTo>
                <a:lnTo>
                  <a:pt x="1742" y="1248"/>
                </a:lnTo>
                <a:lnTo>
                  <a:pt x="1740" y="1246"/>
                </a:lnTo>
                <a:lnTo>
                  <a:pt x="1736" y="1244"/>
                </a:lnTo>
                <a:lnTo>
                  <a:pt x="1732" y="1242"/>
                </a:lnTo>
                <a:lnTo>
                  <a:pt x="1732" y="1246"/>
                </a:lnTo>
                <a:lnTo>
                  <a:pt x="1734" y="1248"/>
                </a:lnTo>
                <a:lnTo>
                  <a:pt x="1734" y="1252"/>
                </a:lnTo>
                <a:lnTo>
                  <a:pt x="1732" y="1254"/>
                </a:lnTo>
                <a:close/>
                <a:moveTo>
                  <a:pt x="1896" y="1262"/>
                </a:moveTo>
                <a:lnTo>
                  <a:pt x="1896" y="1262"/>
                </a:lnTo>
                <a:lnTo>
                  <a:pt x="1896" y="1258"/>
                </a:lnTo>
                <a:lnTo>
                  <a:pt x="1898" y="1258"/>
                </a:lnTo>
                <a:lnTo>
                  <a:pt x="1900" y="1260"/>
                </a:lnTo>
                <a:lnTo>
                  <a:pt x="1902" y="1262"/>
                </a:lnTo>
                <a:lnTo>
                  <a:pt x="1906" y="1254"/>
                </a:lnTo>
                <a:lnTo>
                  <a:pt x="1906" y="1248"/>
                </a:lnTo>
                <a:lnTo>
                  <a:pt x="1902" y="1246"/>
                </a:lnTo>
                <a:lnTo>
                  <a:pt x="1898" y="1246"/>
                </a:lnTo>
                <a:lnTo>
                  <a:pt x="1892" y="1248"/>
                </a:lnTo>
                <a:lnTo>
                  <a:pt x="1890" y="1250"/>
                </a:lnTo>
                <a:lnTo>
                  <a:pt x="1890" y="1256"/>
                </a:lnTo>
                <a:lnTo>
                  <a:pt x="1896" y="1262"/>
                </a:lnTo>
                <a:close/>
                <a:moveTo>
                  <a:pt x="3752" y="1254"/>
                </a:moveTo>
                <a:lnTo>
                  <a:pt x="3752" y="1254"/>
                </a:lnTo>
                <a:lnTo>
                  <a:pt x="3756" y="1250"/>
                </a:lnTo>
                <a:lnTo>
                  <a:pt x="3756" y="1248"/>
                </a:lnTo>
                <a:lnTo>
                  <a:pt x="3756" y="1244"/>
                </a:lnTo>
                <a:lnTo>
                  <a:pt x="3752" y="1244"/>
                </a:lnTo>
                <a:lnTo>
                  <a:pt x="3752" y="1250"/>
                </a:lnTo>
                <a:lnTo>
                  <a:pt x="3752" y="1252"/>
                </a:lnTo>
                <a:lnTo>
                  <a:pt x="3752" y="1254"/>
                </a:lnTo>
                <a:close/>
                <a:moveTo>
                  <a:pt x="1186" y="1250"/>
                </a:moveTo>
                <a:lnTo>
                  <a:pt x="1186" y="1250"/>
                </a:lnTo>
                <a:lnTo>
                  <a:pt x="1186" y="1256"/>
                </a:lnTo>
                <a:lnTo>
                  <a:pt x="1188" y="1258"/>
                </a:lnTo>
                <a:lnTo>
                  <a:pt x="1190" y="1258"/>
                </a:lnTo>
                <a:lnTo>
                  <a:pt x="1192" y="1258"/>
                </a:lnTo>
                <a:lnTo>
                  <a:pt x="1192" y="1264"/>
                </a:lnTo>
                <a:lnTo>
                  <a:pt x="1190" y="1266"/>
                </a:lnTo>
                <a:lnTo>
                  <a:pt x="1194" y="1272"/>
                </a:lnTo>
                <a:lnTo>
                  <a:pt x="1198" y="1278"/>
                </a:lnTo>
                <a:lnTo>
                  <a:pt x="1206" y="1278"/>
                </a:lnTo>
                <a:lnTo>
                  <a:pt x="1208" y="1278"/>
                </a:lnTo>
                <a:lnTo>
                  <a:pt x="1210" y="1274"/>
                </a:lnTo>
                <a:lnTo>
                  <a:pt x="1218" y="1278"/>
                </a:lnTo>
                <a:lnTo>
                  <a:pt x="1220" y="1276"/>
                </a:lnTo>
                <a:lnTo>
                  <a:pt x="1224" y="1274"/>
                </a:lnTo>
                <a:lnTo>
                  <a:pt x="1232" y="1272"/>
                </a:lnTo>
                <a:lnTo>
                  <a:pt x="1234" y="1268"/>
                </a:lnTo>
                <a:lnTo>
                  <a:pt x="1234" y="1264"/>
                </a:lnTo>
                <a:lnTo>
                  <a:pt x="1232" y="1262"/>
                </a:lnTo>
                <a:lnTo>
                  <a:pt x="1228" y="1258"/>
                </a:lnTo>
                <a:lnTo>
                  <a:pt x="1222" y="1254"/>
                </a:lnTo>
                <a:lnTo>
                  <a:pt x="1218" y="1252"/>
                </a:lnTo>
                <a:lnTo>
                  <a:pt x="1218" y="1248"/>
                </a:lnTo>
                <a:lnTo>
                  <a:pt x="1208" y="1248"/>
                </a:lnTo>
                <a:lnTo>
                  <a:pt x="1202" y="1246"/>
                </a:lnTo>
                <a:lnTo>
                  <a:pt x="1200" y="1250"/>
                </a:lnTo>
                <a:lnTo>
                  <a:pt x="1196" y="1250"/>
                </a:lnTo>
                <a:lnTo>
                  <a:pt x="1192" y="1250"/>
                </a:lnTo>
                <a:lnTo>
                  <a:pt x="1186" y="1250"/>
                </a:lnTo>
                <a:close/>
                <a:moveTo>
                  <a:pt x="4158" y="1254"/>
                </a:moveTo>
                <a:lnTo>
                  <a:pt x="4158" y="1254"/>
                </a:lnTo>
                <a:lnTo>
                  <a:pt x="4162" y="1256"/>
                </a:lnTo>
                <a:lnTo>
                  <a:pt x="4166" y="1256"/>
                </a:lnTo>
                <a:lnTo>
                  <a:pt x="4166" y="1252"/>
                </a:lnTo>
                <a:lnTo>
                  <a:pt x="4166" y="1246"/>
                </a:lnTo>
                <a:lnTo>
                  <a:pt x="4162" y="1246"/>
                </a:lnTo>
                <a:lnTo>
                  <a:pt x="4160" y="1248"/>
                </a:lnTo>
                <a:lnTo>
                  <a:pt x="4158" y="1250"/>
                </a:lnTo>
                <a:lnTo>
                  <a:pt x="4158" y="1254"/>
                </a:lnTo>
                <a:close/>
                <a:moveTo>
                  <a:pt x="42" y="1264"/>
                </a:moveTo>
                <a:lnTo>
                  <a:pt x="42" y="1264"/>
                </a:lnTo>
                <a:lnTo>
                  <a:pt x="46" y="1264"/>
                </a:lnTo>
                <a:lnTo>
                  <a:pt x="48" y="1264"/>
                </a:lnTo>
                <a:lnTo>
                  <a:pt x="48" y="1262"/>
                </a:lnTo>
                <a:lnTo>
                  <a:pt x="48" y="1260"/>
                </a:lnTo>
                <a:lnTo>
                  <a:pt x="44" y="1258"/>
                </a:lnTo>
                <a:lnTo>
                  <a:pt x="42" y="1260"/>
                </a:lnTo>
                <a:lnTo>
                  <a:pt x="42" y="1264"/>
                </a:lnTo>
                <a:close/>
                <a:moveTo>
                  <a:pt x="4212" y="1274"/>
                </a:moveTo>
                <a:lnTo>
                  <a:pt x="4212" y="1274"/>
                </a:lnTo>
                <a:lnTo>
                  <a:pt x="4218" y="1274"/>
                </a:lnTo>
                <a:lnTo>
                  <a:pt x="4224" y="1272"/>
                </a:lnTo>
                <a:lnTo>
                  <a:pt x="4224" y="1268"/>
                </a:lnTo>
                <a:lnTo>
                  <a:pt x="4224" y="1264"/>
                </a:lnTo>
                <a:lnTo>
                  <a:pt x="4212" y="1264"/>
                </a:lnTo>
                <a:lnTo>
                  <a:pt x="4212" y="1266"/>
                </a:lnTo>
                <a:lnTo>
                  <a:pt x="4212" y="1268"/>
                </a:lnTo>
                <a:lnTo>
                  <a:pt x="4212" y="1270"/>
                </a:lnTo>
                <a:lnTo>
                  <a:pt x="4212" y="1274"/>
                </a:lnTo>
                <a:close/>
                <a:moveTo>
                  <a:pt x="2092" y="1266"/>
                </a:moveTo>
                <a:lnTo>
                  <a:pt x="2092" y="1266"/>
                </a:lnTo>
                <a:lnTo>
                  <a:pt x="2090" y="1274"/>
                </a:lnTo>
                <a:lnTo>
                  <a:pt x="2090" y="1282"/>
                </a:lnTo>
                <a:lnTo>
                  <a:pt x="2090" y="1290"/>
                </a:lnTo>
                <a:lnTo>
                  <a:pt x="2092" y="1298"/>
                </a:lnTo>
                <a:lnTo>
                  <a:pt x="2100" y="1300"/>
                </a:lnTo>
                <a:lnTo>
                  <a:pt x="2104" y="1302"/>
                </a:lnTo>
                <a:lnTo>
                  <a:pt x="2106" y="1304"/>
                </a:lnTo>
                <a:lnTo>
                  <a:pt x="2106" y="1302"/>
                </a:lnTo>
                <a:lnTo>
                  <a:pt x="2108" y="1300"/>
                </a:lnTo>
                <a:lnTo>
                  <a:pt x="2114" y="1300"/>
                </a:lnTo>
                <a:lnTo>
                  <a:pt x="2116" y="1296"/>
                </a:lnTo>
                <a:lnTo>
                  <a:pt x="2118" y="1296"/>
                </a:lnTo>
                <a:lnTo>
                  <a:pt x="2120" y="1294"/>
                </a:lnTo>
                <a:lnTo>
                  <a:pt x="2120" y="1288"/>
                </a:lnTo>
                <a:lnTo>
                  <a:pt x="2120" y="1282"/>
                </a:lnTo>
                <a:lnTo>
                  <a:pt x="2118" y="1278"/>
                </a:lnTo>
                <a:lnTo>
                  <a:pt x="2114" y="1274"/>
                </a:lnTo>
                <a:lnTo>
                  <a:pt x="2110" y="1270"/>
                </a:lnTo>
                <a:lnTo>
                  <a:pt x="2106" y="1268"/>
                </a:lnTo>
                <a:lnTo>
                  <a:pt x="2100" y="1266"/>
                </a:lnTo>
                <a:lnTo>
                  <a:pt x="2092" y="1266"/>
                </a:lnTo>
                <a:close/>
                <a:moveTo>
                  <a:pt x="3314" y="1270"/>
                </a:moveTo>
                <a:lnTo>
                  <a:pt x="3314" y="1270"/>
                </a:lnTo>
                <a:lnTo>
                  <a:pt x="3316" y="1270"/>
                </a:lnTo>
                <a:lnTo>
                  <a:pt x="3316" y="1272"/>
                </a:lnTo>
                <a:lnTo>
                  <a:pt x="3316" y="1274"/>
                </a:lnTo>
                <a:lnTo>
                  <a:pt x="3320" y="1274"/>
                </a:lnTo>
                <a:lnTo>
                  <a:pt x="3320" y="1272"/>
                </a:lnTo>
                <a:lnTo>
                  <a:pt x="3318" y="1270"/>
                </a:lnTo>
                <a:lnTo>
                  <a:pt x="3316" y="1270"/>
                </a:lnTo>
                <a:lnTo>
                  <a:pt x="3314" y="1270"/>
                </a:lnTo>
                <a:close/>
                <a:moveTo>
                  <a:pt x="676" y="1280"/>
                </a:moveTo>
                <a:lnTo>
                  <a:pt x="676" y="1280"/>
                </a:lnTo>
                <a:lnTo>
                  <a:pt x="678" y="1280"/>
                </a:lnTo>
                <a:lnTo>
                  <a:pt x="680" y="1280"/>
                </a:lnTo>
                <a:lnTo>
                  <a:pt x="682" y="1282"/>
                </a:lnTo>
                <a:lnTo>
                  <a:pt x="686" y="1278"/>
                </a:lnTo>
                <a:lnTo>
                  <a:pt x="686" y="1274"/>
                </a:lnTo>
                <a:lnTo>
                  <a:pt x="686" y="1270"/>
                </a:lnTo>
                <a:lnTo>
                  <a:pt x="676" y="1270"/>
                </a:lnTo>
                <a:lnTo>
                  <a:pt x="674" y="1276"/>
                </a:lnTo>
                <a:lnTo>
                  <a:pt x="676" y="1280"/>
                </a:lnTo>
                <a:close/>
                <a:moveTo>
                  <a:pt x="2534" y="1278"/>
                </a:moveTo>
                <a:lnTo>
                  <a:pt x="2534" y="1278"/>
                </a:lnTo>
                <a:lnTo>
                  <a:pt x="2532" y="1284"/>
                </a:lnTo>
                <a:lnTo>
                  <a:pt x="2536" y="1288"/>
                </a:lnTo>
                <a:lnTo>
                  <a:pt x="2542" y="1288"/>
                </a:lnTo>
                <a:lnTo>
                  <a:pt x="2544" y="1282"/>
                </a:lnTo>
                <a:lnTo>
                  <a:pt x="2544" y="1278"/>
                </a:lnTo>
                <a:lnTo>
                  <a:pt x="2540" y="1278"/>
                </a:lnTo>
                <a:lnTo>
                  <a:pt x="2534" y="1278"/>
                </a:lnTo>
                <a:close/>
                <a:moveTo>
                  <a:pt x="2514" y="1304"/>
                </a:moveTo>
                <a:lnTo>
                  <a:pt x="2514" y="1304"/>
                </a:lnTo>
                <a:lnTo>
                  <a:pt x="2518" y="1310"/>
                </a:lnTo>
                <a:lnTo>
                  <a:pt x="2522" y="1314"/>
                </a:lnTo>
                <a:lnTo>
                  <a:pt x="2528" y="1312"/>
                </a:lnTo>
                <a:lnTo>
                  <a:pt x="2530" y="1308"/>
                </a:lnTo>
                <a:lnTo>
                  <a:pt x="2528" y="1304"/>
                </a:lnTo>
                <a:lnTo>
                  <a:pt x="2526" y="1298"/>
                </a:lnTo>
                <a:lnTo>
                  <a:pt x="2524" y="1292"/>
                </a:lnTo>
                <a:lnTo>
                  <a:pt x="2522" y="1290"/>
                </a:lnTo>
                <a:lnTo>
                  <a:pt x="2520" y="1290"/>
                </a:lnTo>
                <a:lnTo>
                  <a:pt x="2520" y="1294"/>
                </a:lnTo>
                <a:lnTo>
                  <a:pt x="2518" y="1298"/>
                </a:lnTo>
                <a:lnTo>
                  <a:pt x="2514" y="1304"/>
                </a:lnTo>
                <a:close/>
                <a:moveTo>
                  <a:pt x="3782" y="1296"/>
                </a:moveTo>
                <a:lnTo>
                  <a:pt x="3782" y="1296"/>
                </a:lnTo>
                <a:lnTo>
                  <a:pt x="3784" y="1296"/>
                </a:lnTo>
                <a:lnTo>
                  <a:pt x="3786" y="1294"/>
                </a:lnTo>
                <a:lnTo>
                  <a:pt x="3788" y="1290"/>
                </a:lnTo>
                <a:lnTo>
                  <a:pt x="3782" y="1290"/>
                </a:lnTo>
                <a:lnTo>
                  <a:pt x="3782" y="1292"/>
                </a:lnTo>
                <a:lnTo>
                  <a:pt x="3782" y="1296"/>
                </a:lnTo>
                <a:close/>
                <a:moveTo>
                  <a:pt x="3362" y="1302"/>
                </a:moveTo>
                <a:lnTo>
                  <a:pt x="3362" y="1302"/>
                </a:lnTo>
                <a:lnTo>
                  <a:pt x="3364" y="1304"/>
                </a:lnTo>
                <a:lnTo>
                  <a:pt x="3368" y="1306"/>
                </a:lnTo>
                <a:lnTo>
                  <a:pt x="3370" y="1302"/>
                </a:lnTo>
                <a:lnTo>
                  <a:pt x="3368" y="1302"/>
                </a:lnTo>
                <a:lnTo>
                  <a:pt x="3366" y="1300"/>
                </a:lnTo>
                <a:lnTo>
                  <a:pt x="3364" y="1298"/>
                </a:lnTo>
                <a:lnTo>
                  <a:pt x="3364" y="1300"/>
                </a:lnTo>
                <a:lnTo>
                  <a:pt x="3362" y="1302"/>
                </a:lnTo>
                <a:close/>
                <a:moveTo>
                  <a:pt x="4396" y="1316"/>
                </a:moveTo>
                <a:lnTo>
                  <a:pt x="4396" y="1316"/>
                </a:lnTo>
                <a:lnTo>
                  <a:pt x="4400" y="1316"/>
                </a:lnTo>
                <a:lnTo>
                  <a:pt x="4400" y="1314"/>
                </a:lnTo>
                <a:lnTo>
                  <a:pt x="4402" y="1310"/>
                </a:lnTo>
                <a:lnTo>
                  <a:pt x="4400" y="1306"/>
                </a:lnTo>
                <a:lnTo>
                  <a:pt x="4396" y="1304"/>
                </a:lnTo>
                <a:lnTo>
                  <a:pt x="4396" y="1310"/>
                </a:lnTo>
                <a:lnTo>
                  <a:pt x="4396" y="1316"/>
                </a:lnTo>
                <a:close/>
                <a:moveTo>
                  <a:pt x="2536" y="1310"/>
                </a:moveTo>
                <a:lnTo>
                  <a:pt x="2536" y="1310"/>
                </a:lnTo>
                <a:lnTo>
                  <a:pt x="2542" y="1310"/>
                </a:lnTo>
                <a:lnTo>
                  <a:pt x="2542" y="1306"/>
                </a:lnTo>
                <a:lnTo>
                  <a:pt x="2538" y="1306"/>
                </a:lnTo>
                <a:lnTo>
                  <a:pt x="2536" y="1310"/>
                </a:lnTo>
                <a:close/>
                <a:moveTo>
                  <a:pt x="3706" y="1332"/>
                </a:moveTo>
                <a:lnTo>
                  <a:pt x="3706" y="1332"/>
                </a:lnTo>
                <a:lnTo>
                  <a:pt x="3698" y="1332"/>
                </a:lnTo>
                <a:lnTo>
                  <a:pt x="3694" y="1330"/>
                </a:lnTo>
                <a:lnTo>
                  <a:pt x="3692" y="1330"/>
                </a:lnTo>
                <a:lnTo>
                  <a:pt x="3694" y="1322"/>
                </a:lnTo>
                <a:lnTo>
                  <a:pt x="3694" y="1314"/>
                </a:lnTo>
                <a:lnTo>
                  <a:pt x="3688" y="1314"/>
                </a:lnTo>
                <a:lnTo>
                  <a:pt x="3684" y="1316"/>
                </a:lnTo>
                <a:lnTo>
                  <a:pt x="3684" y="1314"/>
                </a:lnTo>
                <a:lnTo>
                  <a:pt x="3684" y="1312"/>
                </a:lnTo>
                <a:lnTo>
                  <a:pt x="3682" y="1312"/>
                </a:lnTo>
                <a:lnTo>
                  <a:pt x="3680" y="1312"/>
                </a:lnTo>
                <a:lnTo>
                  <a:pt x="3680" y="1314"/>
                </a:lnTo>
                <a:lnTo>
                  <a:pt x="3678" y="1314"/>
                </a:lnTo>
                <a:lnTo>
                  <a:pt x="3676" y="1312"/>
                </a:lnTo>
                <a:lnTo>
                  <a:pt x="3672" y="1312"/>
                </a:lnTo>
                <a:lnTo>
                  <a:pt x="3668" y="1312"/>
                </a:lnTo>
                <a:lnTo>
                  <a:pt x="3666" y="1310"/>
                </a:lnTo>
                <a:lnTo>
                  <a:pt x="3666" y="1312"/>
                </a:lnTo>
                <a:lnTo>
                  <a:pt x="3668" y="1314"/>
                </a:lnTo>
                <a:lnTo>
                  <a:pt x="3668" y="1316"/>
                </a:lnTo>
                <a:lnTo>
                  <a:pt x="3666" y="1314"/>
                </a:lnTo>
                <a:lnTo>
                  <a:pt x="3664" y="1316"/>
                </a:lnTo>
                <a:lnTo>
                  <a:pt x="3660" y="1314"/>
                </a:lnTo>
                <a:lnTo>
                  <a:pt x="3658" y="1320"/>
                </a:lnTo>
                <a:lnTo>
                  <a:pt x="3658" y="1324"/>
                </a:lnTo>
                <a:lnTo>
                  <a:pt x="3658" y="1328"/>
                </a:lnTo>
                <a:lnTo>
                  <a:pt x="3662" y="1330"/>
                </a:lnTo>
                <a:lnTo>
                  <a:pt x="3660" y="1332"/>
                </a:lnTo>
                <a:lnTo>
                  <a:pt x="3662" y="1334"/>
                </a:lnTo>
                <a:lnTo>
                  <a:pt x="3662" y="1338"/>
                </a:lnTo>
                <a:lnTo>
                  <a:pt x="3658" y="1338"/>
                </a:lnTo>
                <a:lnTo>
                  <a:pt x="3656" y="1336"/>
                </a:lnTo>
                <a:lnTo>
                  <a:pt x="3656" y="1334"/>
                </a:lnTo>
                <a:lnTo>
                  <a:pt x="3656" y="1332"/>
                </a:lnTo>
                <a:lnTo>
                  <a:pt x="3652" y="1332"/>
                </a:lnTo>
                <a:lnTo>
                  <a:pt x="3654" y="1338"/>
                </a:lnTo>
                <a:lnTo>
                  <a:pt x="3658" y="1344"/>
                </a:lnTo>
                <a:lnTo>
                  <a:pt x="3662" y="1340"/>
                </a:lnTo>
                <a:lnTo>
                  <a:pt x="3668" y="1338"/>
                </a:lnTo>
                <a:lnTo>
                  <a:pt x="3670" y="1342"/>
                </a:lnTo>
                <a:lnTo>
                  <a:pt x="3670" y="1346"/>
                </a:lnTo>
                <a:lnTo>
                  <a:pt x="3678" y="1346"/>
                </a:lnTo>
                <a:lnTo>
                  <a:pt x="3678" y="1350"/>
                </a:lnTo>
                <a:lnTo>
                  <a:pt x="3682" y="1352"/>
                </a:lnTo>
                <a:lnTo>
                  <a:pt x="3684" y="1354"/>
                </a:lnTo>
                <a:lnTo>
                  <a:pt x="3684" y="1356"/>
                </a:lnTo>
                <a:lnTo>
                  <a:pt x="3688" y="1356"/>
                </a:lnTo>
                <a:lnTo>
                  <a:pt x="3690" y="1356"/>
                </a:lnTo>
                <a:lnTo>
                  <a:pt x="3688" y="1358"/>
                </a:lnTo>
                <a:lnTo>
                  <a:pt x="3684" y="1358"/>
                </a:lnTo>
                <a:lnTo>
                  <a:pt x="3680" y="1356"/>
                </a:lnTo>
                <a:lnTo>
                  <a:pt x="3678" y="1358"/>
                </a:lnTo>
                <a:lnTo>
                  <a:pt x="3678" y="1356"/>
                </a:lnTo>
                <a:lnTo>
                  <a:pt x="3678" y="1354"/>
                </a:lnTo>
                <a:lnTo>
                  <a:pt x="3672" y="1354"/>
                </a:lnTo>
                <a:lnTo>
                  <a:pt x="3664" y="1354"/>
                </a:lnTo>
                <a:lnTo>
                  <a:pt x="3660" y="1354"/>
                </a:lnTo>
                <a:lnTo>
                  <a:pt x="3658" y="1356"/>
                </a:lnTo>
                <a:lnTo>
                  <a:pt x="3660" y="1358"/>
                </a:lnTo>
                <a:lnTo>
                  <a:pt x="3662" y="1360"/>
                </a:lnTo>
                <a:lnTo>
                  <a:pt x="3662" y="1362"/>
                </a:lnTo>
                <a:lnTo>
                  <a:pt x="3664" y="1364"/>
                </a:lnTo>
                <a:lnTo>
                  <a:pt x="3666" y="1364"/>
                </a:lnTo>
                <a:lnTo>
                  <a:pt x="3668" y="1362"/>
                </a:lnTo>
                <a:lnTo>
                  <a:pt x="3672" y="1362"/>
                </a:lnTo>
                <a:lnTo>
                  <a:pt x="3672" y="1370"/>
                </a:lnTo>
                <a:lnTo>
                  <a:pt x="3674" y="1372"/>
                </a:lnTo>
                <a:lnTo>
                  <a:pt x="3674" y="1374"/>
                </a:lnTo>
                <a:lnTo>
                  <a:pt x="3680" y="1374"/>
                </a:lnTo>
                <a:lnTo>
                  <a:pt x="3686" y="1370"/>
                </a:lnTo>
                <a:lnTo>
                  <a:pt x="3692" y="1368"/>
                </a:lnTo>
                <a:lnTo>
                  <a:pt x="3698" y="1366"/>
                </a:lnTo>
                <a:lnTo>
                  <a:pt x="3700" y="1360"/>
                </a:lnTo>
                <a:lnTo>
                  <a:pt x="3704" y="1354"/>
                </a:lnTo>
                <a:lnTo>
                  <a:pt x="3706" y="1348"/>
                </a:lnTo>
                <a:lnTo>
                  <a:pt x="3708" y="1342"/>
                </a:lnTo>
                <a:lnTo>
                  <a:pt x="3712" y="1340"/>
                </a:lnTo>
                <a:lnTo>
                  <a:pt x="3714" y="1338"/>
                </a:lnTo>
                <a:lnTo>
                  <a:pt x="3712" y="1338"/>
                </a:lnTo>
                <a:lnTo>
                  <a:pt x="3710" y="1336"/>
                </a:lnTo>
                <a:lnTo>
                  <a:pt x="3710" y="1334"/>
                </a:lnTo>
                <a:lnTo>
                  <a:pt x="3706" y="1334"/>
                </a:lnTo>
                <a:lnTo>
                  <a:pt x="3704" y="1336"/>
                </a:lnTo>
                <a:lnTo>
                  <a:pt x="3702" y="1334"/>
                </a:lnTo>
                <a:lnTo>
                  <a:pt x="3702" y="1332"/>
                </a:lnTo>
                <a:lnTo>
                  <a:pt x="3704" y="1334"/>
                </a:lnTo>
                <a:lnTo>
                  <a:pt x="3706" y="1334"/>
                </a:lnTo>
                <a:lnTo>
                  <a:pt x="3706" y="1332"/>
                </a:lnTo>
                <a:close/>
                <a:moveTo>
                  <a:pt x="3658" y="1350"/>
                </a:moveTo>
                <a:lnTo>
                  <a:pt x="3658" y="1350"/>
                </a:lnTo>
                <a:lnTo>
                  <a:pt x="3660" y="1352"/>
                </a:lnTo>
                <a:lnTo>
                  <a:pt x="3662" y="1352"/>
                </a:lnTo>
                <a:lnTo>
                  <a:pt x="3666" y="1350"/>
                </a:lnTo>
                <a:lnTo>
                  <a:pt x="3666" y="1352"/>
                </a:lnTo>
                <a:lnTo>
                  <a:pt x="3670" y="1354"/>
                </a:lnTo>
                <a:lnTo>
                  <a:pt x="3672" y="1352"/>
                </a:lnTo>
                <a:lnTo>
                  <a:pt x="3674" y="1350"/>
                </a:lnTo>
                <a:lnTo>
                  <a:pt x="3672" y="1350"/>
                </a:lnTo>
                <a:lnTo>
                  <a:pt x="3672" y="1348"/>
                </a:lnTo>
                <a:lnTo>
                  <a:pt x="3664" y="1348"/>
                </a:lnTo>
                <a:lnTo>
                  <a:pt x="3662" y="1348"/>
                </a:lnTo>
                <a:lnTo>
                  <a:pt x="3658" y="1350"/>
                </a:lnTo>
                <a:close/>
                <a:moveTo>
                  <a:pt x="3738" y="1316"/>
                </a:moveTo>
                <a:lnTo>
                  <a:pt x="3738" y="1316"/>
                </a:lnTo>
                <a:lnTo>
                  <a:pt x="3740" y="1320"/>
                </a:lnTo>
                <a:lnTo>
                  <a:pt x="3740" y="1322"/>
                </a:lnTo>
                <a:lnTo>
                  <a:pt x="3744" y="1324"/>
                </a:lnTo>
                <a:lnTo>
                  <a:pt x="3746" y="1322"/>
                </a:lnTo>
                <a:lnTo>
                  <a:pt x="3750" y="1318"/>
                </a:lnTo>
                <a:lnTo>
                  <a:pt x="3752" y="1314"/>
                </a:lnTo>
                <a:lnTo>
                  <a:pt x="3750" y="1312"/>
                </a:lnTo>
                <a:lnTo>
                  <a:pt x="3748" y="1310"/>
                </a:lnTo>
                <a:lnTo>
                  <a:pt x="3748" y="1314"/>
                </a:lnTo>
                <a:lnTo>
                  <a:pt x="3746" y="1316"/>
                </a:lnTo>
                <a:lnTo>
                  <a:pt x="3742" y="1316"/>
                </a:lnTo>
                <a:lnTo>
                  <a:pt x="3738" y="1316"/>
                </a:lnTo>
                <a:close/>
                <a:moveTo>
                  <a:pt x="4272" y="1328"/>
                </a:moveTo>
                <a:lnTo>
                  <a:pt x="4272" y="1328"/>
                </a:lnTo>
                <a:lnTo>
                  <a:pt x="4274" y="1336"/>
                </a:lnTo>
                <a:lnTo>
                  <a:pt x="4274" y="1346"/>
                </a:lnTo>
                <a:lnTo>
                  <a:pt x="4278" y="1350"/>
                </a:lnTo>
                <a:lnTo>
                  <a:pt x="4280" y="1356"/>
                </a:lnTo>
                <a:lnTo>
                  <a:pt x="4286" y="1356"/>
                </a:lnTo>
                <a:lnTo>
                  <a:pt x="4290" y="1358"/>
                </a:lnTo>
                <a:lnTo>
                  <a:pt x="4294" y="1360"/>
                </a:lnTo>
                <a:lnTo>
                  <a:pt x="4298" y="1358"/>
                </a:lnTo>
                <a:lnTo>
                  <a:pt x="4296" y="1354"/>
                </a:lnTo>
                <a:lnTo>
                  <a:pt x="4294" y="1350"/>
                </a:lnTo>
                <a:lnTo>
                  <a:pt x="4298" y="1346"/>
                </a:lnTo>
                <a:lnTo>
                  <a:pt x="4300" y="1344"/>
                </a:lnTo>
                <a:lnTo>
                  <a:pt x="4300" y="1340"/>
                </a:lnTo>
                <a:lnTo>
                  <a:pt x="4308" y="1338"/>
                </a:lnTo>
                <a:lnTo>
                  <a:pt x="4308" y="1336"/>
                </a:lnTo>
                <a:lnTo>
                  <a:pt x="4310" y="1332"/>
                </a:lnTo>
                <a:lnTo>
                  <a:pt x="4308" y="1328"/>
                </a:lnTo>
                <a:lnTo>
                  <a:pt x="4304" y="1326"/>
                </a:lnTo>
                <a:lnTo>
                  <a:pt x="4304" y="1330"/>
                </a:lnTo>
                <a:lnTo>
                  <a:pt x="4302" y="1330"/>
                </a:lnTo>
                <a:lnTo>
                  <a:pt x="4298" y="1324"/>
                </a:lnTo>
                <a:lnTo>
                  <a:pt x="4296" y="1320"/>
                </a:lnTo>
                <a:lnTo>
                  <a:pt x="4296" y="1316"/>
                </a:lnTo>
                <a:lnTo>
                  <a:pt x="4294" y="1316"/>
                </a:lnTo>
                <a:lnTo>
                  <a:pt x="4292" y="1312"/>
                </a:lnTo>
                <a:lnTo>
                  <a:pt x="4290" y="1310"/>
                </a:lnTo>
                <a:lnTo>
                  <a:pt x="4288" y="1310"/>
                </a:lnTo>
                <a:lnTo>
                  <a:pt x="4284" y="1310"/>
                </a:lnTo>
                <a:lnTo>
                  <a:pt x="4282" y="1312"/>
                </a:lnTo>
                <a:lnTo>
                  <a:pt x="4280" y="1316"/>
                </a:lnTo>
                <a:lnTo>
                  <a:pt x="4284" y="1316"/>
                </a:lnTo>
                <a:lnTo>
                  <a:pt x="4286" y="1318"/>
                </a:lnTo>
                <a:lnTo>
                  <a:pt x="4290" y="1320"/>
                </a:lnTo>
                <a:lnTo>
                  <a:pt x="4286" y="1320"/>
                </a:lnTo>
                <a:lnTo>
                  <a:pt x="4286" y="1322"/>
                </a:lnTo>
                <a:lnTo>
                  <a:pt x="4282" y="1326"/>
                </a:lnTo>
                <a:lnTo>
                  <a:pt x="4280" y="1324"/>
                </a:lnTo>
                <a:lnTo>
                  <a:pt x="4280" y="1322"/>
                </a:lnTo>
                <a:lnTo>
                  <a:pt x="4278" y="1322"/>
                </a:lnTo>
                <a:lnTo>
                  <a:pt x="4276" y="1324"/>
                </a:lnTo>
                <a:lnTo>
                  <a:pt x="4274" y="1326"/>
                </a:lnTo>
                <a:lnTo>
                  <a:pt x="4278" y="1326"/>
                </a:lnTo>
                <a:lnTo>
                  <a:pt x="4280" y="1326"/>
                </a:lnTo>
                <a:lnTo>
                  <a:pt x="4280" y="1328"/>
                </a:lnTo>
                <a:lnTo>
                  <a:pt x="4280" y="1326"/>
                </a:lnTo>
                <a:lnTo>
                  <a:pt x="4282" y="1326"/>
                </a:lnTo>
                <a:lnTo>
                  <a:pt x="4280" y="1328"/>
                </a:lnTo>
                <a:lnTo>
                  <a:pt x="4278" y="1330"/>
                </a:lnTo>
                <a:lnTo>
                  <a:pt x="4276" y="1330"/>
                </a:lnTo>
                <a:lnTo>
                  <a:pt x="4272" y="1328"/>
                </a:lnTo>
                <a:close/>
                <a:moveTo>
                  <a:pt x="1056" y="1322"/>
                </a:moveTo>
                <a:lnTo>
                  <a:pt x="1056" y="1322"/>
                </a:lnTo>
                <a:lnTo>
                  <a:pt x="1052" y="1322"/>
                </a:lnTo>
                <a:lnTo>
                  <a:pt x="1050" y="1322"/>
                </a:lnTo>
                <a:lnTo>
                  <a:pt x="1044" y="1324"/>
                </a:lnTo>
                <a:lnTo>
                  <a:pt x="1044" y="1332"/>
                </a:lnTo>
                <a:lnTo>
                  <a:pt x="1044" y="1334"/>
                </a:lnTo>
                <a:lnTo>
                  <a:pt x="1046" y="1336"/>
                </a:lnTo>
                <a:lnTo>
                  <a:pt x="1052" y="1332"/>
                </a:lnTo>
                <a:lnTo>
                  <a:pt x="1058" y="1332"/>
                </a:lnTo>
                <a:lnTo>
                  <a:pt x="1072" y="1332"/>
                </a:lnTo>
                <a:lnTo>
                  <a:pt x="1074" y="1326"/>
                </a:lnTo>
                <a:lnTo>
                  <a:pt x="1076" y="1320"/>
                </a:lnTo>
                <a:lnTo>
                  <a:pt x="1072" y="1316"/>
                </a:lnTo>
                <a:lnTo>
                  <a:pt x="1068" y="1312"/>
                </a:lnTo>
                <a:lnTo>
                  <a:pt x="1062" y="1312"/>
                </a:lnTo>
                <a:lnTo>
                  <a:pt x="1056" y="1312"/>
                </a:lnTo>
                <a:lnTo>
                  <a:pt x="1056" y="1316"/>
                </a:lnTo>
                <a:lnTo>
                  <a:pt x="1056" y="1322"/>
                </a:lnTo>
                <a:close/>
                <a:moveTo>
                  <a:pt x="888" y="1316"/>
                </a:moveTo>
                <a:lnTo>
                  <a:pt x="888" y="1316"/>
                </a:lnTo>
                <a:lnTo>
                  <a:pt x="890" y="1320"/>
                </a:lnTo>
                <a:lnTo>
                  <a:pt x="894" y="1322"/>
                </a:lnTo>
                <a:lnTo>
                  <a:pt x="904" y="1322"/>
                </a:lnTo>
                <a:lnTo>
                  <a:pt x="904" y="1320"/>
                </a:lnTo>
                <a:lnTo>
                  <a:pt x="902" y="1316"/>
                </a:lnTo>
                <a:lnTo>
                  <a:pt x="898" y="1314"/>
                </a:lnTo>
                <a:lnTo>
                  <a:pt x="894" y="1314"/>
                </a:lnTo>
                <a:lnTo>
                  <a:pt x="888" y="1314"/>
                </a:lnTo>
                <a:lnTo>
                  <a:pt x="888" y="1316"/>
                </a:lnTo>
                <a:close/>
                <a:moveTo>
                  <a:pt x="774" y="1330"/>
                </a:moveTo>
                <a:lnTo>
                  <a:pt x="774" y="1330"/>
                </a:lnTo>
                <a:lnTo>
                  <a:pt x="788" y="1330"/>
                </a:lnTo>
                <a:lnTo>
                  <a:pt x="788" y="1316"/>
                </a:lnTo>
                <a:lnTo>
                  <a:pt x="780" y="1316"/>
                </a:lnTo>
                <a:lnTo>
                  <a:pt x="776" y="1320"/>
                </a:lnTo>
                <a:lnTo>
                  <a:pt x="774" y="1324"/>
                </a:lnTo>
                <a:lnTo>
                  <a:pt x="774" y="1330"/>
                </a:lnTo>
                <a:close/>
                <a:moveTo>
                  <a:pt x="2288" y="1328"/>
                </a:moveTo>
                <a:lnTo>
                  <a:pt x="2288" y="1328"/>
                </a:lnTo>
                <a:lnTo>
                  <a:pt x="2290" y="1330"/>
                </a:lnTo>
                <a:lnTo>
                  <a:pt x="2294" y="1330"/>
                </a:lnTo>
                <a:lnTo>
                  <a:pt x="2294" y="1326"/>
                </a:lnTo>
                <a:lnTo>
                  <a:pt x="2294" y="1322"/>
                </a:lnTo>
                <a:lnTo>
                  <a:pt x="2290" y="1316"/>
                </a:lnTo>
                <a:lnTo>
                  <a:pt x="2288" y="1322"/>
                </a:lnTo>
                <a:lnTo>
                  <a:pt x="2288" y="1328"/>
                </a:lnTo>
                <a:close/>
                <a:moveTo>
                  <a:pt x="2322" y="1318"/>
                </a:moveTo>
                <a:lnTo>
                  <a:pt x="2322" y="1318"/>
                </a:lnTo>
                <a:lnTo>
                  <a:pt x="2322" y="1320"/>
                </a:lnTo>
                <a:lnTo>
                  <a:pt x="2322" y="1324"/>
                </a:lnTo>
                <a:lnTo>
                  <a:pt x="2324" y="1324"/>
                </a:lnTo>
                <a:lnTo>
                  <a:pt x="2324" y="1322"/>
                </a:lnTo>
                <a:lnTo>
                  <a:pt x="2324" y="1316"/>
                </a:lnTo>
                <a:lnTo>
                  <a:pt x="2324" y="1318"/>
                </a:lnTo>
                <a:lnTo>
                  <a:pt x="2322" y="1318"/>
                </a:lnTo>
                <a:close/>
                <a:moveTo>
                  <a:pt x="3500" y="1344"/>
                </a:moveTo>
                <a:lnTo>
                  <a:pt x="3500" y="1344"/>
                </a:lnTo>
                <a:lnTo>
                  <a:pt x="3500" y="1340"/>
                </a:lnTo>
                <a:lnTo>
                  <a:pt x="3498" y="1334"/>
                </a:lnTo>
                <a:lnTo>
                  <a:pt x="3498" y="1328"/>
                </a:lnTo>
                <a:lnTo>
                  <a:pt x="3498" y="1322"/>
                </a:lnTo>
                <a:lnTo>
                  <a:pt x="3496" y="1320"/>
                </a:lnTo>
                <a:lnTo>
                  <a:pt x="3490" y="1318"/>
                </a:lnTo>
                <a:lnTo>
                  <a:pt x="3490" y="1326"/>
                </a:lnTo>
                <a:lnTo>
                  <a:pt x="3494" y="1332"/>
                </a:lnTo>
                <a:lnTo>
                  <a:pt x="3496" y="1338"/>
                </a:lnTo>
                <a:lnTo>
                  <a:pt x="3500" y="1344"/>
                </a:lnTo>
                <a:close/>
                <a:moveTo>
                  <a:pt x="950" y="1334"/>
                </a:moveTo>
                <a:lnTo>
                  <a:pt x="950" y="1334"/>
                </a:lnTo>
                <a:lnTo>
                  <a:pt x="954" y="1332"/>
                </a:lnTo>
                <a:lnTo>
                  <a:pt x="954" y="1330"/>
                </a:lnTo>
                <a:lnTo>
                  <a:pt x="952" y="1328"/>
                </a:lnTo>
                <a:lnTo>
                  <a:pt x="948" y="1328"/>
                </a:lnTo>
                <a:lnTo>
                  <a:pt x="948" y="1330"/>
                </a:lnTo>
                <a:lnTo>
                  <a:pt x="950" y="1332"/>
                </a:lnTo>
                <a:lnTo>
                  <a:pt x="950" y="1334"/>
                </a:lnTo>
                <a:close/>
                <a:moveTo>
                  <a:pt x="4036" y="1336"/>
                </a:moveTo>
                <a:lnTo>
                  <a:pt x="4036" y="1336"/>
                </a:lnTo>
                <a:lnTo>
                  <a:pt x="4042" y="1336"/>
                </a:lnTo>
                <a:lnTo>
                  <a:pt x="4044" y="1332"/>
                </a:lnTo>
                <a:lnTo>
                  <a:pt x="4042" y="1330"/>
                </a:lnTo>
                <a:lnTo>
                  <a:pt x="4038" y="1328"/>
                </a:lnTo>
                <a:lnTo>
                  <a:pt x="4036" y="1332"/>
                </a:lnTo>
                <a:lnTo>
                  <a:pt x="4036" y="1336"/>
                </a:lnTo>
                <a:close/>
                <a:moveTo>
                  <a:pt x="4120" y="1336"/>
                </a:moveTo>
                <a:lnTo>
                  <a:pt x="4120" y="1336"/>
                </a:lnTo>
                <a:lnTo>
                  <a:pt x="4128" y="1336"/>
                </a:lnTo>
                <a:lnTo>
                  <a:pt x="4128" y="1330"/>
                </a:lnTo>
                <a:lnTo>
                  <a:pt x="4126" y="1330"/>
                </a:lnTo>
                <a:lnTo>
                  <a:pt x="4122" y="1330"/>
                </a:lnTo>
                <a:lnTo>
                  <a:pt x="4120" y="1332"/>
                </a:lnTo>
                <a:lnTo>
                  <a:pt x="4120" y="1336"/>
                </a:lnTo>
                <a:close/>
                <a:moveTo>
                  <a:pt x="628" y="1340"/>
                </a:moveTo>
                <a:lnTo>
                  <a:pt x="628" y="1340"/>
                </a:lnTo>
                <a:lnTo>
                  <a:pt x="628" y="1336"/>
                </a:lnTo>
                <a:lnTo>
                  <a:pt x="628" y="1332"/>
                </a:lnTo>
                <a:lnTo>
                  <a:pt x="624" y="1330"/>
                </a:lnTo>
                <a:lnTo>
                  <a:pt x="622" y="1332"/>
                </a:lnTo>
                <a:lnTo>
                  <a:pt x="622" y="1336"/>
                </a:lnTo>
                <a:lnTo>
                  <a:pt x="624" y="1340"/>
                </a:lnTo>
                <a:lnTo>
                  <a:pt x="626" y="1340"/>
                </a:lnTo>
                <a:lnTo>
                  <a:pt x="628" y="1340"/>
                </a:lnTo>
                <a:close/>
                <a:moveTo>
                  <a:pt x="1788" y="1356"/>
                </a:moveTo>
                <a:lnTo>
                  <a:pt x="1788" y="1356"/>
                </a:lnTo>
                <a:lnTo>
                  <a:pt x="1790" y="1352"/>
                </a:lnTo>
                <a:lnTo>
                  <a:pt x="1792" y="1348"/>
                </a:lnTo>
                <a:lnTo>
                  <a:pt x="1792" y="1344"/>
                </a:lnTo>
                <a:lnTo>
                  <a:pt x="1792" y="1340"/>
                </a:lnTo>
                <a:lnTo>
                  <a:pt x="1788" y="1336"/>
                </a:lnTo>
                <a:lnTo>
                  <a:pt x="1782" y="1334"/>
                </a:lnTo>
                <a:lnTo>
                  <a:pt x="1782" y="1340"/>
                </a:lnTo>
                <a:lnTo>
                  <a:pt x="1784" y="1346"/>
                </a:lnTo>
                <a:lnTo>
                  <a:pt x="1788" y="1356"/>
                </a:lnTo>
                <a:close/>
                <a:moveTo>
                  <a:pt x="2044" y="1336"/>
                </a:moveTo>
                <a:lnTo>
                  <a:pt x="2044" y="1336"/>
                </a:lnTo>
                <a:lnTo>
                  <a:pt x="2046" y="1338"/>
                </a:lnTo>
                <a:lnTo>
                  <a:pt x="2048" y="1338"/>
                </a:lnTo>
                <a:lnTo>
                  <a:pt x="2050" y="1340"/>
                </a:lnTo>
                <a:lnTo>
                  <a:pt x="2050" y="1342"/>
                </a:lnTo>
                <a:lnTo>
                  <a:pt x="2048" y="1342"/>
                </a:lnTo>
                <a:lnTo>
                  <a:pt x="2048" y="1344"/>
                </a:lnTo>
                <a:lnTo>
                  <a:pt x="2052" y="1350"/>
                </a:lnTo>
                <a:lnTo>
                  <a:pt x="2056" y="1352"/>
                </a:lnTo>
                <a:lnTo>
                  <a:pt x="2060" y="1354"/>
                </a:lnTo>
                <a:lnTo>
                  <a:pt x="2064" y="1350"/>
                </a:lnTo>
                <a:lnTo>
                  <a:pt x="2064" y="1348"/>
                </a:lnTo>
                <a:lnTo>
                  <a:pt x="2064" y="1344"/>
                </a:lnTo>
                <a:lnTo>
                  <a:pt x="2066" y="1342"/>
                </a:lnTo>
                <a:lnTo>
                  <a:pt x="2062" y="1342"/>
                </a:lnTo>
                <a:lnTo>
                  <a:pt x="2060" y="1340"/>
                </a:lnTo>
                <a:lnTo>
                  <a:pt x="2060" y="1338"/>
                </a:lnTo>
                <a:lnTo>
                  <a:pt x="2050" y="1336"/>
                </a:lnTo>
                <a:lnTo>
                  <a:pt x="2048" y="1336"/>
                </a:lnTo>
                <a:lnTo>
                  <a:pt x="2044" y="1336"/>
                </a:lnTo>
                <a:close/>
                <a:moveTo>
                  <a:pt x="1590" y="1340"/>
                </a:moveTo>
                <a:lnTo>
                  <a:pt x="1590" y="1340"/>
                </a:lnTo>
                <a:lnTo>
                  <a:pt x="1590" y="1344"/>
                </a:lnTo>
                <a:lnTo>
                  <a:pt x="1594" y="1346"/>
                </a:lnTo>
                <a:lnTo>
                  <a:pt x="1598" y="1346"/>
                </a:lnTo>
                <a:lnTo>
                  <a:pt x="1598" y="1344"/>
                </a:lnTo>
                <a:lnTo>
                  <a:pt x="1598" y="1342"/>
                </a:lnTo>
                <a:lnTo>
                  <a:pt x="1596" y="1342"/>
                </a:lnTo>
                <a:lnTo>
                  <a:pt x="1598" y="1340"/>
                </a:lnTo>
                <a:lnTo>
                  <a:pt x="1594" y="1338"/>
                </a:lnTo>
                <a:lnTo>
                  <a:pt x="1590" y="1340"/>
                </a:lnTo>
                <a:close/>
                <a:moveTo>
                  <a:pt x="1882" y="1340"/>
                </a:moveTo>
                <a:lnTo>
                  <a:pt x="1882" y="1340"/>
                </a:lnTo>
                <a:lnTo>
                  <a:pt x="1876" y="1338"/>
                </a:lnTo>
                <a:lnTo>
                  <a:pt x="1870" y="1340"/>
                </a:lnTo>
                <a:lnTo>
                  <a:pt x="1864" y="1344"/>
                </a:lnTo>
                <a:lnTo>
                  <a:pt x="1862" y="1350"/>
                </a:lnTo>
                <a:lnTo>
                  <a:pt x="1872" y="1354"/>
                </a:lnTo>
                <a:lnTo>
                  <a:pt x="1882" y="1356"/>
                </a:lnTo>
                <a:lnTo>
                  <a:pt x="1882" y="1348"/>
                </a:lnTo>
                <a:lnTo>
                  <a:pt x="1882" y="1340"/>
                </a:lnTo>
                <a:close/>
                <a:moveTo>
                  <a:pt x="2400" y="1342"/>
                </a:moveTo>
                <a:lnTo>
                  <a:pt x="2400" y="1342"/>
                </a:lnTo>
                <a:lnTo>
                  <a:pt x="2400" y="1352"/>
                </a:lnTo>
                <a:lnTo>
                  <a:pt x="2404" y="1352"/>
                </a:lnTo>
                <a:lnTo>
                  <a:pt x="2406" y="1350"/>
                </a:lnTo>
                <a:lnTo>
                  <a:pt x="2408" y="1344"/>
                </a:lnTo>
                <a:lnTo>
                  <a:pt x="2408" y="1342"/>
                </a:lnTo>
                <a:lnTo>
                  <a:pt x="2406" y="1340"/>
                </a:lnTo>
                <a:lnTo>
                  <a:pt x="2404" y="1340"/>
                </a:lnTo>
                <a:lnTo>
                  <a:pt x="2400" y="1342"/>
                </a:lnTo>
                <a:close/>
                <a:moveTo>
                  <a:pt x="1820" y="1360"/>
                </a:moveTo>
                <a:lnTo>
                  <a:pt x="1820" y="1360"/>
                </a:lnTo>
                <a:lnTo>
                  <a:pt x="1820" y="1362"/>
                </a:lnTo>
                <a:lnTo>
                  <a:pt x="1822" y="1366"/>
                </a:lnTo>
                <a:lnTo>
                  <a:pt x="1824" y="1368"/>
                </a:lnTo>
                <a:lnTo>
                  <a:pt x="1824" y="1370"/>
                </a:lnTo>
                <a:lnTo>
                  <a:pt x="1830" y="1370"/>
                </a:lnTo>
                <a:lnTo>
                  <a:pt x="1834" y="1366"/>
                </a:lnTo>
                <a:lnTo>
                  <a:pt x="1836" y="1362"/>
                </a:lnTo>
                <a:lnTo>
                  <a:pt x="1836" y="1356"/>
                </a:lnTo>
                <a:lnTo>
                  <a:pt x="1834" y="1354"/>
                </a:lnTo>
                <a:lnTo>
                  <a:pt x="1832" y="1352"/>
                </a:lnTo>
                <a:lnTo>
                  <a:pt x="1832" y="1346"/>
                </a:lnTo>
                <a:lnTo>
                  <a:pt x="1828" y="1348"/>
                </a:lnTo>
                <a:lnTo>
                  <a:pt x="1824" y="1352"/>
                </a:lnTo>
                <a:lnTo>
                  <a:pt x="1820" y="1360"/>
                </a:lnTo>
                <a:close/>
                <a:moveTo>
                  <a:pt x="1444" y="1350"/>
                </a:moveTo>
                <a:lnTo>
                  <a:pt x="1444" y="1350"/>
                </a:lnTo>
                <a:lnTo>
                  <a:pt x="1446" y="1360"/>
                </a:lnTo>
                <a:lnTo>
                  <a:pt x="1450" y="1360"/>
                </a:lnTo>
                <a:lnTo>
                  <a:pt x="1452" y="1360"/>
                </a:lnTo>
                <a:lnTo>
                  <a:pt x="1454" y="1362"/>
                </a:lnTo>
                <a:lnTo>
                  <a:pt x="1458" y="1362"/>
                </a:lnTo>
                <a:lnTo>
                  <a:pt x="1460" y="1356"/>
                </a:lnTo>
                <a:lnTo>
                  <a:pt x="1460" y="1350"/>
                </a:lnTo>
                <a:lnTo>
                  <a:pt x="1452" y="1348"/>
                </a:lnTo>
                <a:lnTo>
                  <a:pt x="1448" y="1348"/>
                </a:lnTo>
                <a:lnTo>
                  <a:pt x="1444" y="1350"/>
                </a:lnTo>
                <a:close/>
                <a:moveTo>
                  <a:pt x="2638" y="1348"/>
                </a:moveTo>
                <a:lnTo>
                  <a:pt x="2638" y="1348"/>
                </a:lnTo>
                <a:lnTo>
                  <a:pt x="2636" y="1358"/>
                </a:lnTo>
                <a:lnTo>
                  <a:pt x="2636" y="1364"/>
                </a:lnTo>
                <a:lnTo>
                  <a:pt x="2638" y="1370"/>
                </a:lnTo>
                <a:lnTo>
                  <a:pt x="2642" y="1370"/>
                </a:lnTo>
                <a:lnTo>
                  <a:pt x="2644" y="1370"/>
                </a:lnTo>
                <a:lnTo>
                  <a:pt x="2644" y="1372"/>
                </a:lnTo>
                <a:lnTo>
                  <a:pt x="2642" y="1374"/>
                </a:lnTo>
                <a:lnTo>
                  <a:pt x="2650" y="1374"/>
                </a:lnTo>
                <a:lnTo>
                  <a:pt x="2656" y="1372"/>
                </a:lnTo>
                <a:lnTo>
                  <a:pt x="2658" y="1374"/>
                </a:lnTo>
                <a:lnTo>
                  <a:pt x="2660" y="1376"/>
                </a:lnTo>
                <a:lnTo>
                  <a:pt x="2664" y="1376"/>
                </a:lnTo>
                <a:lnTo>
                  <a:pt x="2666" y="1362"/>
                </a:lnTo>
                <a:lnTo>
                  <a:pt x="2666" y="1352"/>
                </a:lnTo>
                <a:lnTo>
                  <a:pt x="2638" y="1348"/>
                </a:lnTo>
                <a:close/>
                <a:moveTo>
                  <a:pt x="2808" y="1350"/>
                </a:moveTo>
                <a:lnTo>
                  <a:pt x="2808" y="1350"/>
                </a:lnTo>
                <a:lnTo>
                  <a:pt x="2806" y="1352"/>
                </a:lnTo>
                <a:lnTo>
                  <a:pt x="2806" y="1354"/>
                </a:lnTo>
                <a:lnTo>
                  <a:pt x="2804" y="1354"/>
                </a:lnTo>
                <a:lnTo>
                  <a:pt x="2806" y="1356"/>
                </a:lnTo>
                <a:lnTo>
                  <a:pt x="2802" y="1356"/>
                </a:lnTo>
                <a:lnTo>
                  <a:pt x="2800" y="1354"/>
                </a:lnTo>
                <a:lnTo>
                  <a:pt x="2798" y="1350"/>
                </a:lnTo>
                <a:lnTo>
                  <a:pt x="2794" y="1348"/>
                </a:lnTo>
                <a:lnTo>
                  <a:pt x="2794" y="1350"/>
                </a:lnTo>
                <a:lnTo>
                  <a:pt x="2792" y="1354"/>
                </a:lnTo>
                <a:lnTo>
                  <a:pt x="2796" y="1354"/>
                </a:lnTo>
                <a:lnTo>
                  <a:pt x="2798" y="1356"/>
                </a:lnTo>
                <a:lnTo>
                  <a:pt x="2796" y="1356"/>
                </a:lnTo>
                <a:lnTo>
                  <a:pt x="2792" y="1358"/>
                </a:lnTo>
                <a:lnTo>
                  <a:pt x="2794" y="1360"/>
                </a:lnTo>
                <a:lnTo>
                  <a:pt x="2794" y="1362"/>
                </a:lnTo>
                <a:lnTo>
                  <a:pt x="2796" y="1362"/>
                </a:lnTo>
                <a:lnTo>
                  <a:pt x="2800" y="1362"/>
                </a:lnTo>
                <a:lnTo>
                  <a:pt x="2798" y="1362"/>
                </a:lnTo>
                <a:lnTo>
                  <a:pt x="2796" y="1362"/>
                </a:lnTo>
                <a:lnTo>
                  <a:pt x="2796" y="1360"/>
                </a:lnTo>
                <a:lnTo>
                  <a:pt x="2802" y="1360"/>
                </a:lnTo>
                <a:lnTo>
                  <a:pt x="2804" y="1362"/>
                </a:lnTo>
                <a:lnTo>
                  <a:pt x="2806" y="1360"/>
                </a:lnTo>
                <a:lnTo>
                  <a:pt x="2800" y="1358"/>
                </a:lnTo>
                <a:lnTo>
                  <a:pt x="2796" y="1356"/>
                </a:lnTo>
                <a:lnTo>
                  <a:pt x="2800" y="1356"/>
                </a:lnTo>
                <a:lnTo>
                  <a:pt x="2802" y="1358"/>
                </a:lnTo>
                <a:lnTo>
                  <a:pt x="2804" y="1358"/>
                </a:lnTo>
                <a:lnTo>
                  <a:pt x="2806" y="1358"/>
                </a:lnTo>
                <a:lnTo>
                  <a:pt x="2806" y="1356"/>
                </a:lnTo>
                <a:lnTo>
                  <a:pt x="2808" y="1354"/>
                </a:lnTo>
                <a:lnTo>
                  <a:pt x="2808" y="1352"/>
                </a:lnTo>
                <a:lnTo>
                  <a:pt x="2808" y="1350"/>
                </a:lnTo>
                <a:close/>
                <a:moveTo>
                  <a:pt x="3134" y="1362"/>
                </a:moveTo>
                <a:lnTo>
                  <a:pt x="3134" y="1362"/>
                </a:lnTo>
                <a:lnTo>
                  <a:pt x="3140" y="1362"/>
                </a:lnTo>
                <a:lnTo>
                  <a:pt x="3146" y="1360"/>
                </a:lnTo>
                <a:lnTo>
                  <a:pt x="3150" y="1358"/>
                </a:lnTo>
                <a:lnTo>
                  <a:pt x="3150" y="1350"/>
                </a:lnTo>
                <a:lnTo>
                  <a:pt x="3144" y="1348"/>
                </a:lnTo>
                <a:lnTo>
                  <a:pt x="3138" y="1350"/>
                </a:lnTo>
                <a:lnTo>
                  <a:pt x="3134" y="1354"/>
                </a:lnTo>
                <a:lnTo>
                  <a:pt x="3134" y="1362"/>
                </a:lnTo>
                <a:close/>
                <a:moveTo>
                  <a:pt x="808" y="1354"/>
                </a:moveTo>
                <a:lnTo>
                  <a:pt x="808" y="1354"/>
                </a:lnTo>
                <a:lnTo>
                  <a:pt x="812" y="1364"/>
                </a:lnTo>
                <a:lnTo>
                  <a:pt x="816" y="1368"/>
                </a:lnTo>
                <a:lnTo>
                  <a:pt x="822" y="1370"/>
                </a:lnTo>
                <a:lnTo>
                  <a:pt x="822" y="1364"/>
                </a:lnTo>
                <a:lnTo>
                  <a:pt x="824" y="1360"/>
                </a:lnTo>
                <a:lnTo>
                  <a:pt x="820" y="1356"/>
                </a:lnTo>
                <a:lnTo>
                  <a:pt x="818" y="1350"/>
                </a:lnTo>
                <a:lnTo>
                  <a:pt x="812" y="1352"/>
                </a:lnTo>
                <a:lnTo>
                  <a:pt x="808" y="1354"/>
                </a:lnTo>
                <a:close/>
                <a:moveTo>
                  <a:pt x="2690" y="1360"/>
                </a:moveTo>
                <a:lnTo>
                  <a:pt x="2690" y="1360"/>
                </a:lnTo>
                <a:lnTo>
                  <a:pt x="2686" y="1356"/>
                </a:lnTo>
                <a:lnTo>
                  <a:pt x="2680" y="1354"/>
                </a:lnTo>
                <a:lnTo>
                  <a:pt x="2672" y="1358"/>
                </a:lnTo>
                <a:lnTo>
                  <a:pt x="2670" y="1364"/>
                </a:lnTo>
                <a:lnTo>
                  <a:pt x="2668" y="1372"/>
                </a:lnTo>
                <a:lnTo>
                  <a:pt x="2668" y="1382"/>
                </a:lnTo>
                <a:lnTo>
                  <a:pt x="2670" y="1382"/>
                </a:lnTo>
                <a:lnTo>
                  <a:pt x="2672" y="1384"/>
                </a:lnTo>
                <a:lnTo>
                  <a:pt x="2672" y="1386"/>
                </a:lnTo>
                <a:lnTo>
                  <a:pt x="2676" y="1388"/>
                </a:lnTo>
                <a:lnTo>
                  <a:pt x="2678" y="1390"/>
                </a:lnTo>
                <a:lnTo>
                  <a:pt x="2682" y="1396"/>
                </a:lnTo>
                <a:lnTo>
                  <a:pt x="2686" y="1398"/>
                </a:lnTo>
                <a:lnTo>
                  <a:pt x="2690" y="1402"/>
                </a:lnTo>
                <a:lnTo>
                  <a:pt x="2692" y="1400"/>
                </a:lnTo>
                <a:lnTo>
                  <a:pt x="2694" y="1398"/>
                </a:lnTo>
                <a:lnTo>
                  <a:pt x="2696" y="1396"/>
                </a:lnTo>
                <a:lnTo>
                  <a:pt x="2698" y="1398"/>
                </a:lnTo>
                <a:lnTo>
                  <a:pt x="2702" y="1390"/>
                </a:lnTo>
                <a:lnTo>
                  <a:pt x="2706" y="1384"/>
                </a:lnTo>
                <a:lnTo>
                  <a:pt x="2710" y="1376"/>
                </a:lnTo>
                <a:lnTo>
                  <a:pt x="2710" y="1372"/>
                </a:lnTo>
                <a:lnTo>
                  <a:pt x="2708" y="1366"/>
                </a:lnTo>
                <a:lnTo>
                  <a:pt x="2704" y="1368"/>
                </a:lnTo>
                <a:lnTo>
                  <a:pt x="2700" y="1366"/>
                </a:lnTo>
                <a:lnTo>
                  <a:pt x="2698" y="1362"/>
                </a:lnTo>
                <a:lnTo>
                  <a:pt x="2696" y="1358"/>
                </a:lnTo>
                <a:lnTo>
                  <a:pt x="2694" y="1358"/>
                </a:lnTo>
                <a:lnTo>
                  <a:pt x="2690" y="1360"/>
                </a:lnTo>
                <a:close/>
                <a:moveTo>
                  <a:pt x="2850" y="1360"/>
                </a:moveTo>
                <a:lnTo>
                  <a:pt x="2850" y="1360"/>
                </a:lnTo>
                <a:lnTo>
                  <a:pt x="2854" y="1360"/>
                </a:lnTo>
                <a:lnTo>
                  <a:pt x="2852" y="1354"/>
                </a:lnTo>
                <a:lnTo>
                  <a:pt x="2850" y="1354"/>
                </a:lnTo>
                <a:lnTo>
                  <a:pt x="2848" y="1358"/>
                </a:lnTo>
                <a:lnTo>
                  <a:pt x="2850" y="1360"/>
                </a:lnTo>
                <a:close/>
                <a:moveTo>
                  <a:pt x="1542" y="1360"/>
                </a:moveTo>
                <a:lnTo>
                  <a:pt x="1542" y="1360"/>
                </a:lnTo>
                <a:lnTo>
                  <a:pt x="1544" y="1364"/>
                </a:lnTo>
                <a:lnTo>
                  <a:pt x="1544" y="1368"/>
                </a:lnTo>
                <a:lnTo>
                  <a:pt x="1544" y="1372"/>
                </a:lnTo>
                <a:lnTo>
                  <a:pt x="1544" y="1374"/>
                </a:lnTo>
                <a:lnTo>
                  <a:pt x="1550" y="1374"/>
                </a:lnTo>
                <a:lnTo>
                  <a:pt x="1552" y="1372"/>
                </a:lnTo>
                <a:lnTo>
                  <a:pt x="1558" y="1366"/>
                </a:lnTo>
                <a:lnTo>
                  <a:pt x="1556" y="1362"/>
                </a:lnTo>
                <a:lnTo>
                  <a:pt x="1552" y="1360"/>
                </a:lnTo>
                <a:lnTo>
                  <a:pt x="1548" y="1358"/>
                </a:lnTo>
                <a:lnTo>
                  <a:pt x="1542" y="1360"/>
                </a:lnTo>
                <a:close/>
                <a:moveTo>
                  <a:pt x="2748" y="1362"/>
                </a:moveTo>
                <a:lnTo>
                  <a:pt x="2748" y="1362"/>
                </a:lnTo>
                <a:lnTo>
                  <a:pt x="2748" y="1366"/>
                </a:lnTo>
                <a:lnTo>
                  <a:pt x="2750" y="1368"/>
                </a:lnTo>
                <a:lnTo>
                  <a:pt x="2752" y="1368"/>
                </a:lnTo>
                <a:lnTo>
                  <a:pt x="2754" y="1364"/>
                </a:lnTo>
                <a:lnTo>
                  <a:pt x="2752" y="1360"/>
                </a:lnTo>
                <a:lnTo>
                  <a:pt x="2750" y="1360"/>
                </a:lnTo>
                <a:lnTo>
                  <a:pt x="2748" y="1362"/>
                </a:lnTo>
                <a:close/>
                <a:moveTo>
                  <a:pt x="1184" y="1366"/>
                </a:moveTo>
                <a:lnTo>
                  <a:pt x="1184" y="1366"/>
                </a:lnTo>
                <a:lnTo>
                  <a:pt x="1186" y="1378"/>
                </a:lnTo>
                <a:lnTo>
                  <a:pt x="1188" y="1384"/>
                </a:lnTo>
                <a:lnTo>
                  <a:pt x="1192" y="1388"/>
                </a:lnTo>
                <a:lnTo>
                  <a:pt x="1190" y="1390"/>
                </a:lnTo>
                <a:lnTo>
                  <a:pt x="1190" y="1394"/>
                </a:lnTo>
                <a:lnTo>
                  <a:pt x="1194" y="1394"/>
                </a:lnTo>
                <a:lnTo>
                  <a:pt x="1198" y="1396"/>
                </a:lnTo>
                <a:lnTo>
                  <a:pt x="1202" y="1388"/>
                </a:lnTo>
                <a:lnTo>
                  <a:pt x="1204" y="1382"/>
                </a:lnTo>
                <a:lnTo>
                  <a:pt x="1202" y="1378"/>
                </a:lnTo>
                <a:lnTo>
                  <a:pt x="1204" y="1376"/>
                </a:lnTo>
                <a:lnTo>
                  <a:pt x="1206" y="1374"/>
                </a:lnTo>
                <a:lnTo>
                  <a:pt x="1204" y="1370"/>
                </a:lnTo>
                <a:lnTo>
                  <a:pt x="1200" y="1368"/>
                </a:lnTo>
                <a:lnTo>
                  <a:pt x="1196" y="1366"/>
                </a:lnTo>
                <a:lnTo>
                  <a:pt x="1192" y="1364"/>
                </a:lnTo>
                <a:lnTo>
                  <a:pt x="1188" y="1362"/>
                </a:lnTo>
                <a:lnTo>
                  <a:pt x="1188" y="1364"/>
                </a:lnTo>
                <a:lnTo>
                  <a:pt x="1184" y="1366"/>
                </a:lnTo>
                <a:close/>
                <a:moveTo>
                  <a:pt x="1884" y="1368"/>
                </a:moveTo>
                <a:lnTo>
                  <a:pt x="1884" y="1368"/>
                </a:lnTo>
                <a:lnTo>
                  <a:pt x="1884" y="1370"/>
                </a:lnTo>
                <a:lnTo>
                  <a:pt x="1884" y="1372"/>
                </a:lnTo>
                <a:lnTo>
                  <a:pt x="1886" y="1374"/>
                </a:lnTo>
                <a:lnTo>
                  <a:pt x="1886" y="1376"/>
                </a:lnTo>
                <a:lnTo>
                  <a:pt x="1888" y="1376"/>
                </a:lnTo>
                <a:lnTo>
                  <a:pt x="1890" y="1374"/>
                </a:lnTo>
                <a:lnTo>
                  <a:pt x="1892" y="1376"/>
                </a:lnTo>
                <a:lnTo>
                  <a:pt x="1892" y="1380"/>
                </a:lnTo>
                <a:lnTo>
                  <a:pt x="1900" y="1382"/>
                </a:lnTo>
                <a:lnTo>
                  <a:pt x="1900" y="1378"/>
                </a:lnTo>
                <a:lnTo>
                  <a:pt x="1896" y="1374"/>
                </a:lnTo>
                <a:lnTo>
                  <a:pt x="1896" y="1372"/>
                </a:lnTo>
                <a:lnTo>
                  <a:pt x="1896" y="1370"/>
                </a:lnTo>
                <a:lnTo>
                  <a:pt x="1898" y="1374"/>
                </a:lnTo>
                <a:lnTo>
                  <a:pt x="1900" y="1374"/>
                </a:lnTo>
                <a:lnTo>
                  <a:pt x="1902" y="1372"/>
                </a:lnTo>
                <a:lnTo>
                  <a:pt x="1896" y="1368"/>
                </a:lnTo>
                <a:lnTo>
                  <a:pt x="1892" y="1362"/>
                </a:lnTo>
                <a:lnTo>
                  <a:pt x="1892" y="1366"/>
                </a:lnTo>
                <a:lnTo>
                  <a:pt x="1890" y="1368"/>
                </a:lnTo>
                <a:lnTo>
                  <a:pt x="1888" y="1370"/>
                </a:lnTo>
                <a:lnTo>
                  <a:pt x="1884" y="1368"/>
                </a:lnTo>
                <a:close/>
                <a:moveTo>
                  <a:pt x="1082" y="1372"/>
                </a:moveTo>
                <a:lnTo>
                  <a:pt x="1082" y="1372"/>
                </a:lnTo>
                <a:lnTo>
                  <a:pt x="1084" y="1368"/>
                </a:lnTo>
                <a:lnTo>
                  <a:pt x="1082" y="1364"/>
                </a:lnTo>
                <a:lnTo>
                  <a:pt x="1078" y="1364"/>
                </a:lnTo>
                <a:lnTo>
                  <a:pt x="1078" y="1370"/>
                </a:lnTo>
                <a:lnTo>
                  <a:pt x="1080" y="1372"/>
                </a:lnTo>
                <a:lnTo>
                  <a:pt x="1082" y="1372"/>
                </a:lnTo>
                <a:close/>
                <a:moveTo>
                  <a:pt x="3344" y="1378"/>
                </a:moveTo>
                <a:lnTo>
                  <a:pt x="3344" y="1378"/>
                </a:lnTo>
                <a:lnTo>
                  <a:pt x="3346" y="1382"/>
                </a:lnTo>
                <a:lnTo>
                  <a:pt x="3348" y="1384"/>
                </a:lnTo>
                <a:lnTo>
                  <a:pt x="3348" y="1380"/>
                </a:lnTo>
                <a:lnTo>
                  <a:pt x="3344" y="1378"/>
                </a:lnTo>
                <a:close/>
                <a:moveTo>
                  <a:pt x="3352" y="1378"/>
                </a:moveTo>
                <a:lnTo>
                  <a:pt x="3352" y="1378"/>
                </a:lnTo>
                <a:lnTo>
                  <a:pt x="3350" y="1376"/>
                </a:lnTo>
                <a:lnTo>
                  <a:pt x="3348" y="1374"/>
                </a:lnTo>
                <a:lnTo>
                  <a:pt x="3346" y="1370"/>
                </a:lnTo>
                <a:lnTo>
                  <a:pt x="3344" y="1368"/>
                </a:lnTo>
                <a:lnTo>
                  <a:pt x="3344" y="1370"/>
                </a:lnTo>
                <a:lnTo>
                  <a:pt x="3342" y="1374"/>
                </a:lnTo>
                <a:lnTo>
                  <a:pt x="3344" y="1374"/>
                </a:lnTo>
                <a:lnTo>
                  <a:pt x="3346" y="1374"/>
                </a:lnTo>
                <a:lnTo>
                  <a:pt x="3348" y="1380"/>
                </a:lnTo>
                <a:lnTo>
                  <a:pt x="3352" y="1380"/>
                </a:lnTo>
                <a:lnTo>
                  <a:pt x="3352" y="1378"/>
                </a:lnTo>
                <a:close/>
                <a:moveTo>
                  <a:pt x="4294" y="1380"/>
                </a:moveTo>
                <a:lnTo>
                  <a:pt x="4294" y="1380"/>
                </a:lnTo>
                <a:lnTo>
                  <a:pt x="4298" y="1382"/>
                </a:lnTo>
                <a:lnTo>
                  <a:pt x="4300" y="1384"/>
                </a:lnTo>
                <a:lnTo>
                  <a:pt x="4302" y="1384"/>
                </a:lnTo>
                <a:lnTo>
                  <a:pt x="4302" y="1376"/>
                </a:lnTo>
                <a:lnTo>
                  <a:pt x="4302" y="1368"/>
                </a:lnTo>
                <a:lnTo>
                  <a:pt x="4296" y="1368"/>
                </a:lnTo>
                <a:lnTo>
                  <a:pt x="4296" y="1374"/>
                </a:lnTo>
                <a:lnTo>
                  <a:pt x="4294" y="1380"/>
                </a:lnTo>
                <a:close/>
                <a:moveTo>
                  <a:pt x="2220" y="1368"/>
                </a:moveTo>
                <a:lnTo>
                  <a:pt x="2220" y="1368"/>
                </a:lnTo>
                <a:lnTo>
                  <a:pt x="2220" y="1370"/>
                </a:lnTo>
                <a:lnTo>
                  <a:pt x="2220" y="1374"/>
                </a:lnTo>
                <a:lnTo>
                  <a:pt x="2226" y="1374"/>
                </a:lnTo>
                <a:lnTo>
                  <a:pt x="2224" y="1370"/>
                </a:lnTo>
                <a:lnTo>
                  <a:pt x="2220" y="1368"/>
                </a:lnTo>
                <a:close/>
                <a:moveTo>
                  <a:pt x="2502" y="1384"/>
                </a:moveTo>
                <a:lnTo>
                  <a:pt x="2502" y="1384"/>
                </a:lnTo>
                <a:lnTo>
                  <a:pt x="2502" y="1382"/>
                </a:lnTo>
                <a:lnTo>
                  <a:pt x="2504" y="1380"/>
                </a:lnTo>
                <a:lnTo>
                  <a:pt x="2506" y="1376"/>
                </a:lnTo>
                <a:lnTo>
                  <a:pt x="2502" y="1370"/>
                </a:lnTo>
                <a:lnTo>
                  <a:pt x="2500" y="1370"/>
                </a:lnTo>
                <a:lnTo>
                  <a:pt x="2496" y="1368"/>
                </a:lnTo>
                <a:lnTo>
                  <a:pt x="2492" y="1374"/>
                </a:lnTo>
                <a:lnTo>
                  <a:pt x="2492" y="1380"/>
                </a:lnTo>
                <a:lnTo>
                  <a:pt x="2494" y="1384"/>
                </a:lnTo>
                <a:lnTo>
                  <a:pt x="2502" y="1384"/>
                </a:lnTo>
                <a:close/>
                <a:moveTo>
                  <a:pt x="1946" y="1392"/>
                </a:moveTo>
                <a:lnTo>
                  <a:pt x="1946" y="1392"/>
                </a:lnTo>
                <a:lnTo>
                  <a:pt x="1956" y="1388"/>
                </a:lnTo>
                <a:lnTo>
                  <a:pt x="1956" y="1382"/>
                </a:lnTo>
                <a:lnTo>
                  <a:pt x="1956" y="1378"/>
                </a:lnTo>
                <a:lnTo>
                  <a:pt x="1952" y="1376"/>
                </a:lnTo>
                <a:lnTo>
                  <a:pt x="1946" y="1376"/>
                </a:lnTo>
                <a:lnTo>
                  <a:pt x="1944" y="1380"/>
                </a:lnTo>
                <a:lnTo>
                  <a:pt x="1944" y="1384"/>
                </a:lnTo>
                <a:lnTo>
                  <a:pt x="1944" y="1388"/>
                </a:lnTo>
                <a:lnTo>
                  <a:pt x="1946" y="1392"/>
                </a:lnTo>
                <a:close/>
                <a:moveTo>
                  <a:pt x="3348" y="1386"/>
                </a:moveTo>
                <a:lnTo>
                  <a:pt x="3348" y="1386"/>
                </a:lnTo>
                <a:lnTo>
                  <a:pt x="3350" y="1386"/>
                </a:lnTo>
                <a:lnTo>
                  <a:pt x="3350" y="1388"/>
                </a:lnTo>
                <a:lnTo>
                  <a:pt x="3352" y="1388"/>
                </a:lnTo>
                <a:lnTo>
                  <a:pt x="3354" y="1384"/>
                </a:lnTo>
                <a:lnTo>
                  <a:pt x="3352" y="1382"/>
                </a:lnTo>
                <a:lnTo>
                  <a:pt x="3350" y="1382"/>
                </a:lnTo>
                <a:lnTo>
                  <a:pt x="3350" y="1384"/>
                </a:lnTo>
                <a:lnTo>
                  <a:pt x="3348" y="1386"/>
                </a:lnTo>
                <a:close/>
                <a:moveTo>
                  <a:pt x="1928" y="1398"/>
                </a:moveTo>
                <a:lnTo>
                  <a:pt x="1928" y="1398"/>
                </a:lnTo>
                <a:lnTo>
                  <a:pt x="1924" y="1386"/>
                </a:lnTo>
                <a:lnTo>
                  <a:pt x="1920" y="1388"/>
                </a:lnTo>
                <a:lnTo>
                  <a:pt x="1916" y="1390"/>
                </a:lnTo>
                <a:lnTo>
                  <a:pt x="1916" y="1392"/>
                </a:lnTo>
                <a:lnTo>
                  <a:pt x="1916" y="1396"/>
                </a:lnTo>
                <a:lnTo>
                  <a:pt x="1918" y="1400"/>
                </a:lnTo>
                <a:lnTo>
                  <a:pt x="1920" y="1400"/>
                </a:lnTo>
                <a:lnTo>
                  <a:pt x="1924" y="1400"/>
                </a:lnTo>
                <a:lnTo>
                  <a:pt x="1928" y="1398"/>
                </a:lnTo>
                <a:close/>
                <a:moveTo>
                  <a:pt x="2860" y="1396"/>
                </a:moveTo>
                <a:lnTo>
                  <a:pt x="2860" y="1396"/>
                </a:lnTo>
                <a:lnTo>
                  <a:pt x="2860" y="1400"/>
                </a:lnTo>
                <a:lnTo>
                  <a:pt x="2860" y="1402"/>
                </a:lnTo>
                <a:lnTo>
                  <a:pt x="2856" y="1402"/>
                </a:lnTo>
                <a:lnTo>
                  <a:pt x="2858" y="1410"/>
                </a:lnTo>
                <a:lnTo>
                  <a:pt x="2862" y="1414"/>
                </a:lnTo>
                <a:lnTo>
                  <a:pt x="2864" y="1418"/>
                </a:lnTo>
                <a:lnTo>
                  <a:pt x="2866" y="1428"/>
                </a:lnTo>
                <a:lnTo>
                  <a:pt x="2870" y="1426"/>
                </a:lnTo>
                <a:lnTo>
                  <a:pt x="2872" y="1424"/>
                </a:lnTo>
                <a:lnTo>
                  <a:pt x="2880" y="1426"/>
                </a:lnTo>
                <a:lnTo>
                  <a:pt x="2886" y="1426"/>
                </a:lnTo>
                <a:lnTo>
                  <a:pt x="2890" y="1424"/>
                </a:lnTo>
                <a:lnTo>
                  <a:pt x="2892" y="1422"/>
                </a:lnTo>
                <a:lnTo>
                  <a:pt x="2892" y="1424"/>
                </a:lnTo>
                <a:lnTo>
                  <a:pt x="2894" y="1424"/>
                </a:lnTo>
                <a:lnTo>
                  <a:pt x="2894" y="1412"/>
                </a:lnTo>
                <a:lnTo>
                  <a:pt x="2898" y="1412"/>
                </a:lnTo>
                <a:lnTo>
                  <a:pt x="2900" y="1410"/>
                </a:lnTo>
                <a:lnTo>
                  <a:pt x="2898" y="1406"/>
                </a:lnTo>
                <a:lnTo>
                  <a:pt x="2894" y="1404"/>
                </a:lnTo>
                <a:lnTo>
                  <a:pt x="2892" y="1400"/>
                </a:lnTo>
                <a:lnTo>
                  <a:pt x="2892" y="1394"/>
                </a:lnTo>
                <a:lnTo>
                  <a:pt x="2884" y="1392"/>
                </a:lnTo>
                <a:lnTo>
                  <a:pt x="2876" y="1392"/>
                </a:lnTo>
                <a:lnTo>
                  <a:pt x="2860" y="1396"/>
                </a:lnTo>
                <a:close/>
                <a:moveTo>
                  <a:pt x="3352" y="1398"/>
                </a:moveTo>
                <a:lnTo>
                  <a:pt x="3352" y="1398"/>
                </a:lnTo>
                <a:lnTo>
                  <a:pt x="3354" y="1398"/>
                </a:lnTo>
                <a:lnTo>
                  <a:pt x="3356" y="1402"/>
                </a:lnTo>
                <a:lnTo>
                  <a:pt x="3358" y="1404"/>
                </a:lnTo>
                <a:lnTo>
                  <a:pt x="3360" y="1406"/>
                </a:lnTo>
                <a:lnTo>
                  <a:pt x="3358" y="1400"/>
                </a:lnTo>
                <a:lnTo>
                  <a:pt x="3358" y="1398"/>
                </a:lnTo>
                <a:lnTo>
                  <a:pt x="3360" y="1396"/>
                </a:lnTo>
                <a:lnTo>
                  <a:pt x="3356" y="1394"/>
                </a:lnTo>
                <a:lnTo>
                  <a:pt x="3354" y="1392"/>
                </a:lnTo>
                <a:lnTo>
                  <a:pt x="3352" y="1394"/>
                </a:lnTo>
                <a:lnTo>
                  <a:pt x="3352" y="1398"/>
                </a:lnTo>
                <a:close/>
                <a:moveTo>
                  <a:pt x="2184" y="1396"/>
                </a:moveTo>
                <a:lnTo>
                  <a:pt x="2184" y="1396"/>
                </a:lnTo>
                <a:lnTo>
                  <a:pt x="2186" y="1396"/>
                </a:lnTo>
                <a:lnTo>
                  <a:pt x="2188" y="1396"/>
                </a:lnTo>
                <a:lnTo>
                  <a:pt x="2188" y="1394"/>
                </a:lnTo>
                <a:lnTo>
                  <a:pt x="2184" y="1392"/>
                </a:lnTo>
                <a:lnTo>
                  <a:pt x="2184" y="1396"/>
                </a:lnTo>
                <a:close/>
                <a:moveTo>
                  <a:pt x="2830" y="1402"/>
                </a:moveTo>
                <a:lnTo>
                  <a:pt x="2830" y="1402"/>
                </a:lnTo>
                <a:lnTo>
                  <a:pt x="2832" y="1400"/>
                </a:lnTo>
                <a:lnTo>
                  <a:pt x="2834" y="1398"/>
                </a:lnTo>
                <a:lnTo>
                  <a:pt x="2832" y="1394"/>
                </a:lnTo>
                <a:lnTo>
                  <a:pt x="2830" y="1394"/>
                </a:lnTo>
                <a:lnTo>
                  <a:pt x="2830" y="1402"/>
                </a:lnTo>
                <a:close/>
                <a:moveTo>
                  <a:pt x="2452" y="1404"/>
                </a:moveTo>
                <a:lnTo>
                  <a:pt x="2452" y="1404"/>
                </a:lnTo>
                <a:lnTo>
                  <a:pt x="2452" y="1412"/>
                </a:lnTo>
                <a:lnTo>
                  <a:pt x="2456" y="1414"/>
                </a:lnTo>
                <a:lnTo>
                  <a:pt x="2462" y="1414"/>
                </a:lnTo>
                <a:lnTo>
                  <a:pt x="2464" y="1408"/>
                </a:lnTo>
                <a:lnTo>
                  <a:pt x="2464" y="1406"/>
                </a:lnTo>
                <a:lnTo>
                  <a:pt x="2464" y="1402"/>
                </a:lnTo>
                <a:lnTo>
                  <a:pt x="2460" y="1400"/>
                </a:lnTo>
                <a:lnTo>
                  <a:pt x="2458" y="1396"/>
                </a:lnTo>
                <a:lnTo>
                  <a:pt x="2458" y="1400"/>
                </a:lnTo>
                <a:lnTo>
                  <a:pt x="2456" y="1402"/>
                </a:lnTo>
                <a:lnTo>
                  <a:pt x="2452" y="1404"/>
                </a:lnTo>
                <a:close/>
                <a:moveTo>
                  <a:pt x="3582" y="1412"/>
                </a:moveTo>
                <a:lnTo>
                  <a:pt x="3582" y="1412"/>
                </a:lnTo>
                <a:lnTo>
                  <a:pt x="3584" y="1412"/>
                </a:lnTo>
                <a:lnTo>
                  <a:pt x="3586" y="1410"/>
                </a:lnTo>
                <a:lnTo>
                  <a:pt x="3590" y="1410"/>
                </a:lnTo>
                <a:lnTo>
                  <a:pt x="3594" y="1402"/>
                </a:lnTo>
                <a:lnTo>
                  <a:pt x="3586" y="1400"/>
                </a:lnTo>
                <a:lnTo>
                  <a:pt x="3578" y="1398"/>
                </a:lnTo>
                <a:lnTo>
                  <a:pt x="3580" y="1406"/>
                </a:lnTo>
                <a:lnTo>
                  <a:pt x="3580" y="1410"/>
                </a:lnTo>
                <a:lnTo>
                  <a:pt x="3582" y="1412"/>
                </a:lnTo>
                <a:close/>
                <a:moveTo>
                  <a:pt x="3312" y="1408"/>
                </a:moveTo>
                <a:lnTo>
                  <a:pt x="3312" y="1408"/>
                </a:lnTo>
                <a:lnTo>
                  <a:pt x="3312" y="1406"/>
                </a:lnTo>
                <a:lnTo>
                  <a:pt x="3308" y="1404"/>
                </a:lnTo>
                <a:lnTo>
                  <a:pt x="3308" y="1406"/>
                </a:lnTo>
                <a:lnTo>
                  <a:pt x="3312" y="1408"/>
                </a:lnTo>
                <a:close/>
                <a:moveTo>
                  <a:pt x="3824" y="1410"/>
                </a:moveTo>
                <a:lnTo>
                  <a:pt x="3824" y="1410"/>
                </a:lnTo>
                <a:lnTo>
                  <a:pt x="3824" y="1408"/>
                </a:lnTo>
                <a:lnTo>
                  <a:pt x="3824" y="1406"/>
                </a:lnTo>
                <a:lnTo>
                  <a:pt x="3826" y="1406"/>
                </a:lnTo>
                <a:lnTo>
                  <a:pt x="3826" y="1404"/>
                </a:lnTo>
                <a:lnTo>
                  <a:pt x="3822" y="1404"/>
                </a:lnTo>
                <a:lnTo>
                  <a:pt x="3820" y="1406"/>
                </a:lnTo>
                <a:lnTo>
                  <a:pt x="3820" y="1408"/>
                </a:lnTo>
                <a:lnTo>
                  <a:pt x="3824" y="1410"/>
                </a:lnTo>
                <a:close/>
                <a:moveTo>
                  <a:pt x="2232" y="1410"/>
                </a:moveTo>
                <a:lnTo>
                  <a:pt x="2232" y="1410"/>
                </a:lnTo>
                <a:lnTo>
                  <a:pt x="2234" y="1412"/>
                </a:lnTo>
                <a:lnTo>
                  <a:pt x="2236" y="1412"/>
                </a:lnTo>
                <a:lnTo>
                  <a:pt x="2236" y="1408"/>
                </a:lnTo>
                <a:lnTo>
                  <a:pt x="2234" y="1408"/>
                </a:lnTo>
                <a:lnTo>
                  <a:pt x="2232" y="1408"/>
                </a:lnTo>
                <a:lnTo>
                  <a:pt x="2232" y="1410"/>
                </a:lnTo>
                <a:close/>
                <a:moveTo>
                  <a:pt x="3312" y="1414"/>
                </a:moveTo>
                <a:lnTo>
                  <a:pt x="3312" y="1414"/>
                </a:lnTo>
                <a:lnTo>
                  <a:pt x="3316" y="1414"/>
                </a:lnTo>
                <a:lnTo>
                  <a:pt x="3316" y="1412"/>
                </a:lnTo>
                <a:lnTo>
                  <a:pt x="3314" y="1410"/>
                </a:lnTo>
                <a:lnTo>
                  <a:pt x="3312" y="1412"/>
                </a:lnTo>
                <a:lnTo>
                  <a:pt x="3312" y="1414"/>
                </a:lnTo>
                <a:close/>
                <a:moveTo>
                  <a:pt x="170" y="1418"/>
                </a:moveTo>
                <a:lnTo>
                  <a:pt x="170" y="1418"/>
                </a:lnTo>
                <a:lnTo>
                  <a:pt x="172" y="1418"/>
                </a:lnTo>
                <a:lnTo>
                  <a:pt x="174" y="1416"/>
                </a:lnTo>
                <a:lnTo>
                  <a:pt x="176" y="1420"/>
                </a:lnTo>
                <a:lnTo>
                  <a:pt x="178" y="1422"/>
                </a:lnTo>
                <a:lnTo>
                  <a:pt x="184" y="1424"/>
                </a:lnTo>
                <a:lnTo>
                  <a:pt x="184" y="1422"/>
                </a:lnTo>
                <a:lnTo>
                  <a:pt x="182" y="1418"/>
                </a:lnTo>
                <a:lnTo>
                  <a:pt x="180" y="1416"/>
                </a:lnTo>
                <a:lnTo>
                  <a:pt x="180" y="1412"/>
                </a:lnTo>
                <a:lnTo>
                  <a:pt x="172" y="1412"/>
                </a:lnTo>
                <a:lnTo>
                  <a:pt x="174" y="1416"/>
                </a:lnTo>
                <a:lnTo>
                  <a:pt x="172" y="1416"/>
                </a:lnTo>
                <a:lnTo>
                  <a:pt x="170" y="1418"/>
                </a:lnTo>
                <a:close/>
                <a:moveTo>
                  <a:pt x="4166" y="1420"/>
                </a:moveTo>
                <a:lnTo>
                  <a:pt x="4166" y="1420"/>
                </a:lnTo>
                <a:lnTo>
                  <a:pt x="4170" y="1420"/>
                </a:lnTo>
                <a:lnTo>
                  <a:pt x="4170" y="1418"/>
                </a:lnTo>
                <a:lnTo>
                  <a:pt x="4168" y="1416"/>
                </a:lnTo>
                <a:lnTo>
                  <a:pt x="4166" y="1416"/>
                </a:lnTo>
                <a:lnTo>
                  <a:pt x="4166" y="1420"/>
                </a:lnTo>
                <a:close/>
                <a:moveTo>
                  <a:pt x="4652" y="1424"/>
                </a:moveTo>
                <a:lnTo>
                  <a:pt x="4652" y="1424"/>
                </a:lnTo>
                <a:lnTo>
                  <a:pt x="4654" y="1422"/>
                </a:lnTo>
                <a:lnTo>
                  <a:pt x="4656" y="1422"/>
                </a:lnTo>
                <a:lnTo>
                  <a:pt x="4654" y="1418"/>
                </a:lnTo>
                <a:lnTo>
                  <a:pt x="4654" y="1416"/>
                </a:lnTo>
                <a:lnTo>
                  <a:pt x="4650" y="1416"/>
                </a:lnTo>
                <a:lnTo>
                  <a:pt x="4650" y="1422"/>
                </a:lnTo>
                <a:lnTo>
                  <a:pt x="4650" y="1424"/>
                </a:lnTo>
                <a:lnTo>
                  <a:pt x="4652" y="1424"/>
                </a:lnTo>
                <a:close/>
                <a:moveTo>
                  <a:pt x="4588" y="1432"/>
                </a:moveTo>
                <a:lnTo>
                  <a:pt x="4588" y="1432"/>
                </a:lnTo>
                <a:lnTo>
                  <a:pt x="4594" y="1432"/>
                </a:lnTo>
                <a:lnTo>
                  <a:pt x="4598" y="1428"/>
                </a:lnTo>
                <a:lnTo>
                  <a:pt x="4598" y="1422"/>
                </a:lnTo>
                <a:lnTo>
                  <a:pt x="4596" y="1418"/>
                </a:lnTo>
                <a:lnTo>
                  <a:pt x="4590" y="1420"/>
                </a:lnTo>
                <a:lnTo>
                  <a:pt x="4588" y="1422"/>
                </a:lnTo>
                <a:lnTo>
                  <a:pt x="4588" y="1428"/>
                </a:lnTo>
                <a:lnTo>
                  <a:pt x="4588" y="1432"/>
                </a:lnTo>
                <a:close/>
                <a:moveTo>
                  <a:pt x="2556" y="1422"/>
                </a:moveTo>
                <a:lnTo>
                  <a:pt x="2556" y="1422"/>
                </a:lnTo>
                <a:lnTo>
                  <a:pt x="2558" y="1426"/>
                </a:lnTo>
                <a:lnTo>
                  <a:pt x="2562" y="1432"/>
                </a:lnTo>
                <a:lnTo>
                  <a:pt x="2566" y="1426"/>
                </a:lnTo>
                <a:lnTo>
                  <a:pt x="2568" y="1424"/>
                </a:lnTo>
                <a:lnTo>
                  <a:pt x="2568" y="1420"/>
                </a:lnTo>
                <a:lnTo>
                  <a:pt x="2566" y="1420"/>
                </a:lnTo>
                <a:lnTo>
                  <a:pt x="2562" y="1420"/>
                </a:lnTo>
                <a:lnTo>
                  <a:pt x="2560" y="1422"/>
                </a:lnTo>
                <a:lnTo>
                  <a:pt x="2556" y="1422"/>
                </a:lnTo>
                <a:close/>
                <a:moveTo>
                  <a:pt x="2470" y="1424"/>
                </a:moveTo>
                <a:lnTo>
                  <a:pt x="2470" y="1424"/>
                </a:lnTo>
                <a:lnTo>
                  <a:pt x="2474" y="1424"/>
                </a:lnTo>
                <a:lnTo>
                  <a:pt x="2474" y="1420"/>
                </a:lnTo>
                <a:lnTo>
                  <a:pt x="2472" y="1422"/>
                </a:lnTo>
                <a:lnTo>
                  <a:pt x="2470" y="1424"/>
                </a:lnTo>
                <a:close/>
                <a:moveTo>
                  <a:pt x="2310" y="1428"/>
                </a:moveTo>
                <a:lnTo>
                  <a:pt x="2310" y="1428"/>
                </a:lnTo>
                <a:lnTo>
                  <a:pt x="2314" y="1428"/>
                </a:lnTo>
                <a:lnTo>
                  <a:pt x="2316" y="1428"/>
                </a:lnTo>
                <a:lnTo>
                  <a:pt x="2316" y="1424"/>
                </a:lnTo>
                <a:lnTo>
                  <a:pt x="2312" y="1424"/>
                </a:lnTo>
                <a:lnTo>
                  <a:pt x="2310" y="1428"/>
                </a:lnTo>
                <a:close/>
                <a:moveTo>
                  <a:pt x="4238" y="1434"/>
                </a:moveTo>
                <a:lnTo>
                  <a:pt x="4238" y="1434"/>
                </a:lnTo>
                <a:lnTo>
                  <a:pt x="4238" y="1428"/>
                </a:lnTo>
                <a:lnTo>
                  <a:pt x="4238" y="1424"/>
                </a:lnTo>
                <a:lnTo>
                  <a:pt x="4234" y="1424"/>
                </a:lnTo>
                <a:lnTo>
                  <a:pt x="4236" y="1430"/>
                </a:lnTo>
                <a:lnTo>
                  <a:pt x="4238" y="1434"/>
                </a:lnTo>
                <a:close/>
                <a:moveTo>
                  <a:pt x="2216" y="1466"/>
                </a:moveTo>
                <a:lnTo>
                  <a:pt x="2216" y="1466"/>
                </a:lnTo>
                <a:lnTo>
                  <a:pt x="2216" y="1468"/>
                </a:lnTo>
                <a:lnTo>
                  <a:pt x="2216" y="1470"/>
                </a:lnTo>
                <a:lnTo>
                  <a:pt x="2224" y="1470"/>
                </a:lnTo>
                <a:lnTo>
                  <a:pt x="2232" y="1468"/>
                </a:lnTo>
                <a:lnTo>
                  <a:pt x="2238" y="1462"/>
                </a:lnTo>
                <a:lnTo>
                  <a:pt x="2242" y="1458"/>
                </a:lnTo>
                <a:lnTo>
                  <a:pt x="2242" y="1454"/>
                </a:lnTo>
                <a:lnTo>
                  <a:pt x="2238" y="1448"/>
                </a:lnTo>
                <a:lnTo>
                  <a:pt x="2236" y="1444"/>
                </a:lnTo>
                <a:lnTo>
                  <a:pt x="2238" y="1440"/>
                </a:lnTo>
                <a:lnTo>
                  <a:pt x="2234" y="1438"/>
                </a:lnTo>
                <a:lnTo>
                  <a:pt x="2232" y="1436"/>
                </a:lnTo>
                <a:lnTo>
                  <a:pt x="2228" y="1432"/>
                </a:lnTo>
                <a:lnTo>
                  <a:pt x="2230" y="1430"/>
                </a:lnTo>
                <a:lnTo>
                  <a:pt x="2232" y="1428"/>
                </a:lnTo>
                <a:lnTo>
                  <a:pt x="2212" y="1430"/>
                </a:lnTo>
                <a:lnTo>
                  <a:pt x="2204" y="1430"/>
                </a:lnTo>
                <a:lnTo>
                  <a:pt x="2194" y="1428"/>
                </a:lnTo>
                <a:lnTo>
                  <a:pt x="2192" y="1430"/>
                </a:lnTo>
                <a:lnTo>
                  <a:pt x="2192" y="1432"/>
                </a:lnTo>
                <a:lnTo>
                  <a:pt x="2186" y="1434"/>
                </a:lnTo>
                <a:lnTo>
                  <a:pt x="2184" y="1444"/>
                </a:lnTo>
                <a:lnTo>
                  <a:pt x="2188" y="1444"/>
                </a:lnTo>
                <a:lnTo>
                  <a:pt x="2190" y="1448"/>
                </a:lnTo>
                <a:lnTo>
                  <a:pt x="2190" y="1454"/>
                </a:lnTo>
                <a:lnTo>
                  <a:pt x="2194" y="1452"/>
                </a:lnTo>
                <a:lnTo>
                  <a:pt x="2196" y="1452"/>
                </a:lnTo>
                <a:lnTo>
                  <a:pt x="2196" y="1454"/>
                </a:lnTo>
                <a:lnTo>
                  <a:pt x="2192" y="1454"/>
                </a:lnTo>
                <a:lnTo>
                  <a:pt x="2194" y="1458"/>
                </a:lnTo>
                <a:lnTo>
                  <a:pt x="2194" y="1460"/>
                </a:lnTo>
                <a:lnTo>
                  <a:pt x="2200" y="1464"/>
                </a:lnTo>
                <a:lnTo>
                  <a:pt x="2216" y="1466"/>
                </a:lnTo>
                <a:close/>
                <a:moveTo>
                  <a:pt x="4350" y="1432"/>
                </a:moveTo>
                <a:lnTo>
                  <a:pt x="4350" y="1432"/>
                </a:lnTo>
                <a:lnTo>
                  <a:pt x="4352" y="1430"/>
                </a:lnTo>
                <a:lnTo>
                  <a:pt x="4352" y="1428"/>
                </a:lnTo>
                <a:lnTo>
                  <a:pt x="4348" y="1426"/>
                </a:lnTo>
                <a:lnTo>
                  <a:pt x="4348" y="1430"/>
                </a:lnTo>
                <a:lnTo>
                  <a:pt x="4350" y="1432"/>
                </a:lnTo>
                <a:close/>
                <a:moveTo>
                  <a:pt x="946" y="1430"/>
                </a:moveTo>
                <a:lnTo>
                  <a:pt x="946" y="1430"/>
                </a:lnTo>
                <a:lnTo>
                  <a:pt x="946" y="1432"/>
                </a:lnTo>
                <a:lnTo>
                  <a:pt x="948" y="1434"/>
                </a:lnTo>
                <a:lnTo>
                  <a:pt x="952" y="1434"/>
                </a:lnTo>
                <a:lnTo>
                  <a:pt x="954" y="1434"/>
                </a:lnTo>
                <a:lnTo>
                  <a:pt x="954" y="1430"/>
                </a:lnTo>
                <a:lnTo>
                  <a:pt x="952" y="1428"/>
                </a:lnTo>
                <a:lnTo>
                  <a:pt x="948" y="1428"/>
                </a:lnTo>
                <a:lnTo>
                  <a:pt x="946" y="1430"/>
                </a:lnTo>
                <a:close/>
                <a:moveTo>
                  <a:pt x="1744" y="1432"/>
                </a:moveTo>
                <a:lnTo>
                  <a:pt x="1744" y="1432"/>
                </a:lnTo>
                <a:lnTo>
                  <a:pt x="1748" y="1432"/>
                </a:lnTo>
                <a:lnTo>
                  <a:pt x="1750" y="1428"/>
                </a:lnTo>
                <a:lnTo>
                  <a:pt x="1748" y="1428"/>
                </a:lnTo>
                <a:lnTo>
                  <a:pt x="1746" y="1428"/>
                </a:lnTo>
                <a:lnTo>
                  <a:pt x="1744" y="1430"/>
                </a:lnTo>
                <a:lnTo>
                  <a:pt x="1744" y="1432"/>
                </a:lnTo>
                <a:close/>
                <a:moveTo>
                  <a:pt x="2242" y="1434"/>
                </a:moveTo>
                <a:lnTo>
                  <a:pt x="2242" y="1434"/>
                </a:lnTo>
                <a:lnTo>
                  <a:pt x="2248" y="1432"/>
                </a:lnTo>
                <a:lnTo>
                  <a:pt x="2246" y="1430"/>
                </a:lnTo>
                <a:lnTo>
                  <a:pt x="2246" y="1428"/>
                </a:lnTo>
                <a:lnTo>
                  <a:pt x="2242" y="1434"/>
                </a:lnTo>
                <a:close/>
                <a:moveTo>
                  <a:pt x="2958" y="1432"/>
                </a:moveTo>
                <a:lnTo>
                  <a:pt x="2958" y="1432"/>
                </a:lnTo>
                <a:lnTo>
                  <a:pt x="2960" y="1434"/>
                </a:lnTo>
                <a:lnTo>
                  <a:pt x="2964" y="1434"/>
                </a:lnTo>
                <a:lnTo>
                  <a:pt x="2964" y="1430"/>
                </a:lnTo>
                <a:lnTo>
                  <a:pt x="2962" y="1430"/>
                </a:lnTo>
                <a:lnTo>
                  <a:pt x="2960" y="1430"/>
                </a:lnTo>
                <a:lnTo>
                  <a:pt x="2958" y="1432"/>
                </a:lnTo>
                <a:close/>
                <a:moveTo>
                  <a:pt x="3146" y="1434"/>
                </a:moveTo>
                <a:lnTo>
                  <a:pt x="3146" y="1434"/>
                </a:lnTo>
                <a:lnTo>
                  <a:pt x="3146" y="1438"/>
                </a:lnTo>
                <a:lnTo>
                  <a:pt x="3148" y="1440"/>
                </a:lnTo>
                <a:lnTo>
                  <a:pt x="3150" y="1436"/>
                </a:lnTo>
                <a:lnTo>
                  <a:pt x="3152" y="1436"/>
                </a:lnTo>
                <a:lnTo>
                  <a:pt x="3152" y="1434"/>
                </a:lnTo>
                <a:lnTo>
                  <a:pt x="3150" y="1434"/>
                </a:lnTo>
                <a:lnTo>
                  <a:pt x="3146" y="1434"/>
                </a:lnTo>
                <a:close/>
                <a:moveTo>
                  <a:pt x="1748" y="1444"/>
                </a:moveTo>
                <a:lnTo>
                  <a:pt x="1748" y="1444"/>
                </a:lnTo>
                <a:lnTo>
                  <a:pt x="1750" y="1444"/>
                </a:lnTo>
                <a:lnTo>
                  <a:pt x="1752" y="1442"/>
                </a:lnTo>
                <a:lnTo>
                  <a:pt x="1748" y="1442"/>
                </a:lnTo>
                <a:lnTo>
                  <a:pt x="1746" y="1440"/>
                </a:lnTo>
                <a:lnTo>
                  <a:pt x="1746" y="1438"/>
                </a:lnTo>
                <a:lnTo>
                  <a:pt x="1750" y="1440"/>
                </a:lnTo>
                <a:lnTo>
                  <a:pt x="1752" y="1440"/>
                </a:lnTo>
                <a:lnTo>
                  <a:pt x="1752" y="1438"/>
                </a:lnTo>
                <a:lnTo>
                  <a:pt x="1754" y="1436"/>
                </a:lnTo>
                <a:lnTo>
                  <a:pt x="1752" y="1434"/>
                </a:lnTo>
                <a:lnTo>
                  <a:pt x="1750" y="1434"/>
                </a:lnTo>
                <a:lnTo>
                  <a:pt x="1744" y="1436"/>
                </a:lnTo>
                <a:lnTo>
                  <a:pt x="1744" y="1440"/>
                </a:lnTo>
                <a:lnTo>
                  <a:pt x="1746" y="1440"/>
                </a:lnTo>
                <a:lnTo>
                  <a:pt x="1746" y="1442"/>
                </a:lnTo>
                <a:lnTo>
                  <a:pt x="1748" y="1444"/>
                </a:lnTo>
                <a:close/>
                <a:moveTo>
                  <a:pt x="4236" y="1442"/>
                </a:moveTo>
                <a:lnTo>
                  <a:pt x="4236" y="1442"/>
                </a:lnTo>
                <a:lnTo>
                  <a:pt x="4240" y="1442"/>
                </a:lnTo>
                <a:lnTo>
                  <a:pt x="4244" y="1442"/>
                </a:lnTo>
                <a:lnTo>
                  <a:pt x="4242" y="1438"/>
                </a:lnTo>
                <a:lnTo>
                  <a:pt x="4238" y="1436"/>
                </a:lnTo>
                <a:lnTo>
                  <a:pt x="4236" y="1438"/>
                </a:lnTo>
                <a:lnTo>
                  <a:pt x="4236" y="1442"/>
                </a:lnTo>
                <a:close/>
                <a:moveTo>
                  <a:pt x="302" y="1456"/>
                </a:moveTo>
                <a:lnTo>
                  <a:pt x="302" y="1456"/>
                </a:lnTo>
                <a:lnTo>
                  <a:pt x="306" y="1454"/>
                </a:lnTo>
                <a:lnTo>
                  <a:pt x="310" y="1452"/>
                </a:lnTo>
                <a:lnTo>
                  <a:pt x="312" y="1446"/>
                </a:lnTo>
                <a:lnTo>
                  <a:pt x="312" y="1440"/>
                </a:lnTo>
                <a:lnTo>
                  <a:pt x="304" y="1440"/>
                </a:lnTo>
                <a:lnTo>
                  <a:pt x="300" y="1444"/>
                </a:lnTo>
                <a:lnTo>
                  <a:pt x="300" y="1450"/>
                </a:lnTo>
                <a:lnTo>
                  <a:pt x="302" y="1456"/>
                </a:lnTo>
                <a:close/>
                <a:moveTo>
                  <a:pt x="3020" y="1450"/>
                </a:moveTo>
                <a:lnTo>
                  <a:pt x="3020" y="1450"/>
                </a:lnTo>
                <a:lnTo>
                  <a:pt x="3022" y="1448"/>
                </a:lnTo>
                <a:lnTo>
                  <a:pt x="3022" y="1444"/>
                </a:lnTo>
                <a:lnTo>
                  <a:pt x="3016" y="1444"/>
                </a:lnTo>
                <a:lnTo>
                  <a:pt x="3016" y="1448"/>
                </a:lnTo>
                <a:lnTo>
                  <a:pt x="3020" y="1450"/>
                </a:lnTo>
                <a:close/>
                <a:moveTo>
                  <a:pt x="4420" y="1450"/>
                </a:moveTo>
                <a:lnTo>
                  <a:pt x="4420" y="1450"/>
                </a:lnTo>
                <a:lnTo>
                  <a:pt x="4422" y="1450"/>
                </a:lnTo>
                <a:lnTo>
                  <a:pt x="4424" y="1448"/>
                </a:lnTo>
                <a:lnTo>
                  <a:pt x="4422" y="1446"/>
                </a:lnTo>
                <a:lnTo>
                  <a:pt x="4420" y="1446"/>
                </a:lnTo>
                <a:lnTo>
                  <a:pt x="4420" y="1448"/>
                </a:lnTo>
                <a:lnTo>
                  <a:pt x="4420" y="1450"/>
                </a:lnTo>
                <a:close/>
                <a:moveTo>
                  <a:pt x="4456" y="1458"/>
                </a:moveTo>
                <a:lnTo>
                  <a:pt x="4456" y="1458"/>
                </a:lnTo>
                <a:lnTo>
                  <a:pt x="4460" y="1458"/>
                </a:lnTo>
                <a:lnTo>
                  <a:pt x="4462" y="1454"/>
                </a:lnTo>
                <a:lnTo>
                  <a:pt x="4462" y="1452"/>
                </a:lnTo>
                <a:lnTo>
                  <a:pt x="4462" y="1448"/>
                </a:lnTo>
                <a:lnTo>
                  <a:pt x="4456" y="1448"/>
                </a:lnTo>
                <a:lnTo>
                  <a:pt x="4454" y="1452"/>
                </a:lnTo>
                <a:lnTo>
                  <a:pt x="4454" y="1456"/>
                </a:lnTo>
                <a:lnTo>
                  <a:pt x="4456" y="1458"/>
                </a:lnTo>
                <a:close/>
                <a:moveTo>
                  <a:pt x="2892" y="1454"/>
                </a:moveTo>
                <a:lnTo>
                  <a:pt x="2892" y="1454"/>
                </a:lnTo>
                <a:lnTo>
                  <a:pt x="2890" y="1460"/>
                </a:lnTo>
                <a:lnTo>
                  <a:pt x="2888" y="1464"/>
                </a:lnTo>
                <a:lnTo>
                  <a:pt x="2898" y="1466"/>
                </a:lnTo>
                <a:lnTo>
                  <a:pt x="2902" y="1466"/>
                </a:lnTo>
                <a:lnTo>
                  <a:pt x="2908" y="1464"/>
                </a:lnTo>
                <a:lnTo>
                  <a:pt x="2906" y="1456"/>
                </a:lnTo>
                <a:lnTo>
                  <a:pt x="2902" y="1456"/>
                </a:lnTo>
                <a:lnTo>
                  <a:pt x="2900" y="1454"/>
                </a:lnTo>
                <a:lnTo>
                  <a:pt x="2900" y="1452"/>
                </a:lnTo>
                <a:lnTo>
                  <a:pt x="2896" y="1452"/>
                </a:lnTo>
                <a:lnTo>
                  <a:pt x="2894" y="1452"/>
                </a:lnTo>
                <a:lnTo>
                  <a:pt x="2896" y="1452"/>
                </a:lnTo>
                <a:lnTo>
                  <a:pt x="2894" y="1454"/>
                </a:lnTo>
                <a:lnTo>
                  <a:pt x="2892" y="1454"/>
                </a:lnTo>
                <a:close/>
                <a:moveTo>
                  <a:pt x="1960" y="1454"/>
                </a:moveTo>
                <a:lnTo>
                  <a:pt x="1960" y="1454"/>
                </a:lnTo>
                <a:lnTo>
                  <a:pt x="1960" y="1458"/>
                </a:lnTo>
                <a:lnTo>
                  <a:pt x="1964" y="1460"/>
                </a:lnTo>
                <a:lnTo>
                  <a:pt x="1968" y="1458"/>
                </a:lnTo>
                <a:lnTo>
                  <a:pt x="1968" y="1454"/>
                </a:lnTo>
                <a:lnTo>
                  <a:pt x="1964" y="1454"/>
                </a:lnTo>
                <a:lnTo>
                  <a:pt x="1960" y="1454"/>
                </a:lnTo>
                <a:close/>
                <a:moveTo>
                  <a:pt x="3442" y="1458"/>
                </a:moveTo>
                <a:lnTo>
                  <a:pt x="3442" y="1458"/>
                </a:lnTo>
                <a:lnTo>
                  <a:pt x="3444" y="1458"/>
                </a:lnTo>
                <a:lnTo>
                  <a:pt x="3444" y="1460"/>
                </a:lnTo>
                <a:lnTo>
                  <a:pt x="3442" y="1460"/>
                </a:lnTo>
                <a:lnTo>
                  <a:pt x="3442" y="1462"/>
                </a:lnTo>
                <a:lnTo>
                  <a:pt x="3444" y="1462"/>
                </a:lnTo>
                <a:lnTo>
                  <a:pt x="3442" y="1462"/>
                </a:lnTo>
                <a:lnTo>
                  <a:pt x="3442" y="1468"/>
                </a:lnTo>
                <a:lnTo>
                  <a:pt x="3448" y="1466"/>
                </a:lnTo>
                <a:lnTo>
                  <a:pt x="3452" y="1462"/>
                </a:lnTo>
                <a:lnTo>
                  <a:pt x="3454" y="1464"/>
                </a:lnTo>
                <a:lnTo>
                  <a:pt x="3454" y="1466"/>
                </a:lnTo>
                <a:lnTo>
                  <a:pt x="3452" y="1470"/>
                </a:lnTo>
                <a:lnTo>
                  <a:pt x="3452" y="1476"/>
                </a:lnTo>
                <a:lnTo>
                  <a:pt x="3456" y="1476"/>
                </a:lnTo>
                <a:lnTo>
                  <a:pt x="3458" y="1476"/>
                </a:lnTo>
                <a:lnTo>
                  <a:pt x="3458" y="1474"/>
                </a:lnTo>
                <a:lnTo>
                  <a:pt x="3462" y="1474"/>
                </a:lnTo>
                <a:lnTo>
                  <a:pt x="3462" y="1466"/>
                </a:lnTo>
                <a:lnTo>
                  <a:pt x="3460" y="1458"/>
                </a:lnTo>
                <a:lnTo>
                  <a:pt x="3450" y="1456"/>
                </a:lnTo>
                <a:lnTo>
                  <a:pt x="3446" y="1454"/>
                </a:lnTo>
                <a:lnTo>
                  <a:pt x="3442" y="1458"/>
                </a:lnTo>
                <a:close/>
                <a:moveTo>
                  <a:pt x="2730" y="1460"/>
                </a:moveTo>
                <a:lnTo>
                  <a:pt x="2730" y="1460"/>
                </a:lnTo>
                <a:lnTo>
                  <a:pt x="2734" y="1460"/>
                </a:lnTo>
                <a:lnTo>
                  <a:pt x="2736" y="1458"/>
                </a:lnTo>
                <a:lnTo>
                  <a:pt x="2736" y="1456"/>
                </a:lnTo>
                <a:lnTo>
                  <a:pt x="2734" y="1454"/>
                </a:lnTo>
                <a:lnTo>
                  <a:pt x="2732" y="1456"/>
                </a:lnTo>
                <a:lnTo>
                  <a:pt x="2730" y="1458"/>
                </a:lnTo>
                <a:lnTo>
                  <a:pt x="2730" y="1460"/>
                </a:lnTo>
                <a:close/>
                <a:moveTo>
                  <a:pt x="794" y="1488"/>
                </a:moveTo>
                <a:lnTo>
                  <a:pt x="794" y="1488"/>
                </a:lnTo>
                <a:lnTo>
                  <a:pt x="790" y="1472"/>
                </a:lnTo>
                <a:lnTo>
                  <a:pt x="788" y="1468"/>
                </a:lnTo>
                <a:lnTo>
                  <a:pt x="784" y="1466"/>
                </a:lnTo>
                <a:lnTo>
                  <a:pt x="780" y="1468"/>
                </a:lnTo>
                <a:lnTo>
                  <a:pt x="782" y="1474"/>
                </a:lnTo>
                <a:lnTo>
                  <a:pt x="782" y="1480"/>
                </a:lnTo>
                <a:lnTo>
                  <a:pt x="784" y="1482"/>
                </a:lnTo>
                <a:lnTo>
                  <a:pt x="786" y="1484"/>
                </a:lnTo>
                <a:lnTo>
                  <a:pt x="790" y="1490"/>
                </a:lnTo>
                <a:lnTo>
                  <a:pt x="794" y="1496"/>
                </a:lnTo>
                <a:lnTo>
                  <a:pt x="796" y="1498"/>
                </a:lnTo>
                <a:lnTo>
                  <a:pt x="798" y="1500"/>
                </a:lnTo>
                <a:lnTo>
                  <a:pt x="798" y="1498"/>
                </a:lnTo>
                <a:lnTo>
                  <a:pt x="800" y="1498"/>
                </a:lnTo>
                <a:lnTo>
                  <a:pt x="800" y="1496"/>
                </a:lnTo>
                <a:lnTo>
                  <a:pt x="800" y="1494"/>
                </a:lnTo>
                <a:lnTo>
                  <a:pt x="794" y="1488"/>
                </a:lnTo>
                <a:close/>
                <a:moveTo>
                  <a:pt x="2162" y="1474"/>
                </a:moveTo>
                <a:lnTo>
                  <a:pt x="2162" y="1474"/>
                </a:lnTo>
                <a:lnTo>
                  <a:pt x="2158" y="1472"/>
                </a:lnTo>
                <a:lnTo>
                  <a:pt x="2156" y="1474"/>
                </a:lnTo>
                <a:lnTo>
                  <a:pt x="2158" y="1480"/>
                </a:lnTo>
                <a:lnTo>
                  <a:pt x="2162" y="1478"/>
                </a:lnTo>
                <a:lnTo>
                  <a:pt x="2166" y="1478"/>
                </a:lnTo>
                <a:lnTo>
                  <a:pt x="2166" y="1476"/>
                </a:lnTo>
                <a:lnTo>
                  <a:pt x="2164" y="1476"/>
                </a:lnTo>
                <a:lnTo>
                  <a:pt x="2164" y="1478"/>
                </a:lnTo>
                <a:lnTo>
                  <a:pt x="2162" y="1476"/>
                </a:lnTo>
                <a:lnTo>
                  <a:pt x="2164" y="1474"/>
                </a:lnTo>
                <a:lnTo>
                  <a:pt x="2164" y="1472"/>
                </a:lnTo>
                <a:lnTo>
                  <a:pt x="2162" y="1470"/>
                </a:lnTo>
                <a:lnTo>
                  <a:pt x="2160" y="1468"/>
                </a:lnTo>
                <a:lnTo>
                  <a:pt x="2160" y="1470"/>
                </a:lnTo>
                <a:lnTo>
                  <a:pt x="2162" y="1472"/>
                </a:lnTo>
                <a:lnTo>
                  <a:pt x="2162" y="1474"/>
                </a:lnTo>
                <a:close/>
                <a:moveTo>
                  <a:pt x="4320" y="1494"/>
                </a:moveTo>
                <a:lnTo>
                  <a:pt x="4320" y="1494"/>
                </a:lnTo>
                <a:lnTo>
                  <a:pt x="4316" y="1486"/>
                </a:lnTo>
                <a:lnTo>
                  <a:pt x="4312" y="1478"/>
                </a:lnTo>
                <a:lnTo>
                  <a:pt x="4306" y="1472"/>
                </a:lnTo>
                <a:lnTo>
                  <a:pt x="4298" y="1468"/>
                </a:lnTo>
                <a:lnTo>
                  <a:pt x="4296" y="1470"/>
                </a:lnTo>
                <a:lnTo>
                  <a:pt x="4294" y="1472"/>
                </a:lnTo>
                <a:lnTo>
                  <a:pt x="4292" y="1472"/>
                </a:lnTo>
                <a:lnTo>
                  <a:pt x="4290" y="1472"/>
                </a:lnTo>
                <a:lnTo>
                  <a:pt x="4290" y="1492"/>
                </a:lnTo>
                <a:lnTo>
                  <a:pt x="4292" y="1500"/>
                </a:lnTo>
                <a:lnTo>
                  <a:pt x="4296" y="1508"/>
                </a:lnTo>
                <a:lnTo>
                  <a:pt x="4294" y="1512"/>
                </a:lnTo>
                <a:lnTo>
                  <a:pt x="4290" y="1510"/>
                </a:lnTo>
                <a:lnTo>
                  <a:pt x="4286" y="1508"/>
                </a:lnTo>
                <a:lnTo>
                  <a:pt x="4284" y="1504"/>
                </a:lnTo>
                <a:lnTo>
                  <a:pt x="4278" y="1502"/>
                </a:lnTo>
                <a:lnTo>
                  <a:pt x="4272" y="1504"/>
                </a:lnTo>
                <a:lnTo>
                  <a:pt x="4268" y="1508"/>
                </a:lnTo>
                <a:lnTo>
                  <a:pt x="4266" y="1514"/>
                </a:lnTo>
                <a:lnTo>
                  <a:pt x="4264" y="1522"/>
                </a:lnTo>
                <a:lnTo>
                  <a:pt x="4266" y="1528"/>
                </a:lnTo>
                <a:lnTo>
                  <a:pt x="4270" y="1532"/>
                </a:lnTo>
                <a:lnTo>
                  <a:pt x="4276" y="1534"/>
                </a:lnTo>
                <a:lnTo>
                  <a:pt x="4284" y="1530"/>
                </a:lnTo>
                <a:lnTo>
                  <a:pt x="4292" y="1528"/>
                </a:lnTo>
                <a:lnTo>
                  <a:pt x="4292" y="1526"/>
                </a:lnTo>
                <a:lnTo>
                  <a:pt x="4290" y="1526"/>
                </a:lnTo>
                <a:lnTo>
                  <a:pt x="4290" y="1524"/>
                </a:lnTo>
                <a:lnTo>
                  <a:pt x="4290" y="1522"/>
                </a:lnTo>
                <a:lnTo>
                  <a:pt x="4290" y="1520"/>
                </a:lnTo>
                <a:lnTo>
                  <a:pt x="4292" y="1520"/>
                </a:lnTo>
                <a:lnTo>
                  <a:pt x="4294" y="1518"/>
                </a:lnTo>
                <a:lnTo>
                  <a:pt x="4296" y="1516"/>
                </a:lnTo>
                <a:lnTo>
                  <a:pt x="4294" y="1514"/>
                </a:lnTo>
                <a:lnTo>
                  <a:pt x="4296" y="1514"/>
                </a:lnTo>
                <a:lnTo>
                  <a:pt x="4304" y="1512"/>
                </a:lnTo>
                <a:lnTo>
                  <a:pt x="4306" y="1514"/>
                </a:lnTo>
                <a:lnTo>
                  <a:pt x="4306" y="1516"/>
                </a:lnTo>
                <a:lnTo>
                  <a:pt x="4308" y="1516"/>
                </a:lnTo>
                <a:lnTo>
                  <a:pt x="4310" y="1518"/>
                </a:lnTo>
                <a:lnTo>
                  <a:pt x="4316" y="1514"/>
                </a:lnTo>
                <a:lnTo>
                  <a:pt x="4320" y="1508"/>
                </a:lnTo>
                <a:lnTo>
                  <a:pt x="4322" y="1502"/>
                </a:lnTo>
                <a:lnTo>
                  <a:pt x="4320" y="1494"/>
                </a:lnTo>
                <a:close/>
                <a:moveTo>
                  <a:pt x="3078" y="1484"/>
                </a:moveTo>
                <a:lnTo>
                  <a:pt x="3078" y="1484"/>
                </a:lnTo>
                <a:lnTo>
                  <a:pt x="3082" y="1484"/>
                </a:lnTo>
                <a:lnTo>
                  <a:pt x="3084" y="1484"/>
                </a:lnTo>
                <a:lnTo>
                  <a:pt x="3086" y="1482"/>
                </a:lnTo>
                <a:lnTo>
                  <a:pt x="3086" y="1478"/>
                </a:lnTo>
                <a:lnTo>
                  <a:pt x="3086" y="1474"/>
                </a:lnTo>
                <a:lnTo>
                  <a:pt x="3084" y="1474"/>
                </a:lnTo>
                <a:lnTo>
                  <a:pt x="3082" y="1474"/>
                </a:lnTo>
                <a:lnTo>
                  <a:pt x="3078" y="1478"/>
                </a:lnTo>
                <a:lnTo>
                  <a:pt x="3078" y="1480"/>
                </a:lnTo>
                <a:lnTo>
                  <a:pt x="3078" y="1484"/>
                </a:lnTo>
                <a:close/>
                <a:moveTo>
                  <a:pt x="2636" y="1482"/>
                </a:moveTo>
                <a:lnTo>
                  <a:pt x="2636" y="1482"/>
                </a:lnTo>
                <a:lnTo>
                  <a:pt x="2638" y="1490"/>
                </a:lnTo>
                <a:lnTo>
                  <a:pt x="2642" y="1494"/>
                </a:lnTo>
                <a:lnTo>
                  <a:pt x="2644" y="1494"/>
                </a:lnTo>
                <a:lnTo>
                  <a:pt x="2648" y="1490"/>
                </a:lnTo>
                <a:lnTo>
                  <a:pt x="2648" y="1482"/>
                </a:lnTo>
                <a:lnTo>
                  <a:pt x="2646" y="1482"/>
                </a:lnTo>
                <a:lnTo>
                  <a:pt x="2642" y="1480"/>
                </a:lnTo>
                <a:lnTo>
                  <a:pt x="2638" y="1480"/>
                </a:lnTo>
                <a:lnTo>
                  <a:pt x="2636" y="1482"/>
                </a:lnTo>
                <a:close/>
                <a:moveTo>
                  <a:pt x="3436" y="1496"/>
                </a:moveTo>
                <a:lnTo>
                  <a:pt x="3436" y="1496"/>
                </a:lnTo>
                <a:lnTo>
                  <a:pt x="3440" y="1500"/>
                </a:lnTo>
                <a:lnTo>
                  <a:pt x="3442" y="1500"/>
                </a:lnTo>
                <a:lnTo>
                  <a:pt x="3446" y="1502"/>
                </a:lnTo>
                <a:lnTo>
                  <a:pt x="3456" y="1494"/>
                </a:lnTo>
                <a:lnTo>
                  <a:pt x="3450" y="1488"/>
                </a:lnTo>
                <a:lnTo>
                  <a:pt x="3446" y="1484"/>
                </a:lnTo>
                <a:lnTo>
                  <a:pt x="3442" y="1482"/>
                </a:lnTo>
                <a:lnTo>
                  <a:pt x="3438" y="1486"/>
                </a:lnTo>
                <a:lnTo>
                  <a:pt x="3438" y="1490"/>
                </a:lnTo>
                <a:lnTo>
                  <a:pt x="3436" y="1496"/>
                </a:lnTo>
                <a:close/>
                <a:moveTo>
                  <a:pt x="2382" y="1488"/>
                </a:moveTo>
                <a:lnTo>
                  <a:pt x="2382" y="1488"/>
                </a:lnTo>
                <a:lnTo>
                  <a:pt x="2386" y="1486"/>
                </a:lnTo>
                <a:lnTo>
                  <a:pt x="2388" y="1482"/>
                </a:lnTo>
                <a:lnTo>
                  <a:pt x="2384" y="1484"/>
                </a:lnTo>
                <a:lnTo>
                  <a:pt x="2382" y="1488"/>
                </a:lnTo>
                <a:close/>
                <a:moveTo>
                  <a:pt x="4196" y="1494"/>
                </a:moveTo>
                <a:lnTo>
                  <a:pt x="4196" y="1494"/>
                </a:lnTo>
                <a:lnTo>
                  <a:pt x="4202" y="1494"/>
                </a:lnTo>
                <a:lnTo>
                  <a:pt x="4200" y="1488"/>
                </a:lnTo>
                <a:lnTo>
                  <a:pt x="4200" y="1486"/>
                </a:lnTo>
                <a:lnTo>
                  <a:pt x="4198" y="1484"/>
                </a:lnTo>
                <a:lnTo>
                  <a:pt x="4196" y="1490"/>
                </a:lnTo>
                <a:lnTo>
                  <a:pt x="4196" y="1494"/>
                </a:lnTo>
                <a:close/>
                <a:moveTo>
                  <a:pt x="2878" y="1508"/>
                </a:moveTo>
                <a:lnTo>
                  <a:pt x="2878" y="1508"/>
                </a:lnTo>
                <a:lnTo>
                  <a:pt x="2884" y="1508"/>
                </a:lnTo>
                <a:lnTo>
                  <a:pt x="2888" y="1504"/>
                </a:lnTo>
                <a:lnTo>
                  <a:pt x="2890" y="1500"/>
                </a:lnTo>
                <a:lnTo>
                  <a:pt x="2894" y="1498"/>
                </a:lnTo>
                <a:lnTo>
                  <a:pt x="2894" y="1492"/>
                </a:lnTo>
                <a:lnTo>
                  <a:pt x="2896" y="1490"/>
                </a:lnTo>
                <a:lnTo>
                  <a:pt x="2890" y="1490"/>
                </a:lnTo>
                <a:lnTo>
                  <a:pt x="2886" y="1490"/>
                </a:lnTo>
                <a:lnTo>
                  <a:pt x="2880" y="1494"/>
                </a:lnTo>
                <a:lnTo>
                  <a:pt x="2876" y="1502"/>
                </a:lnTo>
                <a:lnTo>
                  <a:pt x="2878" y="1508"/>
                </a:lnTo>
                <a:close/>
                <a:moveTo>
                  <a:pt x="2782" y="1498"/>
                </a:moveTo>
                <a:lnTo>
                  <a:pt x="2782" y="1498"/>
                </a:lnTo>
                <a:lnTo>
                  <a:pt x="2780" y="1496"/>
                </a:lnTo>
                <a:lnTo>
                  <a:pt x="2776" y="1496"/>
                </a:lnTo>
                <a:lnTo>
                  <a:pt x="2776" y="1500"/>
                </a:lnTo>
                <a:lnTo>
                  <a:pt x="2776" y="1502"/>
                </a:lnTo>
                <a:lnTo>
                  <a:pt x="2780" y="1504"/>
                </a:lnTo>
                <a:lnTo>
                  <a:pt x="2784" y="1506"/>
                </a:lnTo>
                <a:lnTo>
                  <a:pt x="2784" y="1502"/>
                </a:lnTo>
                <a:lnTo>
                  <a:pt x="2790" y="1502"/>
                </a:lnTo>
                <a:lnTo>
                  <a:pt x="2790" y="1498"/>
                </a:lnTo>
                <a:lnTo>
                  <a:pt x="2790" y="1496"/>
                </a:lnTo>
                <a:lnTo>
                  <a:pt x="2786" y="1494"/>
                </a:lnTo>
                <a:lnTo>
                  <a:pt x="2784" y="1496"/>
                </a:lnTo>
                <a:lnTo>
                  <a:pt x="2782" y="1498"/>
                </a:lnTo>
                <a:close/>
                <a:moveTo>
                  <a:pt x="4122" y="1506"/>
                </a:moveTo>
                <a:lnTo>
                  <a:pt x="4122" y="1506"/>
                </a:lnTo>
                <a:lnTo>
                  <a:pt x="4122" y="1514"/>
                </a:lnTo>
                <a:lnTo>
                  <a:pt x="4126" y="1520"/>
                </a:lnTo>
                <a:lnTo>
                  <a:pt x="4130" y="1520"/>
                </a:lnTo>
                <a:lnTo>
                  <a:pt x="4134" y="1520"/>
                </a:lnTo>
                <a:lnTo>
                  <a:pt x="4142" y="1518"/>
                </a:lnTo>
                <a:lnTo>
                  <a:pt x="4142" y="1510"/>
                </a:lnTo>
                <a:lnTo>
                  <a:pt x="4142" y="1504"/>
                </a:lnTo>
                <a:lnTo>
                  <a:pt x="4138" y="1500"/>
                </a:lnTo>
                <a:lnTo>
                  <a:pt x="4134" y="1496"/>
                </a:lnTo>
                <a:lnTo>
                  <a:pt x="4130" y="1496"/>
                </a:lnTo>
                <a:lnTo>
                  <a:pt x="4126" y="1498"/>
                </a:lnTo>
                <a:lnTo>
                  <a:pt x="4122" y="1502"/>
                </a:lnTo>
                <a:lnTo>
                  <a:pt x="4122" y="1506"/>
                </a:lnTo>
                <a:close/>
                <a:moveTo>
                  <a:pt x="2742" y="1506"/>
                </a:moveTo>
                <a:lnTo>
                  <a:pt x="2742" y="1506"/>
                </a:lnTo>
                <a:lnTo>
                  <a:pt x="2742" y="1510"/>
                </a:lnTo>
                <a:lnTo>
                  <a:pt x="2752" y="1514"/>
                </a:lnTo>
                <a:lnTo>
                  <a:pt x="2752" y="1510"/>
                </a:lnTo>
                <a:lnTo>
                  <a:pt x="2752" y="1506"/>
                </a:lnTo>
                <a:lnTo>
                  <a:pt x="2746" y="1504"/>
                </a:lnTo>
                <a:lnTo>
                  <a:pt x="2744" y="1504"/>
                </a:lnTo>
                <a:lnTo>
                  <a:pt x="2742" y="1506"/>
                </a:lnTo>
                <a:close/>
                <a:moveTo>
                  <a:pt x="1298" y="1516"/>
                </a:moveTo>
                <a:lnTo>
                  <a:pt x="1298" y="1516"/>
                </a:lnTo>
                <a:lnTo>
                  <a:pt x="1298" y="1508"/>
                </a:lnTo>
                <a:lnTo>
                  <a:pt x="1298" y="1506"/>
                </a:lnTo>
                <a:lnTo>
                  <a:pt x="1296" y="1506"/>
                </a:lnTo>
                <a:lnTo>
                  <a:pt x="1292" y="1506"/>
                </a:lnTo>
                <a:lnTo>
                  <a:pt x="1290" y="1508"/>
                </a:lnTo>
                <a:lnTo>
                  <a:pt x="1290" y="1512"/>
                </a:lnTo>
                <a:lnTo>
                  <a:pt x="1294" y="1516"/>
                </a:lnTo>
                <a:lnTo>
                  <a:pt x="1296" y="1516"/>
                </a:lnTo>
                <a:lnTo>
                  <a:pt x="1298" y="1516"/>
                </a:lnTo>
                <a:close/>
                <a:moveTo>
                  <a:pt x="3768" y="1514"/>
                </a:moveTo>
                <a:lnTo>
                  <a:pt x="3768" y="1514"/>
                </a:lnTo>
                <a:lnTo>
                  <a:pt x="3770" y="1514"/>
                </a:lnTo>
                <a:lnTo>
                  <a:pt x="3770" y="1512"/>
                </a:lnTo>
                <a:lnTo>
                  <a:pt x="3770" y="1508"/>
                </a:lnTo>
                <a:lnTo>
                  <a:pt x="3768" y="1508"/>
                </a:lnTo>
                <a:lnTo>
                  <a:pt x="3766" y="1512"/>
                </a:lnTo>
                <a:lnTo>
                  <a:pt x="3768" y="1514"/>
                </a:lnTo>
                <a:close/>
                <a:moveTo>
                  <a:pt x="4494" y="1518"/>
                </a:moveTo>
                <a:lnTo>
                  <a:pt x="4494" y="1518"/>
                </a:lnTo>
                <a:lnTo>
                  <a:pt x="4496" y="1520"/>
                </a:lnTo>
                <a:lnTo>
                  <a:pt x="4500" y="1520"/>
                </a:lnTo>
                <a:lnTo>
                  <a:pt x="4502" y="1516"/>
                </a:lnTo>
                <a:lnTo>
                  <a:pt x="4502" y="1514"/>
                </a:lnTo>
                <a:lnTo>
                  <a:pt x="4498" y="1508"/>
                </a:lnTo>
                <a:lnTo>
                  <a:pt x="4494" y="1510"/>
                </a:lnTo>
                <a:lnTo>
                  <a:pt x="4494" y="1512"/>
                </a:lnTo>
                <a:lnTo>
                  <a:pt x="4494" y="1518"/>
                </a:lnTo>
                <a:close/>
                <a:moveTo>
                  <a:pt x="1366" y="1512"/>
                </a:moveTo>
                <a:lnTo>
                  <a:pt x="1366" y="1512"/>
                </a:lnTo>
                <a:lnTo>
                  <a:pt x="1364" y="1516"/>
                </a:lnTo>
                <a:lnTo>
                  <a:pt x="1366" y="1522"/>
                </a:lnTo>
                <a:lnTo>
                  <a:pt x="1370" y="1520"/>
                </a:lnTo>
                <a:lnTo>
                  <a:pt x="1374" y="1518"/>
                </a:lnTo>
                <a:lnTo>
                  <a:pt x="1374" y="1516"/>
                </a:lnTo>
                <a:lnTo>
                  <a:pt x="1376" y="1512"/>
                </a:lnTo>
                <a:lnTo>
                  <a:pt x="1374" y="1510"/>
                </a:lnTo>
                <a:lnTo>
                  <a:pt x="1370" y="1510"/>
                </a:lnTo>
                <a:lnTo>
                  <a:pt x="1366" y="1512"/>
                </a:lnTo>
                <a:close/>
                <a:moveTo>
                  <a:pt x="3414" y="1530"/>
                </a:moveTo>
                <a:lnTo>
                  <a:pt x="3414" y="1530"/>
                </a:lnTo>
                <a:lnTo>
                  <a:pt x="3422" y="1528"/>
                </a:lnTo>
                <a:lnTo>
                  <a:pt x="3426" y="1526"/>
                </a:lnTo>
                <a:lnTo>
                  <a:pt x="3430" y="1524"/>
                </a:lnTo>
                <a:lnTo>
                  <a:pt x="3430" y="1516"/>
                </a:lnTo>
                <a:lnTo>
                  <a:pt x="3426" y="1512"/>
                </a:lnTo>
                <a:lnTo>
                  <a:pt x="3422" y="1512"/>
                </a:lnTo>
                <a:lnTo>
                  <a:pt x="3420" y="1512"/>
                </a:lnTo>
                <a:lnTo>
                  <a:pt x="3416" y="1514"/>
                </a:lnTo>
                <a:lnTo>
                  <a:pt x="3414" y="1516"/>
                </a:lnTo>
                <a:lnTo>
                  <a:pt x="3412" y="1520"/>
                </a:lnTo>
                <a:lnTo>
                  <a:pt x="3412" y="1524"/>
                </a:lnTo>
                <a:lnTo>
                  <a:pt x="3414" y="1530"/>
                </a:lnTo>
                <a:close/>
                <a:moveTo>
                  <a:pt x="1146" y="1518"/>
                </a:moveTo>
                <a:lnTo>
                  <a:pt x="1146" y="1518"/>
                </a:lnTo>
                <a:lnTo>
                  <a:pt x="1142" y="1520"/>
                </a:lnTo>
                <a:lnTo>
                  <a:pt x="1142" y="1524"/>
                </a:lnTo>
                <a:lnTo>
                  <a:pt x="1140" y="1536"/>
                </a:lnTo>
                <a:lnTo>
                  <a:pt x="1150" y="1536"/>
                </a:lnTo>
                <a:lnTo>
                  <a:pt x="1154" y="1534"/>
                </a:lnTo>
                <a:lnTo>
                  <a:pt x="1156" y="1530"/>
                </a:lnTo>
                <a:lnTo>
                  <a:pt x="1152" y="1522"/>
                </a:lnTo>
                <a:lnTo>
                  <a:pt x="1150" y="1520"/>
                </a:lnTo>
                <a:lnTo>
                  <a:pt x="1146" y="1518"/>
                </a:lnTo>
                <a:close/>
                <a:moveTo>
                  <a:pt x="1908" y="1522"/>
                </a:moveTo>
                <a:lnTo>
                  <a:pt x="1908" y="1522"/>
                </a:lnTo>
                <a:lnTo>
                  <a:pt x="1904" y="1522"/>
                </a:lnTo>
                <a:lnTo>
                  <a:pt x="1900" y="1522"/>
                </a:lnTo>
                <a:lnTo>
                  <a:pt x="1896" y="1524"/>
                </a:lnTo>
                <a:lnTo>
                  <a:pt x="1896" y="1528"/>
                </a:lnTo>
                <a:lnTo>
                  <a:pt x="1896" y="1538"/>
                </a:lnTo>
                <a:lnTo>
                  <a:pt x="1902" y="1540"/>
                </a:lnTo>
                <a:lnTo>
                  <a:pt x="1904" y="1542"/>
                </a:lnTo>
                <a:lnTo>
                  <a:pt x="1906" y="1546"/>
                </a:lnTo>
                <a:lnTo>
                  <a:pt x="1910" y="1544"/>
                </a:lnTo>
                <a:lnTo>
                  <a:pt x="1914" y="1544"/>
                </a:lnTo>
                <a:lnTo>
                  <a:pt x="1922" y="1540"/>
                </a:lnTo>
                <a:lnTo>
                  <a:pt x="1922" y="1538"/>
                </a:lnTo>
                <a:lnTo>
                  <a:pt x="1920" y="1536"/>
                </a:lnTo>
                <a:lnTo>
                  <a:pt x="1920" y="1534"/>
                </a:lnTo>
                <a:lnTo>
                  <a:pt x="1924" y="1534"/>
                </a:lnTo>
                <a:lnTo>
                  <a:pt x="1926" y="1532"/>
                </a:lnTo>
                <a:lnTo>
                  <a:pt x="1926" y="1530"/>
                </a:lnTo>
                <a:lnTo>
                  <a:pt x="1928" y="1528"/>
                </a:lnTo>
                <a:lnTo>
                  <a:pt x="1926" y="1528"/>
                </a:lnTo>
                <a:lnTo>
                  <a:pt x="1926" y="1526"/>
                </a:lnTo>
                <a:lnTo>
                  <a:pt x="1922" y="1522"/>
                </a:lnTo>
                <a:lnTo>
                  <a:pt x="1908" y="1520"/>
                </a:lnTo>
                <a:lnTo>
                  <a:pt x="1908" y="1522"/>
                </a:lnTo>
                <a:close/>
                <a:moveTo>
                  <a:pt x="3872" y="1524"/>
                </a:moveTo>
                <a:lnTo>
                  <a:pt x="3872" y="1524"/>
                </a:lnTo>
                <a:lnTo>
                  <a:pt x="3874" y="1528"/>
                </a:lnTo>
                <a:lnTo>
                  <a:pt x="3874" y="1532"/>
                </a:lnTo>
                <a:lnTo>
                  <a:pt x="3880" y="1530"/>
                </a:lnTo>
                <a:lnTo>
                  <a:pt x="3882" y="1526"/>
                </a:lnTo>
                <a:lnTo>
                  <a:pt x="3880" y="1524"/>
                </a:lnTo>
                <a:lnTo>
                  <a:pt x="3880" y="1520"/>
                </a:lnTo>
                <a:lnTo>
                  <a:pt x="3874" y="1520"/>
                </a:lnTo>
                <a:lnTo>
                  <a:pt x="3874" y="1522"/>
                </a:lnTo>
                <a:lnTo>
                  <a:pt x="3876" y="1524"/>
                </a:lnTo>
                <a:lnTo>
                  <a:pt x="3876" y="1526"/>
                </a:lnTo>
                <a:lnTo>
                  <a:pt x="3874" y="1526"/>
                </a:lnTo>
                <a:lnTo>
                  <a:pt x="3874" y="1524"/>
                </a:lnTo>
                <a:lnTo>
                  <a:pt x="3872" y="1524"/>
                </a:lnTo>
                <a:close/>
                <a:moveTo>
                  <a:pt x="4554" y="1534"/>
                </a:moveTo>
                <a:lnTo>
                  <a:pt x="4554" y="1534"/>
                </a:lnTo>
                <a:lnTo>
                  <a:pt x="4558" y="1534"/>
                </a:lnTo>
                <a:lnTo>
                  <a:pt x="4562" y="1534"/>
                </a:lnTo>
                <a:lnTo>
                  <a:pt x="4564" y="1532"/>
                </a:lnTo>
                <a:lnTo>
                  <a:pt x="4564" y="1528"/>
                </a:lnTo>
                <a:lnTo>
                  <a:pt x="4562" y="1522"/>
                </a:lnTo>
                <a:lnTo>
                  <a:pt x="4558" y="1522"/>
                </a:lnTo>
                <a:lnTo>
                  <a:pt x="4554" y="1524"/>
                </a:lnTo>
                <a:lnTo>
                  <a:pt x="4554" y="1534"/>
                </a:lnTo>
                <a:close/>
                <a:moveTo>
                  <a:pt x="2746" y="1528"/>
                </a:moveTo>
                <a:lnTo>
                  <a:pt x="2746" y="1528"/>
                </a:lnTo>
                <a:lnTo>
                  <a:pt x="2748" y="1528"/>
                </a:lnTo>
                <a:lnTo>
                  <a:pt x="2748" y="1530"/>
                </a:lnTo>
                <a:lnTo>
                  <a:pt x="2746" y="1532"/>
                </a:lnTo>
                <a:lnTo>
                  <a:pt x="2748" y="1532"/>
                </a:lnTo>
                <a:lnTo>
                  <a:pt x="2748" y="1534"/>
                </a:lnTo>
                <a:lnTo>
                  <a:pt x="2750" y="1534"/>
                </a:lnTo>
                <a:lnTo>
                  <a:pt x="2750" y="1528"/>
                </a:lnTo>
                <a:lnTo>
                  <a:pt x="2750" y="1524"/>
                </a:lnTo>
                <a:lnTo>
                  <a:pt x="2746" y="1526"/>
                </a:lnTo>
                <a:lnTo>
                  <a:pt x="2746" y="1528"/>
                </a:lnTo>
                <a:close/>
                <a:moveTo>
                  <a:pt x="614" y="1536"/>
                </a:moveTo>
                <a:lnTo>
                  <a:pt x="614" y="1536"/>
                </a:lnTo>
                <a:lnTo>
                  <a:pt x="618" y="1536"/>
                </a:lnTo>
                <a:lnTo>
                  <a:pt x="620" y="1536"/>
                </a:lnTo>
                <a:lnTo>
                  <a:pt x="620" y="1534"/>
                </a:lnTo>
                <a:lnTo>
                  <a:pt x="620" y="1528"/>
                </a:lnTo>
                <a:lnTo>
                  <a:pt x="616" y="1528"/>
                </a:lnTo>
                <a:lnTo>
                  <a:pt x="612" y="1528"/>
                </a:lnTo>
                <a:lnTo>
                  <a:pt x="612" y="1532"/>
                </a:lnTo>
                <a:lnTo>
                  <a:pt x="614" y="1536"/>
                </a:lnTo>
                <a:close/>
                <a:moveTo>
                  <a:pt x="4082" y="1536"/>
                </a:moveTo>
                <a:lnTo>
                  <a:pt x="4082" y="1536"/>
                </a:lnTo>
                <a:lnTo>
                  <a:pt x="4084" y="1538"/>
                </a:lnTo>
                <a:lnTo>
                  <a:pt x="4084" y="1540"/>
                </a:lnTo>
                <a:lnTo>
                  <a:pt x="4080" y="1540"/>
                </a:lnTo>
                <a:lnTo>
                  <a:pt x="4078" y="1546"/>
                </a:lnTo>
                <a:lnTo>
                  <a:pt x="4078" y="1554"/>
                </a:lnTo>
                <a:lnTo>
                  <a:pt x="4084" y="1560"/>
                </a:lnTo>
                <a:lnTo>
                  <a:pt x="4088" y="1562"/>
                </a:lnTo>
                <a:lnTo>
                  <a:pt x="4090" y="1566"/>
                </a:lnTo>
                <a:lnTo>
                  <a:pt x="4094" y="1564"/>
                </a:lnTo>
                <a:lnTo>
                  <a:pt x="4100" y="1564"/>
                </a:lnTo>
                <a:lnTo>
                  <a:pt x="4098" y="1560"/>
                </a:lnTo>
                <a:lnTo>
                  <a:pt x="4100" y="1554"/>
                </a:lnTo>
                <a:lnTo>
                  <a:pt x="4104" y="1554"/>
                </a:lnTo>
                <a:lnTo>
                  <a:pt x="4106" y="1552"/>
                </a:lnTo>
                <a:lnTo>
                  <a:pt x="4110" y="1546"/>
                </a:lnTo>
                <a:lnTo>
                  <a:pt x="4108" y="1538"/>
                </a:lnTo>
                <a:lnTo>
                  <a:pt x="4108" y="1530"/>
                </a:lnTo>
                <a:lnTo>
                  <a:pt x="4100" y="1528"/>
                </a:lnTo>
                <a:lnTo>
                  <a:pt x="4094" y="1530"/>
                </a:lnTo>
                <a:lnTo>
                  <a:pt x="4088" y="1532"/>
                </a:lnTo>
                <a:lnTo>
                  <a:pt x="4082" y="1536"/>
                </a:lnTo>
                <a:close/>
                <a:moveTo>
                  <a:pt x="4396" y="1546"/>
                </a:moveTo>
                <a:lnTo>
                  <a:pt x="4396" y="1546"/>
                </a:lnTo>
                <a:lnTo>
                  <a:pt x="4404" y="1548"/>
                </a:lnTo>
                <a:lnTo>
                  <a:pt x="4410" y="1546"/>
                </a:lnTo>
                <a:lnTo>
                  <a:pt x="4410" y="1540"/>
                </a:lnTo>
                <a:lnTo>
                  <a:pt x="4410" y="1536"/>
                </a:lnTo>
                <a:lnTo>
                  <a:pt x="4406" y="1534"/>
                </a:lnTo>
                <a:lnTo>
                  <a:pt x="4402" y="1532"/>
                </a:lnTo>
                <a:lnTo>
                  <a:pt x="4398" y="1534"/>
                </a:lnTo>
                <a:lnTo>
                  <a:pt x="4396" y="1536"/>
                </a:lnTo>
                <a:lnTo>
                  <a:pt x="4394" y="1542"/>
                </a:lnTo>
                <a:lnTo>
                  <a:pt x="4396" y="1546"/>
                </a:lnTo>
                <a:close/>
                <a:moveTo>
                  <a:pt x="1212" y="1544"/>
                </a:moveTo>
                <a:lnTo>
                  <a:pt x="1212" y="1544"/>
                </a:lnTo>
                <a:lnTo>
                  <a:pt x="1216" y="1544"/>
                </a:lnTo>
                <a:lnTo>
                  <a:pt x="1218" y="1544"/>
                </a:lnTo>
                <a:lnTo>
                  <a:pt x="1216" y="1538"/>
                </a:lnTo>
                <a:lnTo>
                  <a:pt x="1212" y="1538"/>
                </a:lnTo>
                <a:lnTo>
                  <a:pt x="1212" y="1542"/>
                </a:lnTo>
                <a:lnTo>
                  <a:pt x="1212" y="1544"/>
                </a:lnTo>
                <a:close/>
                <a:moveTo>
                  <a:pt x="2968" y="1542"/>
                </a:moveTo>
                <a:lnTo>
                  <a:pt x="2968" y="1542"/>
                </a:lnTo>
                <a:lnTo>
                  <a:pt x="2970" y="1542"/>
                </a:lnTo>
                <a:lnTo>
                  <a:pt x="2972" y="1540"/>
                </a:lnTo>
                <a:lnTo>
                  <a:pt x="2972" y="1538"/>
                </a:lnTo>
                <a:lnTo>
                  <a:pt x="2970" y="1538"/>
                </a:lnTo>
                <a:lnTo>
                  <a:pt x="2968" y="1538"/>
                </a:lnTo>
                <a:lnTo>
                  <a:pt x="2968" y="1542"/>
                </a:lnTo>
                <a:close/>
                <a:moveTo>
                  <a:pt x="1626" y="1548"/>
                </a:moveTo>
                <a:lnTo>
                  <a:pt x="1626" y="1548"/>
                </a:lnTo>
                <a:lnTo>
                  <a:pt x="1626" y="1552"/>
                </a:lnTo>
                <a:lnTo>
                  <a:pt x="1624" y="1556"/>
                </a:lnTo>
                <a:lnTo>
                  <a:pt x="1632" y="1558"/>
                </a:lnTo>
                <a:lnTo>
                  <a:pt x="1636" y="1560"/>
                </a:lnTo>
                <a:lnTo>
                  <a:pt x="1638" y="1562"/>
                </a:lnTo>
                <a:lnTo>
                  <a:pt x="1640" y="1560"/>
                </a:lnTo>
                <a:lnTo>
                  <a:pt x="1642" y="1560"/>
                </a:lnTo>
                <a:lnTo>
                  <a:pt x="1646" y="1562"/>
                </a:lnTo>
                <a:lnTo>
                  <a:pt x="1646" y="1554"/>
                </a:lnTo>
                <a:lnTo>
                  <a:pt x="1648" y="1546"/>
                </a:lnTo>
                <a:lnTo>
                  <a:pt x="1642" y="1540"/>
                </a:lnTo>
                <a:lnTo>
                  <a:pt x="1636" y="1540"/>
                </a:lnTo>
                <a:lnTo>
                  <a:pt x="1630" y="1542"/>
                </a:lnTo>
                <a:lnTo>
                  <a:pt x="1626" y="1548"/>
                </a:lnTo>
                <a:close/>
                <a:moveTo>
                  <a:pt x="2170" y="1542"/>
                </a:moveTo>
                <a:lnTo>
                  <a:pt x="2170" y="1542"/>
                </a:lnTo>
                <a:lnTo>
                  <a:pt x="2172" y="1544"/>
                </a:lnTo>
                <a:lnTo>
                  <a:pt x="2176" y="1548"/>
                </a:lnTo>
                <a:lnTo>
                  <a:pt x="2176" y="1542"/>
                </a:lnTo>
                <a:lnTo>
                  <a:pt x="2172" y="1542"/>
                </a:lnTo>
                <a:lnTo>
                  <a:pt x="2170" y="1542"/>
                </a:lnTo>
                <a:close/>
                <a:moveTo>
                  <a:pt x="3164" y="1548"/>
                </a:moveTo>
                <a:lnTo>
                  <a:pt x="3164" y="1548"/>
                </a:lnTo>
                <a:lnTo>
                  <a:pt x="3166" y="1556"/>
                </a:lnTo>
                <a:lnTo>
                  <a:pt x="3172" y="1554"/>
                </a:lnTo>
                <a:lnTo>
                  <a:pt x="3174" y="1550"/>
                </a:lnTo>
                <a:lnTo>
                  <a:pt x="3170" y="1546"/>
                </a:lnTo>
                <a:lnTo>
                  <a:pt x="3168" y="1546"/>
                </a:lnTo>
                <a:lnTo>
                  <a:pt x="3164" y="1548"/>
                </a:lnTo>
                <a:close/>
                <a:moveTo>
                  <a:pt x="2482" y="1560"/>
                </a:moveTo>
                <a:lnTo>
                  <a:pt x="2482" y="1560"/>
                </a:lnTo>
                <a:lnTo>
                  <a:pt x="2482" y="1558"/>
                </a:lnTo>
                <a:lnTo>
                  <a:pt x="2484" y="1558"/>
                </a:lnTo>
                <a:lnTo>
                  <a:pt x="2484" y="1556"/>
                </a:lnTo>
                <a:lnTo>
                  <a:pt x="2480" y="1554"/>
                </a:lnTo>
                <a:lnTo>
                  <a:pt x="2478" y="1552"/>
                </a:lnTo>
                <a:lnTo>
                  <a:pt x="2476" y="1548"/>
                </a:lnTo>
                <a:lnTo>
                  <a:pt x="2472" y="1550"/>
                </a:lnTo>
                <a:lnTo>
                  <a:pt x="2470" y="1552"/>
                </a:lnTo>
                <a:lnTo>
                  <a:pt x="2470" y="1556"/>
                </a:lnTo>
                <a:lnTo>
                  <a:pt x="2466" y="1556"/>
                </a:lnTo>
                <a:lnTo>
                  <a:pt x="2472" y="1568"/>
                </a:lnTo>
                <a:lnTo>
                  <a:pt x="2474" y="1566"/>
                </a:lnTo>
                <a:lnTo>
                  <a:pt x="2476" y="1566"/>
                </a:lnTo>
                <a:lnTo>
                  <a:pt x="2476" y="1568"/>
                </a:lnTo>
                <a:lnTo>
                  <a:pt x="2476" y="1570"/>
                </a:lnTo>
                <a:lnTo>
                  <a:pt x="2484" y="1570"/>
                </a:lnTo>
                <a:lnTo>
                  <a:pt x="2488" y="1568"/>
                </a:lnTo>
                <a:lnTo>
                  <a:pt x="2490" y="1564"/>
                </a:lnTo>
                <a:lnTo>
                  <a:pt x="2484" y="1562"/>
                </a:lnTo>
                <a:lnTo>
                  <a:pt x="2478" y="1562"/>
                </a:lnTo>
                <a:lnTo>
                  <a:pt x="2478" y="1558"/>
                </a:lnTo>
                <a:lnTo>
                  <a:pt x="2476" y="1556"/>
                </a:lnTo>
                <a:lnTo>
                  <a:pt x="2474" y="1552"/>
                </a:lnTo>
                <a:lnTo>
                  <a:pt x="2476" y="1550"/>
                </a:lnTo>
                <a:lnTo>
                  <a:pt x="2476" y="1552"/>
                </a:lnTo>
                <a:lnTo>
                  <a:pt x="2476" y="1554"/>
                </a:lnTo>
                <a:lnTo>
                  <a:pt x="2478" y="1556"/>
                </a:lnTo>
                <a:lnTo>
                  <a:pt x="2480" y="1558"/>
                </a:lnTo>
                <a:lnTo>
                  <a:pt x="2480" y="1560"/>
                </a:lnTo>
                <a:lnTo>
                  <a:pt x="2482" y="1560"/>
                </a:lnTo>
                <a:close/>
                <a:moveTo>
                  <a:pt x="2640" y="1556"/>
                </a:moveTo>
                <a:lnTo>
                  <a:pt x="2640" y="1556"/>
                </a:lnTo>
                <a:lnTo>
                  <a:pt x="2640" y="1552"/>
                </a:lnTo>
                <a:lnTo>
                  <a:pt x="2636" y="1550"/>
                </a:lnTo>
                <a:lnTo>
                  <a:pt x="2634" y="1550"/>
                </a:lnTo>
                <a:lnTo>
                  <a:pt x="2636" y="1556"/>
                </a:lnTo>
                <a:lnTo>
                  <a:pt x="2640" y="1556"/>
                </a:lnTo>
                <a:close/>
                <a:moveTo>
                  <a:pt x="2764" y="1554"/>
                </a:moveTo>
                <a:lnTo>
                  <a:pt x="2764" y="1554"/>
                </a:lnTo>
                <a:lnTo>
                  <a:pt x="2764" y="1560"/>
                </a:lnTo>
                <a:lnTo>
                  <a:pt x="2766" y="1560"/>
                </a:lnTo>
                <a:lnTo>
                  <a:pt x="2768" y="1560"/>
                </a:lnTo>
                <a:lnTo>
                  <a:pt x="2774" y="1558"/>
                </a:lnTo>
                <a:lnTo>
                  <a:pt x="2774" y="1554"/>
                </a:lnTo>
                <a:lnTo>
                  <a:pt x="2774" y="1552"/>
                </a:lnTo>
                <a:lnTo>
                  <a:pt x="2768" y="1552"/>
                </a:lnTo>
                <a:lnTo>
                  <a:pt x="2764" y="1554"/>
                </a:lnTo>
                <a:close/>
                <a:moveTo>
                  <a:pt x="2828" y="1564"/>
                </a:moveTo>
                <a:lnTo>
                  <a:pt x="2828" y="1564"/>
                </a:lnTo>
                <a:lnTo>
                  <a:pt x="2826" y="1566"/>
                </a:lnTo>
                <a:lnTo>
                  <a:pt x="2824" y="1568"/>
                </a:lnTo>
                <a:lnTo>
                  <a:pt x="2824" y="1572"/>
                </a:lnTo>
                <a:lnTo>
                  <a:pt x="2822" y="1576"/>
                </a:lnTo>
                <a:lnTo>
                  <a:pt x="2824" y="1578"/>
                </a:lnTo>
                <a:lnTo>
                  <a:pt x="2820" y="1580"/>
                </a:lnTo>
                <a:lnTo>
                  <a:pt x="2820" y="1582"/>
                </a:lnTo>
                <a:lnTo>
                  <a:pt x="2820" y="1584"/>
                </a:lnTo>
                <a:lnTo>
                  <a:pt x="2818" y="1586"/>
                </a:lnTo>
                <a:lnTo>
                  <a:pt x="2822" y="1590"/>
                </a:lnTo>
                <a:lnTo>
                  <a:pt x="2824" y="1594"/>
                </a:lnTo>
                <a:lnTo>
                  <a:pt x="2828" y="1594"/>
                </a:lnTo>
                <a:lnTo>
                  <a:pt x="2832" y="1592"/>
                </a:lnTo>
                <a:lnTo>
                  <a:pt x="2832" y="1596"/>
                </a:lnTo>
                <a:lnTo>
                  <a:pt x="2832" y="1598"/>
                </a:lnTo>
                <a:lnTo>
                  <a:pt x="2838" y="1600"/>
                </a:lnTo>
                <a:lnTo>
                  <a:pt x="2848" y="1600"/>
                </a:lnTo>
                <a:lnTo>
                  <a:pt x="2852" y="1590"/>
                </a:lnTo>
                <a:lnTo>
                  <a:pt x="2856" y="1588"/>
                </a:lnTo>
                <a:lnTo>
                  <a:pt x="2860" y="1584"/>
                </a:lnTo>
                <a:lnTo>
                  <a:pt x="2862" y="1582"/>
                </a:lnTo>
                <a:lnTo>
                  <a:pt x="2862" y="1578"/>
                </a:lnTo>
                <a:lnTo>
                  <a:pt x="2864" y="1574"/>
                </a:lnTo>
                <a:lnTo>
                  <a:pt x="2866" y="1570"/>
                </a:lnTo>
                <a:lnTo>
                  <a:pt x="2864" y="1568"/>
                </a:lnTo>
                <a:lnTo>
                  <a:pt x="2860" y="1568"/>
                </a:lnTo>
                <a:lnTo>
                  <a:pt x="2862" y="1566"/>
                </a:lnTo>
                <a:lnTo>
                  <a:pt x="2862" y="1564"/>
                </a:lnTo>
                <a:lnTo>
                  <a:pt x="2850" y="1562"/>
                </a:lnTo>
                <a:lnTo>
                  <a:pt x="2852" y="1560"/>
                </a:lnTo>
                <a:lnTo>
                  <a:pt x="2850" y="1560"/>
                </a:lnTo>
                <a:lnTo>
                  <a:pt x="2846" y="1558"/>
                </a:lnTo>
                <a:lnTo>
                  <a:pt x="2846" y="1556"/>
                </a:lnTo>
                <a:lnTo>
                  <a:pt x="2844" y="1554"/>
                </a:lnTo>
                <a:lnTo>
                  <a:pt x="2842" y="1552"/>
                </a:lnTo>
                <a:lnTo>
                  <a:pt x="2840" y="1554"/>
                </a:lnTo>
                <a:lnTo>
                  <a:pt x="2838" y="1554"/>
                </a:lnTo>
                <a:lnTo>
                  <a:pt x="2842" y="1556"/>
                </a:lnTo>
                <a:lnTo>
                  <a:pt x="2844" y="1558"/>
                </a:lnTo>
                <a:lnTo>
                  <a:pt x="2842" y="1560"/>
                </a:lnTo>
                <a:lnTo>
                  <a:pt x="2840" y="1560"/>
                </a:lnTo>
                <a:lnTo>
                  <a:pt x="2838" y="1558"/>
                </a:lnTo>
                <a:lnTo>
                  <a:pt x="2832" y="1558"/>
                </a:lnTo>
                <a:lnTo>
                  <a:pt x="2832" y="1556"/>
                </a:lnTo>
                <a:lnTo>
                  <a:pt x="2830" y="1554"/>
                </a:lnTo>
                <a:lnTo>
                  <a:pt x="2830" y="1552"/>
                </a:lnTo>
                <a:lnTo>
                  <a:pt x="2828" y="1552"/>
                </a:lnTo>
                <a:lnTo>
                  <a:pt x="2828" y="1560"/>
                </a:lnTo>
                <a:lnTo>
                  <a:pt x="2828" y="1562"/>
                </a:lnTo>
                <a:lnTo>
                  <a:pt x="2828" y="1564"/>
                </a:lnTo>
                <a:close/>
                <a:moveTo>
                  <a:pt x="3468" y="1558"/>
                </a:moveTo>
                <a:lnTo>
                  <a:pt x="3468" y="1558"/>
                </a:lnTo>
                <a:lnTo>
                  <a:pt x="3472" y="1562"/>
                </a:lnTo>
                <a:lnTo>
                  <a:pt x="3478" y="1562"/>
                </a:lnTo>
                <a:lnTo>
                  <a:pt x="3480" y="1560"/>
                </a:lnTo>
                <a:lnTo>
                  <a:pt x="3480" y="1554"/>
                </a:lnTo>
                <a:lnTo>
                  <a:pt x="3476" y="1556"/>
                </a:lnTo>
                <a:lnTo>
                  <a:pt x="3472" y="1556"/>
                </a:lnTo>
                <a:lnTo>
                  <a:pt x="3470" y="1556"/>
                </a:lnTo>
                <a:lnTo>
                  <a:pt x="3468" y="1558"/>
                </a:lnTo>
                <a:close/>
                <a:moveTo>
                  <a:pt x="4592" y="1580"/>
                </a:moveTo>
                <a:lnTo>
                  <a:pt x="4592" y="1580"/>
                </a:lnTo>
                <a:lnTo>
                  <a:pt x="4590" y="1572"/>
                </a:lnTo>
                <a:lnTo>
                  <a:pt x="4584" y="1568"/>
                </a:lnTo>
                <a:lnTo>
                  <a:pt x="4582" y="1568"/>
                </a:lnTo>
                <a:lnTo>
                  <a:pt x="4578" y="1568"/>
                </a:lnTo>
                <a:lnTo>
                  <a:pt x="4576" y="1570"/>
                </a:lnTo>
                <a:lnTo>
                  <a:pt x="4574" y="1576"/>
                </a:lnTo>
                <a:lnTo>
                  <a:pt x="4576" y="1580"/>
                </a:lnTo>
                <a:lnTo>
                  <a:pt x="4580" y="1582"/>
                </a:lnTo>
                <a:lnTo>
                  <a:pt x="4590" y="1586"/>
                </a:lnTo>
                <a:lnTo>
                  <a:pt x="4594" y="1594"/>
                </a:lnTo>
                <a:lnTo>
                  <a:pt x="4596" y="1596"/>
                </a:lnTo>
                <a:lnTo>
                  <a:pt x="4602" y="1596"/>
                </a:lnTo>
                <a:lnTo>
                  <a:pt x="4602" y="1590"/>
                </a:lnTo>
                <a:lnTo>
                  <a:pt x="4600" y="1586"/>
                </a:lnTo>
                <a:lnTo>
                  <a:pt x="4592" y="1580"/>
                </a:lnTo>
                <a:close/>
                <a:moveTo>
                  <a:pt x="3386" y="1572"/>
                </a:moveTo>
                <a:lnTo>
                  <a:pt x="3386" y="1572"/>
                </a:lnTo>
                <a:lnTo>
                  <a:pt x="3388" y="1574"/>
                </a:lnTo>
                <a:lnTo>
                  <a:pt x="3390" y="1574"/>
                </a:lnTo>
                <a:lnTo>
                  <a:pt x="3390" y="1572"/>
                </a:lnTo>
                <a:lnTo>
                  <a:pt x="3388" y="1570"/>
                </a:lnTo>
                <a:lnTo>
                  <a:pt x="3386" y="1572"/>
                </a:lnTo>
                <a:close/>
                <a:moveTo>
                  <a:pt x="2400" y="1582"/>
                </a:moveTo>
                <a:lnTo>
                  <a:pt x="2400" y="1582"/>
                </a:lnTo>
                <a:lnTo>
                  <a:pt x="2402" y="1582"/>
                </a:lnTo>
                <a:lnTo>
                  <a:pt x="2406" y="1582"/>
                </a:lnTo>
                <a:lnTo>
                  <a:pt x="2408" y="1584"/>
                </a:lnTo>
                <a:lnTo>
                  <a:pt x="2406" y="1588"/>
                </a:lnTo>
                <a:lnTo>
                  <a:pt x="2406" y="1590"/>
                </a:lnTo>
                <a:lnTo>
                  <a:pt x="2408" y="1592"/>
                </a:lnTo>
                <a:lnTo>
                  <a:pt x="2410" y="1590"/>
                </a:lnTo>
                <a:lnTo>
                  <a:pt x="2414" y="1590"/>
                </a:lnTo>
                <a:lnTo>
                  <a:pt x="2418" y="1598"/>
                </a:lnTo>
                <a:lnTo>
                  <a:pt x="2422" y="1602"/>
                </a:lnTo>
                <a:lnTo>
                  <a:pt x="2432" y="1612"/>
                </a:lnTo>
                <a:lnTo>
                  <a:pt x="2434" y="1608"/>
                </a:lnTo>
                <a:lnTo>
                  <a:pt x="2436" y="1604"/>
                </a:lnTo>
                <a:lnTo>
                  <a:pt x="2428" y="1598"/>
                </a:lnTo>
                <a:lnTo>
                  <a:pt x="2422" y="1590"/>
                </a:lnTo>
                <a:lnTo>
                  <a:pt x="2412" y="1572"/>
                </a:lnTo>
                <a:lnTo>
                  <a:pt x="2408" y="1572"/>
                </a:lnTo>
                <a:lnTo>
                  <a:pt x="2404" y="1572"/>
                </a:lnTo>
                <a:lnTo>
                  <a:pt x="2404" y="1574"/>
                </a:lnTo>
                <a:lnTo>
                  <a:pt x="2402" y="1578"/>
                </a:lnTo>
                <a:lnTo>
                  <a:pt x="2400" y="1580"/>
                </a:lnTo>
                <a:lnTo>
                  <a:pt x="2400" y="1582"/>
                </a:lnTo>
                <a:close/>
                <a:moveTo>
                  <a:pt x="2018" y="1578"/>
                </a:moveTo>
                <a:lnTo>
                  <a:pt x="2018" y="1578"/>
                </a:lnTo>
                <a:lnTo>
                  <a:pt x="2024" y="1578"/>
                </a:lnTo>
                <a:lnTo>
                  <a:pt x="2024" y="1574"/>
                </a:lnTo>
                <a:lnTo>
                  <a:pt x="2018" y="1574"/>
                </a:lnTo>
                <a:lnTo>
                  <a:pt x="2018" y="1578"/>
                </a:lnTo>
                <a:close/>
                <a:moveTo>
                  <a:pt x="3388" y="1576"/>
                </a:moveTo>
                <a:lnTo>
                  <a:pt x="3388" y="1576"/>
                </a:lnTo>
                <a:lnTo>
                  <a:pt x="3392" y="1578"/>
                </a:lnTo>
                <a:lnTo>
                  <a:pt x="3394" y="1576"/>
                </a:lnTo>
                <a:lnTo>
                  <a:pt x="3394" y="1574"/>
                </a:lnTo>
                <a:lnTo>
                  <a:pt x="3390" y="1574"/>
                </a:lnTo>
                <a:lnTo>
                  <a:pt x="3388" y="1576"/>
                </a:lnTo>
                <a:close/>
                <a:moveTo>
                  <a:pt x="1904" y="1584"/>
                </a:moveTo>
                <a:lnTo>
                  <a:pt x="1904" y="1584"/>
                </a:lnTo>
                <a:lnTo>
                  <a:pt x="1908" y="1584"/>
                </a:lnTo>
                <a:lnTo>
                  <a:pt x="1912" y="1586"/>
                </a:lnTo>
                <a:lnTo>
                  <a:pt x="1914" y="1588"/>
                </a:lnTo>
                <a:lnTo>
                  <a:pt x="1916" y="1586"/>
                </a:lnTo>
                <a:lnTo>
                  <a:pt x="1912" y="1584"/>
                </a:lnTo>
                <a:lnTo>
                  <a:pt x="1910" y="1580"/>
                </a:lnTo>
                <a:lnTo>
                  <a:pt x="1910" y="1576"/>
                </a:lnTo>
                <a:lnTo>
                  <a:pt x="1906" y="1576"/>
                </a:lnTo>
                <a:lnTo>
                  <a:pt x="1902" y="1576"/>
                </a:lnTo>
                <a:lnTo>
                  <a:pt x="1902" y="1578"/>
                </a:lnTo>
                <a:lnTo>
                  <a:pt x="1902" y="1580"/>
                </a:lnTo>
                <a:lnTo>
                  <a:pt x="1904" y="1584"/>
                </a:lnTo>
                <a:close/>
                <a:moveTo>
                  <a:pt x="3968" y="1586"/>
                </a:moveTo>
                <a:lnTo>
                  <a:pt x="3968" y="1586"/>
                </a:lnTo>
                <a:lnTo>
                  <a:pt x="3970" y="1584"/>
                </a:lnTo>
                <a:lnTo>
                  <a:pt x="3970" y="1582"/>
                </a:lnTo>
                <a:lnTo>
                  <a:pt x="3968" y="1578"/>
                </a:lnTo>
                <a:lnTo>
                  <a:pt x="3966" y="1578"/>
                </a:lnTo>
                <a:lnTo>
                  <a:pt x="3966" y="1582"/>
                </a:lnTo>
                <a:lnTo>
                  <a:pt x="3966" y="1586"/>
                </a:lnTo>
                <a:lnTo>
                  <a:pt x="3968" y="1586"/>
                </a:lnTo>
                <a:close/>
                <a:moveTo>
                  <a:pt x="2238" y="1590"/>
                </a:moveTo>
                <a:lnTo>
                  <a:pt x="2238" y="1590"/>
                </a:lnTo>
                <a:lnTo>
                  <a:pt x="2234" y="1590"/>
                </a:lnTo>
                <a:lnTo>
                  <a:pt x="2232" y="1592"/>
                </a:lnTo>
                <a:lnTo>
                  <a:pt x="2230" y="1594"/>
                </a:lnTo>
                <a:lnTo>
                  <a:pt x="2230" y="1598"/>
                </a:lnTo>
                <a:lnTo>
                  <a:pt x="2230" y="1602"/>
                </a:lnTo>
                <a:lnTo>
                  <a:pt x="2232" y="1606"/>
                </a:lnTo>
                <a:lnTo>
                  <a:pt x="2236" y="1606"/>
                </a:lnTo>
                <a:lnTo>
                  <a:pt x="2242" y="1606"/>
                </a:lnTo>
                <a:lnTo>
                  <a:pt x="2242" y="1596"/>
                </a:lnTo>
                <a:lnTo>
                  <a:pt x="2242" y="1592"/>
                </a:lnTo>
                <a:lnTo>
                  <a:pt x="2238" y="1590"/>
                </a:lnTo>
                <a:close/>
                <a:moveTo>
                  <a:pt x="2400" y="1596"/>
                </a:moveTo>
                <a:lnTo>
                  <a:pt x="2400" y="1596"/>
                </a:lnTo>
                <a:lnTo>
                  <a:pt x="2404" y="1594"/>
                </a:lnTo>
                <a:lnTo>
                  <a:pt x="2404" y="1592"/>
                </a:lnTo>
                <a:lnTo>
                  <a:pt x="2402" y="1592"/>
                </a:lnTo>
                <a:lnTo>
                  <a:pt x="2402" y="1594"/>
                </a:lnTo>
                <a:lnTo>
                  <a:pt x="2400" y="1594"/>
                </a:lnTo>
                <a:lnTo>
                  <a:pt x="2400" y="1596"/>
                </a:lnTo>
                <a:close/>
                <a:moveTo>
                  <a:pt x="2694" y="1600"/>
                </a:moveTo>
                <a:lnTo>
                  <a:pt x="2694" y="1600"/>
                </a:lnTo>
                <a:lnTo>
                  <a:pt x="2694" y="1602"/>
                </a:lnTo>
                <a:lnTo>
                  <a:pt x="2696" y="1602"/>
                </a:lnTo>
                <a:lnTo>
                  <a:pt x="2698" y="1602"/>
                </a:lnTo>
                <a:lnTo>
                  <a:pt x="2700" y="1602"/>
                </a:lnTo>
                <a:lnTo>
                  <a:pt x="2700" y="1598"/>
                </a:lnTo>
                <a:lnTo>
                  <a:pt x="2698" y="1596"/>
                </a:lnTo>
                <a:lnTo>
                  <a:pt x="2696" y="1594"/>
                </a:lnTo>
                <a:lnTo>
                  <a:pt x="2696" y="1596"/>
                </a:lnTo>
                <a:lnTo>
                  <a:pt x="2694" y="1598"/>
                </a:lnTo>
                <a:lnTo>
                  <a:pt x="2694" y="1600"/>
                </a:lnTo>
                <a:close/>
                <a:moveTo>
                  <a:pt x="4086" y="1602"/>
                </a:moveTo>
                <a:lnTo>
                  <a:pt x="4086" y="1602"/>
                </a:lnTo>
                <a:lnTo>
                  <a:pt x="4090" y="1602"/>
                </a:lnTo>
                <a:lnTo>
                  <a:pt x="4090" y="1600"/>
                </a:lnTo>
                <a:lnTo>
                  <a:pt x="4092" y="1598"/>
                </a:lnTo>
                <a:lnTo>
                  <a:pt x="4090" y="1596"/>
                </a:lnTo>
                <a:lnTo>
                  <a:pt x="4088" y="1596"/>
                </a:lnTo>
                <a:lnTo>
                  <a:pt x="4086" y="1598"/>
                </a:lnTo>
                <a:lnTo>
                  <a:pt x="4086" y="1602"/>
                </a:lnTo>
                <a:close/>
                <a:moveTo>
                  <a:pt x="2032" y="1600"/>
                </a:moveTo>
                <a:lnTo>
                  <a:pt x="2032" y="1600"/>
                </a:lnTo>
                <a:lnTo>
                  <a:pt x="2032" y="1604"/>
                </a:lnTo>
                <a:lnTo>
                  <a:pt x="2032" y="1606"/>
                </a:lnTo>
                <a:lnTo>
                  <a:pt x="2036" y="1606"/>
                </a:lnTo>
                <a:lnTo>
                  <a:pt x="2038" y="1608"/>
                </a:lnTo>
                <a:lnTo>
                  <a:pt x="2040" y="1602"/>
                </a:lnTo>
                <a:lnTo>
                  <a:pt x="2040" y="1600"/>
                </a:lnTo>
                <a:lnTo>
                  <a:pt x="2040" y="1598"/>
                </a:lnTo>
                <a:lnTo>
                  <a:pt x="2034" y="1598"/>
                </a:lnTo>
                <a:lnTo>
                  <a:pt x="2032" y="1600"/>
                </a:lnTo>
                <a:close/>
                <a:moveTo>
                  <a:pt x="1120" y="1604"/>
                </a:moveTo>
                <a:lnTo>
                  <a:pt x="1120" y="1604"/>
                </a:lnTo>
                <a:lnTo>
                  <a:pt x="1116" y="1604"/>
                </a:lnTo>
                <a:lnTo>
                  <a:pt x="1116" y="1606"/>
                </a:lnTo>
                <a:lnTo>
                  <a:pt x="1118" y="1606"/>
                </a:lnTo>
                <a:lnTo>
                  <a:pt x="1120" y="1606"/>
                </a:lnTo>
                <a:lnTo>
                  <a:pt x="1120" y="1604"/>
                </a:lnTo>
                <a:close/>
                <a:moveTo>
                  <a:pt x="4340" y="1616"/>
                </a:moveTo>
                <a:lnTo>
                  <a:pt x="4340" y="1616"/>
                </a:lnTo>
                <a:lnTo>
                  <a:pt x="4346" y="1618"/>
                </a:lnTo>
                <a:lnTo>
                  <a:pt x="4350" y="1616"/>
                </a:lnTo>
                <a:lnTo>
                  <a:pt x="4350" y="1614"/>
                </a:lnTo>
                <a:lnTo>
                  <a:pt x="4348" y="1612"/>
                </a:lnTo>
                <a:lnTo>
                  <a:pt x="4342" y="1610"/>
                </a:lnTo>
                <a:lnTo>
                  <a:pt x="4340" y="1614"/>
                </a:lnTo>
                <a:lnTo>
                  <a:pt x="4340" y="1616"/>
                </a:lnTo>
                <a:close/>
                <a:moveTo>
                  <a:pt x="2944" y="1624"/>
                </a:moveTo>
                <a:lnTo>
                  <a:pt x="2944" y="1624"/>
                </a:lnTo>
                <a:lnTo>
                  <a:pt x="2954" y="1626"/>
                </a:lnTo>
                <a:lnTo>
                  <a:pt x="2956" y="1622"/>
                </a:lnTo>
                <a:lnTo>
                  <a:pt x="2956" y="1618"/>
                </a:lnTo>
                <a:lnTo>
                  <a:pt x="2952" y="1614"/>
                </a:lnTo>
                <a:lnTo>
                  <a:pt x="2946" y="1614"/>
                </a:lnTo>
                <a:lnTo>
                  <a:pt x="2944" y="1618"/>
                </a:lnTo>
                <a:lnTo>
                  <a:pt x="2944" y="1624"/>
                </a:lnTo>
                <a:close/>
                <a:moveTo>
                  <a:pt x="3982" y="1624"/>
                </a:moveTo>
                <a:lnTo>
                  <a:pt x="3982" y="1624"/>
                </a:lnTo>
                <a:lnTo>
                  <a:pt x="3984" y="1626"/>
                </a:lnTo>
                <a:lnTo>
                  <a:pt x="3988" y="1626"/>
                </a:lnTo>
                <a:lnTo>
                  <a:pt x="3990" y="1626"/>
                </a:lnTo>
                <a:lnTo>
                  <a:pt x="3990" y="1622"/>
                </a:lnTo>
                <a:lnTo>
                  <a:pt x="3988" y="1620"/>
                </a:lnTo>
                <a:lnTo>
                  <a:pt x="3986" y="1618"/>
                </a:lnTo>
                <a:lnTo>
                  <a:pt x="3982" y="1620"/>
                </a:lnTo>
                <a:lnTo>
                  <a:pt x="3982" y="1624"/>
                </a:lnTo>
                <a:close/>
                <a:moveTo>
                  <a:pt x="1460" y="1632"/>
                </a:moveTo>
                <a:lnTo>
                  <a:pt x="1460" y="1632"/>
                </a:lnTo>
                <a:lnTo>
                  <a:pt x="1464" y="1636"/>
                </a:lnTo>
                <a:lnTo>
                  <a:pt x="1468" y="1636"/>
                </a:lnTo>
                <a:lnTo>
                  <a:pt x="1470" y="1632"/>
                </a:lnTo>
                <a:lnTo>
                  <a:pt x="1472" y="1630"/>
                </a:lnTo>
                <a:lnTo>
                  <a:pt x="1472" y="1628"/>
                </a:lnTo>
                <a:lnTo>
                  <a:pt x="1470" y="1626"/>
                </a:lnTo>
                <a:lnTo>
                  <a:pt x="1466" y="1624"/>
                </a:lnTo>
                <a:lnTo>
                  <a:pt x="1462" y="1628"/>
                </a:lnTo>
                <a:lnTo>
                  <a:pt x="1460" y="1632"/>
                </a:lnTo>
                <a:close/>
                <a:moveTo>
                  <a:pt x="2276" y="1626"/>
                </a:moveTo>
                <a:lnTo>
                  <a:pt x="2276" y="1626"/>
                </a:lnTo>
                <a:lnTo>
                  <a:pt x="2280" y="1628"/>
                </a:lnTo>
                <a:lnTo>
                  <a:pt x="2282" y="1628"/>
                </a:lnTo>
                <a:lnTo>
                  <a:pt x="2282" y="1626"/>
                </a:lnTo>
                <a:lnTo>
                  <a:pt x="2280" y="1624"/>
                </a:lnTo>
                <a:lnTo>
                  <a:pt x="2276" y="1626"/>
                </a:lnTo>
                <a:close/>
                <a:moveTo>
                  <a:pt x="1780" y="1640"/>
                </a:moveTo>
                <a:lnTo>
                  <a:pt x="1780" y="1640"/>
                </a:lnTo>
                <a:lnTo>
                  <a:pt x="1782" y="1636"/>
                </a:lnTo>
                <a:lnTo>
                  <a:pt x="1782" y="1632"/>
                </a:lnTo>
                <a:lnTo>
                  <a:pt x="1780" y="1628"/>
                </a:lnTo>
                <a:lnTo>
                  <a:pt x="1776" y="1626"/>
                </a:lnTo>
                <a:lnTo>
                  <a:pt x="1774" y="1630"/>
                </a:lnTo>
                <a:lnTo>
                  <a:pt x="1774" y="1634"/>
                </a:lnTo>
                <a:lnTo>
                  <a:pt x="1776" y="1638"/>
                </a:lnTo>
                <a:lnTo>
                  <a:pt x="1780" y="1640"/>
                </a:lnTo>
                <a:close/>
                <a:moveTo>
                  <a:pt x="1946" y="1632"/>
                </a:moveTo>
                <a:lnTo>
                  <a:pt x="1946" y="1632"/>
                </a:lnTo>
                <a:lnTo>
                  <a:pt x="1952" y="1632"/>
                </a:lnTo>
                <a:lnTo>
                  <a:pt x="1952" y="1628"/>
                </a:lnTo>
                <a:lnTo>
                  <a:pt x="1948" y="1628"/>
                </a:lnTo>
                <a:lnTo>
                  <a:pt x="1946" y="1632"/>
                </a:lnTo>
                <a:close/>
                <a:moveTo>
                  <a:pt x="3442" y="1642"/>
                </a:moveTo>
                <a:lnTo>
                  <a:pt x="3442" y="1642"/>
                </a:lnTo>
                <a:lnTo>
                  <a:pt x="3444" y="1646"/>
                </a:lnTo>
                <a:lnTo>
                  <a:pt x="3448" y="1648"/>
                </a:lnTo>
                <a:lnTo>
                  <a:pt x="3454" y="1648"/>
                </a:lnTo>
                <a:lnTo>
                  <a:pt x="3458" y="1646"/>
                </a:lnTo>
                <a:lnTo>
                  <a:pt x="3458" y="1638"/>
                </a:lnTo>
                <a:lnTo>
                  <a:pt x="3456" y="1632"/>
                </a:lnTo>
                <a:lnTo>
                  <a:pt x="3450" y="1634"/>
                </a:lnTo>
                <a:lnTo>
                  <a:pt x="3446" y="1636"/>
                </a:lnTo>
                <a:lnTo>
                  <a:pt x="3442" y="1642"/>
                </a:lnTo>
                <a:close/>
                <a:moveTo>
                  <a:pt x="2384" y="1650"/>
                </a:moveTo>
                <a:lnTo>
                  <a:pt x="2384" y="1650"/>
                </a:lnTo>
                <a:lnTo>
                  <a:pt x="2384" y="1644"/>
                </a:lnTo>
                <a:lnTo>
                  <a:pt x="2384" y="1640"/>
                </a:lnTo>
                <a:lnTo>
                  <a:pt x="2382" y="1638"/>
                </a:lnTo>
                <a:lnTo>
                  <a:pt x="2378" y="1638"/>
                </a:lnTo>
                <a:lnTo>
                  <a:pt x="2372" y="1636"/>
                </a:lnTo>
                <a:lnTo>
                  <a:pt x="2364" y="1638"/>
                </a:lnTo>
                <a:lnTo>
                  <a:pt x="2364" y="1648"/>
                </a:lnTo>
                <a:lnTo>
                  <a:pt x="2364" y="1658"/>
                </a:lnTo>
                <a:lnTo>
                  <a:pt x="2372" y="1660"/>
                </a:lnTo>
                <a:lnTo>
                  <a:pt x="2378" y="1656"/>
                </a:lnTo>
                <a:lnTo>
                  <a:pt x="2384" y="1650"/>
                </a:lnTo>
                <a:close/>
                <a:moveTo>
                  <a:pt x="4612" y="1656"/>
                </a:moveTo>
                <a:lnTo>
                  <a:pt x="4612" y="1656"/>
                </a:lnTo>
                <a:lnTo>
                  <a:pt x="4612" y="1652"/>
                </a:lnTo>
                <a:lnTo>
                  <a:pt x="4610" y="1650"/>
                </a:lnTo>
                <a:lnTo>
                  <a:pt x="4610" y="1648"/>
                </a:lnTo>
                <a:lnTo>
                  <a:pt x="4608" y="1644"/>
                </a:lnTo>
                <a:lnTo>
                  <a:pt x="4604" y="1644"/>
                </a:lnTo>
                <a:lnTo>
                  <a:pt x="4600" y="1648"/>
                </a:lnTo>
                <a:lnTo>
                  <a:pt x="4598" y="1652"/>
                </a:lnTo>
                <a:lnTo>
                  <a:pt x="4600" y="1656"/>
                </a:lnTo>
                <a:lnTo>
                  <a:pt x="4602" y="1660"/>
                </a:lnTo>
                <a:lnTo>
                  <a:pt x="4604" y="1662"/>
                </a:lnTo>
                <a:lnTo>
                  <a:pt x="4608" y="1660"/>
                </a:lnTo>
                <a:lnTo>
                  <a:pt x="4612" y="1656"/>
                </a:lnTo>
                <a:close/>
                <a:moveTo>
                  <a:pt x="3286" y="1650"/>
                </a:moveTo>
                <a:lnTo>
                  <a:pt x="3286" y="1650"/>
                </a:lnTo>
                <a:lnTo>
                  <a:pt x="3284" y="1652"/>
                </a:lnTo>
                <a:lnTo>
                  <a:pt x="3284" y="1654"/>
                </a:lnTo>
                <a:lnTo>
                  <a:pt x="3284" y="1656"/>
                </a:lnTo>
                <a:lnTo>
                  <a:pt x="3284" y="1658"/>
                </a:lnTo>
                <a:lnTo>
                  <a:pt x="3288" y="1658"/>
                </a:lnTo>
                <a:lnTo>
                  <a:pt x="3290" y="1656"/>
                </a:lnTo>
                <a:lnTo>
                  <a:pt x="3290" y="1652"/>
                </a:lnTo>
                <a:lnTo>
                  <a:pt x="3288" y="1650"/>
                </a:lnTo>
                <a:lnTo>
                  <a:pt x="3286" y="1650"/>
                </a:lnTo>
                <a:lnTo>
                  <a:pt x="3284" y="1650"/>
                </a:lnTo>
                <a:lnTo>
                  <a:pt x="3286" y="1650"/>
                </a:lnTo>
                <a:close/>
                <a:moveTo>
                  <a:pt x="3160" y="1664"/>
                </a:moveTo>
                <a:lnTo>
                  <a:pt x="3160" y="1664"/>
                </a:lnTo>
                <a:lnTo>
                  <a:pt x="3158" y="1660"/>
                </a:lnTo>
                <a:lnTo>
                  <a:pt x="3156" y="1658"/>
                </a:lnTo>
                <a:lnTo>
                  <a:pt x="3154" y="1656"/>
                </a:lnTo>
                <a:lnTo>
                  <a:pt x="3156" y="1662"/>
                </a:lnTo>
                <a:lnTo>
                  <a:pt x="3156" y="1664"/>
                </a:lnTo>
                <a:lnTo>
                  <a:pt x="3160" y="1664"/>
                </a:lnTo>
                <a:close/>
                <a:moveTo>
                  <a:pt x="758" y="1662"/>
                </a:moveTo>
                <a:lnTo>
                  <a:pt x="758" y="1662"/>
                </a:lnTo>
                <a:lnTo>
                  <a:pt x="742" y="1666"/>
                </a:lnTo>
                <a:lnTo>
                  <a:pt x="726" y="1664"/>
                </a:lnTo>
                <a:lnTo>
                  <a:pt x="726" y="1686"/>
                </a:lnTo>
                <a:lnTo>
                  <a:pt x="730" y="1684"/>
                </a:lnTo>
                <a:lnTo>
                  <a:pt x="734" y="1686"/>
                </a:lnTo>
                <a:lnTo>
                  <a:pt x="738" y="1688"/>
                </a:lnTo>
                <a:lnTo>
                  <a:pt x="742" y="1688"/>
                </a:lnTo>
                <a:lnTo>
                  <a:pt x="746" y="1686"/>
                </a:lnTo>
                <a:lnTo>
                  <a:pt x="746" y="1682"/>
                </a:lnTo>
                <a:lnTo>
                  <a:pt x="748" y="1678"/>
                </a:lnTo>
                <a:lnTo>
                  <a:pt x="750" y="1674"/>
                </a:lnTo>
                <a:lnTo>
                  <a:pt x="752" y="1674"/>
                </a:lnTo>
                <a:lnTo>
                  <a:pt x="754" y="1674"/>
                </a:lnTo>
                <a:lnTo>
                  <a:pt x="760" y="1674"/>
                </a:lnTo>
                <a:lnTo>
                  <a:pt x="766" y="1670"/>
                </a:lnTo>
                <a:lnTo>
                  <a:pt x="768" y="1668"/>
                </a:lnTo>
                <a:lnTo>
                  <a:pt x="768" y="1664"/>
                </a:lnTo>
                <a:lnTo>
                  <a:pt x="764" y="1662"/>
                </a:lnTo>
                <a:lnTo>
                  <a:pt x="756" y="1660"/>
                </a:lnTo>
                <a:lnTo>
                  <a:pt x="758" y="1662"/>
                </a:lnTo>
                <a:close/>
                <a:moveTo>
                  <a:pt x="918" y="1672"/>
                </a:moveTo>
                <a:lnTo>
                  <a:pt x="918" y="1672"/>
                </a:lnTo>
                <a:lnTo>
                  <a:pt x="920" y="1678"/>
                </a:lnTo>
                <a:lnTo>
                  <a:pt x="924" y="1682"/>
                </a:lnTo>
                <a:lnTo>
                  <a:pt x="928" y="1680"/>
                </a:lnTo>
                <a:lnTo>
                  <a:pt x="930" y="1678"/>
                </a:lnTo>
                <a:lnTo>
                  <a:pt x="934" y="1672"/>
                </a:lnTo>
                <a:lnTo>
                  <a:pt x="930" y="1668"/>
                </a:lnTo>
                <a:lnTo>
                  <a:pt x="928" y="1664"/>
                </a:lnTo>
                <a:lnTo>
                  <a:pt x="926" y="1664"/>
                </a:lnTo>
                <a:lnTo>
                  <a:pt x="924" y="1666"/>
                </a:lnTo>
                <a:lnTo>
                  <a:pt x="922" y="1668"/>
                </a:lnTo>
                <a:lnTo>
                  <a:pt x="918" y="1672"/>
                </a:lnTo>
                <a:close/>
                <a:moveTo>
                  <a:pt x="110" y="1678"/>
                </a:moveTo>
                <a:lnTo>
                  <a:pt x="110" y="1678"/>
                </a:lnTo>
                <a:lnTo>
                  <a:pt x="114" y="1678"/>
                </a:lnTo>
                <a:lnTo>
                  <a:pt x="116" y="1680"/>
                </a:lnTo>
                <a:lnTo>
                  <a:pt x="118" y="1682"/>
                </a:lnTo>
                <a:lnTo>
                  <a:pt x="122" y="1682"/>
                </a:lnTo>
                <a:lnTo>
                  <a:pt x="124" y="1680"/>
                </a:lnTo>
                <a:lnTo>
                  <a:pt x="124" y="1674"/>
                </a:lnTo>
                <a:lnTo>
                  <a:pt x="120" y="1666"/>
                </a:lnTo>
                <a:lnTo>
                  <a:pt x="116" y="1666"/>
                </a:lnTo>
                <a:lnTo>
                  <a:pt x="112" y="1668"/>
                </a:lnTo>
                <a:lnTo>
                  <a:pt x="110" y="1678"/>
                </a:lnTo>
                <a:close/>
                <a:moveTo>
                  <a:pt x="388" y="1678"/>
                </a:moveTo>
                <a:lnTo>
                  <a:pt x="388" y="1678"/>
                </a:lnTo>
                <a:lnTo>
                  <a:pt x="384" y="1682"/>
                </a:lnTo>
                <a:lnTo>
                  <a:pt x="382" y="1684"/>
                </a:lnTo>
                <a:lnTo>
                  <a:pt x="384" y="1688"/>
                </a:lnTo>
                <a:lnTo>
                  <a:pt x="394" y="1688"/>
                </a:lnTo>
                <a:lnTo>
                  <a:pt x="402" y="1686"/>
                </a:lnTo>
                <a:lnTo>
                  <a:pt x="406" y="1682"/>
                </a:lnTo>
                <a:lnTo>
                  <a:pt x="408" y="1678"/>
                </a:lnTo>
                <a:lnTo>
                  <a:pt x="408" y="1674"/>
                </a:lnTo>
                <a:lnTo>
                  <a:pt x="408" y="1670"/>
                </a:lnTo>
                <a:lnTo>
                  <a:pt x="402" y="1670"/>
                </a:lnTo>
                <a:lnTo>
                  <a:pt x="394" y="1668"/>
                </a:lnTo>
                <a:lnTo>
                  <a:pt x="392" y="1668"/>
                </a:lnTo>
                <a:lnTo>
                  <a:pt x="388" y="1668"/>
                </a:lnTo>
                <a:lnTo>
                  <a:pt x="388" y="1672"/>
                </a:lnTo>
                <a:lnTo>
                  <a:pt x="388" y="1678"/>
                </a:lnTo>
                <a:close/>
                <a:moveTo>
                  <a:pt x="3684" y="1670"/>
                </a:moveTo>
                <a:lnTo>
                  <a:pt x="3684" y="1670"/>
                </a:lnTo>
                <a:lnTo>
                  <a:pt x="3688" y="1670"/>
                </a:lnTo>
                <a:lnTo>
                  <a:pt x="3688" y="1668"/>
                </a:lnTo>
                <a:lnTo>
                  <a:pt x="3688" y="1666"/>
                </a:lnTo>
                <a:lnTo>
                  <a:pt x="3686" y="1666"/>
                </a:lnTo>
                <a:lnTo>
                  <a:pt x="3684" y="1668"/>
                </a:lnTo>
                <a:lnTo>
                  <a:pt x="3686" y="1668"/>
                </a:lnTo>
                <a:lnTo>
                  <a:pt x="3684" y="1670"/>
                </a:lnTo>
                <a:close/>
                <a:moveTo>
                  <a:pt x="3162" y="1674"/>
                </a:moveTo>
                <a:lnTo>
                  <a:pt x="3162" y="1674"/>
                </a:lnTo>
                <a:lnTo>
                  <a:pt x="3164" y="1674"/>
                </a:lnTo>
                <a:lnTo>
                  <a:pt x="3164" y="1672"/>
                </a:lnTo>
                <a:lnTo>
                  <a:pt x="3164" y="1670"/>
                </a:lnTo>
                <a:lnTo>
                  <a:pt x="3162" y="1670"/>
                </a:lnTo>
                <a:lnTo>
                  <a:pt x="3162" y="1674"/>
                </a:lnTo>
                <a:close/>
                <a:moveTo>
                  <a:pt x="264" y="1678"/>
                </a:moveTo>
                <a:lnTo>
                  <a:pt x="264" y="1678"/>
                </a:lnTo>
                <a:lnTo>
                  <a:pt x="262" y="1684"/>
                </a:lnTo>
                <a:lnTo>
                  <a:pt x="258" y="1690"/>
                </a:lnTo>
                <a:lnTo>
                  <a:pt x="264" y="1694"/>
                </a:lnTo>
                <a:lnTo>
                  <a:pt x="272" y="1696"/>
                </a:lnTo>
                <a:lnTo>
                  <a:pt x="280" y="1696"/>
                </a:lnTo>
                <a:lnTo>
                  <a:pt x="284" y="1694"/>
                </a:lnTo>
                <a:lnTo>
                  <a:pt x="286" y="1690"/>
                </a:lnTo>
                <a:lnTo>
                  <a:pt x="284" y="1682"/>
                </a:lnTo>
                <a:lnTo>
                  <a:pt x="280" y="1676"/>
                </a:lnTo>
                <a:lnTo>
                  <a:pt x="278" y="1674"/>
                </a:lnTo>
                <a:lnTo>
                  <a:pt x="274" y="1674"/>
                </a:lnTo>
                <a:lnTo>
                  <a:pt x="270" y="1674"/>
                </a:lnTo>
                <a:lnTo>
                  <a:pt x="264" y="1678"/>
                </a:lnTo>
                <a:close/>
                <a:moveTo>
                  <a:pt x="3242" y="1674"/>
                </a:moveTo>
                <a:lnTo>
                  <a:pt x="3242" y="1674"/>
                </a:lnTo>
                <a:lnTo>
                  <a:pt x="3242" y="1676"/>
                </a:lnTo>
                <a:lnTo>
                  <a:pt x="3244" y="1678"/>
                </a:lnTo>
                <a:lnTo>
                  <a:pt x="3248" y="1678"/>
                </a:lnTo>
                <a:lnTo>
                  <a:pt x="3248" y="1676"/>
                </a:lnTo>
                <a:lnTo>
                  <a:pt x="3248" y="1674"/>
                </a:lnTo>
                <a:lnTo>
                  <a:pt x="3242" y="1674"/>
                </a:lnTo>
                <a:close/>
                <a:moveTo>
                  <a:pt x="1780" y="1678"/>
                </a:moveTo>
                <a:lnTo>
                  <a:pt x="1780" y="1678"/>
                </a:lnTo>
                <a:lnTo>
                  <a:pt x="1768" y="1678"/>
                </a:lnTo>
                <a:lnTo>
                  <a:pt x="1764" y="1688"/>
                </a:lnTo>
                <a:lnTo>
                  <a:pt x="1766" y="1690"/>
                </a:lnTo>
                <a:lnTo>
                  <a:pt x="1768" y="1692"/>
                </a:lnTo>
                <a:lnTo>
                  <a:pt x="1770" y="1694"/>
                </a:lnTo>
                <a:lnTo>
                  <a:pt x="1770" y="1698"/>
                </a:lnTo>
                <a:lnTo>
                  <a:pt x="1776" y="1698"/>
                </a:lnTo>
                <a:lnTo>
                  <a:pt x="1782" y="1696"/>
                </a:lnTo>
                <a:lnTo>
                  <a:pt x="1782" y="1688"/>
                </a:lnTo>
                <a:lnTo>
                  <a:pt x="1784" y="1688"/>
                </a:lnTo>
                <a:lnTo>
                  <a:pt x="1782" y="1684"/>
                </a:lnTo>
                <a:lnTo>
                  <a:pt x="1780" y="1680"/>
                </a:lnTo>
                <a:lnTo>
                  <a:pt x="1782" y="1678"/>
                </a:lnTo>
                <a:lnTo>
                  <a:pt x="1782" y="1676"/>
                </a:lnTo>
                <a:lnTo>
                  <a:pt x="1780" y="1674"/>
                </a:lnTo>
                <a:lnTo>
                  <a:pt x="1778" y="1674"/>
                </a:lnTo>
                <a:lnTo>
                  <a:pt x="1778" y="1676"/>
                </a:lnTo>
                <a:lnTo>
                  <a:pt x="1780" y="1678"/>
                </a:lnTo>
                <a:close/>
                <a:moveTo>
                  <a:pt x="1452" y="1686"/>
                </a:moveTo>
                <a:lnTo>
                  <a:pt x="1452" y="1686"/>
                </a:lnTo>
                <a:lnTo>
                  <a:pt x="1456" y="1682"/>
                </a:lnTo>
                <a:lnTo>
                  <a:pt x="1454" y="1680"/>
                </a:lnTo>
                <a:lnTo>
                  <a:pt x="1450" y="1680"/>
                </a:lnTo>
                <a:lnTo>
                  <a:pt x="1448" y="1680"/>
                </a:lnTo>
                <a:lnTo>
                  <a:pt x="1448" y="1682"/>
                </a:lnTo>
                <a:lnTo>
                  <a:pt x="1448" y="1684"/>
                </a:lnTo>
                <a:lnTo>
                  <a:pt x="1452" y="1686"/>
                </a:lnTo>
                <a:close/>
                <a:moveTo>
                  <a:pt x="4020" y="1678"/>
                </a:moveTo>
                <a:lnTo>
                  <a:pt x="4020" y="1678"/>
                </a:lnTo>
                <a:lnTo>
                  <a:pt x="4018" y="1682"/>
                </a:lnTo>
                <a:lnTo>
                  <a:pt x="4018" y="1688"/>
                </a:lnTo>
                <a:lnTo>
                  <a:pt x="4018" y="1692"/>
                </a:lnTo>
                <a:lnTo>
                  <a:pt x="4018" y="1698"/>
                </a:lnTo>
                <a:lnTo>
                  <a:pt x="4020" y="1698"/>
                </a:lnTo>
                <a:lnTo>
                  <a:pt x="4022" y="1698"/>
                </a:lnTo>
                <a:lnTo>
                  <a:pt x="4024" y="1698"/>
                </a:lnTo>
                <a:lnTo>
                  <a:pt x="4028" y="1694"/>
                </a:lnTo>
                <a:lnTo>
                  <a:pt x="4030" y="1688"/>
                </a:lnTo>
                <a:lnTo>
                  <a:pt x="4030" y="1684"/>
                </a:lnTo>
                <a:lnTo>
                  <a:pt x="4028" y="1680"/>
                </a:lnTo>
                <a:lnTo>
                  <a:pt x="4024" y="1678"/>
                </a:lnTo>
                <a:lnTo>
                  <a:pt x="4020" y="1678"/>
                </a:lnTo>
                <a:close/>
                <a:moveTo>
                  <a:pt x="232" y="1682"/>
                </a:moveTo>
                <a:lnTo>
                  <a:pt x="232" y="1682"/>
                </a:lnTo>
                <a:lnTo>
                  <a:pt x="234" y="1684"/>
                </a:lnTo>
                <a:lnTo>
                  <a:pt x="234" y="1686"/>
                </a:lnTo>
                <a:lnTo>
                  <a:pt x="232" y="1694"/>
                </a:lnTo>
                <a:lnTo>
                  <a:pt x="236" y="1694"/>
                </a:lnTo>
                <a:lnTo>
                  <a:pt x="238" y="1692"/>
                </a:lnTo>
                <a:lnTo>
                  <a:pt x="238" y="1688"/>
                </a:lnTo>
                <a:lnTo>
                  <a:pt x="238" y="1682"/>
                </a:lnTo>
                <a:lnTo>
                  <a:pt x="234" y="1678"/>
                </a:lnTo>
                <a:lnTo>
                  <a:pt x="232" y="1680"/>
                </a:lnTo>
                <a:lnTo>
                  <a:pt x="232" y="1682"/>
                </a:lnTo>
                <a:close/>
                <a:moveTo>
                  <a:pt x="2594" y="1682"/>
                </a:moveTo>
                <a:lnTo>
                  <a:pt x="2594" y="1682"/>
                </a:lnTo>
                <a:lnTo>
                  <a:pt x="2594" y="1684"/>
                </a:lnTo>
                <a:lnTo>
                  <a:pt x="2596" y="1684"/>
                </a:lnTo>
                <a:lnTo>
                  <a:pt x="2598" y="1686"/>
                </a:lnTo>
                <a:lnTo>
                  <a:pt x="2598" y="1688"/>
                </a:lnTo>
                <a:lnTo>
                  <a:pt x="2600" y="1688"/>
                </a:lnTo>
                <a:lnTo>
                  <a:pt x="2602" y="1686"/>
                </a:lnTo>
                <a:lnTo>
                  <a:pt x="2608" y="1686"/>
                </a:lnTo>
                <a:lnTo>
                  <a:pt x="2594" y="1682"/>
                </a:lnTo>
                <a:close/>
                <a:moveTo>
                  <a:pt x="3792" y="1682"/>
                </a:moveTo>
                <a:lnTo>
                  <a:pt x="3792" y="1682"/>
                </a:lnTo>
                <a:lnTo>
                  <a:pt x="3786" y="1682"/>
                </a:lnTo>
                <a:lnTo>
                  <a:pt x="3784" y="1682"/>
                </a:lnTo>
                <a:lnTo>
                  <a:pt x="3776" y="1686"/>
                </a:lnTo>
                <a:lnTo>
                  <a:pt x="3774" y="1686"/>
                </a:lnTo>
                <a:lnTo>
                  <a:pt x="3774" y="1684"/>
                </a:lnTo>
                <a:lnTo>
                  <a:pt x="3772" y="1686"/>
                </a:lnTo>
                <a:lnTo>
                  <a:pt x="3770" y="1690"/>
                </a:lnTo>
                <a:lnTo>
                  <a:pt x="3774" y="1694"/>
                </a:lnTo>
                <a:lnTo>
                  <a:pt x="3776" y="1698"/>
                </a:lnTo>
                <a:lnTo>
                  <a:pt x="3780" y="1702"/>
                </a:lnTo>
                <a:lnTo>
                  <a:pt x="3784" y="1704"/>
                </a:lnTo>
                <a:lnTo>
                  <a:pt x="3788" y="1704"/>
                </a:lnTo>
                <a:lnTo>
                  <a:pt x="3792" y="1702"/>
                </a:lnTo>
                <a:lnTo>
                  <a:pt x="3796" y="1698"/>
                </a:lnTo>
                <a:lnTo>
                  <a:pt x="3798" y="1694"/>
                </a:lnTo>
                <a:lnTo>
                  <a:pt x="3796" y="1692"/>
                </a:lnTo>
                <a:lnTo>
                  <a:pt x="3794" y="1688"/>
                </a:lnTo>
                <a:lnTo>
                  <a:pt x="3792" y="1682"/>
                </a:lnTo>
                <a:close/>
                <a:moveTo>
                  <a:pt x="3028" y="1690"/>
                </a:moveTo>
                <a:lnTo>
                  <a:pt x="3028" y="1690"/>
                </a:lnTo>
                <a:lnTo>
                  <a:pt x="3026" y="1686"/>
                </a:lnTo>
                <a:lnTo>
                  <a:pt x="3024" y="1686"/>
                </a:lnTo>
                <a:lnTo>
                  <a:pt x="3022" y="1688"/>
                </a:lnTo>
                <a:lnTo>
                  <a:pt x="3024" y="1694"/>
                </a:lnTo>
                <a:lnTo>
                  <a:pt x="3028" y="1698"/>
                </a:lnTo>
                <a:lnTo>
                  <a:pt x="3036" y="1704"/>
                </a:lnTo>
                <a:lnTo>
                  <a:pt x="3038" y="1704"/>
                </a:lnTo>
                <a:lnTo>
                  <a:pt x="3042" y="1700"/>
                </a:lnTo>
                <a:lnTo>
                  <a:pt x="3042" y="1694"/>
                </a:lnTo>
                <a:lnTo>
                  <a:pt x="3038" y="1684"/>
                </a:lnTo>
                <a:lnTo>
                  <a:pt x="3034" y="1684"/>
                </a:lnTo>
                <a:lnTo>
                  <a:pt x="3032" y="1686"/>
                </a:lnTo>
                <a:lnTo>
                  <a:pt x="3030" y="1688"/>
                </a:lnTo>
                <a:lnTo>
                  <a:pt x="3028" y="1690"/>
                </a:lnTo>
                <a:close/>
                <a:moveTo>
                  <a:pt x="2614" y="1686"/>
                </a:moveTo>
                <a:lnTo>
                  <a:pt x="2614" y="1686"/>
                </a:lnTo>
                <a:lnTo>
                  <a:pt x="2614" y="1688"/>
                </a:lnTo>
                <a:lnTo>
                  <a:pt x="2616" y="1686"/>
                </a:lnTo>
                <a:lnTo>
                  <a:pt x="2618" y="1690"/>
                </a:lnTo>
                <a:lnTo>
                  <a:pt x="2618" y="1686"/>
                </a:lnTo>
                <a:lnTo>
                  <a:pt x="2616" y="1684"/>
                </a:lnTo>
                <a:lnTo>
                  <a:pt x="2616" y="1686"/>
                </a:lnTo>
                <a:lnTo>
                  <a:pt x="2614" y="1686"/>
                </a:lnTo>
                <a:close/>
                <a:moveTo>
                  <a:pt x="2600" y="1692"/>
                </a:moveTo>
                <a:lnTo>
                  <a:pt x="2600" y="1692"/>
                </a:lnTo>
                <a:lnTo>
                  <a:pt x="2606" y="1690"/>
                </a:lnTo>
                <a:lnTo>
                  <a:pt x="2608" y="1690"/>
                </a:lnTo>
                <a:lnTo>
                  <a:pt x="2610" y="1692"/>
                </a:lnTo>
                <a:lnTo>
                  <a:pt x="2610" y="1690"/>
                </a:lnTo>
                <a:lnTo>
                  <a:pt x="2612" y="1688"/>
                </a:lnTo>
                <a:lnTo>
                  <a:pt x="2608" y="1688"/>
                </a:lnTo>
                <a:lnTo>
                  <a:pt x="2606" y="1688"/>
                </a:lnTo>
                <a:lnTo>
                  <a:pt x="2604" y="1690"/>
                </a:lnTo>
                <a:lnTo>
                  <a:pt x="2602" y="1690"/>
                </a:lnTo>
                <a:lnTo>
                  <a:pt x="2600" y="1692"/>
                </a:lnTo>
                <a:close/>
                <a:moveTo>
                  <a:pt x="2610" y="1694"/>
                </a:moveTo>
                <a:lnTo>
                  <a:pt x="2610" y="1694"/>
                </a:lnTo>
                <a:lnTo>
                  <a:pt x="2612" y="1696"/>
                </a:lnTo>
                <a:lnTo>
                  <a:pt x="2610" y="1696"/>
                </a:lnTo>
                <a:lnTo>
                  <a:pt x="2608" y="1698"/>
                </a:lnTo>
                <a:lnTo>
                  <a:pt x="2612" y="1700"/>
                </a:lnTo>
                <a:lnTo>
                  <a:pt x="2614" y="1700"/>
                </a:lnTo>
                <a:lnTo>
                  <a:pt x="2616" y="1698"/>
                </a:lnTo>
                <a:lnTo>
                  <a:pt x="2618" y="1696"/>
                </a:lnTo>
                <a:lnTo>
                  <a:pt x="2620" y="1694"/>
                </a:lnTo>
                <a:lnTo>
                  <a:pt x="2622" y="1690"/>
                </a:lnTo>
                <a:lnTo>
                  <a:pt x="2616" y="1692"/>
                </a:lnTo>
                <a:lnTo>
                  <a:pt x="2612" y="1690"/>
                </a:lnTo>
                <a:lnTo>
                  <a:pt x="2612" y="1692"/>
                </a:lnTo>
                <a:lnTo>
                  <a:pt x="2610" y="1694"/>
                </a:lnTo>
                <a:close/>
                <a:moveTo>
                  <a:pt x="2766" y="1700"/>
                </a:moveTo>
                <a:lnTo>
                  <a:pt x="2766" y="1700"/>
                </a:lnTo>
                <a:lnTo>
                  <a:pt x="2772" y="1700"/>
                </a:lnTo>
                <a:lnTo>
                  <a:pt x="2774" y="1694"/>
                </a:lnTo>
                <a:lnTo>
                  <a:pt x="2770" y="1694"/>
                </a:lnTo>
                <a:lnTo>
                  <a:pt x="2766" y="1694"/>
                </a:lnTo>
                <a:lnTo>
                  <a:pt x="2764" y="1698"/>
                </a:lnTo>
                <a:lnTo>
                  <a:pt x="2766" y="1700"/>
                </a:lnTo>
                <a:close/>
                <a:moveTo>
                  <a:pt x="3224" y="1698"/>
                </a:moveTo>
                <a:lnTo>
                  <a:pt x="3224" y="1698"/>
                </a:lnTo>
                <a:lnTo>
                  <a:pt x="3226" y="1698"/>
                </a:lnTo>
                <a:lnTo>
                  <a:pt x="3228" y="1694"/>
                </a:lnTo>
                <a:lnTo>
                  <a:pt x="3226" y="1694"/>
                </a:lnTo>
                <a:lnTo>
                  <a:pt x="3222" y="1694"/>
                </a:lnTo>
                <a:lnTo>
                  <a:pt x="3222" y="1696"/>
                </a:lnTo>
                <a:lnTo>
                  <a:pt x="3224" y="1698"/>
                </a:lnTo>
                <a:close/>
                <a:moveTo>
                  <a:pt x="3254" y="1708"/>
                </a:moveTo>
                <a:lnTo>
                  <a:pt x="3254" y="1708"/>
                </a:lnTo>
                <a:lnTo>
                  <a:pt x="3260" y="1708"/>
                </a:lnTo>
                <a:lnTo>
                  <a:pt x="3260" y="1706"/>
                </a:lnTo>
                <a:lnTo>
                  <a:pt x="3260" y="1700"/>
                </a:lnTo>
                <a:lnTo>
                  <a:pt x="3256" y="1700"/>
                </a:lnTo>
                <a:lnTo>
                  <a:pt x="3254" y="1702"/>
                </a:lnTo>
                <a:lnTo>
                  <a:pt x="3254" y="1706"/>
                </a:lnTo>
                <a:lnTo>
                  <a:pt x="3254" y="1708"/>
                </a:lnTo>
                <a:close/>
                <a:moveTo>
                  <a:pt x="2138" y="1720"/>
                </a:moveTo>
                <a:lnTo>
                  <a:pt x="2138" y="1720"/>
                </a:lnTo>
                <a:lnTo>
                  <a:pt x="2140" y="1718"/>
                </a:lnTo>
                <a:lnTo>
                  <a:pt x="2142" y="1718"/>
                </a:lnTo>
                <a:lnTo>
                  <a:pt x="2142" y="1716"/>
                </a:lnTo>
                <a:lnTo>
                  <a:pt x="2144" y="1718"/>
                </a:lnTo>
                <a:lnTo>
                  <a:pt x="2144" y="1708"/>
                </a:lnTo>
                <a:lnTo>
                  <a:pt x="2142" y="1710"/>
                </a:lnTo>
                <a:lnTo>
                  <a:pt x="2142" y="1712"/>
                </a:lnTo>
                <a:lnTo>
                  <a:pt x="2140" y="1706"/>
                </a:lnTo>
                <a:lnTo>
                  <a:pt x="2136" y="1706"/>
                </a:lnTo>
                <a:lnTo>
                  <a:pt x="2132" y="1706"/>
                </a:lnTo>
                <a:lnTo>
                  <a:pt x="2130" y="1710"/>
                </a:lnTo>
                <a:lnTo>
                  <a:pt x="2130" y="1712"/>
                </a:lnTo>
                <a:lnTo>
                  <a:pt x="2130" y="1716"/>
                </a:lnTo>
                <a:lnTo>
                  <a:pt x="2132" y="1718"/>
                </a:lnTo>
                <a:lnTo>
                  <a:pt x="2136" y="1720"/>
                </a:lnTo>
                <a:lnTo>
                  <a:pt x="2138" y="1720"/>
                </a:lnTo>
                <a:close/>
                <a:moveTo>
                  <a:pt x="4532" y="1720"/>
                </a:moveTo>
                <a:lnTo>
                  <a:pt x="4532" y="1720"/>
                </a:lnTo>
                <a:lnTo>
                  <a:pt x="4526" y="1720"/>
                </a:lnTo>
                <a:lnTo>
                  <a:pt x="4522" y="1718"/>
                </a:lnTo>
                <a:lnTo>
                  <a:pt x="4520" y="1714"/>
                </a:lnTo>
                <a:lnTo>
                  <a:pt x="4514" y="1714"/>
                </a:lnTo>
                <a:lnTo>
                  <a:pt x="4512" y="1710"/>
                </a:lnTo>
                <a:lnTo>
                  <a:pt x="4508" y="1706"/>
                </a:lnTo>
                <a:lnTo>
                  <a:pt x="4504" y="1706"/>
                </a:lnTo>
                <a:lnTo>
                  <a:pt x="4500" y="1706"/>
                </a:lnTo>
                <a:lnTo>
                  <a:pt x="4492" y="1710"/>
                </a:lnTo>
                <a:lnTo>
                  <a:pt x="4488" y="1718"/>
                </a:lnTo>
                <a:lnTo>
                  <a:pt x="4488" y="1722"/>
                </a:lnTo>
                <a:lnTo>
                  <a:pt x="4482" y="1722"/>
                </a:lnTo>
                <a:lnTo>
                  <a:pt x="4482" y="1734"/>
                </a:lnTo>
                <a:lnTo>
                  <a:pt x="4484" y="1740"/>
                </a:lnTo>
                <a:lnTo>
                  <a:pt x="4492" y="1754"/>
                </a:lnTo>
                <a:lnTo>
                  <a:pt x="4504" y="1754"/>
                </a:lnTo>
                <a:lnTo>
                  <a:pt x="4512" y="1750"/>
                </a:lnTo>
                <a:lnTo>
                  <a:pt x="4516" y="1748"/>
                </a:lnTo>
                <a:lnTo>
                  <a:pt x="4520" y="1744"/>
                </a:lnTo>
                <a:lnTo>
                  <a:pt x="4522" y="1740"/>
                </a:lnTo>
                <a:lnTo>
                  <a:pt x="4522" y="1734"/>
                </a:lnTo>
                <a:lnTo>
                  <a:pt x="4528" y="1730"/>
                </a:lnTo>
                <a:lnTo>
                  <a:pt x="4536" y="1728"/>
                </a:lnTo>
                <a:lnTo>
                  <a:pt x="4536" y="1726"/>
                </a:lnTo>
                <a:lnTo>
                  <a:pt x="4534" y="1724"/>
                </a:lnTo>
                <a:lnTo>
                  <a:pt x="4534" y="1722"/>
                </a:lnTo>
                <a:lnTo>
                  <a:pt x="4532" y="1720"/>
                </a:lnTo>
                <a:close/>
                <a:moveTo>
                  <a:pt x="1332" y="1716"/>
                </a:moveTo>
                <a:lnTo>
                  <a:pt x="1332" y="1716"/>
                </a:lnTo>
                <a:lnTo>
                  <a:pt x="1336" y="1716"/>
                </a:lnTo>
                <a:lnTo>
                  <a:pt x="1338" y="1714"/>
                </a:lnTo>
                <a:lnTo>
                  <a:pt x="1338" y="1710"/>
                </a:lnTo>
                <a:lnTo>
                  <a:pt x="1332" y="1708"/>
                </a:lnTo>
                <a:lnTo>
                  <a:pt x="1332" y="1712"/>
                </a:lnTo>
                <a:lnTo>
                  <a:pt x="1332" y="1716"/>
                </a:lnTo>
                <a:close/>
                <a:moveTo>
                  <a:pt x="3044" y="1708"/>
                </a:moveTo>
                <a:lnTo>
                  <a:pt x="3044" y="1708"/>
                </a:lnTo>
                <a:lnTo>
                  <a:pt x="3040" y="1708"/>
                </a:lnTo>
                <a:lnTo>
                  <a:pt x="3040" y="1710"/>
                </a:lnTo>
                <a:lnTo>
                  <a:pt x="3042" y="1712"/>
                </a:lnTo>
                <a:lnTo>
                  <a:pt x="3044" y="1710"/>
                </a:lnTo>
                <a:lnTo>
                  <a:pt x="3044" y="1708"/>
                </a:lnTo>
                <a:close/>
                <a:moveTo>
                  <a:pt x="248" y="1712"/>
                </a:moveTo>
                <a:lnTo>
                  <a:pt x="248" y="1712"/>
                </a:lnTo>
                <a:lnTo>
                  <a:pt x="238" y="1712"/>
                </a:lnTo>
                <a:lnTo>
                  <a:pt x="232" y="1712"/>
                </a:lnTo>
                <a:lnTo>
                  <a:pt x="226" y="1714"/>
                </a:lnTo>
                <a:lnTo>
                  <a:pt x="220" y="1720"/>
                </a:lnTo>
                <a:lnTo>
                  <a:pt x="220" y="1726"/>
                </a:lnTo>
                <a:lnTo>
                  <a:pt x="222" y="1732"/>
                </a:lnTo>
                <a:lnTo>
                  <a:pt x="226" y="1740"/>
                </a:lnTo>
                <a:lnTo>
                  <a:pt x="234" y="1742"/>
                </a:lnTo>
                <a:lnTo>
                  <a:pt x="238" y="1746"/>
                </a:lnTo>
                <a:lnTo>
                  <a:pt x="244" y="1750"/>
                </a:lnTo>
                <a:lnTo>
                  <a:pt x="248" y="1750"/>
                </a:lnTo>
                <a:lnTo>
                  <a:pt x="252" y="1748"/>
                </a:lnTo>
                <a:lnTo>
                  <a:pt x="254" y="1746"/>
                </a:lnTo>
                <a:lnTo>
                  <a:pt x="256" y="1744"/>
                </a:lnTo>
                <a:lnTo>
                  <a:pt x="262" y="1742"/>
                </a:lnTo>
                <a:lnTo>
                  <a:pt x="262" y="1734"/>
                </a:lnTo>
                <a:lnTo>
                  <a:pt x="260" y="1728"/>
                </a:lnTo>
                <a:lnTo>
                  <a:pt x="260" y="1722"/>
                </a:lnTo>
                <a:lnTo>
                  <a:pt x="260" y="1716"/>
                </a:lnTo>
                <a:lnTo>
                  <a:pt x="250" y="1716"/>
                </a:lnTo>
                <a:lnTo>
                  <a:pt x="248" y="1712"/>
                </a:lnTo>
                <a:close/>
                <a:moveTo>
                  <a:pt x="2646" y="1728"/>
                </a:moveTo>
                <a:lnTo>
                  <a:pt x="2646" y="1728"/>
                </a:lnTo>
                <a:lnTo>
                  <a:pt x="2646" y="1730"/>
                </a:lnTo>
                <a:lnTo>
                  <a:pt x="2646" y="1732"/>
                </a:lnTo>
                <a:lnTo>
                  <a:pt x="2642" y="1734"/>
                </a:lnTo>
                <a:lnTo>
                  <a:pt x="2644" y="1742"/>
                </a:lnTo>
                <a:lnTo>
                  <a:pt x="2648" y="1746"/>
                </a:lnTo>
                <a:lnTo>
                  <a:pt x="2652" y="1748"/>
                </a:lnTo>
                <a:lnTo>
                  <a:pt x="2660" y="1746"/>
                </a:lnTo>
                <a:lnTo>
                  <a:pt x="2660" y="1742"/>
                </a:lnTo>
                <a:lnTo>
                  <a:pt x="2658" y="1738"/>
                </a:lnTo>
                <a:lnTo>
                  <a:pt x="2658" y="1736"/>
                </a:lnTo>
                <a:lnTo>
                  <a:pt x="2658" y="1732"/>
                </a:lnTo>
                <a:lnTo>
                  <a:pt x="2654" y="1732"/>
                </a:lnTo>
                <a:lnTo>
                  <a:pt x="2654" y="1728"/>
                </a:lnTo>
                <a:lnTo>
                  <a:pt x="2650" y="1730"/>
                </a:lnTo>
                <a:lnTo>
                  <a:pt x="2648" y="1730"/>
                </a:lnTo>
                <a:lnTo>
                  <a:pt x="2646" y="1728"/>
                </a:lnTo>
                <a:close/>
                <a:moveTo>
                  <a:pt x="2882" y="1728"/>
                </a:moveTo>
                <a:lnTo>
                  <a:pt x="2882" y="1728"/>
                </a:lnTo>
                <a:lnTo>
                  <a:pt x="2882" y="1730"/>
                </a:lnTo>
                <a:lnTo>
                  <a:pt x="2886" y="1730"/>
                </a:lnTo>
                <a:lnTo>
                  <a:pt x="2888" y="1730"/>
                </a:lnTo>
                <a:lnTo>
                  <a:pt x="2888" y="1728"/>
                </a:lnTo>
                <a:lnTo>
                  <a:pt x="2886" y="1726"/>
                </a:lnTo>
                <a:lnTo>
                  <a:pt x="2882" y="1728"/>
                </a:lnTo>
                <a:close/>
                <a:moveTo>
                  <a:pt x="3646" y="1754"/>
                </a:moveTo>
                <a:lnTo>
                  <a:pt x="3646" y="1754"/>
                </a:lnTo>
                <a:lnTo>
                  <a:pt x="3648" y="1754"/>
                </a:lnTo>
                <a:lnTo>
                  <a:pt x="3652" y="1752"/>
                </a:lnTo>
                <a:lnTo>
                  <a:pt x="3656" y="1746"/>
                </a:lnTo>
                <a:lnTo>
                  <a:pt x="3658" y="1742"/>
                </a:lnTo>
                <a:lnTo>
                  <a:pt x="3656" y="1738"/>
                </a:lnTo>
                <a:lnTo>
                  <a:pt x="3656" y="1734"/>
                </a:lnTo>
                <a:lnTo>
                  <a:pt x="3652" y="1730"/>
                </a:lnTo>
                <a:lnTo>
                  <a:pt x="3648" y="1732"/>
                </a:lnTo>
                <a:lnTo>
                  <a:pt x="3644" y="1734"/>
                </a:lnTo>
                <a:lnTo>
                  <a:pt x="3640" y="1742"/>
                </a:lnTo>
                <a:lnTo>
                  <a:pt x="3638" y="1746"/>
                </a:lnTo>
                <a:lnTo>
                  <a:pt x="3640" y="1750"/>
                </a:lnTo>
                <a:lnTo>
                  <a:pt x="3642" y="1752"/>
                </a:lnTo>
                <a:lnTo>
                  <a:pt x="3646" y="1754"/>
                </a:lnTo>
                <a:close/>
                <a:moveTo>
                  <a:pt x="2912" y="1744"/>
                </a:moveTo>
                <a:lnTo>
                  <a:pt x="2912" y="1744"/>
                </a:lnTo>
                <a:lnTo>
                  <a:pt x="2914" y="1742"/>
                </a:lnTo>
                <a:lnTo>
                  <a:pt x="2914" y="1740"/>
                </a:lnTo>
                <a:lnTo>
                  <a:pt x="2912" y="1738"/>
                </a:lnTo>
                <a:lnTo>
                  <a:pt x="2910" y="1738"/>
                </a:lnTo>
                <a:lnTo>
                  <a:pt x="2910" y="1740"/>
                </a:lnTo>
                <a:lnTo>
                  <a:pt x="2910" y="1742"/>
                </a:lnTo>
                <a:lnTo>
                  <a:pt x="2912" y="1744"/>
                </a:lnTo>
                <a:close/>
                <a:moveTo>
                  <a:pt x="3592" y="1742"/>
                </a:moveTo>
                <a:lnTo>
                  <a:pt x="3592" y="1742"/>
                </a:lnTo>
                <a:lnTo>
                  <a:pt x="3592" y="1744"/>
                </a:lnTo>
                <a:lnTo>
                  <a:pt x="3592" y="1748"/>
                </a:lnTo>
                <a:lnTo>
                  <a:pt x="3592" y="1754"/>
                </a:lnTo>
                <a:lnTo>
                  <a:pt x="3596" y="1754"/>
                </a:lnTo>
                <a:lnTo>
                  <a:pt x="3600" y="1756"/>
                </a:lnTo>
                <a:lnTo>
                  <a:pt x="3606" y="1760"/>
                </a:lnTo>
                <a:lnTo>
                  <a:pt x="3608" y="1756"/>
                </a:lnTo>
                <a:lnTo>
                  <a:pt x="3608" y="1750"/>
                </a:lnTo>
                <a:lnTo>
                  <a:pt x="3608" y="1746"/>
                </a:lnTo>
                <a:lnTo>
                  <a:pt x="3606" y="1742"/>
                </a:lnTo>
                <a:lnTo>
                  <a:pt x="3604" y="1740"/>
                </a:lnTo>
                <a:lnTo>
                  <a:pt x="3600" y="1738"/>
                </a:lnTo>
                <a:lnTo>
                  <a:pt x="3596" y="1738"/>
                </a:lnTo>
                <a:lnTo>
                  <a:pt x="3592" y="1742"/>
                </a:lnTo>
                <a:close/>
                <a:moveTo>
                  <a:pt x="4292" y="1750"/>
                </a:moveTo>
                <a:lnTo>
                  <a:pt x="4292" y="1750"/>
                </a:lnTo>
                <a:lnTo>
                  <a:pt x="4296" y="1752"/>
                </a:lnTo>
                <a:lnTo>
                  <a:pt x="4302" y="1752"/>
                </a:lnTo>
                <a:lnTo>
                  <a:pt x="4304" y="1750"/>
                </a:lnTo>
                <a:lnTo>
                  <a:pt x="4306" y="1746"/>
                </a:lnTo>
                <a:lnTo>
                  <a:pt x="4304" y="1742"/>
                </a:lnTo>
                <a:lnTo>
                  <a:pt x="4302" y="1740"/>
                </a:lnTo>
                <a:lnTo>
                  <a:pt x="4296" y="1738"/>
                </a:lnTo>
                <a:lnTo>
                  <a:pt x="4292" y="1740"/>
                </a:lnTo>
                <a:lnTo>
                  <a:pt x="4290" y="1742"/>
                </a:lnTo>
                <a:lnTo>
                  <a:pt x="4290" y="1746"/>
                </a:lnTo>
                <a:lnTo>
                  <a:pt x="4292" y="1750"/>
                </a:lnTo>
                <a:close/>
                <a:moveTo>
                  <a:pt x="2478" y="1746"/>
                </a:moveTo>
                <a:lnTo>
                  <a:pt x="2478" y="1746"/>
                </a:lnTo>
                <a:lnTo>
                  <a:pt x="2480" y="1742"/>
                </a:lnTo>
                <a:lnTo>
                  <a:pt x="2478" y="1740"/>
                </a:lnTo>
                <a:lnTo>
                  <a:pt x="2476" y="1740"/>
                </a:lnTo>
                <a:lnTo>
                  <a:pt x="2476" y="1744"/>
                </a:lnTo>
                <a:lnTo>
                  <a:pt x="2476" y="1746"/>
                </a:lnTo>
                <a:lnTo>
                  <a:pt x="2478" y="1746"/>
                </a:lnTo>
                <a:close/>
                <a:moveTo>
                  <a:pt x="4366" y="1746"/>
                </a:moveTo>
                <a:lnTo>
                  <a:pt x="4366" y="1746"/>
                </a:lnTo>
                <a:lnTo>
                  <a:pt x="4368" y="1756"/>
                </a:lnTo>
                <a:lnTo>
                  <a:pt x="4366" y="1762"/>
                </a:lnTo>
                <a:lnTo>
                  <a:pt x="4368" y="1766"/>
                </a:lnTo>
                <a:lnTo>
                  <a:pt x="4370" y="1768"/>
                </a:lnTo>
                <a:lnTo>
                  <a:pt x="4374" y="1768"/>
                </a:lnTo>
                <a:lnTo>
                  <a:pt x="4378" y="1766"/>
                </a:lnTo>
                <a:lnTo>
                  <a:pt x="4378" y="1760"/>
                </a:lnTo>
                <a:lnTo>
                  <a:pt x="4378" y="1756"/>
                </a:lnTo>
                <a:lnTo>
                  <a:pt x="4382" y="1750"/>
                </a:lnTo>
                <a:lnTo>
                  <a:pt x="4378" y="1746"/>
                </a:lnTo>
                <a:lnTo>
                  <a:pt x="4376" y="1744"/>
                </a:lnTo>
                <a:lnTo>
                  <a:pt x="4376" y="1742"/>
                </a:lnTo>
                <a:lnTo>
                  <a:pt x="4372" y="1742"/>
                </a:lnTo>
                <a:lnTo>
                  <a:pt x="4370" y="1744"/>
                </a:lnTo>
                <a:lnTo>
                  <a:pt x="4368" y="1746"/>
                </a:lnTo>
                <a:lnTo>
                  <a:pt x="4366" y="1746"/>
                </a:lnTo>
                <a:close/>
                <a:moveTo>
                  <a:pt x="1708" y="1748"/>
                </a:moveTo>
                <a:lnTo>
                  <a:pt x="1708" y="1748"/>
                </a:lnTo>
                <a:lnTo>
                  <a:pt x="1716" y="1748"/>
                </a:lnTo>
                <a:lnTo>
                  <a:pt x="1716" y="1746"/>
                </a:lnTo>
                <a:lnTo>
                  <a:pt x="1716" y="1742"/>
                </a:lnTo>
                <a:lnTo>
                  <a:pt x="1712" y="1742"/>
                </a:lnTo>
                <a:lnTo>
                  <a:pt x="1710" y="1742"/>
                </a:lnTo>
                <a:lnTo>
                  <a:pt x="1708" y="1746"/>
                </a:lnTo>
                <a:lnTo>
                  <a:pt x="1708" y="1748"/>
                </a:lnTo>
                <a:close/>
                <a:moveTo>
                  <a:pt x="2986" y="1754"/>
                </a:moveTo>
                <a:lnTo>
                  <a:pt x="2986" y="1754"/>
                </a:lnTo>
                <a:lnTo>
                  <a:pt x="2988" y="1758"/>
                </a:lnTo>
                <a:lnTo>
                  <a:pt x="2990" y="1760"/>
                </a:lnTo>
                <a:lnTo>
                  <a:pt x="2992" y="1762"/>
                </a:lnTo>
                <a:lnTo>
                  <a:pt x="3000" y="1762"/>
                </a:lnTo>
                <a:lnTo>
                  <a:pt x="3002" y="1758"/>
                </a:lnTo>
                <a:lnTo>
                  <a:pt x="3004" y="1754"/>
                </a:lnTo>
                <a:lnTo>
                  <a:pt x="3004" y="1748"/>
                </a:lnTo>
                <a:lnTo>
                  <a:pt x="3004" y="1744"/>
                </a:lnTo>
                <a:lnTo>
                  <a:pt x="3002" y="1744"/>
                </a:lnTo>
                <a:lnTo>
                  <a:pt x="3000" y="1744"/>
                </a:lnTo>
                <a:lnTo>
                  <a:pt x="2998" y="1742"/>
                </a:lnTo>
                <a:lnTo>
                  <a:pt x="2996" y="1746"/>
                </a:lnTo>
                <a:lnTo>
                  <a:pt x="2992" y="1748"/>
                </a:lnTo>
                <a:lnTo>
                  <a:pt x="2988" y="1750"/>
                </a:lnTo>
                <a:lnTo>
                  <a:pt x="2986" y="1754"/>
                </a:lnTo>
                <a:close/>
                <a:moveTo>
                  <a:pt x="1746" y="1752"/>
                </a:moveTo>
                <a:lnTo>
                  <a:pt x="1746" y="1752"/>
                </a:lnTo>
                <a:lnTo>
                  <a:pt x="1748" y="1752"/>
                </a:lnTo>
                <a:lnTo>
                  <a:pt x="1750" y="1748"/>
                </a:lnTo>
                <a:lnTo>
                  <a:pt x="1748" y="1748"/>
                </a:lnTo>
                <a:lnTo>
                  <a:pt x="1746" y="1748"/>
                </a:lnTo>
                <a:lnTo>
                  <a:pt x="1746" y="1750"/>
                </a:lnTo>
                <a:lnTo>
                  <a:pt x="1746" y="1752"/>
                </a:lnTo>
                <a:close/>
                <a:moveTo>
                  <a:pt x="2038" y="1760"/>
                </a:moveTo>
                <a:lnTo>
                  <a:pt x="2038" y="1760"/>
                </a:lnTo>
                <a:lnTo>
                  <a:pt x="2036" y="1756"/>
                </a:lnTo>
                <a:lnTo>
                  <a:pt x="2038" y="1754"/>
                </a:lnTo>
                <a:lnTo>
                  <a:pt x="2034" y="1752"/>
                </a:lnTo>
                <a:lnTo>
                  <a:pt x="2032" y="1750"/>
                </a:lnTo>
                <a:lnTo>
                  <a:pt x="2032" y="1754"/>
                </a:lnTo>
                <a:lnTo>
                  <a:pt x="2034" y="1754"/>
                </a:lnTo>
                <a:lnTo>
                  <a:pt x="2030" y="1756"/>
                </a:lnTo>
                <a:lnTo>
                  <a:pt x="2028" y="1754"/>
                </a:lnTo>
                <a:lnTo>
                  <a:pt x="2024" y="1752"/>
                </a:lnTo>
                <a:lnTo>
                  <a:pt x="2020" y="1750"/>
                </a:lnTo>
                <a:lnTo>
                  <a:pt x="2018" y="1748"/>
                </a:lnTo>
                <a:lnTo>
                  <a:pt x="2020" y="1752"/>
                </a:lnTo>
                <a:lnTo>
                  <a:pt x="2020" y="1754"/>
                </a:lnTo>
                <a:lnTo>
                  <a:pt x="2020" y="1758"/>
                </a:lnTo>
                <a:lnTo>
                  <a:pt x="2022" y="1758"/>
                </a:lnTo>
                <a:lnTo>
                  <a:pt x="2024" y="1760"/>
                </a:lnTo>
                <a:lnTo>
                  <a:pt x="2024" y="1762"/>
                </a:lnTo>
                <a:lnTo>
                  <a:pt x="2026" y="1762"/>
                </a:lnTo>
                <a:lnTo>
                  <a:pt x="2026" y="1760"/>
                </a:lnTo>
                <a:lnTo>
                  <a:pt x="2030" y="1756"/>
                </a:lnTo>
                <a:lnTo>
                  <a:pt x="2032" y="1758"/>
                </a:lnTo>
                <a:lnTo>
                  <a:pt x="2038" y="1760"/>
                </a:lnTo>
                <a:close/>
                <a:moveTo>
                  <a:pt x="3506" y="1762"/>
                </a:moveTo>
                <a:lnTo>
                  <a:pt x="3506" y="1762"/>
                </a:lnTo>
                <a:lnTo>
                  <a:pt x="3506" y="1758"/>
                </a:lnTo>
                <a:lnTo>
                  <a:pt x="3504" y="1758"/>
                </a:lnTo>
                <a:lnTo>
                  <a:pt x="3504" y="1760"/>
                </a:lnTo>
                <a:lnTo>
                  <a:pt x="3506" y="1762"/>
                </a:lnTo>
                <a:close/>
                <a:moveTo>
                  <a:pt x="2930" y="1770"/>
                </a:moveTo>
                <a:lnTo>
                  <a:pt x="2930" y="1770"/>
                </a:lnTo>
                <a:lnTo>
                  <a:pt x="2930" y="1768"/>
                </a:lnTo>
                <a:lnTo>
                  <a:pt x="2928" y="1768"/>
                </a:lnTo>
                <a:lnTo>
                  <a:pt x="2926" y="1770"/>
                </a:lnTo>
                <a:lnTo>
                  <a:pt x="2924" y="1772"/>
                </a:lnTo>
                <a:lnTo>
                  <a:pt x="2918" y="1768"/>
                </a:lnTo>
                <a:lnTo>
                  <a:pt x="2916" y="1772"/>
                </a:lnTo>
                <a:lnTo>
                  <a:pt x="2916" y="1776"/>
                </a:lnTo>
                <a:lnTo>
                  <a:pt x="2920" y="1780"/>
                </a:lnTo>
                <a:lnTo>
                  <a:pt x="2924" y="1782"/>
                </a:lnTo>
                <a:lnTo>
                  <a:pt x="2926" y="1778"/>
                </a:lnTo>
                <a:lnTo>
                  <a:pt x="2928" y="1776"/>
                </a:lnTo>
                <a:lnTo>
                  <a:pt x="2934" y="1776"/>
                </a:lnTo>
                <a:lnTo>
                  <a:pt x="2936" y="1778"/>
                </a:lnTo>
                <a:lnTo>
                  <a:pt x="2936" y="1776"/>
                </a:lnTo>
                <a:lnTo>
                  <a:pt x="2938" y="1776"/>
                </a:lnTo>
                <a:lnTo>
                  <a:pt x="2940" y="1778"/>
                </a:lnTo>
                <a:lnTo>
                  <a:pt x="2942" y="1778"/>
                </a:lnTo>
                <a:lnTo>
                  <a:pt x="2942" y="1774"/>
                </a:lnTo>
                <a:lnTo>
                  <a:pt x="2942" y="1772"/>
                </a:lnTo>
                <a:lnTo>
                  <a:pt x="2942" y="1770"/>
                </a:lnTo>
                <a:lnTo>
                  <a:pt x="2942" y="1768"/>
                </a:lnTo>
                <a:lnTo>
                  <a:pt x="2940" y="1764"/>
                </a:lnTo>
                <a:lnTo>
                  <a:pt x="2936" y="1764"/>
                </a:lnTo>
                <a:lnTo>
                  <a:pt x="2930" y="1770"/>
                </a:lnTo>
                <a:close/>
                <a:moveTo>
                  <a:pt x="670" y="1768"/>
                </a:moveTo>
                <a:lnTo>
                  <a:pt x="670" y="1768"/>
                </a:lnTo>
                <a:lnTo>
                  <a:pt x="670" y="1774"/>
                </a:lnTo>
                <a:lnTo>
                  <a:pt x="674" y="1776"/>
                </a:lnTo>
                <a:lnTo>
                  <a:pt x="678" y="1776"/>
                </a:lnTo>
                <a:lnTo>
                  <a:pt x="680" y="1774"/>
                </a:lnTo>
                <a:lnTo>
                  <a:pt x="678" y="1768"/>
                </a:lnTo>
                <a:lnTo>
                  <a:pt x="678" y="1766"/>
                </a:lnTo>
                <a:lnTo>
                  <a:pt x="674" y="1766"/>
                </a:lnTo>
                <a:lnTo>
                  <a:pt x="672" y="1766"/>
                </a:lnTo>
                <a:lnTo>
                  <a:pt x="670" y="1768"/>
                </a:lnTo>
                <a:close/>
                <a:moveTo>
                  <a:pt x="1362" y="1790"/>
                </a:moveTo>
                <a:lnTo>
                  <a:pt x="1362" y="1790"/>
                </a:lnTo>
                <a:lnTo>
                  <a:pt x="1368" y="1790"/>
                </a:lnTo>
                <a:lnTo>
                  <a:pt x="1368" y="1786"/>
                </a:lnTo>
                <a:lnTo>
                  <a:pt x="1368" y="1782"/>
                </a:lnTo>
                <a:lnTo>
                  <a:pt x="1370" y="1778"/>
                </a:lnTo>
                <a:lnTo>
                  <a:pt x="1370" y="1774"/>
                </a:lnTo>
                <a:lnTo>
                  <a:pt x="1368" y="1774"/>
                </a:lnTo>
                <a:lnTo>
                  <a:pt x="1368" y="1772"/>
                </a:lnTo>
                <a:lnTo>
                  <a:pt x="1368" y="1770"/>
                </a:lnTo>
                <a:lnTo>
                  <a:pt x="1356" y="1770"/>
                </a:lnTo>
                <a:lnTo>
                  <a:pt x="1354" y="1776"/>
                </a:lnTo>
                <a:lnTo>
                  <a:pt x="1356" y="1780"/>
                </a:lnTo>
                <a:lnTo>
                  <a:pt x="1362" y="1790"/>
                </a:lnTo>
                <a:close/>
                <a:moveTo>
                  <a:pt x="3460" y="1778"/>
                </a:moveTo>
                <a:lnTo>
                  <a:pt x="3460" y="1778"/>
                </a:lnTo>
                <a:lnTo>
                  <a:pt x="3462" y="1778"/>
                </a:lnTo>
                <a:lnTo>
                  <a:pt x="3464" y="1782"/>
                </a:lnTo>
                <a:lnTo>
                  <a:pt x="3466" y="1780"/>
                </a:lnTo>
                <a:lnTo>
                  <a:pt x="3468" y="1778"/>
                </a:lnTo>
                <a:lnTo>
                  <a:pt x="3470" y="1774"/>
                </a:lnTo>
                <a:lnTo>
                  <a:pt x="3466" y="1772"/>
                </a:lnTo>
                <a:lnTo>
                  <a:pt x="3462" y="1772"/>
                </a:lnTo>
                <a:lnTo>
                  <a:pt x="3460" y="1778"/>
                </a:lnTo>
                <a:close/>
                <a:moveTo>
                  <a:pt x="4590" y="1794"/>
                </a:moveTo>
                <a:lnTo>
                  <a:pt x="4590" y="1794"/>
                </a:lnTo>
                <a:lnTo>
                  <a:pt x="4592" y="1790"/>
                </a:lnTo>
                <a:lnTo>
                  <a:pt x="4594" y="1790"/>
                </a:lnTo>
                <a:lnTo>
                  <a:pt x="4594" y="1788"/>
                </a:lnTo>
                <a:lnTo>
                  <a:pt x="4592" y="1782"/>
                </a:lnTo>
                <a:lnTo>
                  <a:pt x="4590" y="1778"/>
                </a:lnTo>
                <a:lnTo>
                  <a:pt x="4582" y="1778"/>
                </a:lnTo>
                <a:lnTo>
                  <a:pt x="4580" y="1784"/>
                </a:lnTo>
                <a:lnTo>
                  <a:pt x="4582" y="1788"/>
                </a:lnTo>
                <a:lnTo>
                  <a:pt x="4584" y="1792"/>
                </a:lnTo>
                <a:lnTo>
                  <a:pt x="4590" y="1794"/>
                </a:lnTo>
                <a:close/>
                <a:moveTo>
                  <a:pt x="692" y="1794"/>
                </a:moveTo>
                <a:lnTo>
                  <a:pt x="692" y="1794"/>
                </a:lnTo>
                <a:lnTo>
                  <a:pt x="694" y="1798"/>
                </a:lnTo>
                <a:lnTo>
                  <a:pt x="696" y="1804"/>
                </a:lnTo>
                <a:lnTo>
                  <a:pt x="702" y="1806"/>
                </a:lnTo>
                <a:lnTo>
                  <a:pt x="708" y="1804"/>
                </a:lnTo>
                <a:lnTo>
                  <a:pt x="712" y="1798"/>
                </a:lnTo>
                <a:lnTo>
                  <a:pt x="714" y="1792"/>
                </a:lnTo>
                <a:lnTo>
                  <a:pt x="702" y="1788"/>
                </a:lnTo>
                <a:lnTo>
                  <a:pt x="696" y="1788"/>
                </a:lnTo>
                <a:lnTo>
                  <a:pt x="694" y="1790"/>
                </a:lnTo>
                <a:lnTo>
                  <a:pt x="692" y="1794"/>
                </a:lnTo>
                <a:close/>
                <a:moveTo>
                  <a:pt x="1618" y="1792"/>
                </a:moveTo>
                <a:lnTo>
                  <a:pt x="1618" y="1792"/>
                </a:lnTo>
                <a:lnTo>
                  <a:pt x="1620" y="1792"/>
                </a:lnTo>
                <a:lnTo>
                  <a:pt x="1624" y="1794"/>
                </a:lnTo>
                <a:lnTo>
                  <a:pt x="1624" y="1790"/>
                </a:lnTo>
                <a:lnTo>
                  <a:pt x="1620" y="1788"/>
                </a:lnTo>
                <a:lnTo>
                  <a:pt x="1618" y="1790"/>
                </a:lnTo>
                <a:lnTo>
                  <a:pt x="1618" y="1792"/>
                </a:lnTo>
                <a:close/>
                <a:moveTo>
                  <a:pt x="3976" y="1800"/>
                </a:moveTo>
                <a:lnTo>
                  <a:pt x="3976" y="1800"/>
                </a:lnTo>
                <a:lnTo>
                  <a:pt x="3980" y="1800"/>
                </a:lnTo>
                <a:lnTo>
                  <a:pt x="3982" y="1798"/>
                </a:lnTo>
                <a:lnTo>
                  <a:pt x="3982" y="1794"/>
                </a:lnTo>
                <a:lnTo>
                  <a:pt x="3982" y="1792"/>
                </a:lnTo>
                <a:lnTo>
                  <a:pt x="3978" y="1792"/>
                </a:lnTo>
                <a:lnTo>
                  <a:pt x="3976" y="1794"/>
                </a:lnTo>
                <a:lnTo>
                  <a:pt x="3976" y="1800"/>
                </a:lnTo>
                <a:close/>
                <a:moveTo>
                  <a:pt x="2774" y="1808"/>
                </a:moveTo>
                <a:lnTo>
                  <a:pt x="2774" y="1808"/>
                </a:lnTo>
                <a:lnTo>
                  <a:pt x="2776" y="1808"/>
                </a:lnTo>
                <a:lnTo>
                  <a:pt x="2778" y="1812"/>
                </a:lnTo>
                <a:lnTo>
                  <a:pt x="2784" y="1806"/>
                </a:lnTo>
                <a:lnTo>
                  <a:pt x="2786" y="1802"/>
                </a:lnTo>
                <a:lnTo>
                  <a:pt x="2788" y="1798"/>
                </a:lnTo>
                <a:lnTo>
                  <a:pt x="2786" y="1794"/>
                </a:lnTo>
                <a:lnTo>
                  <a:pt x="2784" y="1794"/>
                </a:lnTo>
                <a:lnTo>
                  <a:pt x="2780" y="1794"/>
                </a:lnTo>
                <a:lnTo>
                  <a:pt x="2778" y="1794"/>
                </a:lnTo>
                <a:lnTo>
                  <a:pt x="2774" y="1800"/>
                </a:lnTo>
                <a:lnTo>
                  <a:pt x="2774" y="1808"/>
                </a:lnTo>
                <a:close/>
                <a:moveTo>
                  <a:pt x="3556" y="1810"/>
                </a:moveTo>
                <a:lnTo>
                  <a:pt x="3556" y="1810"/>
                </a:lnTo>
                <a:lnTo>
                  <a:pt x="3558" y="1814"/>
                </a:lnTo>
                <a:lnTo>
                  <a:pt x="3560" y="1818"/>
                </a:lnTo>
                <a:lnTo>
                  <a:pt x="3566" y="1820"/>
                </a:lnTo>
                <a:lnTo>
                  <a:pt x="3570" y="1822"/>
                </a:lnTo>
                <a:lnTo>
                  <a:pt x="3568" y="1808"/>
                </a:lnTo>
                <a:lnTo>
                  <a:pt x="3566" y="1802"/>
                </a:lnTo>
                <a:lnTo>
                  <a:pt x="3564" y="1800"/>
                </a:lnTo>
                <a:lnTo>
                  <a:pt x="3562" y="1798"/>
                </a:lnTo>
                <a:lnTo>
                  <a:pt x="3560" y="1802"/>
                </a:lnTo>
                <a:lnTo>
                  <a:pt x="3560" y="1806"/>
                </a:lnTo>
                <a:lnTo>
                  <a:pt x="3556" y="1810"/>
                </a:lnTo>
                <a:close/>
                <a:moveTo>
                  <a:pt x="3098" y="1816"/>
                </a:moveTo>
                <a:lnTo>
                  <a:pt x="3098" y="1816"/>
                </a:lnTo>
                <a:lnTo>
                  <a:pt x="3102" y="1818"/>
                </a:lnTo>
                <a:lnTo>
                  <a:pt x="3102" y="1820"/>
                </a:lnTo>
                <a:lnTo>
                  <a:pt x="3102" y="1822"/>
                </a:lnTo>
                <a:lnTo>
                  <a:pt x="3110" y="1824"/>
                </a:lnTo>
                <a:lnTo>
                  <a:pt x="3116" y="1822"/>
                </a:lnTo>
                <a:lnTo>
                  <a:pt x="3120" y="1818"/>
                </a:lnTo>
                <a:lnTo>
                  <a:pt x="3124" y="1818"/>
                </a:lnTo>
                <a:lnTo>
                  <a:pt x="3122" y="1814"/>
                </a:lnTo>
                <a:lnTo>
                  <a:pt x="3122" y="1810"/>
                </a:lnTo>
                <a:lnTo>
                  <a:pt x="3120" y="1806"/>
                </a:lnTo>
                <a:lnTo>
                  <a:pt x="3118" y="1802"/>
                </a:lnTo>
                <a:lnTo>
                  <a:pt x="3110" y="1802"/>
                </a:lnTo>
                <a:lnTo>
                  <a:pt x="3104" y="1806"/>
                </a:lnTo>
                <a:lnTo>
                  <a:pt x="3100" y="1810"/>
                </a:lnTo>
                <a:lnTo>
                  <a:pt x="3098" y="1816"/>
                </a:lnTo>
                <a:close/>
                <a:moveTo>
                  <a:pt x="3496" y="1808"/>
                </a:moveTo>
                <a:lnTo>
                  <a:pt x="3496" y="1808"/>
                </a:lnTo>
                <a:lnTo>
                  <a:pt x="3498" y="1806"/>
                </a:lnTo>
                <a:lnTo>
                  <a:pt x="3498" y="1802"/>
                </a:lnTo>
                <a:lnTo>
                  <a:pt x="3496" y="1802"/>
                </a:lnTo>
                <a:lnTo>
                  <a:pt x="3494" y="1802"/>
                </a:lnTo>
                <a:lnTo>
                  <a:pt x="3492" y="1806"/>
                </a:lnTo>
                <a:lnTo>
                  <a:pt x="3494" y="1808"/>
                </a:lnTo>
                <a:lnTo>
                  <a:pt x="3496" y="1808"/>
                </a:lnTo>
                <a:close/>
                <a:moveTo>
                  <a:pt x="1084" y="1818"/>
                </a:moveTo>
                <a:lnTo>
                  <a:pt x="1084" y="1818"/>
                </a:lnTo>
                <a:lnTo>
                  <a:pt x="1088" y="1816"/>
                </a:lnTo>
                <a:lnTo>
                  <a:pt x="1090" y="1814"/>
                </a:lnTo>
                <a:lnTo>
                  <a:pt x="1088" y="1810"/>
                </a:lnTo>
                <a:lnTo>
                  <a:pt x="1086" y="1808"/>
                </a:lnTo>
                <a:lnTo>
                  <a:pt x="1082" y="1808"/>
                </a:lnTo>
                <a:lnTo>
                  <a:pt x="1082" y="1812"/>
                </a:lnTo>
                <a:lnTo>
                  <a:pt x="1082" y="1814"/>
                </a:lnTo>
                <a:lnTo>
                  <a:pt x="1084" y="1818"/>
                </a:lnTo>
                <a:close/>
                <a:moveTo>
                  <a:pt x="2834" y="1818"/>
                </a:moveTo>
                <a:lnTo>
                  <a:pt x="2834" y="1818"/>
                </a:lnTo>
                <a:lnTo>
                  <a:pt x="2834" y="1824"/>
                </a:lnTo>
                <a:lnTo>
                  <a:pt x="2836" y="1826"/>
                </a:lnTo>
                <a:lnTo>
                  <a:pt x="2838" y="1828"/>
                </a:lnTo>
                <a:lnTo>
                  <a:pt x="2842" y="1824"/>
                </a:lnTo>
                <a:lnTo>
                  <a:pt x="2846" y="1822"/>
                </a:lnTo>
                <a:lnTo>
                  <a:pt x="2846" y="1818"/>
                </a:lnTo>
                <a:lnTo>
                  <a:pt x="2844" y="1816"/>
                </a:lnTo>
                <a:lnTo>
                  <a:pt x="2842" y="1812"/>
                </a:lnTo>
                <a:lnTo>
                  <a:pt x="2842" y="1816"/>
                </a:lnTo>
                <a:lnTo>
                  <a:pt x="2840" y="1816"/>
                </a:lnTo>
                <a:lnTo>
                  <a:pt x="2840" y="1812"/>
                </a:lnTo>
                <a:lnTo>
                  <a:pt x="2836" y="1810"/>
                </a:lnTo>
                <a:lnTo>
                  <a:pt x="2830" y="1810"/>
                </a:lnTo>
                <a:lnTo>
                  <a:pt x="2830" y="1816"/>
                </a:lnTo>
                <a:lnTo>
                  <a:pt x="2832" y="1818"/>
                </a:lnTo>
                <a:lnTo>
                  <a:pt x="2834" y="1818"/>
                </a:lnTo>
                <a:close/>
                <a:moveTo>
                  <a:pt x="3634" y="1816"/>
                </a:moveTo>
                <a:lnTo>
                  <a:pt x="3634" y="1816"/>
                </a:lnTo>
                <a:lnTo>
                  <a:pt x="3636" y="1816"/>
                </a:lnTo>
                <a:lnTo>
                  <a:pt x="3636" y="1814"/>
                </a:lnTo>
                <a:lnTo>
                  <a:pt x="3636" y="1810"/>
                </a:lnTo>
                <a:lnTo>
                  <a:pt x="3632" y="1810"/>
                </a:lnTo>
                <a:lnTo>
                  <a:pt x="3632" y="1814"/>
                </a:lnTo>
                <a:lnTo>
                  <a:pt x="3632" y="1816"/>
                </a:lnTo>
                <a:lnTo>
                  <a:pt x="3634" y="1816"/>
                </a:lnTo>
                <a:close/>
                <a:moveTo>
                  <a:pt x="1946" y="1820"/>
                </a:moveTo>
                <a:lnTo>
                  <a:pt x="1946" y="1820"/>
                </a:lnTo>
                <a:lnTo>
                  <a:pt x="1952" y="1822"/>
                </a:lnTo>
                <a:lnTo>
                  <a:pt x="1954" y="1824"/>
                </a:lnTo>
                <a:lnTo>
                  <a:pt x="1954" y="1828"/>
                </a:lnTo>
                <a:lnTo>
                  <a:pt x="1958" y="1828"/>
                </a:lnTo>
                <a:lnTo>
                  <a:pt x="1960" y="1828"/>
                </a:lnTo>
                <a:lnTo>
                  <a:pt x="1960" y="1826"/>
                </a:lnTo>
                <a:lnTo>
                  <a:pt x="1960" y="1824"/>
                </a:lnTo>
                <a:lnTo>
                  <a:pt x="1960" y="1822"/>
                </a:lnTo>
                <a:lnTo>
                  <a:pt x="1962" y="1816"/>
                </a:lnTo>
                <a:lnTo>
                  <a:pt x="1960" y="1814"/>
                </a:lnTo>
                <a:lnTo>
                  <a:pt x="1962" y="1812"/>
                </a:lnTo>
                <a:lnTo>
                  <a:pt x="1952" y="1812"/>
                </a:lnTo>
                <a:lnTo>
                  <a:pt x="1952" y="1814"/>
                </a:lnTo>
                <a:lnTo>
                  <a:pt x="1950" y="1816"/>
                </a:lnTo>
                <a:lnTo>
                  <a:pt x="1948" y="1818"/>
                </a:lnTo>
                <a:lnTo>
                  <a:pt x="1946" y="1820"/>
                </a:lnTo>
                <a:close/>
                <a:moveTo>
                  <a:pt x="1982" y="1816"/>
                </a:moveTo>
                <a:lnTo>
                  <a:pt x="1982" y="1816"/>
                </a:lnTo>
                <a:lnTo>
                  <a:pt x="1990" y="1816"/>
                </a:lnTo>
                <a:lnTo>
                  <a:pt x="1990" y="1812"/>
                </a:lnTo>
                <a:lnTo>
                  <a:pt x="1986" y="1812"/>
                </a:lnTo>
                <a:lnTo>
                  <a:pt x="1984" y="1812"/>
                </a:lnTo>
                <a:lnTo>
                  <a:pt x="1982" y="1816"/>
                </a:lnTo>
                <a:close/>
                <a:moveTo>
                  <a:pt x="2496" y="1826"/>
                </a:moveTo>
                <a:lnTo>
                  <a:pt x="2496" y="1826"/>
                </a:lnTo>
                <a:lnTo>
                  <a:pt x="2494" y="1830"/>
                </a:lnTo>
                <a:lnTo>
                  <a:pt x="2492" y="1836"/>
                </a:lnTo>
                <a:lnTo>
                  <a:pt x="2494" y="1834"/>
                </a:lnTo>
                <a:lnTo>
                  <a:pt x="2496" y="1834"/>
                </a:lnTo>
                <a:lnTo>
                  <a:pt x="2500" y="1832"/>
                </a:lnTo>
                <a:lnTo>
                  <a:pt x="2498" y="1822"/>
                </a:lnTo>
                <a:lnTo>
                  <a:pt x="2496" y="1820"/>
                </a:lnTo>
                <a:lnTo>
                  <a:pt x="2494" y="1818"/>
                </a:lnTo>
                <a:lnTo>
                  <a:pt x="2492" y="1820"/>
                </a:lnTo>
                <a:lnTo>
                  <a:pt x="2492" y="1822"/>
                </a:lnTo>
                <a:lnTo>
                  <a:pt x="2496" y="1826"/>
                </a:lnTo>
                <a:close/>
                <a:moveTo>
                  <a:pt x="434" y="1828"/>
                </a:moveTo>
                <a:lnTo>
                  <a:pt x="434" y="1828"/>
                </a:lnTo>
                <a:lnTo>
                  <a:pt x="438" y="1828"/>
                </a:lnTo>
                <a:lnTo>
                  <a:pt x="440" y="1826"/>
                </a:lnTo>
                <a:lnTo>
                  <a:pt x="440" y="1824"/>
                </a:lnTo>
                <a:lnTo>
                  <a:pt x="440" y="1822"/>
                </a:lnTo>
                <a:lnTo>
                  <a:pt x="434" y="1822"/>
                </a:lnTo>
                <a:lnTo>
                  <a:pt x="434" y="1828"/>
                </a:lnTo>
                <a:close/>
                <a:moveTo>
                  <a:pt x="1442" y="1828"/>
                </a:moveTo>
                <a:lnTo>
                  <a:pt x="1442" y="1828"/>
                </a:lnTo>
                <a:lnTo>
                  <a:pt x="1446" y="1826"/>
                </a:lnTo>
                <a:lnTo>
                  <a:pt x="1446" y="1822"/>
                </a:lnTo>
                <a:lnTo>
                  <a:pt x="1442" y="1824"/>
                </a:lnTo>
                <a:lnTo>
                  <a:pt x="1440" y="1826"/>
                </a:lnTo>
                <a:lnTo>
                  <a:pt x="1442" y="1828"/>
                </a:lnTo>
                <a:close/>
                <a:moveTo>
                  <a:pt x="1084" y="1828"/>
                </a:moveTo>
                <a:lnTo>
                  <a:pt x="1084" y="1828"/>
                </a:lnTo>
                <a:lnTo>
                  <a:pt x="1084" y="1824"/>
                </a:lnTo>
                <a:lnTo>
                  <a:pt x="1080" y="1822"/>
                </a:lnTo>
                <a:lnTo>
                  <a:pt x="1080" y="1826"/>
                </a:lnTo>
                <a:lnTo>
                  <a:pt x="1084" y="1828"/>
                </a:lnTo>
                <a:close/>
                <a:moveTo>
                  <a:pt x="2636" y="1832"/>
                </a:moveTo>
                <a:lnTo>
                  <a:pt x="2636" y="1832"/>
                </a:lnTo>
                <a:lnTo>
                  <a:pt x="2640" y="1836"/>
                </a:lnTo>
                <a:lnTo>
                  <a:pt x="2642" y="1838"/>
                </a:lnTo>
                <a:lnTo>
                  <a:pt x="2646" y="1838"/>
                </a:lnTo>
                <a:lnTo>
                  <a:pt x="2646" y="1836"/>
                </a:lnTo>
                <a:lnTo>
                  <a:pt x="2648" y="1836"/>
                </a:lnTo>
                <a:lnTo>
                  <a:pt x="2646" y="1834"/>
                </a:lnTo>
                <a:lnTo>
                  <a:pt x="2646" y="1832"/>
                </a:lnTo>
                <a:lnTo>
                  <a:pt x="2646" y="1830"/>
                </a:lnTo>
                <a:lnTo>
                  <a:pt x="2644" y="1830"/>
                </a:lnTo>
                <a:lnTo>
                  <a:pt x="2642" y="1830"/>
                </a:lnTo>
                <a:lnTo>
                  <a:pt x="2644" y="1828"/>
                </a:lnTo>
                <a:lnTo>
                  <a:pt x="2646" y="1824"/>
                </a:lnTo>
                <a:lnTo>
                  <a:pt x="2644" y="1824"/>
                </a:lnTo>
                <a:lnTo>
                  <a:pt x="2640" y="1822"/>
                </a:lnTo>
                <a:lnTo>
                  <a:pt x="2636" y="1832"/>
                </a:lnTo>
                <a:close/>
                <a:moveTo>
                  <a:pt x="4202" y="1828"/>
                </a:moveTo>
                <a:lnTo>
                  <a:pt x="4202" y="1828"/>
                </a:lnTo>
                <a:lnTo>
                  <a:pt x="4206" y="1830"/>
                </a:lnTo>
                <a:lnTo>
                  <a:pt x="4208" y="1828"/>
                </a:lnTo>
                <a:lnTo>
                  <a:pt x="4208" y="1826"/>
                </a:lnTo>
                <a:lnTo>
                  <a:pt x="4204" y="1824"/>
                </a:lnTo>
                <a:lnTo>
                  <a:pt x="4204" y="1826"/>
                </a:lnTo>
                <a:lnTo>
                  <a:pt x="4202" y="1826"/>
                </a:lnTo>
                <a:lnTo>
                  <a:pt x="4202" y="1828"/>
                </a:lnTo>
                <a:close/>
                <a:moveTo>
                  <a:pt x="4244" y="1824"/>
                </a:moveTo>
                <a:lnTo>
                  <a:pt x="4244" y="1824"/>
                </a:lnTo>
                <a:lnTo>
                  <a:pt x="4242" y="1832"/>
                </a:lnTo>
                <a:lnTo>
                  <a:pt x="4242" y="1838"/>
                </a:lnTo>
                <a:lnTo>
                  <a:pt x="4246" y="1840"/>
                </a:lnTo>
                <a:lnTo>
                  <a:pt x="4250" y="1840"/>
                </a:lnTo>
                <a:lnTo>
                  <a:pt x="4254" y="1838"/>
                </a:lnTo>
                <a:lnTo>
                  <a:pt x="4256" y="1832"/>
                </a:lnTo>
                <a:lnTo>
                  <a:pt x="4254" y="1828"/>
                </a:lnTo>
                <a:lnTo>
                  <a:pt x="4250" y="1824"/>
                </a:lnTo>
                <a:lnTo>
                  <a:pt x="4248" y="1824"/>
                </a:lnTo>
                <a:lnTo>
                  <a:pt x="4244" y="1824"/>
                </a:lnTo>
                <a:close/>
                <a:moveTo>
                  <a:pt x="3590" y="1834"/>
                </a:moveTo>
                <a:lnTo>
                  <a:pt x="3590" y="1834"/>
                </a:lnTo>
                <a:lnTo>
                  <a:pt x="3588" y="1838"/>
                </a:lnTo>
                <a:lnTo>
                  <a:pt x="3588" y="1842"/>
                </a:lnTo>
                <a:lnTo>
                  <a:pt x="3588" y="1848"/>
                </a:lnTo>
                <a:lnTo>
                  <a:pt x="3588" y="1852"/>
                </a:lnTo>
                <a:lnTo>
                  <a:pt x="3600" y="1852"/>
                </a:lnTo>
                <a:lnTo>
                  <a:pt x="3602" y="1846"/>
                </a:lnTo>
                <a:lnTo>
                  <a:pt x="3604" y="1840"/>
                </a:lnTo>
                <a:lnTo>
                  <a:pt x="3602" y="1836"/>
                </a:lnTo>
                <a:lnTo>
                  <a:pt x="3598" y="1836"/>
                </a:lnTo>
                <a:lnTo>
                  <a:pt x="3590" y="1834"/>
                </a:lnTo>
                <a:close/>
                <a:moveTo>
                  <a:pt x="2788" y="1842"/>
                </a:moveTo>
                <a:lnTo>
                  <a:pt x="2788" y="1842"/>
                </a:lnTo>
                <a:lnTo>
                  <a:pt x="2792" y="1842"/>
                </a:lnTo>
                <a:lnTo>
                  <a:pt x="2798" y="1840"/>
                </a:lnTo>
                <a:lnTo>
                  <a:pt x="2796" y="1836"/>
                </a:lnTo>
                <a:lnTo>
                  <a:pt x="2796" y="1834"/>
                </a:lnTo>
                <a:lnTo>
                  <a:pt x="2792" y="1834"/>
                </a:lnTo>
                <a:lnTo>
                  <a:pt x="2792" y="1836"/>
                </a:lnTo>
                <a:lnTo>
                  <a:pt x="2790" y="1838"/>
                </a:lnTo>
                <a:lnTo>
                  <a:pt x="2788" y="1840"/>
                </a:lnTo>
                <a:lnTo>
                  <a:pt x="2788" y="1842"/>
                </a:lnTo>
                <a:close/>
                <a:moveTo>
                  <a:pt x="3364" y="1842"/>
                </a:moveTo>
                <a:lnTo>
                  <a:pt x="3364" y="1842"/>
                </a:lnTo>
                <a:lnTo>
                  <a:pt x="3366" y="1842"/>
                </a:lnTo>
                <a:lnTo>
                  <a:pt x="3368" y="1842"/>
                </a:lnTo>
                <a:lnTo>
                  <a:pt x="3368" y="1840"/>
                </a:lnTo>
                <a:lnTo>
                  <a:pt x="3366" y="1840"/>
                </a:lnTo>
                <a:lnTo>
                  <a:pt x="3364" y="1842"/>
                </a:lnTo>
                <a:close/>
                <a:moveTo>
                  <a:pt x="2564" y="1854"/>
                </a:moveTo>
                <a:lnTo>
                  <a:pt x="2564" y="1854"/>
                </a:lnTo>
                <a:lnTo>
                  <a:pt x="2562" y="1850"/>
                </a:lnTo>
                <a:lnTo>
                  <a:pt x="2558" y="1852"/>
                </a:lnTo>
                <a:lnTo>
                  <a:pt x="2558" y="1848"/>
                </a:lnTo>
                <a:lnTo>
                  <a:pt x="2556" y="1844"/>
                </a:lnTo>
                <a:lnTo>
                  <a:pt x="2550" y="1854"/>
                </a:lnTo>
                <a:lnTo>
                  <a:pt x="2552" y="1854"/>
                </a:lnTo>
                <a:lnTo>
                  <a:pt x="2554" y="1852"/>
                </a:lnTo>
                <a:lnTo>
                  <a:pt x="2556" y="1850"/>
                </a:lnTo>
                <a:lnTo>
                  <a:pt x="2556" y="1854"/>
                </a:lnTo>
                <a:lnTo>
                  <a:pt x="2556" y="1856"/>
                </a:lnTo>
                <a:lnTo>
                  <a:pt x="2560" y="1856"/>
                </a:lnTo>
                <a:lnTo>
                  <a:pt x="2564" y="1854"/>
                </a:lnTo>
                <a:close/>
                <a:moveTo>
                  <a:pt x="2914" y="1856"/>
                </a:moveTo>
                <a:lnTo>
                  <a:pt x="2914" y="1856"/>
                </a:lnTo>
                <a:lnTo>
                  <a:pt x="2918" y="1858"/>
                </a:lnTo>
                <a:lnTo>
                  <a:pt x="2922" y="1858"/>
                </a:lnTo>
                <a:lnTo>
                  <a:pt x="2924" y="1854"/>
                </a:lnTo>
                <a:lnTo>
                  <a:pt x="2926" y="1850"/>
                </a:lnTo>
                <a:lnTo>
                  <a:pt x="2924" y="1850"/>
                </a:lnTo>
                <a:lnTo>
                  <a:pt x="2922" y="1848"/>
                </a:lnTo>
                <a:lnTo>
                  <a:pt x="2920" y="1846"/>
                </a:lnTo>
                <a:lnTo>
                  <a:pt x="2918" y="1846"/>
                </a:lnTo>
                <a:lnTo>
                  <a:pt x="2916" y="1850"/>
                </a:lnTo>
                <a:lnTo>
                  <a:pt x="2916" y="1852"/>
                </a:lnTo>
                <a:lnTo>
                  <a:pt x="2916" y="1854"/>
                </a:lnTo>
                <a:lnTo>
                  <a:pt x="2914" y="1856"/>
                </a:lnTo>
                <a:close/>
                <a:moveTo>
                  <a:pt x="870" y="1854"/>
                </a:moveTo>
                <a:lnTo>
                  <a:pt x="870" y="1854"/>
                </a:lnTo>
                <a:lnTo>
                  <a:pt x="866" y="1850"/>
                </a:lnTo>
                <a:lnTo>
                  <a:pt x="862" y="1850"/>
                </a:lnTo>
                <a:lnTo>
                  <a:pt x="858" y="1850"/>
                </a:lnTo>
                <a:lnTo>
                  <a:pt x="856" y="1854"/>
                </a:lnTo>
                <a:lnTo>
                  <a:pt x="856" y="1860"/>
                </a:lnTo>
                <a:lnTo>
                  <a:pt x="858" y="1862"/>
                </a:lnTo>
                <a:lnTo>
                  <a:pt x="860" y="1864"/>
                </a:lnTo>
                <a:lnTo>
                  <a:pt x="864" y="1864"/>
                </a:lnTo>
                <a:lnTo>
                  <a:pt x="868" y="1864"/>
                </a:lnTo>
                <a:lnTo>
                  <a:pt x="870" y="1860"/>
                </a:lnTo>
                <a:lnTo>
                  <a:pt x="870" y="1854"/>
                </a:lnTo>
                <a:close/>
                <a:moveTo>
                  <a:pt x="3570" y="1858"/>
                </a:moveTo>
                <a:lnTo>
                  <a:pt x="3570" y="1858"/>
                </a:lnTo>
                <a:lnTo>
                  <a:pt x="3572" y="1856"/>
                </a:lnTo>
                <a:lnTo>
                  <a:pt x="3572" y="1854"/>
                </a:lnTo>
                <a:lnTo>
                  <a:pt x="3570" y="1850"/>
                </a:lnTo>
                <a:lnTo>
                  <a:pt x="3566" y="1850"/>
                </a:lnTo>
                <a:lnTo>
                  <a:pt x="3566" y="1854"/>
                </a:lnTo>
                <a:lnTo>
                  <a:pt x="3566" y="1856"/>
                </a:lnTo>
                <a:lnTo>
                  <a:pt x="3570" y="1858"/>
                </a:lnTo>
                <a:close/>
                <a:moveTo>
                  <a:pt x="4088" y="1866"/>
                </a:moveTo>
                <a:lnTo>
                  <a:pt x="4088" y="1866"/>
                </a:lnTo>
                <a:lnTo>
                  <a:pt x="4094" y="1870"/>
                </a:lnTo>
                <a:lnTo>
                  <a:pt x="4100" y="1872"/>
                </a:lnTo>
                <a:lnTo>
                  <a:pt x="4106" y="1870"/>
                </a:lnTo>
                <a:lnTo>
                  <a:pt x="4112" y="1866"/>
                </a:lnTo>
                <a:lnTo>
                  <a:pt x="4110" y="1864"/>
                </a:lnTo>
                <a:lnTo>
                  <a:pt x="4108" y="1860"/>
                </a:lnTo>
                <a:lnTo>
                  <a:pt x="4104" y="1852"/>
                </a:lnTo>
                <a:lnTo>
                  <a:pt x="4098" y="1850"/>
                </a:lnTo>
                <a:lnTo>
                  <a:pt x="4092" y="1854"/>
                </a:lnTo>
                <a:lnTo>
                  <a:pt x="4090" y="1860"/>
                </a:lnTo>
                <a:lnTo>
                  <a:pt x="4088" y="1866"/>
                </a:lnTo>
                <a:close/>
                <a:moveTo>
                  <a:pt x="3844" y="1858"/>
                </a:moveTo>
                <a:lnTo>
                  <a:pt x="3844" y="1858"/>
                </a:lnTo>
                <a:lnTo>
                  <a:pt x="3846" y="1860"/>
                </a:lnTo>
                <a:lnTo>
                  <a:pt x="3848" y="1860"/>
                </a:lnTo>
                <a:lnTo>
                  <a:pt x="3852" y="1860"/>
                </a:lnTo>
                <a:lnTo>
                  <a:pt x="3852" y="1856"/>
                </a:lnTo>
                <a:lnTo>
                  <a:pt x="3852" y="1854"/>
                </a:lnTo>
                <a:lnTo>
                  <a:pt x="3848" y="1852"/>
                </a:lnTo>
                <a:lnTo>
                  <a:pt x="3846" y="1852"/>
                </a:lnTo>
                <a:lnTo>
                  <a:pt x="3844" y="1854"/>
                </a:lnTo>
                <a:lnTo>
                  <a:pt x="3844" y="1858"/>
                </a:lnTo>
                <a:close/>
                <a:moveTo>
                  <a:pt x="1020" y="1862"/>
                </a:moveTo>
                <a:lnTo>
                  <a:pt x="1020" y="1862"/>
                </a:lnTo>
                <a:lnTo>
                  <a:pt x="1020" y="1864"/>
                </a:lnTo>
                <a:lnTo>
                  <a:pt x="1022" y="1866"/>
                </a:lnTo>
                <a:lnTo>
                  <a:pt x="1026" y="1868"/>
                </a:lnTo>
                <a:lnTo>
                  <a:pt x="1026" y="1864"/>
                </a:lnTo>
                <a:lnTo>
                  <a:pt x="1026" y="1862"/>
                </a:lnTo>
                <a:lnTo>
                  <a:pt x="1024" y="1860"/>
                </a:lnTo>
                <a:lnTo>
                  <a:pt x="1022" y="1862"/>
                </a:lnTo>
                <a:lnTo>
                  <a:pt x="1020" y="1862"/>
                </a:lnTo>
                <a:close/>
                <a:moveTo>
                  <a:pt x="3658" y="1866"/>
                </a:moveTo>
                <a:lnTo>
                  <a:pt x="3658" y="1866"/>
                </a:lnTo>
                <a:lnTo>
                  <a:pt x="3658" y="1864"/>
                </a:lnTo>
                <a:lnTo>
                  <a:pt x="3656" y="1864"/>
                </a:lnTo>
                <a:lnTo>
                  <a:pt x="3654" y="1866"/>
                </a:lnTo>
                <a:lnTo>
                  <a:pt x="3656" y="1866"/>
                </a:lnTo>
                <a:lnTo>
                  <a:pt x="3658" y="1866"/>
                </a:lnTo>
                <a:close/>
                <a:moveTo>
                  <a:pt x="434" y="1876"/>
                </a:moveTo>
                <a:lnTo>
                  <a:pt x="434" y="1876"/>
                </a:lnTo>
                <a:lnTo>
                  <a:pt x="438" y="1876"/>
                </a:lnTo>
                <a:lnTo>
                  <a:pt x="440" y="1874"/>
                </a:lnTo>
                <a:lnTo>
                  <a:pt x="440" y="1872"/>
                </a:lnTo>
                <a:lnTo>
                  <a:pt x="440" y="1868"/>
                </a:lnTo>
                <a:lnTo>
                  <a:pt x="434" y="1868"/>
                </a:lnTo>
                <a:lnTo>
                  <a:pt x="434" y="1876"/>
                </a:lnTo>
                <a:close/>
                <a:moveTo>
                  <a:pt x="1510" y="1876"/>
                </a:moveTo>
                <a:lnTo>
                  <a:pt x="1510" y="1876"/>
                </a:lnTo>
                <a:lnTo>
                  <a:pt x="1506" y="1872"/>
                </a:lnTo>
                <a:lnTo>
                  <a:pt x="1506" y="1868"/>
                </a:lnTo>
                <a:lnTo>
                  <a:pt x="1502" y="1868"/>
                </a:lnTo>
                <a:lnTo>
                  <a:pt x="1498" y="1868"/>
                </a:lnTo>
                <a:lnTo>
                  <a:pt x="1498" y="1874"/>
                </a:lnTo>
                <a:lnTo>
                  <a:pt x="1498" y="1876"/>
                </a:lnTo>
                <a:lnTo>
                  <a:pt x="1496" y="1878"/>
                </a:lnTo>
                <a:lnTo>
                  <a:pt x="1496" y="1876"/>
                </a:lnTo>
                <a:lnTo>
                  <a:pt x="1494" y="1876"/>
                </a:lnTo>
                <a:lnTo>
                  <a:pt x="1490" y="1878"/>
                </a:lnTo>
                <a:lnTo>
                  <a:pt x="1490" y="1876"/>
                </a:lnTo>
                <a:lnTo>
                  <a:pt x="1490" y="1872"/>
                </a:lnTo>
                <a:lnTo>
                  <a:pt x="1488" y="1872"/>
                </a:lnTo>
                <a:lnTo>
                  <a:pt x="1488" y="1870"/>
                </a:lnTo>
                <a:lnTo>
                  <a:pt x="1482" y="1870"/>
                </a:lnTo>
                <a:lnTo>
                  <a:pt x="1480" y="1874"/>
                </a:lnTo>
                <a:lnTo>
                  <a:pt x="1482" y="1876"/>
                </a:lnTo>
                <a:lnTo>
                  <a:pt x="1484" y="1878"/>
                </a:lnTo>
                <a:lnTo>
                  <a:pt x="1482" y="1884"/>
                </a:lnTo>
                <a:lnTo>
                  <a:pt x="1484" y="1886"/>
                </a:lnTo>
                <a:lnTo>
                  <a:pt x="1486" y="1886"/>
                </a:lnTo>
                <a:lnTo>
                  <a:pt x="1486" y="1884"/>
                </a:lnTo>
                <a:lnTo>
                  <a:pt x="1488" y="1884"/>
                </a:lnTo>
                <a:lnTo>
                  <a:pt x="1492" y="1886"/>
                </a:lnTo>
                <a:lnTo>
                  <a:pt x="1494" y="1890"/>
                </a:lnTo>
                <a:lnTo>
                  <a:pt x="1508" y="1890"/>
                </a:lnTo>
                <a:lnTo>
                  <a:pt x="1508" y="1882"/>
                </a:lnTo>
                <a:lnTo>
                  <a:pt x="1508" y="1880"/>
                </a:lnTo>
                <a:lnTo>
                  <a:pt x="1510" y="1876"/>
                </a:lnTo>
                <a:close/>
                <a:moveTo>
                  <a:pt x="2776" y="1870"/>
                </a:moveTo>
                <a:lnTo>
                  <a:pt x="2776" y="1870"/>
                </a:lnTo>
                <a:lnTo>
                  <a:pt x="2774" y="1874"/>
                </a:lnTo>
                <a:lnTo>
                  <a:pt x="2772" y="1874"/>
                </a:lnTo>
                <a:lnTo>
                  <a:pt x="2768" y="1874"/>
                </a:lnTo>
                <a:lnTo>
                  <a:pt x="2768" y="1880"/>
                </a:lnTo>
                <a:lnTo>
                  <a:pt x="2768" y="1884"/>
                </a:lnTo>
                <a:lnTo>
                  <a:pt x="2770" y="1892"/>
                </a:lnTo>
                <a:lnTo>
                  <a:pt x="2780" y="1896"/>
                </a:lnTo>
                <a:lnTo>
                  <a:pt x="2784" y="1896"/>
                </a:lnTo>
                <a:lnTo>
                  <a:pt x="2790" y="1896"/>
                </a:lnTo>
                <a:lnTo>
                  <a:pt x="2794" y="1894"/>
                </a:lnTo>
                <a:lnTo>
                  <a:pt x="2794" y="1890"/>
                </a:lnTo>
                <a:lnTo>
                  <a:pt x="2798" y="1882"/>
                </a:lnTo>
                <a:lnTo>
                  <a:pt x="2796" y="1880"/>
                </a:lnTo>
                <a:lnTo>
                  <a:pt x="2794" y="1876"/>
                </a:lnTo>
                <a:lnTo>
                  <a:pt x="2792" y="1876"/>
                </a:lnTo>
                <a:lnTo>
                  <a:pt x="2788" y="1876"/>
                </a:lnTo>
                <a:lnTo>
                  <a:pt x="2786" y="1874"/>
                </a:lnTo>
                <a:lnTo>
                  <a:pt x="2782" y="1876"/>
                </a:lnTo>
                <a:lnTo>
                  <a:pt x="2776" y="1870"/>
                </a:lnTo>
                <a:lnTo>
                  <a:pt x="2774" y="1868"/>
                </a:lnTo>
                <a:lnTo>
                  <a:pt x="2772" y="1870"/>
                </a:lnTo>
                <a:lnTo>
                  <a:pt x="2774" y="1870"/>
                </a:lnTo>
                <a:lnTo>
                  <a:pt x="2776" y="1870"/>
                </a:lnTo>
                <a:close/>
                <a:moveTo>
                  <a:pt x="1310" y="1876"/>
                </a:moveTo>
                <a:lnTo>
                  <a:pt x="1310" y="1876"/>
                </a:lnTo>
                <a:lnTo>
                  <a:pt x="1310" y="1884"/>
                </a:lnTo>
                <a:lnTo>
                  <a:pt x="1314" y="1886"/>
                </a:lnTo>
                <a:lnTo>
                  <a:pt x="1314" y="1888"/>
                </a:lnTo>
                <a:lnTo>
                  <a:pt x="1314" y="1890"/>
                </a:lnTo>
                <a:lnTo>
                  <a:pt x="1316" y="1896"/>
                </a:lnTo>
                <a:lnTo>
                  <a:pt x="1314" y="1896"/>
                </a:lnTo>
                <a:lnTo>
                  <a:pt x="1312" y="1898"/>
                </a:lnTo>
                <a:lnTo>
                  <a:pt x="1314" y="1900"/>
                </a:lnTo>
                <a:lnTo>
                  <a:pt x="1316" y="1902"/>
                </a:lnTo>
                <a:lnTo>
                  <a:pt x="1316" y="1906"/>
                </a:lnTo>
                <a:lnTo>
                  <a:pt x="1318" y="1908"/>
                </a:lnTo>
                <a:lnTo>
                  <a:pt x="1320" y="1908"/>
                </a:lnTo>
                <a:lnTo>
                  <a:pt x="1320" y="1906"/>
                </a:lnTo>
                <a:lnTo>
                  <a:pt x="1322" y="1904"/>
                </a:lnTo>
                <a:lnTo>
                  <a:pt x="1322" y="1902"/>
                </a:lnTo>
                <a:lnTo>
                  <a:pt x="1328" y="1902"/>
                </a:lnTo>
                <a:lnTo>
                  <a:pt x="1332" y="1904"/>
                </a:lnTo>
                <a:lnTo>
                  <a:pt x="1340" y="1908"/>
                </a:lnTo>
                <a:lnTo>
                  <a:pt x="1350" y="1906"/>
                </a:lnTo>
                <a:lnTo>
                  <a:pt x="1354" y="1906"/>
                </a:lnTo>
                <a:lnTo>
                  <a:pt x="1358" y="1906"/>
                </a:lnTo>
                <a:lnTo>
                  <a:pt x="1368" y="1900"/>
                </a:lnTo>
                <a:lnTo>
                  <a:pt x="1366" y="1894"/>
                </a:lnTo>
                <a:lnTo>
                  <a:pt x="1366" y="1888"/>
                </a:lnTo>
                <a:lnTo>
                  <a:pt x="1362" y="1878"/>
                </a:lnTo>
                <a:lnTo>
                  <a:pt x="1354" y="1878"/>
                </a:lnTo>
                <a:lnTo>
                  <a:pt x="1350" y="1878"/>
                </a:lnTo>
                <a:lnTo>
                  <a:pt x="1350" y="1880"/>
                </a:lnTo>
                <a:lnTo>
                  <a:pt x="1350" y="1882"/>
                </a:lnTo>
                <a:lnTo>
                  <a:pt x="1346" y="1882"/>
                </a:lnTo>
                <a:lnTo>
                  <a:pt x="1344" y="1880"/>
                </a:lnTo>
                <a:lnTo>
                  <a:pt x="1346" y="1872"/>
                </a:lnTo>
                <a:lnTo>
                  <a:pt x="1328" y="1870"/>
                </a:lnTo>
                <a:lnTo>
                  <a:pt x="1318" y="1872"/>
                </a:lnTo>
                <a:lnTo>
                  <a:pt x="1310" y="1876"/>
                </a:lnTo>
                <a:close/>
                <a:moveTo>
                  <a:pt x="3792" y="1880"/>
                </a:moveTo>
                <a:lnTo>
                  <a:pt x="3792" y="1880"/>
                </a:lnTo>
                <a:lnTo>
                  <a:pt x="3794" y="1876"/>
                </a:lnTo>
                <a:lnTo>
                  <a:pt x="3794" y="1872"/>
                </a:lnTo>
                <a:lnTo>
                  <a:pt x="3792" y="1870"/>
                </a:lnTo>
                <a:lnTo>
                  <a:pt x="3790" y="1870"/>
                </a:lnTo>
                <a:lnTo>
                  <a:pt x="3790" y="1876"/>
                </a:lnTo>
                <a:lnTo>
                  <a:pt x="3790" y="1878"/>
                </a:lnTo>
                <a:lnTo>
                  <a:pt x="3792" y="1880"/>
                </a:lnTo>
                <a:close/>
                <a:moveTo>
                  <a:pt x="2074" y="1880"/>
                </a:moveTo>
                <a:lnTo>
                  <a:pt x="2074" y="1880"/>
                </a:lnTo>
                <a:lnTo>
                  <a:pt x="2076" y="1882"/>
                </a:lnTo>
                <a:lnTo>
                  <a:pt x="2076" y="1886"/>
                </a:lnTo>
                <a:lnTo>
                  <a:pt x="2082" y="1886"/>
                </a:lnTo>
                <a:lnTo>
                  <a:pt x="2084" y="1884"/>
                </a:lnTo>
                <a:lnTo>
                  <a:pt x="2082" y="1878"/>
                </a:lnTo>
                <a:lnTo>
                  <a:pt x="2080" y="1876"/>
                </a:lnTo>
                <a:lnTo>
                  <a:pt x="2076" y="1878"/>
                </a:lnTo>
                <a:lnTo>
                  <a:pt x="2074" y="1880"/>
                </a:lnTo>
                <a:close/>
                <a:moveTo>
                  <a:pt x="3906" y="1884"/>
                </a:moveTo>
                <a:lnTo>
                  <a:pt x="3906" y="1884"/>
                </a:lnTo>
                <a:lnTo>
                  <a:pt x="3906" y="1886"/>
                </a:lnTo>
                <a:lnTo>
                  <a:pt x="3912" y="1886"/>
                </a:lnTo>
                <a:lnTo>
                  <a:pt x="3914" y="1886"/>
                </a:lnTo>
                <a:lnTo>
                  <a:pt x="3916" y="1886"/>
                </a:lnTo>
                <a:lnTo>
                  <a:pt x="3916" y="1880"/>
                </a:lnTo>
                <a:lnTo>
                  <a:pt x="3914" y="1876"/>
                </a:lnTo>
                <a:lnTo>
                  <a:pt x="3912" y="1876"/>
                </a:lnTo>
                <a:lnTo>
                  <a:pt x="3910" y="1878"/>
                </a:lnTo>
                <a:lnTo>
                  <a:pt x="3906" y="1884"/>
                </a:lnTo>
                <a:close/>
                <a:moveTo>
                  <a:pt x="4308" y="1884"/>
                </a:moveTo>
                <a:lnTo>
                  <a:pt x="4308" y="1884"/>
                </a:lnTo>
                <a:lnTo>
                  <a:pt x="4308" y="1878"/>
                </a:lnTo>
                <a:lnTo>
                  <a:pt x="4306" y="1878"/>
                </a:lnTo>
                <a:lnTo>
                  <a:pt x="4304" y="1878"/>
                </a:lnTo>
                <a:lnTo>
                  <a:pt x="4304" y="1882"/>
                </a:lnTo>
                <a:lnTo>
                  <a:pt x="4306" y="1884"/>
                </a:lnTo>
                <a:lnTo>
                  <a:pt x="4308" y="1884"/>
                </a:lnTo>
                <a:close/>
                <a:moveTo>
                  <a:pt x="3516" y="1884"/>
                </a:moveTo>
                <a:lnTo>
                  <a:pt x="3516" y="1884"/>
                </a:lnTo>
                <a:lnTo>
                  <a:pt x="3516" y="1880"/>
                </a:lnTo>
                <a:lnTo>
                  <a:pt x="3514" y="1878"/>
                </a:lnTo>
                <a:lnTo>
                  <a:pt x="3512" y="1882"/>
                </a:lnTo>
                <a:lnTo>
                  <a:pt x="3514" y="1882"/>
                </a:lnTo>
                <a:lnTo>
                  <a:pt x="3516" y="1884"/>
                </a:lnTo>
                <a:close/>
                <a:moveTo>
                  <a:pt x="1118" y="1886"/>
                </a:moveTo>
                <a:lnTo>
                  <a:pt x="1118" y="1886"/>
                </a:lnTo>
                <a:lnTo>
                  <a:pt x="1118" y="1888"/>
                </a:lnTo>
                <a:lnTo>
                  <a:pt x="1118" y="1890"/>
                </a:lnTo>
                <a:lnTo>
                  <a:pt x="1120" y="1892"/>
                </a:lnTo>
                <a:lnTo>
                  <a:pt x="1126" y="1892"/>
                </a:lnTo>
                <a:lnTo>
                  <a:pt x="1124" y="1890"/>
                </a:lnTo>
                <a:lnTo>
                  <a:pt x="1126" y="1890"/>
                </a:lnTo>
                <a:lnTo>
                  <a:pt x="1126" y="1888"/>
                </a:lnTo>
                <a:lnTo>
                  <a:pt x="1128" y="1886"/>
                </a:lnTo>
                <a:lnTo>
                  <a:pt x="1122" y="1884"/>
                </a:lnTo>
                <a:lnTo>
                  <a:pt x="1120" y="1884"/>
                </a:lnTo>
                <a:lnTo>
                  <a:pt x="1118" y="1886"/>
                </a:lnTo>
                <a:close/>
                <a:moveTo>
                  <a:pt x="4532" y="1896"/>
                </a:moveTo>
                <a:lnTo>
                  <a:pt x="4532" y="1896"/>
                </a:lnTo>
                <a:lnTo>
                  <a:pt x="4534" y="1892"/>
                </a:lnTo>
                <a:lnTo>
                  <a:pt x="4536" y="1890"/>
                </a:lnTo>
                <a:lnTo>
                  <a:pt x="4536" y="1888"/>
                </a:lnTo>
                <a:lnTo>
                  <a:pt x="4532" y="1888"/>
                </a:lnTo>
                <a:lnTo>
                  <a:pt x="4530" y="1892"/>
                </a:lnTo>
                <a:lnTo>
                  <a:pt x="4532" y="1896"/>
                </a:lnTo>
                <a:close/>
                <a:moveTo>
                  <a:pt x="1700" y="1894"/>
                </a:moveTo>
                <a:lnTo>
                  <a:pt x="1700" y="1894"/>
                </a:lnTo>
                <a:lnTo>
                  <a:pt x="1702" y="1894"/>
                </a:lnTo>
                <a:lnTo>
                  <a:pt x="1702" y="1892"/>
                </a:lnTo>
                <a:lnTo>
                  <a:pt x="1702" y="1890"/>
                </a:lnTo>
                <a:lnTo>
                  <a:pt x="1700" y="1892"/>
                </a:lnTo>
                <a:lnTo>
                  <a:pt x="1700" y="1894"/>
                </a:lnTo>
                <a:close/>
                <a:moveTo>
                  <a:pt x="1700" y="1900"/>
                </a:moveTo>
                <a:lnTo>
                  <a:pt x="1700" y="1900"/>
                </a:lnTo>
                <a:lnTo>
                  <a:pt x="1702" y="1898"/>
                </a:lnTo>
                <a:lnTo>
                  <a:pt x="1704" y="1898"/>
                </a:lnTo>
                <a:lnTo>
                  <a:pt x="1702" y="1896"/>
                </a:lnTo>
                <a:lnTo>
                  <a:pt x="1700" y="1898"/>
                </a:lnTo>
                <a:lnTo>
                  <a:pt x="1698" y="1898"/>
                </a:lnTo>
                <a:lnTo>
                  <a:pt x="1700" y="1900"/>
                </a:lnTo>
                <a:close/>
                <a:moveTo>
                  <a:pt x="1086" y="1912"/>
                </a:moveTo>
                <a:lnTo>
                  <a:pt x="1086" y="1912"/>
                </a:lnTo>
                <a:lnTo>
                  <a:pt x="1092" y="1908"/>
                </a:lnTo>
                <a:lnTo>
                  <a:pt x="1092" y="1904"/>
                </a:lnTo>
                <a:lnTo>
                  <a:pt x="1092" y="1900"/>
                </a:lnTo>
                <a:lnTo>
                  <a:pt x="1090" y="1900"/>
                </a:lnTo>
                <a:lnTo>
                  <a:pt x="1088" y="1898"/>
                </a:lnTo>
                <a:lnTo>
                  <a:pt x="1086" y="1898"/>
                </a:lnTo>
                <a:lnTo>
                  <a:pt x="1084" y="1902"/>
                </a:lnTo>
                <a:lnTo>
                  <a:pt x="1084" y="1906"/>
                </a:lnTo>
                <a:lnTo>
                  <a:pt x="1084" y="1910"/>
                </a:lnTo>
                <a:lnTo>
                  <a:pt x="1086" y="1912"/>
                </a:lnTo>
                <a:close/>
                <a:moveTo>
                  <a:pt x="500" y="1904"/>
                </a:moveTo>
                <a:lnTo>
                  <a:pt x="500" y="1904"/>
                </a:lnTo>
                <a:lnTo>
                  <a:pt x="498" y="1912"/>
                </a:lnTo>
                <a:lnTo>
                  <a:pt x="500" y="1916"/>
                </a:lnTo>
                <a:lnTo>
                  <a:pt x="504" y="1918"/>
                </a:lnTo>
                <a:lnTo>
                  <a:pt x="510" y="1914"/>
                </a:lnTo>
                <a:lnTo>
                  <a:pt x="516" y="1910"/>
                </a:lnTo>
                <a:lnTo>
                  <a:pt x="514" y="1908"/>
                </a:lnTo>
                <a:lnTo>
                  <a:pt x="514" y="1904"/>
                </a:lnTo>
                <a:lnTo>
                  <a:pt x="506" y="1902"/>
                </a:lnTo>
                <a:lnTo>
                  <a:pt x="504" y="1902"/>
                </a:lnTo>
                <a:lnTo>
                  <a:pt x="500" y="1904"/>
                </a:lnTo>
                <a:close/>
                <a:moveTo>
                  <a:pt x="3022" y="1924"/>
                </a:moveTo>
                <a:lnTo>
                  <a:pt x="3022" y="1924"/>
                </a:lnTo>
                <a:lnTo>
                  <a:pt x="3022" y="1918"/>
                </a:lnTo>
                <a:lnTo>
                  <a:pt x="3020" y="1912"/>
                </a:lnTo>
                <a:lnTo>
                  <a:pt x="3012" y="1910"/>
                </a:lnTo>
                <a:lnTo>
                  <a:pt x="3008" y="1908"/>
                </a:lnTo>
                <a:lnTo>
                  <a:pt x="3002" y="1908"/>
                </a:lnTo>
                <a:lnTo>
                  <a:pt x="3002" y="1912"/>
                </a:lnTo>
                <a:lnTo>
                  <a:pt x="3004" y="1916"/>
                </a:lnTo>
                <a:lnTo>
                  <a:pt x="3008" y="1922"/>
                </a:lnTo>
                <a:lnTo>
                  <a:pt x="3014" y="1924"/>
                </a:lnTo>
                <a:lnTo>
                  <a:pt x="3022" y="1924"/>
                </a:lnTo>
                <a:close/>
                <a:moveTo>
                  <a:pt x="4442" y="1918"/>
                </a:moveTo>
                <a:lnTo>
                  <a:pt x="4442" y="1918"/>
                </a:lnTo>
                <a:lnTo>
                  <a:pt x="4442" y="1908"/>
                </a:lnTo>
                <a:lnTo>
                  <a:pt x="4440" y="1908"/>
                </a:lnTo>
                <a:lnTo>
                  <a:pt x="4438" y="1910"/>
                </a:lnTo>
                <a:lnTo>
                  <a:pt x="4438" y="1912"/>
                </a:lnTo>
                <a:lnTo>
                  <a:pt x="4440" y="1916"/>
                </a:lnTo>
                <a:lnTo>
                  <a:pt x="4442" y="1918"/>
                </a:lnTo>
                <a:close/>
                <a:moveTo>
                  <a:pt x="4638" y="1920"/>
                </a:moveTo>
                <a:lnTo>
                  <a:pt x="4638" y="1920"/>
                </a:lnTo>
                <a:lnTo>
                  <a:pt x="4642" y="1922"/>
                </a:lnTo>
                <a:lnTo>
                  <a:pt x="4644" y="1922"/>
                </a:lnTo>
                <a:lnTo>
                  <a:pt x="4646" y="1920"/>
                </a:lnTo>
                <a:lnTo>
                  <a:pt x="4646" y="1918"/>
                </a:lnTo>
                <a:lnTo>
                  <a:pt x="4646" y="1914"/>
                </a:lnTo>
                <a:lnTo>
                  <a:pt x="4642" y="1914"/>
                </a:lnTo>
                <a:lnTo>
                  <a:pt x="4640" y="1914"/>
                </a:lnTo>
                <a:lnTo>
                  <a:pt x="4638" y="1920"/>
                </a:lnTo>
                <a:close/>
                <a:moveTo>
                  <a:pt x="1278" y="1932"/>
                </a:moveTo>
                <a:lnTo>
                  <a:pt x="1278" y="1932"/>
                </a:lnTo>
                <a:lnTo>
                  <a:pt x="1288" y="1932"/>
                </a:lnTo>
                <a:lnTo>
                  <a:pt x="1288" y="1926"/>
                </a:lnTo>
                <a:lnTo>
                  <a:pt x="1290" y="1924"/>
                </a:lnTo>
                <a:lnTo>
                  <a:pt x="1288" y="1922"/>
                </a:lnTo>
                <a:lnTo>
                  <a:pt x="1290" y="1922"/>
                </a:lnTo>
                <a:lnTo>
                  <a:pt x="1292" y="1922"/>
                </a:lnTo>
                <a:lnTo>
                  <a:pt x="1294" y="1922"/>
                </a:lnTo>
                <a:lnTo>
                  <a:pt x="1294" y="1918"/>
                </a:lnTo>
                <a:lnTo>
                  <a:pt x="1290" y="1918"/>
                </a:lnTo>
                <a:lnTo>
                  <a:pt x="1288" y="1916"/>
                </a:lnTo>
                <a:lnTo>
                  <a:pt x="1284" y="1914"/>
                </a:lnTo>
                <a:lnTo>
                  <a:pt x="1280" y="1914"/>
                </a:lnTo>
                <a:lnTo>
                  <a:pt x="1278" y="1922"/>
                </a:lnTo>
                <a:lnTo>
                  <a:pt x="1278" y="1932"/>
                </a:lnTo>
                <a:close/>
                <a:moveTo>
                  <a:pt x="3592" y="1918"/>
                </a:moveTo>
                <a:lnTo>
                  <a:pt x="3592" y="1918"/>
                </a:lnTo>
                <a:lnTo>
                  <a:pt x="3594" y="1920"/>
                </a:lnTo>
                <a:lnTo>
                  <a:pt x="3598" y="1922"/>
                </a:lnTo>
                <a:lnTo>
                  <a:pt x="3598" y="1920"/>
                </a:lnTo>
                <a:lnTo>
                  <a:pt x="3598" y="1916"/>
                </a:lnTo>
                <a:lnTo>
                  <a:pt x="3594" y="1918"/>
                </a:lnTo>
                <a:lnTo>
                  <a:pt x="3592" y="1918"/>
                </a:lnTo>
                <a:close/>
                <a:moveTo>
                  <a:pt x="2160" y="1928"/>
                </a:moveTo>
                <a:lnTo>
                  <a:pt x="2160" y="1928"/>
                </a:lnTo>
                <a:lnTo>
                  <a:pt x="2164" y="1930"/>
                </a:lnTo>
                <a:lnTo>
                  <a:pt x="2170" y="1934"/>
                </a:lnTo>
                <a:lnTo>
                  <a:pt x="2170" y="1930"/>
                </a:lnTo>
                <a:lnTo>
                  <a:pt x="2174" y="1930"/>
                </a:lnTo>
                <a:lnTo>
                  <a:pt x="2174" y="1926"/>
                </a:lnTo>
                <a:lnTo>
                  <a:pt x="2174" y="1924"/>
                </a:lnTo>
                <a:lnTo>
                  <a:pt x="2172" y="1924"/>
                </a:lnTo>
                <a:lnTo>
                  <a:pt x="2170" y="1924"/>
                </a:lnTo>
                <a:lnTo>
                  <a:pt x="2168" y="1926"/>
                </a:lnTo>
                <a:lnTo>
                  <a:pt x="2168" y="1924"/>
                </a:lnTo>
                <a:lnTo>
                  <a:pt x="2166" y="1924"/>
                </a:lnTo>
                <a:lnTo>
                  <a:pt x="2166" y="1922"/>
                </a:lnTo>
                <a:lnTo>
                  <a:pt x="2160" y="1922"/>
                </a:lnTo>
                <a:lnTo>
                  <a:pt x="2160" y="1924"/>
                </a:lnTo>
                <a:lnTo>
                  <a:pt x="2160" y="1928"/>
                </a:lnTo>
                <a:close/>
                <a:moveTo>
                  <a:pt x="2874" y="1926"/>
                </a:moveTo>
                <a:lnTo>
                  <a:pt x="2874" y="1926"/>
                </a:lnTo>
                <a:lnTo>
                  <a:pt x="2878" y="1928"/>
                </a:lnTo>
                <a:lnTo>
                  <a:pt x="2878" y="1924"/>
                </a:lnTo>
                <a:lnTo>
                  <a:pt x="2878" y="1922"/>
                </a:lnTo>
                <a:lnTo>
                  <a:pt x="2876" y="1922"/>
                </a:lnTo>
                <a:lnTo>
                  <a:pt x="2874" y="1924"/>
                </a:lnTo>
                <a:lnTo>
                  <a:pt x="2874" y="1926"/>
                </a:lnTo>
                <a:close/>
                <a:moveTo>
                  <a:pt x="1630" y="1926"/>
                </a:moveTo>
                <a:lnTo>
                  <a:pt x="1630" y="1926"/>
                </a:lnTo>
                <a:lnTo>
                  <a:pt x="1630" y="1928"/>
                </a:lnTo>
                <a:lnTo>
                  <a:pt x="1632" y="1930"/>
                </a:lnTo>
                <a:lnTo>
                  <a:pt x="1632" y="1932"/>
                </a:lnTo>
                <a:lnTo>
                  <a:pt x="1632" y="1934"/>
                </a:lnTo>
                <a:lnTo>
                  <a:pt x="1636" y="1934"/>
                </a:lnTo>
                <a:lnTo>
                  <a:pt x="1640" y="1928"/>
                </a:lnTo>
                <a:lnTo>
                  <a:pt x="1640" y="1922"/>
                </a:lnTo>
                <a:lnTo>
                  <a:pt x="1634" y="1924"/>
                </a:lnTo>
                <a:lnTo>
                  <a:pt x="1630" y="1926"/>
                </a:lnTo>
                <a:close/>
                <a:moveTo>
                  <a:pt x="1850" y="1928"/>
                </a:moveTo>
                <a:lnTo>
                  <a:pt x="1850" y="1928"/>
                </a:lnTo>
                <a:lnTo>
                  <a:pt x="1854" y="1926"/>
                </a:lnTo>
                <a:lnTo>
                  <a:pt x="1856" y="1926"/>
                </a:lnTo>
                <a:lnTo>
                  <a:pt x="1856" y="1924"/>
                </a:lnTo>
                <a:lnTo>
                  <a:pt x="1852" y="1924"/>
                </a:lnTo>
                <a:lnTo>
                  <a:pt x="1850" y="1928"/>
                </a:lnTo>
                <a:close/>
                <a:moveTo>
                  <a:pt x="3178" y="1932"/>
                </a:moveTo>
                <a:lnTo>
                  <a:pt x="3178" y="1932"/>
                </a:lnTo>
                <a:lnTo>
                  <a:pt x="3178" y="1934"/>
                </a:lnTo>
                <a:lnTo>
                  <a:pt x="3180" y="1936"/>
                </a:lnTo>
                <a:lnTo>
                  <a:pt x="3186" y="1940"/>
                </a:lnTo>
                <a:lnTo>
                  <a:pt x="3192" y="1940"/>
                </a:lnTo>
                <a:lnTo>
                  <a:pt x="3198" y="1938"/>
                </a:lnTo>
                <a:lnTo>
                  <a:pt x="3198" y="1930"/>
                </a:lnTo>
                <a:lnTo>
                  <a:pt x="3194" y="1924"/>
                </a:lnTo>
                <a:lnTo>
                  <a:pt x="3188" y="1924"/>
                </a:lnTo>
                <a:lnTo>
                  <a:pt x="3184" y="1928"/>
                </a:lnTo>
                <a:lnTo>
                  <a:pt x="3178" y="1932"/>
                </a:lnTo>
                <a:close/>
                <a:moveTo>
                  <a:pt x="246" y="1946"/>
                </a:moveTo>
                <a:lnTo>
                  <a:pt x="246" y="1946"/>
                </a:lnTo>
                <a:lnTo>
                  <a:pt x="250" y="1948"/>
                </a:lnTo>
                <a:lnTo>
                  <a:pt x="254" y="1946"/>
                </a:lnTo>
                <a:lnTo>
                  <a:pt x="258" y="1944"/>
                </a:lnTo>
                <a:lnTo>
                  <a:pt x="260" y="1942"/>
                </a:lnTo>
                <a:lnTo>
                  <a:pt x="260" y="1938"/>
                </a:lnTo>
                <a:lnTo>
                  <a:pt x="260" y="1934"/>
                </a:lnTo>
                <a:lnTo>
                  <a:pt x="258" y="1930"/>
                </a:lnTo>
                <a:lnTo>
                  <a:pt x="256" y="1928"/>
                </a:lnTo>
                <a:lnTo>
                  <a:pt x="250" y="1930"/>
                </a:lnTo>
                <a:lnTo>
                  <a:pt x="246" y="1936"/>
                </a:lnTo>
                <a:lnTo>
                  <a:pt x="246" y="1942"/>
                </a:lnTo>
                <a:lnTo>
                  <a:pt x="246" y="1946"/>
                </a:lnTo>
                <a:close/>
                <a:moveTo>
                  <a:pt x="1366" y="1956"/>
                </a:moveTo>
                <a:lnTo>
                  <a:pt x="1366" y="1956"/>
                </a:lnTo>
                <a:lnTo>
                  <a:pt x="1368" y="1956"/>
                </a:lnTo>
                <a:lnTo>
                  <a:pt x="1370" y="1956"/>
                </a:lnTo>
                <a:lnTo>
                  <a:pt x="1372" y="1956"/>
                </a:lnTo>
                <a:lnTo>
                  <a:pt x="1372" y="1958"/>
                </a:lnTo>
                <a:lnTo>
                  <a:pt x="1370" y="1958"/>
                </a:lnTo>
                <a:lnTo>
                  <a:pt x="1372" y="1960"/>
                </a:lnTo>
                <a:lnTo>
                  <a:pt x="1374" y="1958"/>
                </a:lnTo>
                <a:lnTo>
                  <a:pt x="1376" y="1958"/>
                </a:lnTo>
                <a:lnTo>
                  <a:pt x="1378" y="1958"/>
                </a:lnTo>
                <a:lnTo>
                  <a:pt x="1374" y="1954"/>
                </a:lnTo>
                <a:lnTo>
                  <a:pt x="1370" y="1952"/>
                </a:lnTo>
                <a:lnTo>
                  <a:pt x="1372" y="1950"/>
                </a:lnTo>
                <a:lnTo>
                  <a:pt x="1376" y="1950"/>
                </a:lnTo>
                <a:lnTo>
                  <a:pt x="1372" y="1944"/>
                </a:lnTo>
                <a:lnTo>
                  <a:pt x="1374" y="1944"/>
                </a:lnTo>
                <a:lnTo>
                  <a:pt x="1374" y="1942"/>
                </a:lnTo>
                <a:lnTo>
                  <a:pt x="1372" y="1942"/>
                </a:lnTo>
                <a:lnTo>
                  <a:pt x="1370" y="1940"/>
                </a:lnTo>
                <a:lnTo>
                  <a:pt x="1372" y="1938"/>
                </a:lnTo>
                <a:lnTo>
                  <a:pt x="1372" y="1936"/>
                </a:lnTo>
                <a:lnTo>
                  <a:pt x="1368" y="1930"/>
                </a:lnTo>
                <a:lnTo>
                  <a:pt x="1362" y="1932"/>
                </a:lnTo>
                <a:lnTo>
                  <a:pt x="1356" y="1934"/>
                </a:lnTo>
                <a:lnTo>
                  <a:pt x="1358" y="1938"/>
                </a:lnTo>
                <a:lnTo>
                  <a:pt x="1358" y="1940"/>
                </a:lnTo>
                <a:lnTo>
                  <a:pt x="1356" y="1938"/>
                </a:lnTo>
                <a:lnTo>
                  <a:pt x="1352" y="1936"/>
                </a:lnTo>
                <a:lnTo>
                  <a:pt x="1348" y="1936"/>
                </a:lnTo>
                <a:lnTo>
                  <a:pt x="1346" y="1938"/>
                </a:lnTo>
                <a:lnTo>
                  <a:pt x="1348" y="1938"/>
                </a:lnTo>
                <a:lnTo>
                  <a:pt x="1348" y="1942"/>
                </a:lnTo>
                <a:lnTo>
                  <a:pt x="1356" y="1944"/>
                </a:lnTo>
                <a:lnTo>
                  <a:pt x="1364" y="1948"/>
                </a:lnTo>
                <a:lnTo>
                  <a:pt x="1364" y="1944"/>
                </a:lnTo>
                <a:lnTo>
                  <a:pt x="1362" y="1942"/>
                </a:lnTo>
                <a:lnTo>
                  <a:pt x="1364" y="1942"/>
                </a:lnTo>
                <a:lnTo>
                  <a:pt x="1364" y="1940"/>
                </a:lnTo>
                <a:lnTo>
                  <a:pt x="1362" y="1940"/>
                </a:lnTo>
                <a:lnTo>
                  <a:pt x="1364" y="1938"/>
                </a:lnTo>
                <a:lnTo>
                  <a:pt x="1366" y="1940"/>
                </a:lnTo>
                <a:lnTo>
                  <a:pt x="1368" y="1938"/>
                </a:lnTo>
                <a:lnTo>
                  <a:pt x="1366" y="1938"/>
                </a:lnTo>
                <a:lnTo>
                  <a:pt x="1364" y="1938"/>
                </a:lnTo>
                <a:lnTo>
                  <a:pt x="1360" y="1938"/>
                </a:lnTo>
                <a:lnTo>
                  <a:pt x="1358" y="1938"/>
                </a:lnTo>
                <a:lnTo>
                  <a:pt x="1358" y="1936"/>
                </a:lnTo>
                <a:lnTo>
                  <a:pt x="1360" y="1936"/>
                </a:lnTo>
                <a:lnTo>
                  <a:pt x="1364" y="1936"/>
                </a:lnTo>
                <a:lnTo>
                  <a:pt x="1368" y="1936"/>
                </a:lnTo>
                <a:lnTo>
                  <a:pt x="1368" y="1938"/>
                </a:lnTo>
                <a:lnTo>
                  <a:pt x="1370" y="1938"/>
                </a:lnTo>
                <a:lnTo>
                  <a:pt x="1368" y="1940"/>
                </a:lnTo>
                <a:lnTo>
                  <a:pt x="1366" y="1942"/>
                </a:lnTo>
                <a:lnTo>
                  <a:pt x="1368" y="1944"/>
                </a:lnTo>
                <a:lnTo>
                  <a:pt x="1370" y="1946"/>
                </a:lnTo>
                <a:lnTo>
                  <a:pt x="1368" y="1946"/>
                </a:lnTo>
                <a:lnTo>
                  <a:pt x="1366" y="1944"/>
                </a:lnTo>
                <a:lnTo>
                  <a:pt x="1364" y="1946"/>
                </a:lnTo>
                <a:lnTo>
                  <a:pt x="1366" y="1948"/>
                </a:lnTo>
                <a:lnTo>
                  <a:pt x="1368" y="1948"/>
                </a:lnTo>
                <a:lnTo>
                  <a:pt x="1368" y="1950"/>
                </a:lnTo>
                <a:lnTo>
                  <a:pt x="1368" y="1952"/>
                </a:lnTo>
                <a:lnTo>
                  <a:pt x="1366" y="1952"/>
                </a:lnTo>
                <a:lnTo>
                  <a:pt x="1366" y="1950"/>
                </a:lnTo>
                <a:lnTo>
                  <a:pt x="1364" y="1950"/>
                </a:lnTo>
                <a:lnTo>
                  <a:pt x="1364" y="1952"/>
                </a:lnTo>
                <a:lnTo>
                  <a:pt x="1366" y="1956"/>
                </a:lnTo>
                <a:close/>
                <a:moveTo>
                  <a:pt x="1364" y="1948"/>
                </a:moveTo>
                <a:lnTo>
                  <a:pt x="1364" y="1948"/>
                </a:lnTo>
                <a:lnTo>
                  <a:pt x="1360" y="1948"/>
                </a:lnTo>
                <a:lnTo>
                  <a:pt x="1358" y="1946"/>
                </a:lnTo>
                <a:lnTo>
                  <a:pt x="1358" y="1948"/>
                </a:lnTo>
                <a:lnTo>
                  <a:pt x="1358" y="1950"/>
                </a:lnTo>
                <a:lnTo>
                  <a:pt x="1360" y="1952"/>
                </a:lnTo>
                <a:lnTo>
                  <a:pt x="1362" y="1950"/>
                </a:lnTo>
                <a:lnTo>
                  <a:pt x="1364" y="1948"/>
                </a:lnTo>
                <a:close/>
                <a:moveTo>
                  <a:pt x="3920" y="1938"/>
                </a:moveTo>
                <a:lnTo>
                  <a:pt x="3920" y="1938"/>
                </a:lnTo>
                <a:lnTo>
                  <a:pt x="3922" y="1938"/>
                </a:lnTo>
                <a:lnTo>
                  <a:pt x="3924" y="1938"/>
                </a:lnTo>
                <a:lnTo>
                  <a:pt x="3924" y="1936"/>
                </a:lnTo>
                <a:lnTo>
                  <a:pt x="3922" y="1934"/>
                </a:lnTo>
                <a:lnTo>
                  <a:pt x="3918" y="1934"/>
                </a:lnTo>
                <a:lnTo>
                  <a:pt x="3918" y="1936"/>
                </a:lnTo>
                <a:lnTo>
                  <a:pt x="3920" y="1938"/>
                </a:lnTo>
                <a:close/>
                <a:moveTo>
                  <a:pt x="962" y="1938"/>
                </a:moveTo>
                <a:lnTo>
                  <a:pt x="962" y="1938"/>
                </a:lnTo>
                <a:lnTo>
                  <a:pt x="964" y="1940"/>
                </a:lnTo>
                <a:lnTo>
                  <a:pt x="962" y="1942"/>
                </a:lnTo>
                <a:lnTo>
                  <a:pt x="962" y="1946"/>
                </a:lnTo>
                <a:lnTo>
                  <a:pt x="966" y="1950"/>
                </a:lnTo>
                <a:lnTo>
                  <a:pt x="968" y="1954"/>
                </a:lnTo>
                <a:lnTo>
                  <a:pt x="976" y="1954"/>
                </a:lnTo>
                <a:lnTo>
                  <a:pt x="980" y="1948"/>
                </a:lnTo>
                <a:lnTo>
                  <a:pt x="984" y="1938"/>
                </a:lnTo>
                <a:lnTo>
                  <a:pt x="978" y="1938"/>
                </a:lnTo>
                <a:lnTo>
                  <a:pt x="978" y="1936"/>
                </a:lnTo>
                <a:lnTo>
                  <a:pt x="970" y="1936"/>
                </a:lnTo>
                <a:lnTo>
                  <a:pt x="962" y="1938"/>
                </a:lnTo>
                <a:close/>
                <a:moveTo>
                  <a:pt x="3248" y="1954"/>
                </a:moveTo>
                <a:lnTo>
                  <a:pt x="3248" y="1954"/>
                </a:lnTo>
                <a:lnTo>
                  <a:pt x="3248" y="1950"/>
                </a:lnTo>
                <a:lnTo>
                  <a:pt x="3252" y="1948"/>
                </a:lnTo>
                <a:lnTo>
                  <a:pt x="3254" y="1946"/>
                </a:lnTo>
                <a:lnTo>
                  <a:pt x="3252" y="1944"/>
                </a:lnTo>
                <a:lnTo>
                  <a:pt x="3258" y="1944"/>
                </a:lnTo>
                <a:lnTo>
                  <a:pt x="3256" y="1942"/>
                </a:lnTo>
                <a:lnTo>
                  <a:pt x="3256" y="1940"/>
                </a:lnTo>
                <a:lnTo>
                  <a:pt x="3254" y="1940"/>
                </a:lnTo>
                <a:lnTo>
                  <a:pt x="3252" y="1942"/>
                </a:lnTo>
                <a:lnTo>
                  <a:pt x="3250" y="1942"/>
                </a:lnTo>
                <a:lnTo>
                  <a:pt x="3246" y="1940"/>
                </a:lnTo>
                <a:lnTo>
                  <a:pt x="3242" y="1938"/>
                </a:lnTo>
                <a:lnTo>
                  <a:pt x="3240" y="1940"/>
                </a:lnTo>
                <a:lnTo>
                  <a:pt x="3238" y="1942"/>
                </a:lnTo>
                <a:lnTo>
                  <a:pt x="3238" y="1946"/>
                </a:lnTo>
                <a:lnTo>
                  <a:pt x="3240" y="1950"/>
                </a:lnTo>
                <a:lnTo>
                  <a:pt x="3242" y="1952"/>
                </a:lnTo>
                <a:lnTo>
                  <a:pt x="3248" y="1954"/>
                </a:lnTo>
                <a:close/>
                <a:moveTo>
                  <a:pt x="1416" y="1946"/>
                </a:moveTo>
                <a:lnTo>
                  <a:pt x="1416" y="1946"/>
                </a:lnTo>
                <a:lnTo>
                  <a:pt x="1426" y="1946"/>
                </a:lnTo>
                <a:lnTo>
                  <a:pt x="1430" y="1944"/>
                </a:lnTo>
                <a:lnTo>
                  <a:pt x="1432" y="1944"/>
                </a:lnTo>
                <a:lnTo>
                  <a:pt x="1430" y="1942"/>
                </a:lnTo>
                <a:lnTo>
                  <a:pt x="1426" y="1940"/>
                </a:lnTo>
                <a:lnTo>
                  <a:pt x="1416" y="1940"/>
                </a:lnTo>
                <a:lnTo>
                  <a:pt x="1416" y="1946"/>
                </a:lnTo>
                <a:close/>
                <a:moveTo>
                  <a:pt x="3018" y="1950"/>
                </a:moveTo>
                <a:lnTo>
                  <a:pt x="3018" y="1950"/>
                </a:lnTo>
                <a:lnTo>
                  <a:pt x="3016" y="1948"/>
                </a:lnTo>
                <a:lnTo>
                  <a:pt x="3016" y="1946"/>
                </a:lnTo>
                <a:lnTo>
                  <a:pt x="3016" y="1944"/>
                </a:lnTo>
                <a:lnTo>
                  <a:pt x="3014" y="1942"/>
                </a:lnTo>
                <a:lnTo>
                  <a:pt x="3012" y="1942"/>
                </a:lnTo>
                <a:lnTo>
                  <a:pt x="3012" y="1944"/>
                </a:lnTo>
                <a:lnTo>
                  <a:pt x="3012" y="1948"/>
                </a:lnTo>
                <a:lnTo>
                  <a:pt x="3014" y="1950"/>
                </a:lnTo>
                <a:lnTo>
                  <a:pt x="3018" y="1950"/>
                </a:lnTo>
                <a:close/>
                <a:moveTo>
                  <a:pt x="3228" y="1946"/>
                </a:moveTo>
                <a:lnTo>
                  <a:pt x="3228" y="1946"/>
                </a:lnTo>
                <a:lnTo>
                  <a:pt x="3228" y="1944"/>
                </a:lnTo>
                <a:lnTo>
                  <a:pt x="3228" y="1942"/>
                </a:lnTo>
                <a:lnTo>
                  <a:pt x="3226" y="1942"/>
                </a:lnTo>
                <a:lnTo>
                  <a:pt x="3226" y="1946"/>
                </a:lnTo>
                <a:lnTo>
                  <a:pt x="3228" y="1946"/>
                </a:lnTo>
                <a:close/>
                <a:moveTo>
                  <a:pt x="1468" y="1944"/>
                </a:moveTo>
                <a:lnTo>
                  <a:pt x="1468" y="1944"/>
                </a:lnTo>
                <a:lnTo>
                  <a:pt x="1464" y="1944"/>
                </a:lnTo>
                <a:lnTo>
                  <a:pt x="1466" y="1946"/>
                </a:lnTo>
                <a:lnTo>
                  <a:pt x="1468" y="1948"/>
                </a:lnTo>
                <a:lnTo>
                  <a:pt x="1468" y="1946"/>
                </a:lnTo>
                <a:lnTo>
                  <a:pt x="1468" y="1944"/>
                </a:lnTo>
                <a:close/>
                <a:moveTo>
                  <a:pt x="3648" y="1966"/>
                </a:moveTo>
                <a:lnTo>
                  <a:pt x="3648" y="1966"/>
                </a:lnTo>
                <a:lnTo>
                  <a:pt x="3654" y="1966"/>
                </a:lnTo>
                <a:lnTo>
                  <a:pt x="3660" y="1964"/>
                </a:lnTo>
                <a:lnTo>
                  <a:pt x="3662" y="1970"/>
                </a:lnTo>
                <a:lnTo>
                  <a:pt x="3664" y="1974"/>
                </a:lnTo>
                <a:lnTo>
                  <a:pt x="3662" y="1978"/>
                </a:lnTo>
                <a:lnTo>
                  <a:pt x="3666" y="1978"/>
                </a:lnTo>
                <a:lnTo>
                  <a:pt x="3668" y="1976"/>
                </a:lnTo>
                <a:lnTo>
                  <a:pt x="3672" y="1976"/>
                </a:lnTo>
                <a:lnTo>
                  <a:pt x="3676" y="1976"/>
                </a:lnTo>
                <a:lnTo>
                  <a:pt x="3680" y="1970"/>
                </a:lnTo>
                <a:lnTo>
                  <a:pt x="3682" y="1972"/>
                </a:lnTo>
                <a:lnTo>
                  <a:pt x="3684" y="1974"/>
                </a:lnTo>
                <a:lnTo>
                  <a:pt x="3688" y="1972"/>
                </a:lnTo>
                <a:lnTo>
                  <a:pt x="3694" y="1970"/>
                </a:lnTo>
                <a:lnTo>
                  <a:pt x="3694" y="1966"/>
                </a:lnTo>
                <a:lnTo>
                  <a:pt x="3692" y="1962"/>
                </a:lnTo>
                <a:lnTo>
                  <a:pt x="3688" y="1964"/>
                </a:lnTo>
                <a:lnTo>
                  <a:pt x="3686" y="1962"/>
                </a:lnTo>
                <a:lnTo>
                  <a:pt x="3686" y="1958"/>
                </a:lnTo>
                <a:lnTo>
                  <a:pt x="3684" y="1954"/>
                </a:lnTo>
                <a:lnTo>
                  <a:pt x="3682" y="1952"/>
                </a:lnTo>
                <a:lnTo>
                  <a:pt x="3682" y="1948"/>
                </a:lnTo>
                <a:lnTo>
                  <a:pt x="3678" y="1948"/>
                </a:lnTo>
                <a:lnTo>
                  <a:pt x="3674" y="1946"/>
                </a:lnTo>
                <a:lnTo>
                  <a:pt x="3674" y="1952"/>
                </a:lnTo>
                <a:lnTo>
                  <a:pt x="3674" y="1954"/>
                </a:lnTo>
                <a:lnTo>
                  <a:pt x="3668" y="1948"/>
                </a:lnTo>
                <a:lnTo>
                  <a:pt x="3664" y="1946"/>
                </a:lnTo>
                <a:lnTo>
                  <a:pt x="3660" y="1946"/>
                </a:lnTo>
                <a:lnTo>
                  <a:pt x="3658" y="1952"/>
                </a:lnTo>
                <a:lnTo>
                  <a:pt x="3654" y="1956"/>
                </a:lnTo>
                <a:lnTo>
                  <a:pt x="3648" y="1966"/>
                </a:lnTo>
                <a:close/>
                <a:moveTo>
                  <a:pt x="1350" y="1952"/>
                </a:moveTo>
                <a:lnTo>
                  <a:pt x="1350" y="1952"/>
                </a:lnTo>
                <a:lnTo>
                  <a:pt x="1352" y="1950"/>
                </a:lnTo>
                <a:lnTo>
                  <a:pt x="1356" y="1952"/>
                </a:lnTo>
                <a:lnTo>
                  <a:pt x="1356" y="1950"/>
                </a:lnTo>
                <a:lnTo>
                  <a:pt x="1354" y="1948"/>
                </a:lnTo>
                <a:lnTo>
                  <a:pt x="1348" y="1948"/>
                </a:lnTo>
                <a:lnTo>
                  <a:pt x="1348" y="1952"/>
                </a:lnTo>
                <a:lnTo>
                  <a:pt x="1350" y="1952"/>
                </a:lnTo>
                <a:close/>
                <a:moveTo>
                  <a:pt x="2016" y="1956"/>
                </a:moveTo>
                <a:lnTo>
                  <a:pt x="2016" y="1956"/>
                </a:lnTo>
                <a:lnTo>
                  <a:pt x="2016" y="1952"/>
                </a:lnTo>
                <a:lnTo>
                  <a:pt x="2014" y="1952"/>
                </a:lnTo>
                <a:lnTo>
                  <a:pt x="2014" y="1954"/>
                </a:lnTo>
                <a:lnTo>
                  <a:pt x="2016" y="1956"/>
                </a:lnTo>
                <a:close/>
                <a:moveTo>
                  <a:pt x="4102" y="1962"/>
                </a:moveTo>
                <a:lnTo>
                  <a:pt x="4102" y="1962"/>
                </a:lnTo>
                <a:lnTo>
                  <a:pt x="4106" y="1968"/>
                </a:lnTo>
                <a:lnTo>
                  <a:pt x="4108" y="1976"/>
                </a:lnTo>
                <a:lnTo>
                  <a:pt x="4112" y="1984"/>
                </a:lnTo>
                <a:lnTo>
                  <a:pt x="4114" y="1986"/>
                </a:lnTo>
                <a:lnTo>
                  <a:pt x="4118" y="1988"/>
                </a:lnTo>
                <a:lnTo>
                  <a:pt x="4120" y="1984"/>
                </a:lnTo>
                <a:lnTo>
                  <a:pt x="4124" y="1984"/>
                </a:lnTo>
                <a:lnTo>
                  <a:pt x="4132" y="1986"/>
                </a:lnTo>
                <a:lnTo>
                  <a:pt x="4132" y="1984"/>
                </a:lnTo>
                <a:lnTo>
                  <a:pt x="4128" y="1974"/>
                </a:lnTo>
                <a:lnTo>
                  <a:pt x="4122" y="1968"/>
                </a:lnTo>
                <a:lnTo>
                  <a:pt x="4114" y="1960"/>
                </a:lnTo>
                <a:lnTo>
                  <a:pt x="4110" y="1952"/>
                </a:lnTo>
                <a:lnTo>
                  <a:pt x="4106" y="1952"/>
                </a:lnTo>
                <a:lnTo>
                  <a:pt x="4106" y="1954"/>
                </a:lnTo>
                <a:lnTo>
                  <a:pt x="4104" y="1956"/>
                </a:lnTo>
                <a:lnTo>
                  <a:pt x="4102" y="1958"/>
                </a:lnTo>
                <a:lnTo>
                  <a:pt x="4102" y="1962"/>
                </a:lnTo>
                <a:close/>
                <a:moveTo>
                  <a:pt x="3818" y="1962"/>
                </a:moveTo>
                <a:lnTo>
                  <a:pt x="3818" y="1962"/>
                </a:lnTo>
                <a:lnTo>
                  <a:pt x="3820" y="1964"/>
                </a:lnTo>
                <a:lnTo>
                  <a:pt x="3822" y="1964"/>
                </a:lnTo>
                <a:lnTo>
                  <a:pt x="3822" y="1962"/>
                </a:lnTo>
                <a:lnTo>
                  <a:pt x="3824" y="1962"/>
                </a:lnTo>
                <a:lnTo>
                  <a:pt x="3826" y="1962"/>
                </a:lnTo>
                <a:lnTo>
                  <a:pt x="3824" y="1958"/>
                </a:lnTo>
                <a:lnTo>
                  <a:pt x="3820" y="1958"/>
                </a:lnTo>
                <a:lnTo>
                  <a:pt x="3818" y="1960"/>
                </a:lnTo>
                <a:lnTo>
                  <a:pt x="3818" y="1962"/>
                </a:lnTo>
                <a:close/>
                <a:moveTo>
                  <a:pt x="1816" y="1962"/>
                </a:moveTo>
                <a:lnTo>
                  <a:pt x="1816" y="1962"/>
                </a:lnTo>
                <a:lnTo>
                  <a:pt x="1818" y="1964"/>
                </a:lnTo>
                <a:lnTo>
                  <a:pt x="1820" y="1962"/>
                </a:lnTo>
                <a:lnTo>
                  <a:pt x="1824" y="1960"/>
                </a:lnTo>
                <a:lnTo>
                  <a:pt x="1820" y="1960"/>
                </a:lnTo>
                <a:lnTo>
                  <a:pt x="1818" y="1960"/>
                </a:lnTo>
                <a:lnTo>
                  <a:pt x="1816" y="1962"/>
                </a:lnTo>
                <a:close/>
                <a:moveTo>
                  <a:pt x="2860" y="1964"/>
                </a:moveTo>
                <a:lnTo>
                  <a:pt x="2860" y="1964"/>
                </a:lnTo>
                <a:lnTo>
                  <a:pt x="2860" y="1960"/>
                </a:lnTo>
                <a:lnTo>
                  <a:pt x="2858" y="1960"/>
                </a:lnTo>
                <a:lnTo>
                  <a:pt x="2858" y="1964"/>
                </a:lnTo>
                <a:lnTo>
                  <a:pt x="2860" y="1964"/>
                </a:lnTo>
                <a:close/>
                <a:moveTo>
                  <a:pt x="1260" y="1968"/>
                </a:moveTo>
                <a:lnTo>
                  <a:pt x="1260" y="1968"/>
                </a:lnTo>
                <a:lnTo>
                  <a:pt x="1262" y="1970"/>
                </a:lnTo>
                <a:lnTo>
                  <a:pt x="1262" y="1974"/>
                </a:lnTo>
                <a:lnTo>
                  <a:pt x="1266" y="1974"/>
                </a:lnTo>
                <a:lnTo>
                  <a:pt x="1264" y="1970"/>
                </a:lnTo>
                <a:lnTo>
                  <a:pt x="1264" y="1966"/>
                </a:lnTo>
                <a:lnTo>
                  <a:pt x="1260" y="1966"/>
                </a:lnTo>
                <a:lnTo>
                  <a:pt x="1260" y="1968"/>
                </a:lnTo>
                <a:close/>
                <a:moveTo>
                  <a:pt x="3698" y="1966"/>
                </a:moveTo>
                <a:lnTo>
                  <a:pt x="3698" y="1966"/>
                </a:lnTo>
                <a:lnTo>
                  <a:pt x="3698" y="1968"/>
                </a:lnTo>
                <a:lnTo>
                  <a:pt x="3700" y="1970"/>
                </a:lnTo>
                <a:lnTo>
                  <a:pt x="3702" y="1968"/>
                </a:lnTo>
                <a:lnTo>
                  <a:pt x="3702" y="1966"/>
                </a:lnTo>
                <a:lnTo>
                  <a:pt x="3698" y="1966"/>
                </a:lnTo>
                <a:close/>
                <a:moveTo>
                  <a:pt x="1002" y="1974"/>
                </a:moveTo>
                <a:lnTo>
                  <a:pt x="1002" y="1974"/>
                </a:lnTo>
                <a:lnTo>
                  <a:pt x="1002" y="1986"/>
                </a:lnTo>
                <a:lnTo>
                  <a:pt x="1002" y="1990"/>
                </a:lnTo>
                <a:lnTo>
                  <a:pt x="1006" y="1994"/>
                </a:lnTo>
                <a:lnTo>
                  <a:pt x="1004" y="1994"/>
                </a:lnTo>
                <a:lnTo>
                  <a:pt x="1002" y="1996"/>
                </a:lnTo>
                <a:lnTo>
                  <a:pt x="1006" y="1998"/>
                </a:lnTo>
                <a:lnTo>
                  <a:pt x="1010" y="2000"/>
                </a:lnTo>
                <a:lnTo>
                  <a:pt x="1014" y="2002"/>
                </a:lnTo>
                <a:lnTo>
                  <a:pt x="1018" y="2004"/>
                </a:lnTo>
                <a:lnTo>
                  <a:pt x="1024" y="2000"/>
                </a:lnTo>
                <a:lnTo>
                  <a:pt x="1028" y="1996"/>
                </a:lnTo>
                <a:lnTo>
                  <a:pt x="1028" y="1988"/>
                </a:lnTo>
                <a:lnTo>
                  <a:pt x="1026" y="1984"/>
                </a:lnTo>
                <a:lnTo>
                  <a:pt x="1022" y="1978"/>
                </a:lnTo>
                <a:lnTo>
                  <a:pt x="1022" y="1972"/>
                </a:lnTo>
                <a:lnTo>
                  <a:pt x="1014" y="1972"/>
                </a:lnTo>
                <a:lnTo>
                  <a:pt x="1008" y="1970"/>
                </a:lnTo>
                <a:lnTo>
                  <a:pt x="1006" y="1972"/>
                </a:lnTo>
                <a:lnTo>
                  <a:pt x="1004" y="1974"/>
                </a:lnTo>
                <a:lnTo>
                  <a:pt x="1002" y="1974"/>
                </a:lnTo>
                <a:close/>
                <a:moveTo>
                  <a:pt x="2538" y="1974"/>
                </a:moveTo>
                <a:lnTo>
                  <a:pt x="2538" y="1974"/>
                </a:lnTo>
                <a:lnTo>
                  <a:pt x="2540" y="1972"/>
                </a:lnTo>
                <a:lnTo>
                  <a:pt x="2538" y="1970"/>
                </a:lnTo>
                <a:lnTo>
                  <a:pt x="2536" y="1970"/>
                </a:lnTo>
                <a:lnTo>
                  <a:pt x="2538" y="1974"/>
                </a:lnTo>
                <a:close/>
                <a:moveTo>
                  <a:pt x="1360" y="1972"/>
                </a:moveTo>
                <a:lnTo>
                  <a:pt x="1360" y="1972"/>
                </a:lnTo>
                <a:lnTo>
                  <a:pt x="1358" y="1980"/>
                </a:lnTo>
                <a:lnTo>
                  <a:pt x="1358" y="1988"/>
                </a:lnTo>
                <a:lnTo>
                  <a:pt x="1360" y="1996"/>
                </a:lnTo>
                <a:lnTo>
                  <a:pt x="1366" y="2002"/>
                </a:lnTo>
                <a:lnTo>
                  <a:pt x="1364" y="2004"/>
                </a:lnTo>
                <a:lnTo>
                  <a:pt x="1368" y="2006"/>
                </a:lnTo>
                <a:lnTo>
                  <a:pt x="1370" y="2008"/>
                </a:lnTo>
                <a:lnTo>
                  <a:pt x="1374" y="2010"/>
                </a:lnTo>
                <a:lnTo>
                  <a:pt x="1378" y="2012"/>
                </a:lnTo>
                <a:lnTo>
                  <a:pt x="1378" y="2004"/>
                </a:lnTo>
                <a:lnTo>
                  <a:pt x="1378" y="1996"/>
                </a:lnTo>
                <a:lnTo>
                  <a:pt x="1378" y="1988"/>
                </a:lnTo>
                <a:lnTo>
                  <a:pt x="1380" y="1982"/>
                </a:lnTo>
                <a:lnTo>
                  <a:pt x="1378" y="1980"/>
                </a:lnTo>
                <a:lnTo>
                  <a:pt x="1376" y="1978"/>
                </a:lnTo>
                <a:lnTo>
                  <a:pt x="1376" y="1980"/>
                </a:lnTo>
                <a:lnTo>
                  <a:pt x="1372" y="1982"/>
                </a:lnTo>
                <a:lnTo>
                  <a:pt x="1372" y="1980"/>
                </a:lnTo>
                <a:lnTo>
                  <a:pt x="1370" y="1980"/>
                </a:lnTo>
                <a:lnTo>
                  <a:pt x="1370" y="1972"/>
                </a:lnTo>
                <a:lnTo>
                  <a:pt x="1368" y="1970"/>
                </a:lnTo>
                <a:lnTo>
                  <a:pt x="1366" y="1972"/>
                </a:lnTo>
                <a:lnTo>
                  <a:pt x="1362" y="1972"/>
                </a:lnTo>
                <a:lnTo>
                  <a:pt x="1360" y="1972"/>
                </a:lnTo>
                <a:close/>
                <a:moveTo>
                  <a:pt x="1666" y="1976"/>
                </a:moveTo>
                <a:lnTo>
                  <a:pt x="1666" y="1976"/>
                </a:lnTo>
                <a:lnTo>
                  <a:pt x="1668" y="1980"/>
                </a:lnTo>
                <a:lnTo>
                  <a:pt x="1670" y="1984"/>
                </a:lnTo>
                <a:lnTo>
                  <a:pt x="1674" y="1988"/>
                </a:lnTo>
                <a:lnTo>
                  <a:pt x="1678" y="1988"/>
                </a:lnTo>
                <a:lnTo>
                  <a:pt x="1680" y="1984"/>
                </a:lnTo>
                <a:lnTo>
                  <a:pt x="1682" y="1980"/>
                </a:lnTo>
                <a:lnTo>
                  <a:pt x="1684" y="1978"/>
                </a:lnTo>
                <a:lnTo>
                  <a:pt x="1686" y="1972"/>
                </a:lnTo>
                <a:lnTo>
                  <a:pt x="1680" y="1972"/>
                </a:lnTo>
                <a:lnTo>
                  <a:pt x="1674" y="1972"/>
                </a:lnTo>
                <a:lnTo>
                  <a:pt x="1670" y="1972"/>
                </a:lnTo>
                <a:lnTo>
                  <a:pt x="1666" y="1976"/>
                </a:lnTo>
                <a:close/>
                <a:moveTo>
                  <a:pt x="3968" y="1978"/>
                </a:moveTo>
                <a:lnTo>
                  <a:pt x="3968" y="1978"/>
                </a:lnTo>
                <a:lnTo>
                  <a:pt x="3968" y="1974"/>
                </a:lnTo>
                <a:lnTo>
                  <a:pt x="3966" y="1972"/>
                </a:lnTo>
                <a:lnTo>
                  <a:pt x="3964" y="1972"/>
                </a:lnTo>
                <a:lnTo>
                  <a:pt x="3964" y="1976"/>
                </a:lnTo>
                <a:lnTo>
                  <a:pt x="3964" y="1978"/>
                </a:lnTo>
                <a:lnTo>
                  <a:pt x="3966" y="1978"/>
                </a:lnTo>
                <a:lnTo>
                  <a:pt x="3968" y="1978"/>
                </a:lnTo>
                <a:close/>
                <a:moveTo>
                  <a:pt x="2542" y="1978"/>
                </a:moveTo>
                <a:lnTo>
                  <a:pt x="2542" y="1978"/>
                </a:lnTo>
                <a:lnTo>
                  <a:pt x="2540" y="1976"/>
                </a:lnTo>
                <a:lnTo>
                  <a:pt x="2542" y="1974"/>
                </a:lnTo>
                <a:lnTo>
                  <a:pt x="2540" y="1974"/>
                </a:lnTo>
                <a:lnTo>
                  <a:pt x="2538" y="1974"/>
                </a:lnTo>
                <a:lnTo>
                  <a:pt x="2536" y="1976"/>
                </a:lnTo>
                <a:lnTo>
                  <a:pt x="2536" y="1978"/>
                </a:lnTo>
                <a:lnTo>
                  <a:pt x="2540" y="1978"/>
                </a:lnTo>
                <a:lnTo>
                  <a:pt x="2542" y="1978"/>
                </a:lnTo>
                <a:close/>
                <a:moveTo>
                  <a:pt x="1978" y="1992"/>
                </a:moveTo>
                <a:lnTo>
                  <a:pt x="1978" y="1992"/>
                </a:lnTo>
                <a:lnTo>
                  <a:pt x="1980" y="1996"/>
                </a:lnTo>
                <a:lnTo>
                  <a:pt x="1984" y="2000"/>
                </a:lnTo>
                <a:lnTo>
                  <a:pt x="1986" y="2000"/>
                </a:lnTo>
                <a:lnTo>
                  <a:pt x="1988" y="1998"/>
                </a:lnTo>
                <a:lnTo>
                  <a:pt x="1990" y="2000"/>
                </a:lnTo>
                <a:lnTo>
                  <a:pt x="1994" y="2002"/>
                </a:lnTo>
                <a:lnTo>
                  <a:pt x="1998" y="2000"/>
                </a:lnTo>
                <a:lnTo>
                  <a:pt x="2000" y="1998"/>
                </a:lnTo>
                <a:lnTo>
                  <a:pt x="2004" y="1992"/>
                </a:lnTo>
                <a:lnTo>
                  <a:pt x="2006" y="1986"/>
                </a:lnTo>
                <a:lnTo>
                  <a:pt x="2002" y="1984"/>
                </a:lnTo>
                <a:lnTo>
                  <a:pt x="2000" y="1980"/>
                </a:lnTo>
                <a:lnTo>
                  <a:pt x="1996" y="1980"/>
                </a:lnTo>
                <a:lnTo>
                  <a:pt x="1992" y="1978"/>
                </a:lnTo>
                <a:lnTo>
                  <a:pt x="1988" y="1976"/>
                </a:lnTo>
                <a:lnTo>
                  <a:pt x="1982" y="1982"/>
                </a:lnTo>
                <a:lnTo>
                  <a:pt x="1978" y="1992"/>
                </a:lnTo>
                <a:close/>
                <a:moveTo>
                  <a:pt x="3848" y="1998"/>
                </a:moveTo>
                <a:lnTo>
                  <a:pt x="3848" y="1998"/>
                </a:lnTo>
                <a:lnTo>
                  <a:pt x="3846" y="1990"/>
                </a:lnTo>
                <a:lnTo>
                  <a:pt x="3846" y="1982"/>
                </a:lnTo>
                <a:lnTo>
                  <a:pt x="3844" y="1978"/>
                </a:lnTo>
                <a:lnTo>
                  <a:pt x="3842" y="1976"/>
                </a:lnTo>
                <a:lnTo>
                  <a:pt x="3838" y="1976"/>
                </a:lnTo>
                <a:lnTo>
                  <a:pt x="3838" y="1982"/>
                </a:lnTo>
                <a:lnTo>
                  <a:pt x="3838" y="1984"/>
                </a:lnTo>
                <a:lnTo>
                  <a:pt x="3836" y="1986"/>
                </a:lnTo>
                <a:lnTo>
                  <a:pt x="3838" y="1988"/>
                </a:lnTo>
                <a:lnTo>
                  <a:pt x="3840" y="1990"/>
                </a:lnTo>
                <a:lnTo>
                  <a:pt x="3836" y="1992"/>
                </a:lnTo>
                <a:lnTo>
                  <a:pt x="3834" y="1994"/>
                </a:lnTo>
                <a:lnTo>
                  <a:pt x="3836" y="1996"/>
                </a:lnTo>
                <a:lnTo>
                  <a:pt x="3838" y="1998"/>
                </a:lnTo>
                <a:lnTo>
                  <a:pt x="3840" y="1994"/>
                </a:lnTo>
                <a:lnTo>
                  <a:pt x="3844" y="1994"/>
                </a:lnTo>
                <a:lnTo>
                  <a:pt x="3848" y="1998"/>
                </a:lnTo>
                <a:close/>
                <a:moveTo>
                  <a:pt x="1606" y="1986"/>
                </a:moveTo>
                <a:lnTo>
                  <a:pt x="1606" y="1986"/>
                </a:lnTo>
                <a:lnTo>
                  <a:pt x="1616" y="1990"/>
                </a:lnTo>
                <a:lnTo>
                  <a:pt x="1620" y="1986"/>
                </a:lnTo>
                <a:lnTo>
                  <a:pt x="1620" y="1982"/>
                </a:lnTo>
                <a:lnTo>
                  <a:pt x="1618" y="1980"/>
                </a:lnTo>
                <a:lnTo>
                  <a:pt x="1616" y="1980"/>
                </a:lnTo>
                <a:lnTo>
                  <a:pt x="1612" y="1978"/>
                </a:lnTo>
                <a:lnTo>
                  <a:pt x="1608" y="1980"/>
                </a:lnTo>
                <a:lnTo>
                  <a:pt x="1606" y="1982"/>
                </a:lnTo>
                <a:lnTo>
                  <a:pt x="1606" y="1986"/>
                </a:lnTo>
                <a:close/>
                <a:moveTo>
                  <a:pt x="2538" y="1982"/>
                </a:moveTo>
                <a:lnTo>
                  <a:pt x="2538" y="1982"/>
                </a:lnTo>
                <a:lnTo>
                  <a:pt x="2536" y="1982"/>
                </a:lnTo>
                <a:lnTo>
                  <a:pt x="2538" y="1984"/>
                </a:lnTo>
                <a:lnTo>
                  <a:pt x="2538" y="1986"/>
                </a:lnTo>
                <a:lnTo>
                  <a:pt x="2542" y="1984"/>
                </a:lnTo>
                <a:lnTo>
                  <a:pt x="2546" y="1984"/>
                </a:lnTo>
                <a:lnTo>
                  <a:pt x="2542" y="1980"/>
                </a:lnTo>
                <a:lnTo>
                  <a:pt x="2540" y="1980"/>
                </a:lnTo>
                <a:lnTo>
                  <a:pt x="2538" y="1982"/>
                </a:lnTo>
                <a:close/>
                <a:moveTo>
                  <a:pt x="3758" y="2002"/>
                </a:moveTo>
                <a:lnTo>
                  <a:pt x="3758" y="2002"/>
                </a:lnTo>
                <a:lnTo>
                  <a:pt x="3762" y="2004"/>
                </a:lnTo>
                <a:lnTo>
                  <a:pt x="3768" y="2006"/>
                </a:lnTo>
                <a:lnTo>
                  <a:pt x="3768" y="2000"/>
                </a:lnTo>
                <a:lnTo>
                  <a:pt x="3764" y="2000"/>
                </a:lnTo>
                <a:lnTo>
                  <a:pt x="3764" y="1998"/>
                </a:lnTo>
                <a:lnTo>
                  <a:pt x="3762" y="1994"/>
                </a:lnTo>
                <a:lnTo>
                  <a:pt x="3762" y="1992"/>
                </a:lnTo>
                <a:lnTo>
                  <a:pt x="3760" y="1990"/>
                </a:lnTo>
                <a:lnTo>
                  <a:pt x="3758" y="1990"/>
                </a:lnTo>
                <a:lnTo>
                  <a:pt x="3756" y="1994"/>
                </a:lnTo>
                <a:lnTo>
                  <a:pt x="3758" y="1996"/>
                </a:lnTo>
                <a:lnTo>
                  <a:pt x="3758" y="2000"/>
                </a:lnTo>
                <a:lnTo>
                  <a:pt x="3758" y="2002"/>
                </a:lnTo>
                <a:close/>
                <a:moveTo>
                  <a:pt x="326" y="2006"/>
                </a:moveTo>
                <a:lnTo>
                  <a:pt x="326" y="2006"/>
                </a:lnTo>
                <a:lnTo>
                  <a:pt x="332" y="2006"/>
                </a:lnTo>
                <a:lnTo>
                  <a:pt x="334" y="2006"/>
                </a:lnTo>
                <a:lnTo>
                  <a:pt x="336" y="2006"/>
                </a:lnTo>
                <a:lnTo>
                  <a:pt x="336" y="2002"/>
                </a:lnTo>
                <a:lnTo>
                  <a:pt x="336" y="2000"/>
                </a:lnTo>
                <a:lnTo>
                  <a:pt x="336" y="1994"/>
                </a:lnTo>
                <a:lnTo>
                  <a:pt x="330" y="1996"/>
                </a:lnTo>
                <a:lnTo>
                  <a:pt x="328" y="1998"/>
                </a:lnTo>
                <a:lnTo>
                  <a:pt x="326" y="2006"/>
                </a:lnTo>
                <a:close/>
                <a:moveTo>
                  <a:pt x="2842" y="2002"/>
                </a:moveTo>
                <a:lnTo>
                  <a:pt x="2842" y="2002"/>
                </a:lnTo>
                <a:lnTo>
                  <a:pt x="2846" y="2000"/>
                </a:lnTo>
                <a:lnTo>
                  <a:pt x="2846" y="1996"/>
                </a:lnTo>
                <a:lnTo>
                  <a:pt x="2842" y="1996"/>
                </a:lnTo>
                <a:lnTo>
                  <a:pt x="2842" y="1998"/>
                </a:lnTo>
                <a:lnTo>
                  <a:pt x="2842" y="2002"/>
                </a:lnTo>
                <a:close/>
                <a:moveTo>
                  <a:pt x="1384" y="2002"/>
                </a:moveTo>
                <a:lnTo>
                  <a:pt x="1384" y="2002"/>
                </a:lnTo>
                <a:lnTo>
                  <a:pt x="1386" y="2002"/>
                </a:lnTo>
                <a:lnTo>
                  <a:pt x="1386" y="2006"/>
                </a:lnTo>
                <a:lnTo>
                  <a:pt x="1388" y="2004"/>
                </a:lnTo>
                <a:lnTo>
                  <a:pt x="1392" y="2004"/>
                </a:lnTo>
                <a:lnTo>
                  <a:pt x="1390" y="2002"/>
                </a:lnTo>
                <a:lnTo>
                  <a:pt x="1390" y="2000"/>
                </a:lnTo>
                <a:lnTo>
                  <a:pt x="1386" y="1998"/>
                </a:lnTo>
                <a:lnTo>
                  <a:pt x="1384" y="2000"/>
                </a:lnTo>
                <a:lnTo>
                  <a:pt x="1384" y="2002"/>
                </a:lnTo>
                <a:close/>
                <a:moveTo>
                  <a:pt x="2738" y="2004"/>
                </a:moveTo>
                <a:lnTo>
                  <a:pt x="2738" y="2004"/>
                </a:lnTo>
                <a:lnTo>
                  <a:pt x="2742" y="2002"/>
                </a:lnTo>
                <a:lnTo>
                  <a:pt x="2744" y="2000"/>
                </a:lnTo>
                <a:lnTo>
                  <a:pt x="2742" y="1998"/>
                </a:lnTo>
                <a:lnTo>
                  <a:pt x="2738" y="1998"/>
                </a:lnTo>
                <a:lnTo>
                  <a:pt x="2738" y="2004"/>
                </a:lnTo>
                <a:close/>
                <a:moveTo>
                  <a:pt x="4024" y="2016"/>
                </a:moveTo>
                <a:lnTo>
                  <a:pt x="4024" y="2016"/>
                </a:lnTo>
                <a:lnTo>
                  <a:pt x="4028" y="2018"/>
                </a:lnTo>
                <a:lnTo>
                  <a:pt x="4032" y="2018"/>
                </a:lnTo>
                <a:lnTo>
                  <a:pt x="4036" y="2018"/>
                </a:lnTo>
                <a:lnTo>
                  <a:pt x="4040" y="2016"/>
                </a:lnTo>
                <a:lnTo>
                  <a:pt x="4042" y="2012"/>
                </a:lnTo>
                <a:lnTo>
                  <a:pt x="4044" y="2010"/>
                </a:lnTo>
                <a:lnTo>
                  <a:pt x="4042" y="2006"/>
                </a:lnTo>
                <a:lnTo>
                  <a:pt x="4040" y="2002"/>
                </a:lnTo>
                <a:lnTo>
                  <a:pt x="4036" y="2000"/>
                </a:lnTo>
                <a:lnTo>
                  <a:pt x="4034" y="1998"/>
                </a:lnTo>
                <a:lnTo>
                  <a:pt x="4028" y="2002"/>
                </a:lnTo>
                <a:lnTo>
                  <a:pt x="4024" y="2008"/>
                </a:lnTo>
                <a:lnTo>
                  <a:pt x="4024" y="2012"/>
                </a:lnTo>
                <a:lnTo>
                  <a:pt x="4024" y="2016"/>
                </a:lnTo>
                <a:close/>
                <a:moveTo>
                  <a:pt x="1732" y="2006"/>
                </a:moveTo>
                <a:lnTo>
                  <a:pt x="1732" y="2006"/>
                </a:lnTo>
                <a:lnTo>
                  <a:pt x="1734" y="2006"/>
                </a:lnTo>
                <a:lnTo>
                  <a:pt x="1734" y="2004"/>
                </a:lnTo>
                <a:lnTo>
                  <a:pt x="1732" y="2002"/>
                </a:lnTo>
                <a:lnTo>
                  <a:pt x="1732" y="2004"/>
                </a:lnTo>
                <a:lnTo>
                  <a:pt x="1730" y="2006"/>
                </a:lnTo>
                <a:lnTo>
                  <a:pt x="1732" y="2006"/>
                </a:lnTo>
                <a:close/>
                <a:moveTo>
                  <a:pt x="2684" y="2008"/>
                </a:moveTo>
                <a:lnTo>
                  <a:pt x="2684" y="2008"/>
                </a:lnTo>
                <a:lnTo>
                  <a:pt x="2680" y="2008"/>
                </a:lnTo>
                <a:lnTo>
                  <a:pt x="2676" y="2006"/>
                </a:lnTo>
                <a:lnTo>
                  <a:pt x="2674" y="2004"/>
                </a:lnTo>
                <a:lnTo>
                  <a:pt x="2668" y="2004"/>
                </a:lnTo>
                <a:lnTo>
                  <a:pt x="2666" y="2008"/>
                </a:lnTo>
                <a:lnTo>
                  <a:pt x="2666" y="2014"/>
                </a:lnTo>
                <a:lnTo>
                  <a:pt x="2668" y="2018"/>
                </a:lnTo>
                <a:lnTo>
                  <a:pt x="2672" y="2020"/>
                </a:lnTo>
                <a:lnTo>
                  <a:pt x="2676" y="2020"/>
                </a:lnTo>
                <a:lnTo>
                  <a:pt x="2680" y="2020"/>
                </a:lnTo>
                <a:lnTo>
                  <a:pt x="2682" y="2016"/>
                </a:lnTo>
                <a:lnTo>
                  <a:pt x="2684" y="2008"/>
                </a:lnTo>
                <a:close/>
                <a:moveTo>
                  <a:pt x="1734" y="2008"/>
                </a:moveTo>
                <a:lnTo>
                  <a:pt x="1734" y="2008"/>
                </a:lnTo>
                <a:lnTo>
                  <a:pt x="1736" y="2010"/>
                </a:lnTo>
                <a:lnTo>
                  <a:pt x="1736" y="2014"/>
                </a:lnTo>
                <a:lnTo>
                  <a:pt x="1738" y="2016"/>
                </a:lnTo>
                <a:lnTo>
                  <a:pt x="1740" y="2016"/>
                </a:lnTo>
                <a:lnTo>
                  <a:pt x="1738" y="2014"/>
                </a:lnTo>
                <a:lnTo>
                  <a:pt x="1742" y="2014"/>
                </a:lnTo>
                <a:lnTo>
                  <a:pt x="1740" y="2008"/>
                </a:lnTo>
                <a:lnTo>
                  <a:pt x="1738" y="2006"/>
                </a:lnTo>
                <a:lnTo>
                  <a:pt x="1736" y="2006"/>
                </a:lnTo>
                <a:lnTo>
                  <a:pt x="1736" y="2008"/>
                </a:lnTo>
                <a:lnTo>
                  <a:pt x="1734" y="2008"/>
                </a:lnTo>
                <a:close/>
                <a:moveTo>
                  <a:pt x="2334" y="2006"/>
                </a:moveTo>
                <a:lnTo>
                  <a:pt x="2334" y="2006"/>
                </a:lnTo>
                <a:lnTo>
                  <a:pt x="2338" y="2014"/>
                </a:lnTo>
                <a:lnTo>
                  <a:pt x="2340" y="2016"/>
                </a:lnTo>
                <a:lnTo>
                  <a:pt x="2346" y="2016"/>
                </a:lnTo>
                <a:lnTo>
                  <a:pt x="2344" y="2012"/>
                </a:lnTo>
                <a:lnTo>
                  <a:pt x="2342" y="2008"/>
                </a:lnTo>
                <a:lnTo>
                  <a:pt x="2338" y="2006"/>
                </a:lnTo>
                <a:lnTo>
                  <a:pt x="2334" y="2006"/>
                </a:lnTo>
                <a:close/>
                <a:moveTo>
                  <a:pt x="4086" y="2010"/>
                </a:moveTo>
                <a:lnTo>
                  <a:pt x="4086" y="2010"/>
                </a:lnTo>
                <a:lnTo>
                  <a:pt x="4086" y="2014"/>
                </a:lnTo>
                <a:lnTo>
                  <a:pt x="4090" y="2014"/>
                </a:lnTo>
                <a:lnTo>
                  <a:pt x="4090" y="2010"/>
                </a:lnTo>
                <a:lnTo>
                  <a:pt x="4086" y="2010"/>
                </a:lnTo>
                <a:close/>
                <a:moveTo>
                  <a:pt x="2496" y="2038"/>
                </a:moveTo>
                <a:lnTo>
                  <a:pt x="2496" y="2038"/>
                </a:lnTo>
                <a:lnTo>
                  <a:pt x="2504" y="2042"/>
                </a:lnTo>
                <a:lnTo>
                  <a:pt x="2514" y="2042"/>
                </a:lnTo>
                <a:lnTo>
                  <a:pt x="2518" y="2038"/>
                </a:lnTo>
                <a:lnTo>
                  <a:pt x="2520" y="2032"/>
                </a:lnTo>
                <a:lnTo>
                  <a:pt x="2520" y="2026"/>
                </a:lnTo>
                <a:lnTo>
                  <a:pt x="2518" y="2020"/>
                </a:lnTo>
                <a:lnTo>
                  <a:pt x="2510" y="2020"/>
                </a:lnTo>
                <a:lnTo>
                  <a:pt x="2502" y="2022"/>
                </a:lnTo>
                <a:lnTo>
                  <a:pt x="2500" y="2024"/>
                </a:lnTo>
                <a:lnTo>
                  <a:pt x="2498" y="2026"/>
                </a:lnTo>
                <a:lnTo>
                  <a:pt x="2496" y="2032"/>
                </a:lnTo>
                <a:lnTo>
                  <a:pt x="2496" y="2038"/>
                </a:lnTo>
                <a:close/>
                <a:moveTo>
                  <a:pt x="1968" y="2022"/>
                </a:moveTo>
                <a:lnTo>
                  <a:pt x="1968" y="2022"/>
                </a:lnTo>
                <a:lnTo>
                  <a:pt x="1970" y="2026"/>
                </a:lnTo>
                <a:lnTo>
                  <a:pt x="1970" y="2030"/>
                </a:lnTo>
                <a:lnTo>
                  <a:pt x="1974" y="2028"/>
                </a:lnTo>
                <a:lnTo>
                  <a:pt x="1976" y="2026"/>
                </a:lnTo>
                <a:lnTo>
                  <a:pt x="1976" y="2022"/>
                </a:lnTo>
                <a:lnTo>
                  <a:pt x="1974" y="2020"/>
                </a:lnTo>
                <a:lnTo>
                  <a:pt x="1970" y="2020"/>
                </a:lnTo>
                <a:lnTo>
                  <a:pt x="1968" y="2022"/>
                </a:lnTo>
                <a:close/>
                <a:moveTo>
                  <a:pt x="3744" y="2022"/>
                </a:moveTo>
                <a:lnTo>
                  <a:pt x="3744" y="2022"/>
                </a:lnTo>
                <a:lnTo>
                  <a:pt x="3744" y="2020"/>
                </a:lnTo>
                <a:lnTo>
                  <a:pt x="3740" y="2020"/>
                </a:lnTo>
                <a:lnTo>
                  <a:pt x="3736" y="2022"/>
                </a:lnTo>
                <a:lnTo>
                  <a:pt x="3740" y="2022"/>
                </a:lnTo>
                <a:lnTo>
                  <a:pt x="3744" y="2022"/>
                </a:lnTo>
                <a:close/>
                <a:moveTo>
                  <a:pt x="2340" y="2024"/>
                </a:moveTo>
                <a:lnTo>
                  <a:pt x="2340" y="2024"/>
                </a:lnTo>
                <a:lnTo>
                  <a:pt x="2340" y="2028"/>
                </a:lnTo>
                <a:lnTo>
                  <a:pt x="2342" y="2028"/>
                </a:lnTo>
                <a:lnTo>
                  <a:pt x="2346" y="2032"/>
                </a:lnTo>
                <a:lnTo>
                  <a:pt x="2348" y="2028"/>
                </a:lnTo>
                <a:lnTo>
                  <a:pt x="2348" y="2024"/>
                </a:lnTo>
                <a:lnTo>
                  <a:pt x="2344" y="2024"/>
                </a:lnTo>
                <a:lnTo>
                  <a:pt x="2340" y="2024"/>
                </a:lnTo>
                <a:close/>
                <a:moveTo>
                  <a:pt x="4294" y="2034"/>
                </a:moveTo>
                <a:lnTo>
                  <a:pt x="4294" y="2034"/>
                </a:lnTo>
                <a:lnTo>
                  <a:pt x="4294" y="2030"/>
                </a:lnTo>
                <a:lnTo>
                  <a:pt x="4294" y="2028"/>
                </a:lnTo>
                <a:lnTo>
                  <a:pt x="4290" y="2028"/>
                </a:lnTo>
                <a:lnTo>
                  <a:pt x="4290" y="2032"/>
                </a:lnTo>
                <a:lnTo>
                  <a:pt x="4294" y="2034"/>
                </a:lnTo>
                <a:close/>
                <a:moveTo>
                  <a:pt x="2444" y="2038"/>
                </a:moveTo>
                <a:lnTo>
                  <a:pt x="2444" y="2038"/>
                </a:lnTo>
                <a:lnTo>
                  <a:pt x="2442" y="2034"/>
                </a:lnTo>
                <a:lnTo>
                  <a:pt x="2440" y="2034"/>
                </a:lnTo>
                <a:lnTo>
                  <a:pt x="2440" y="2036"/>
                </a:lnTo>
                <a:lnTo>
                  <a:pt x="2442" y="2038"/>
                </a:lnTo>
                <a:lnTo>
                  <a:pt x="2444" y="2038"/>
                </a:lnTo>
                <a:close/>
                <a:moveTo>
                  <a:pt x="2432" y="2040"/>
                </a:moveTo>
                <a:lnTo>
                  <a:pt x="2432" y="2040"/>
                </a:lnTo>
                <a:lnTo>
                  <a:pt x="2434" y="2040"/>
                </a:lnTo>
                <a:lnTo>
                  <a:pt x="2432" y="2040"/>
                </a:lnTo>
                <a:lnTo>
                  <a:pt x="2430" y="2042"/>
                </a:lnTo>
                <a:lnTo>
                  <a:pt x="2436" y="2044"/>
                </a:lnTo>
                <a:lnTo>
                  <a:pt x="2438" y="2042"/>
                </a:lnTo>
                <a:lnTo>
                  <a:pt x="2434" y="2038"/>
                </a:lnTo>
                <a:lnTo>
                  <a:pt x="2436" y="2038"/>
                </a:lnTo>
                <a:lnTo>
                  <a:pt x="2434" y="2038"/>
                </a:lnTo>
                <a:lnTo>
                  <a:pt x="2432" y="2040"/>
                </a:lnTo>
                <a:close/>
                <a:moveTo>
                  <a:pt x="1732" y="2042"/>
                </a:moveTo>
                <a:lnTo>
                  <a:pt x="1732" y="2042"/>
                </a:lnTo>
                <a:lnTo>
                  <a:pt x="1736" y="2042"/>
                </a:lnTo>
                <a:lnTo>
                  <a:pt x="1736" y="2040"/>
                </a:lnTo>
                <a:lnTo>
                  <a:pt x="1732" y="2038"/>
                </a:lnTo>
                <a:lnTo>
                  <a:pt x="1732" y="2042"/>
                </a:lnTo>
                <a:close/>
                <a:moveTo>
                  <a:pt x="4400" y="2046"/>
                </a:moveTo>
                <a:lnTo>
                  <a:pt x="4400" y="2046"/>
                </a:lnTo>
                <a:lnTo>
                  <a:pt x="4404" y="2048"/>
                </a:lnTo>
                <a:lnTo>
                  <a:pt x="4406" y="2048"/>
                </a:lnTo>
                <a:lnTo>
                  <a:pt x="4408" y="2046"/>
                </a:lnTo>
                <a:lnTo>
                  <a:pt x="4406" y="2042"/>
                </a:lnTo>
                <a:lnTo>
                  <a:pt x="4402" y="2044"/>
                </a:lnTo>
                <a:lnTo>
                  <a:pt x="4400" y="2046"/>
                </a:lnTo>
                <a:close/>
                <a:moveTo>
                  <a:pt x="2184" y="2054"/>
                </a:moveTo>
                <a:lnTo>
                  <a:pt x="2184" y="2054"/>
                </a:lnTo>
                <a:lnTo>
                  <a:pt x="2188" y="2054"/>
                </a:lnTo>
                <a:lnTo>
                  <a:pt x="2192" y="2054"/>
                </a:lnTo>
                <a:lnTo>
                  <a:pt x="2194" y="2052"/>
                </a:lnTo>
                <a:lnTo>
                  <a:pt x="2194" y="2050"/>
                </a:lnTo>
                <a:lnTo>
                  <a:pt x="2192" y="2050"/>
                </a:lnTo>
                <a:lnTo>
                  <a:pt x="2190" y="2046"/>
                </a:lnTo>
                <a:lnTo>
                  <a:pt x="2186" y="2046"/>
                </a:lnTo>
                <a:lnTo>
                  <a:pt x="2186" y="2050"/>
                </a:lnTo>
                <a:lnTo>
                  <a:pt x="2184" y="2054"/>
                </a:lnTo>
                <a:close/>
                <a:moveTo>
                  <a:pt x="2564" y="2052"/>
                </a:moveTo>
                <a:lnTo>
                  <a:pt x="2564" y="2052"/>
                </a:lnTo>
                <a:lnTo>
                  <a:pt x="2566" y="2060"/>
                </a:lnTo>
                <a:lnTo>
                  <a:pt x="2566" y="2066"/>
                </a:lnTo>
                <a:lnTo>
                  <a:pt x="2570" y="2070"/>
                </a:lnTo>
                <a:lnTo>
                  <a:pt x="2580" y="2070"/>
                </a:lnTo>
                <a:lnTo>
                  <a:pt x="2582" y="2074"/>
                </a:lnTo>
                <a:lnTo>
                  <a:pt x="2584" y="2078"/>
                </a:lnTo>
                <a:lnTo>
                  <a:pt x="2586" y="2076"/>
                </a:lnTo>
                <a:lnTo>
                  <a:pt x="2586" y="2074"/>
                </a:lnTo>
                <a:lnTo>
                  <a:pt x="2586" y="2072"/>
                </a:lnTo>
                <a:lnTo>
                  <a:pt x="2584" y="2072"/>
                </a:lnTo>
                <a:lnTo>
                  <a:pt x="2588" y="2068"/>
                </a:lnTo>
                <a:lnTo>
                  <a:pt x="2588" y="2062"/>
                </a:lnTo>
                <a:lnTo>
                  <a:pt x="2586" y="2062"/>
                </a:lnTo>
                <a:lnTo>
                  <a:pt x="2584" y="2060"/>
                </a:lnTo>
                <a:lnTo>
                  <a:pt x="2586" y="2056"/>
                </a:lnTo>
                <a:lnTo>
                  <a:pt x="2584" y="2052"/>
                </a:lnTo>
                <a:lnTo>
                  <a:pt x="2578" y="2052"/>
                </a:lnTo>
                <a:lnTo>
                  <a:pt x="2574" y="2052"/>
                </a:lnTo>
                <a:lnTo>
                  <a:pt x="2570" y="2050"/>
                </a:lnTo>
                <a:lnTo>
                  <a:pt x="2564" y="2052"/>
                </a:lnTo>
                <a:close/>
                <a:moveTo>
                  <a:pt x="1420" y="2058"/>
                </a:moveTo>
                <a:lnTo>
                  <a:pt x="1420" y="2058"/>
                </a:lnTo>
                <a:lnTo>
                  <a:pt x="1424" y="2058"/>
                </a:lnTo>
                <a:lnTo>
                  <a:pt x="1426" y="2056"/>
                </a:lnTo>
                <a:lnTo>
                  <a:pt x="1424" y="2054"/>
                </a:lnTo>
                <a:lnTo>
                  <a:pt x="1422" y="2054"/>
                </a:lnTo>
                <a:lnTo>
                  <a:pt x="1422" y="2056"/>
                </a:lnTo>
                <a:lnTo>
                  <a:pt x="1420" y="2058"/>
                </a:lnTo>
                <a:close/>
                <a:moveTo>
                  <a:pt x="4180" y="2058"/>
                </a:moveTo>
                <a:lnTo>
                  <a:pt x="4180" y="2058"/>
                </a:lnTo>
                <a:lnTo>
                  <a:pt x="4180" y="2064"/>
                </a:lnTo>
                <a:lnTo>
                  <a:pt x="4182" y="2070"/>
                </a:lnTo>
                <a:lnTo>
                  <a:pt x="4190" y="2070"/>
                </a:lnTo>
                <a:lnTo>
                  <a:pt x="4192" y="2066"/>
                </a:lnTo>
                <a:lnTo>
                  <a:pt x="4192" y="2062"/>
                </a:lnTo>
                <a:lnTo>
                  <a:pt x="4192" y="2058"/>
                </a:lnTo>
                <a:lnTo>
                  <a:pt x="4188" y="2054"/>
                </a:lnTo>
                <a:lnTo>
                  <a:pt x="4184" y="2056"/>
                </a:lnTo>
                <a:lnTo>
                  <a:pt x="4180" y="2058"/>
                </a:lnTo>
                <a:close/>
                <a:moveTo>
                  <a:pt x="2004" y="2068"/>
                </a:moveTo>
                <a:lnTo>
                  <a:pt x="2004" y="2068"/>
                </a:lnTo>
                <a:lnTo>
                  <a:pt x="2008" y="2068"/>
                </a:lnTo>
                <a:lnTo>
                  <a:pt x="2012" y="2068"/>
                </a:lnTo>
                <a:lnTo>
                  <a:pt x="2012" y="2062"/>
                </a:lnTo>
                <a:lnTo>
                  <a:pt x="2010" y="2058"/>
                </a:lnTo>
                <a:lnTo>
                  <a:pt x="2004" y="2058"/>
                </a:lnTo>
                <a:lnTo>
                  <a:pt x="2000" y="2058"/>
                </a:lnTo>
                <a:lnTo>
                  <a:pt x="2000" y="2064"/>
                </a:lnTo>
                <a:lnTo>
                  <a:pt x="2004" y="2068"/>
                </a:lnTo>
                <a:close/>
                <a:moveTo>
                  <a:pt x="2340" y="2068"/>
                </a:moveTo>
                <a:lnTo>
                  <a:pt x="2340" y="2068"/>
                </a:lnTo>
                <a:lnTo>
                  <a:pt x="2342" y="2066"/>
                </a:lnTo>
                <a:lnTo>
                  <a:pt x="2340" y="2064"/>
                </a:lnTo>
                <a:lnTo>
                  <a:pt x="2338" y="2060"/>
                </a:lnTo>
                <a:lnTo>
                  <a:pt x="2338" y="2062"/>
                </a:lnTo>
                <a:lnTo>
                  <a:pt x="2338" y="2064"/>
                </a:lnTo>
                <a:lnTo>
                  <a:pt x="2340" y="2068"/>
                </a:lnTo>
                <a:close/>
                <a:moveTo>
                  <a:pt x="3476" y="2070"/>
                </a:moveTo>
                <a:lnTo>
                  <a:pt x="3476" y="2070"/>
                </a:lnTo>
                <a:lnTo>
                  <a:pt x="3474" y="2068"/>
                </a:lnTo>
                <a:lnTo>
                  <a:pt x="3472" y="2066"/>
                </a:lnTo>
                <a:lnTo>
                  <a:pt x="3470" y="2064"/>
                </a:lnTo>
                <a:lnTo>
                  <a:pt x="3470" y="2060"/>
                </a:lnTo>
                <a:lnTo>
                  <a:pt x="3460" y="2060"/>
                </a:lnTo>
                <a:lnTo>
                  <a:pt x="3458" y="2066"/>
                </a:lnTo>
                <a:lnTo>
                  <a:pt x="3458" y="2068"/>
                </a:lnTo>
                <a:lnTo>
                  <a:pt x="3460" y="2072"/>
                </a:lnTo>
                <a:lnTo>
                  <a:pt x="3462" y="2074"/>
                </a:lnTo>
                <a:lnTo>
                  <a:pt x="3466" y="2074"/>
                </a:lnTo>
                <a:lnTo>
                  <a:pt x="3468" y="2074"/>
                </a:lnTo>
                <a:lnTo>
                  <a:pt x="3472" y="2074"/>
                </a:lnTo>
                <a:lnTo>
                  <a:pt x="3476" y="2070"/>
                </a:lnTo>
                <a:close/>
                <a:moveTo>
                  <a:pt x="4260" y="2066"/>
                </a:moveTo>
                <a:lnTo>
                  <a:pt x="4260" y="2066"/>
                </a:lnTo>
                <a:lnTo>
                  <a:pt x="4262" y="2066"/>
                </a:lnTo>
                <a:lnTo>
                  <a:pt x="4262" y="2064"/>
                </a:lnTo>
                <a:lnTo>
                  <a:pt x="4262" y="2060"/>
                </a:lnTo>
                <a:lnTo>
                  <a:pt x="4258" y="2060"/>
                </a:lnTo>
                <a:lnTo>
                  <a:pt x="4258" y="2064"/>
                </a:lnTo>
                <a:lnTo>
                  <a:pt x="4258" y="2066"/>
                </a:lnTo>
                <a:lnTo>
                  <a:pt x="4260" y="2066"/>
                </a:lnTo>
                <a:close/>
                <a:moveTo>
                  <a:pt x="4436" y="2062"/>
                </a:moveTo>
                <a:lnTo>
                  <a:pt x="4436" y="2062"/>
                </a:lnTo>
                <a:lnTo>
                  <a:pt x="4434" y="2066"/>
                </a:lnTo>
                <a:lnTo>
                  <a:pt x="4434" y="2070"/>
                </a:lnTo>
                <a:lnTo>
                  <a:pt x="4438" y="2076"/>
                </a:lnTo>
                <a:lnTo>
                  <a:pt x="4440" y="2078"/>
                </a:lnTo>
                <a:lnTo>
                  <a:pt x="4444" y="2078"/>
                </a:lnTo>
                <a:lnTo>
                  <a:pt x="4446" y="2076"/>
                </a:lnTo>
                <a:lnTo>
                  <a:pt x="4450" y="2074"/>
                </a:lnTo>
                <a:lnTo>
                  <a:pt x="4448" y="2068"/>
                </a:lnTo>
                <a:lnTo>
                  <a:pt x="4446" y="2064"/>
                </a:lnTo>
                <a:lnTo>
                  <a:pt x="4442" y="2062"/>
                </a:lnTo>
                <a:lnTo>
                  <a:pt x="4436" y="2062"/>
                </a:lnTo>
                <a:close/>
                <a:moveTo>
                  <a:pt x="2696" y="2062"/>
                </a:moveTo>
                <a:lnTo>
                  <a:pt x="2696" y="2062"/>
                </a:lnTo>
                <a:lnTo>
                  <a:pt x="2692" y="2062"/>
                </a:lnTo>
                <a:lnTo>
                  <a:pt x="2692" y="2066"/>
                </a:lnTo>
                <a:lnTo>
                  <a:pt x="2694" y="2068"/>
                </a:lnTo>
                <a:lnTo>
                  <a:pt x="2696" y="2066"/>
                </a:lnTo>
                <a:lnTo>
                  <a:pt x="2696" y="2062"/>
                </a:lnTo>
                <a:close/>
                <a:moveTo>
                  <a:pt x="1854" y="2078"/>
                </a:moveTo>
                <a:lnTo>
                  <a:pt x="1854" y="2078"/>
                </a:lnTo>
                <a:lnTo>
                  <a:pt x="1856" y="2074"/>
                </a:lnTo>
                <a:lnTo>
                  <a:pt x="1854" y="2072"/>
                </a:lnTo>
                <a:lnTo>
                  <a:pt x="1854" y="2074"/>
                </a:lnTo>
                <a:lnTo>
                  <a:pt x="1852" y="2072"/>
                </a:lnTo>
                <a:lnTo>
                  <a:pt x="1852" y="2076"/>
                </a:lnTo>
                <a:lnTo>
                  <a:pt x="1852" y="2078"/>
                </a:lnTo>
                <a:lnTo>
                  <a:pt x="1854" y="2078"/>
                </a:lnTo>
                <a:close/>
                <a:moveTo>
                  <a:pt x="4584" y="2092"/>
                </a:moveTo>
                <a:lnTo>
                  <a:pt x="4584" y="2092"/>
                </a:lnTo>
                <a:lnTo>
                  <a:pt x="4592" y="2092"/>
                </a:lnTo>
                <a:lnTo>
                  <a:pt x="4594" y="2092"/>
                </a:lnTo>
                <a:lnTo>
                  <a:pt x="4596" y="2090"/>
                </a:lnTo>
                <a:lnTo>
                  <a:pt x="4598" y="2084"/>
                </a:lnTo>
                <a:lnTo>
                  <a:pt x="4598" y="2080"/>
                </a:lnTo>
                <a:lnTo>
                  <a:pt x="4596" y="2076"/>
                </a:lnTo>
                <a:lnTo>
                  <a:pt x="4592" y="2076"/>
                </a:lnTo>
                <a:lnTo>
                  <a:pt x="4590" y="2076"/>
                </a:lnTo>
                <a:lnTo>
                  <a:pt x="4586" y="2080"/>
                </a:lnTo>
                <a:lnTo>
                  <a:pt x="4584" y="2086"/>
                </a:lnTo>
                <a:lnTo>
                  <a:pt x="4584" y="2092"/>
                </a:lnTo>
                <a:close/>
                <a:moveTo>
                  <a:pt x="1072" y="2078"/>
                </a:moveTo>
                <a:lnTo>
                  <a:pt x="1072" y="2078"/>
                </a:lnTo>
                <a:lnTo>
                  <a:pt x="1068" y="2078"/>
                </a:lnTo>
                <a:lnTo>
                  <a:pt x="1064" y="2080"/>
                </a:lnTo>
                <a:lnTo>
                  <a:pt x="1064" y="2082"/>
                </a:lnTo>
                <a:lnTo>
                  <a:pt x="1064" y="2084"/>
                </a:lnTo>
                <a:lnTo>
                  <a:pt x="1068" y="2092"/>
                </a:lnTo>
                <a:lnTo>
                  <a:pt x="1074" y="2100"/>
                </a:lnTo>
                <a:lnTo>
                  <a:pt x="1078" y="2100"/>
                </a:lnTo>
                <a:lnTo>
                  <a:pt x="1082" y="2104"/>
                </a:lnTo>
                <a:lnTo>
                  <a:pt x="1092" y="2108"/>
                </a:lnTo>
                <a:lnTo>
                  <a:pt x="1090" y="2106"/>
                </a:lnTo>
                <a:lnTo>
                  <a:pt x="1092" y="2104"/>
                </a:lnTo>
                <a:lnTo>
                  <a:pt x="1092" y="2100"/>
                </a:lnTo>
                <a:lnTo>
                  <a:pt x="1090" y="2092"/>
                </a:lnTo>
                <a:lnTo>
                  <a:pt x="1086" y="2086"/>
                </a:lnTo>
                <a:lnTo>
                  <a:pt x="1076" y="2076"/>
                </a:lnTo>
                <a:lnTo>
                  <a:pt x="1074" y="2076"/>
                </a:lnTo>
                <a:lnTo>
                  <a:pt x="1074" y="2078"/>
                </a:lnTo>
                <a:lnTo>
                  <a:pt x="1072" y="2078"/>
                </a:lnTo>
                <a:close/>
                <a:moveTo>
                  <a:pt x="1570" y="2092"/>
                </a:moveTo>
                <a:lnTo>
                  <a:pt x="1570" y="2092"/>
                </a:lnTo>
                <a:lnTo>
                  <a:pt x="1572" y="2090"/>
                </a:lnTo>
                <a:lnTo>
                  <a:pt x="1572" y="2088"/>
                </a:lnTo>
                <a:lnTo>
                  <a:pt x="1576" y="2088"/>
                </a:lnTo>
                <a:lnTo>
                  <a:pt x="1576" y="2080"/>
                </a:lnTo>
                <a:lnTo>
                  <a:pt x="1572" y="2078"/>
                </a:lnTo>
                <a:lnTo>
                  <a:pt x="1570" y="2078"/>
                </a:lnTo>
                <a:lnTo>
                  <a:pt x="1566" y="2076"/>
                </a:lnTo>
                <a:lnTo>
                  <a:pt x="1564" y="2078"/>
                </a:lnTo>
                <a:lnTo>
                  <a:pt x="1566" y="2080"/>
                </a:lnTo>
                <a:lnTo>
                  <a:pt x="1568" y="2082"/>
                </a:lnTo>
                <a:lnTo>
                  <a:pt x="1566" y="2086"/>
                </a:lnTo>
                <a:lnTo>
                  <a:pt x="1566" y="2090"/>
                </a:lnTo>
                <a:lnTo>
                  <a:pt x="1568" y="2092"/>
                </a:lnTo>
                <a:lnTo>
                  <a:pt x="1570" y="2092"/>
                </a:lnTo>
                <a:close/>
                <a:moveTo>
                  <a:pt x="1684" y="2082"/>
                </a:moveTo>
                <a:lnTo>
                  <a:pt x="1684" y="2082"/>
                </a:lnTo>
                <a:lnTo>
                  <a:pt x="1688" y="2080"/>
                </a:lnTo>
                <a:lnTo>
                  <a:pt x="1688" y="2078"/>
                </a:lnTo>
                <a:lnTo>
                  <a:pt x="1686" y="2078"/>
                </a:lnTo>
                <a:lnTo>
                  <a:pt x="1684" y="2082"/>
                </a:lnTo>
                <a:close/>
                <a:moveTo>
                  <a:pt x="3000" y="2086"/>
                </a:moveTo>
                <a:lnTo>
                  <a:pt x="3000" y="2086"/>
                </a:lnTo>
                <a:lnTo>
                  <a:pt x="3002" y="2084"/>
                </a:lnTo>
                <a:lnTo>
                  <a:pt x="3002" y="2082"/>
                </a:lnTo>
                <a:lnTo>
                  <a:pt x="3000" y="2082"/>
                </a:lnTo>
                <a:lnTo>
                  <a:pt x="2998" y="2082"/>
                </a:lnTo>
                <a:lnTo>
                  <a:pt x="2998" y="2084"/>
                </a:lnTo>
                <a:lnTo>
                  <a:pt x="2998" y="2086"/>
                </a:lnTo>
                <a:lnTo>
                  <a:pt x="3000" y="2086"/>
                </a:lnTo>
                <a:close/>
                <a:moveTo>
                  <a:pt x="276" y="2082"/>
                </a:moveTo>
                <a:lnTo>
                  <a:pt x="276" y="2082"/>
                </a:lnTo>
                <a:lnTo>
                  <a:pt x="276" y="2086"/>
                </a:lnTo>
                <a:lnTo>
                  <a:pt x="278" y="2086"/>
                </a:lnTo>
                <a:lnTo>
                  <a:pt x="280" y="2086"/>
                </a:lnTo>
                <a:lnTo>
                  <a:pt x="282" y="2084"/>
                </a:lnTo>
                <a:lnTo>
                  <a:pt x="280" y="2082"/>
                </a:lnTo>
                <a:lnTo>
                  <a:pt x="276" y="2082"/>
                </a:lnTo>
                <a:close/>
                <a:moveTo>
                  <a:pt x="2382" y="2088"/>
                </a:moveTo>
                <a:lnTo>
                  <a:pt x="2382" y="2088"/>
                </a:lnTo>
                <a:lnTo>
                  <a:pt x="2386" y="2086"/>
                </a:lnTo>
                <a:lnTo>
                  <a:pt x="2388" y="2082"/>
                </a:lnTo>
                <a:lnTo>
                  <a:pt x="2384" y="2082"/>
                </a:lnTo>
                <a:lnTo>
                  <a:pt x="2384" y="2084"/>
                </a:lnTo>
                <a:lnTo>
                  <a:pt x="2384" y="2086"/>
                </a:lnTo>
                <a:lnTo>
                  <a:pt x="2382" y="2086"/>
                </a:lnTo>
                <a:lnTo>
                  <a:pt x="2382" y="2088"/>
                </a:lnTo>
                <a:close/>
                <a:moveTo>
                  <a:pt x="3014" y="2096"/>
                </a:moveTo>
                <a:lnTo>
                  <a:pt x="3014" y="2096"/>
                </a:lnTo>
                <a:lnTo>
                  <a:pt x="3014" y="2094"/>
                </a:lnTo>
                <a:lnTo>
                  <a:pt x="3016" y="2090"/>
                </a:lnTo>
                <a:lnTo>
                  <a:pt x="3018" y="2088"/>
                </a:lnTo>
                <a:lnTo>
                  <a:pt x="3018" y="2084"/>
                </a:lnTo>
                <a:lnTo>
                  <a:pt x="3014" y="2084"/>
                </a:lnTo>
                <a:lnTo>
                  <a:pt x="3008" y="2082"/>
                </a:lnTo>
                <a:lnTo>
                  <a:pt x="3004" y="2086"/>
                </a:lnTo>
                <a:lnTo>
                  <a:pt x="3004" y="2090"/>
                </a:lnTo>
                <a:lnTo>
                  <a:pt x="3004" y="2092"/>
                </a:lnTo>
                <a:lnTo>
                  <a:pt x="3008" y="2092"/>
                </a:lnTo>
                <a:lnTo>
                  <a:pt x="3010" y="2094"/>
                </a:lnTo>
                <a:lnTo>
                  <a:pt x="3014" y="2096"/>
                </a:lnTo>
                <a:close/>
                <a:moveTo>
                  <a:pt x="3336" y="2100"/>
                </a:moveTo>
                <a:lnTo>
                  <a:pt x="3336" y="2100"/>
                </a:lnTo>
                <a:lnTo>
                  <a:pt x="3342" y="2098"/>
                </a:lnTo>
                <a:lnTo>
                  <a:pt x="3344" y="2094"/>
                </a:lnTo>
                <a:lnTo>
                  <a:pt x="3342" y="2090"/>
                </a:lnTo>
                <a:lnTo>
                  <a:pt x="3340" y="2088"/>
                </a:lnTo>
                <a:lnTo>
                  <a:pt x="3336" y="2088"/>
                </a:lnTo>
                <a:lnTo>
                  <a:pt x="3332" y="2088"/>
                </a:lnTo>
                <a:lnTo>
                  <a:pt x="3332" y="2092"/>
                </a:lnTo>
                <a:lnTo>
                  <a:pt x="3336" y="2100"/>
                </a:lnTo>
                <a:close/>
                <a:moveTo>
                  <a:pt x="4540" y="2096"/>
                </a:moveTo>
                <a:lnTo>
                  <a:pt x="4540" y="2096"/>
                </a:lnTo>
                <a:lnTo>
                  <a:pt x="4544" y="2104"/>
                </a:lnTo>
                <a:lnTo>
                  <a:pt x="4548" y="2106"/>
                </a:lnTo>
                <a:lnTo>
                  <a:pt x="4554" y="2106"/>
                </a:lnTo>
                <a:lnTo>
                  <a:pt x="4556" y="2100"/>
                </a:lnTo>
                <a:lnTo>
                  <a:pt x="4554" y="2096"/>
                </a:lnTo>
                <a:lnTo>
                  <a:pt x="4554" y="2092"/>
                </a:lnTo>
                <a:lnTo>
                  <a:pt x="4550" y="2090"/>
                </a:lnTo>
                <a:lnTo>
                  <a:pt x="4548" y="2088"/>
                </a:lnTo>
                <a:lnTo>
                  <a:pt x="4544" y="2088"/>
                </a:lnTo>
                <a:lnTo>
                  <a:pt x="4542" y="2092"/>
                </a:lnTo>
                <a:lnTo>
                  <a:pt x="4540" y="2096"/>
                </a:lnTo>
                <a:close/>
                <a:moveTo>
                  <a:pt x="4290" y="2094"/>
                </a:moveTo>
                <a:lnTo>
                  <a:pt x="4290" y="2094"/>
                </a:lnTo>
                <a:lnTo>
                  <a:pt x="4294" y="2098"/>
                </a:lnTo>
                <a:lnTo>
                  <a:pt x="4296" y="2100"/>
                </a:lnTo>
                <a:lnTo>
                  <a:pt x="4296" y="2104"/>
                </a:lnTo>
                <a:lnTo>
                  <a:pt x="4300" y="2102"/>
                </a:lnTo>
                <a:lnTo>
                  <a:pt x="4302" y="2100"/>
                </a:lnTo>
                <a:lnTo>
                  <a:pt x="4300" y="2094"/>
                </a:lnTo>
                <a:lnTo>
                  <a:pt x="4296" y="2088"/>
                </a:lnTo>
                <a:lnTo>
                  <a:pt x="4292" y="2088"/>
                </a:lnTo>
                <a:lnTo>
                  <a:pt x="4290" y="2088"/>
                </a:lnTo>
                <a:lnTo>
                  <a:pt x="4290" y="2094"/>
                </a:lnTo>
                <a:close/>
                <a:moveTo>
                  <a:pt x="4350" y="2098"/>
                </a:moveTo>
                <a:lnTo>
                  <a:pt x="4350" y="2098"/>
                </a:lnTo>
                <a:lnTo>
                  <a:pt x="4354" y="2100"/>
                </a:lnTo>
                <a:lnTo>
                  <a:pt x="4358" y="2098"/>
                </a:lnTo>
                <a:lnTo>
                  <a:pt x="4358" y="2094"/>
                </a:lnTo>
                <a:lnTo>
                  <a:pt x="4354" y="2092"/>
                </a:lnTo>
                <a:lnTo>
                  <a:pt x="4352" y="2094"/>
                </a:lnTo>
                <a:lnTo>
                  <a:pt x="4350" y="2098"/>
                </a:lnTo>
                <a:close/>
                <a:moveTo>
                  <a:pt x="4492" y="2104"/>
                </a:moveTo>
                <a:lnTo>
                  <a:pt x="4492" y="2104"/>
                </a:lnTo>
                <a:lnTo>
                  <a:pt x="4490" y="2102"/>
                </a:lnTo>
                <a:lnTo>
                  <a:pt x="4488" y="2100"/>
                </a:lnTo>
                <a:lnTo>
                  <a:pt x="4486" y="2096"/>
                </a:lnTo>
                <a:lnTo>
                  <a:pt x="4484" y="2096"/>
                </a:lnTo>
                <a:lnTo>
                  <a:pt x="4484" y="2100"/>
                </a:lnTo>
                <a:lnTo>
                  <a:pt x="4486" y="2104"/>
                </a:lnTo>
                <a:lnTo>
                  <a:pt x="4488" y="2104"/>
                </a:lnTo>
                <a:lnTo>
                  <a:pt x="4492" y="2104"/>
                </a:lnTo>
                <a:close/>
                <a:moveTo>
                  <a:pt x="3358" y="2104"/>
                </a:moveTo>
                <a:lnTo>
                  <a:pt x="3358" y="2104"/>
                </a:lnTo>
                <a:lnTo>
                  <a:pt x="3360" y="2112"/>
                </a:lnTo>
                <a:lnTo>
                  <a:pt x="3362" y="2116"/>
                </a:lnTo>
                <a:lnTo>
                  <a:pt x="3364" y="2120"/>
                </a:lnTo>
                <a:lnTo>
                  <a:pt x="3374" y="2118"/>
                </a:lnTo>
                <a:lnTo>
                  <a:pt x="3382" y="2114"/>
                </a:lnTo>
                <a:lnTo>
                  <a:pt x="3384" y="2110"/>
                </a:lnTo>
                <a:lnTo>
                  <a:pt x="3380" y="2110"/>
                </a:lnTo>
                <a:lnTo>
                  <a:pt x="3378" y="2110"/>
                </a:lnTo>
                <a:lnTo>
                  <a:pt x="3378" y="2108"/>
                </a:lnTo>
                <a:lnTo>
                  <a:pt x="3378" y="2106"/>
                </a:lnTo>
                <a:lnTo>
                  <a:pt x="3376" y="2108"/>
                </a:lnTo>
                <a:lnTo>
                  <a:pt x="3374" y="2108"/>
                </a:lnTo>
                <a:lnTo>
                  <a:pt x="3374" y="2104"/>
                </a:lnTo>
                <a:lnTo>
                  <a:pt x="3370" y="2102"/>
                </a:lnTo>
                <a:lnTo>
                  <a:pt x="3362" y="2096"/>
                </a:lnTo>
                <a:lnTo>
                  <a:pt x="3362" y="2102"/>
                </a:lnTo>
                <a:lnTo>
                  <a:pt x="3358" y="2104"/>
                </a:lnTo>
                <a:close/>
                <a:moveTo>
                  <a:pt x="3720" y="2102"/>
                </a:moveTo>
                <a:lnTo>
                  <a:pt x="3720" y="2102"/>
                </a:lnTo>
                <a:lnTo>
                  <a:pt x="3720" y="2098"/>
                </a:lnTo>
                <a:lnTo>
                  <a:pt x="3720" y="2096"/>
                </a:lnTo>
                <a:lnTo>
                  <a:pt x="3718" y="2096"/>
                </a:lnTo>
                <a:lnTo>
                  <a:pt x="3718" y="2100"/>
                </a:lnTo>
                <a:lnTo>
                  <a:pt x="3718" y="2102"/>
                </a:lnTo>
                <a:lnTo>
                  <a:pt x="3720" y="2102"/>
                </a:lnTo>
                <a:close/>
                <a:moveTo>
                  <a:pt x="1898" y="2100"/>
                </a:moveTo>
                <a:lnTo>
                  <a:pt x="1898" y="2100"/>
                </a:lnTo>
                <a:lnTo>
                  <a:pt x="1892" y="2102"/>
                </a:lnTo>
                <a:lnTo>
                  <a:pt x="1886" y="2104"/>
                </a:lnTo>
                <a:lnTo>
                  <a:pt x="1882" y="2108"/>
                </a:lnTo>
                <a:lnTo>
                  <a:pt x="1878" y="2112"/>
                </a:lnTo>
                <a:lnTo>
                  <a:pt x="1876" y="2118"/>
                </a:lnTo>
                <a:lnTo>
                  <a:pt x="1876" y="2124"/>
                </a:lnTo>
                <a:lnTo>
                  <a:pt x="1878" y="2128"/>
                </a:lnTo>
                <a:lnTo>
                  <a:pt x="1882" y="2134"/>
                </a:lnTo>
                <a:lnTo>
                  <a:pt x="1890" y="2136"/>
                </a:lnTo>
                <a:lnTo>
                  <a:pt x="1898" y="2140"/>
                </a:lnTo>
                <a:lnTo>
                  <a:pt x="1904" y="2134"/>
                </a:lnTo>
                <a:lnTo>
                  <a:pt x="1908" y="2128"/>
                </a:lnTo>
                <a:lnTo>
                  <a:pt x="1912" y="2118"/>
                </a:lnTo>
                <a:lnTo>
                  <a:pt x="1910" y="2108"/>
                </a:lnTo>
                <a:lnTo>
                  <a:pt x="1906" y="2106"/>
                </a:lnTo>
                <a:lnTo>
                  <a:pt x="1904" y="2104"/>
                </a:lnTo>
                <a:lnTo>
                  <a:pt x="1898" y="2100"/>
                </a:lnTo>
                <a:close/>
                <a:moveTo>
                  <a:pt x="4008" y="2124"/>
                </a:moveTo>
                <a:lnTo>
                  <a:pt x="4008" y="2124"/>
                </a:lnTo>
                <a:lnTo>
                  <a:pt x="4012" y="2122"/>
                </a:lnTo>
                <a:lnTo>
                  <a:pt x="4014" y="2122"/>
                </a:lnTo>
                <a:lnTo>
                  <a:pt x="4014" y="2120"/>
                </a:lnTo>
                <a:lnTo>
                  <a:pt x="4014" y="2116"/>
                </a:lnTo>
                <a:lnTo>
                  <a:pt x="4012" y="2114"/>
                </a:lnTo>
                <a:lnTo>
                  <a:pt x="4006" y="2114"/>
                </a:lnTo>
                <a:lnTo>
                  <a:pt x="4006" y="2116"/>
                </a:lnTo>
                <a:lnTo>
                  <a:pt x="4004" y="2118"/>
                </a:lnTo>
                <a:lnTo>
                  <a:pt x="4004" y="2120"/>
                </a:lnTo>
                <a:lnTo>
                  <a:pt x="4008" y="2124"/>
                </a:lnTo>
                <a:close/>
                <a:moveTo>
                  <a:pt x="3270" y="2118"/>
                </a:moveTo>
                <a:lnTo>
                  <a:pt x="3270" y="2118"/>
                </a:lnTo>
                <a:lnTo>
                  <a:pt x="3266" y="2116"/>
                </a:lnTo>
                <a:lnTo>
                  <a:pt x="3266" y="2118"/>
                </a:lnTo>
                <a:lnTo>
                  <a:pt x="3268" y="2120"/>
                </a:lnTo>
                <a:lnTo>
                  <a:pt x="3270" y="2120"/>
                </a:lnTo>
                <a:lnTo>
                  <a:pt x="3270" y="2118"/>
                </a:lnTo>
                <a:close/>
                <a:moveTo>
                  <a:pt x="3010" y="2130"/>
                </a:moveTo>
                <a:lnTo>
                  <a:pt x="3010" y="2130"/>
                </a:lnTo>
                <a:lnTo>
                  <a:pt x="3012" y="2130"/>
                </a:lnTo>
                <a:lnTo>
                  <a:pt x="3014" y="2128"/>
                </a:lnTo>
                <a:lnTo>
                  <a:pt x="3016" y="2130"/>
                </a:lnTo>
                <a:lnTo>
                  <a:pt x="3016" y="2128"/>
                </a:lnTo>
                <a:lnTo>
                  <a:pt x="3018" y="2126"/>
                </a:lnTo>
                <a:lnTo>
                  <a:pt x="3020" y="2128"/>
                </a:lnTo>
                <a:lnTo>
                  <a:pt x="3022" y="2128"/>
                </a:lnTo>
                <a:lnTo>
                  <a:pt x="3020" y="2132"/>
                </a:lnTo>
                <a:lnTo>
                  <a:pt x="3020" y="2134"/>
                </a:lnTo>
                <a:lnTo>
                  <a:pt x="3018" y="2134"/>
                </a:lnTo>
                <a:lnTo>
                  <a:pt x="3016" y="2132"/>
                </a:lnTo>
                <a:lnTo>
                  <a:pt x="3014" y="2130"/>
                </a:lnTo>
                <a:lnTo>
                  <a:pt x="3014" y="2134"/>
                </a:lnTo>
                <a:lnTo>
                  <a:pt x="3012" y="2136"/>
                </a:lnTo>
                <a:lnTo>
                  <a:pt x="3012" y="2138"/>
                </a:lnTo>
                <a:lnTo>
                  <a:pt x="3014" y="2140"/>
                </a:lnTo>
                <a:lnTo>
                  <a:pt x="3014" y="2142"/>
                </a:lnTo>
                <a:lnTo>
                  <a:pt x="3018" y="2142"/>
                </a:lnTo>
                <a:lnTo>
                  <a:pt x="3022" y="2140"/>
                </a:lnTo>
                <a:lnTo>
                  <a:pt x="3024" y="2136"/>
                </a:lnTo>
                <a:lnTo>
                  <a:pt x="3026" y="2134"/>
                </a:lnTo>
                <a:lnTo>
                  <a:pt x="3026" y="2128"/>
                </a:lnTo>
                <a:lnTo>
                  <a:pt x="3022" y="2122"/>
                </a:lnTo>
                <a:lnTo>
                  <a:pt x="3016" y="2118"/>
                </a:lnTo>
                <a:lnTo>
                  <a:pt x="3010" y="2118"/>
                </a:lnTo>
                <a:lnTo>
                  <a:pt x="3010" y="2122"/>
                </a:lnTo>
                <a:lnTo>
                  <a:pt x="3008" y="2126"/>
                </a:lnTo>
                <a:lnTo>
                  <a:pt x="3008" y="2130"/>
                </a:lnTo>
                <a:lnTo>
                  <a:pt x="3010" y="2130"/>
                </a:lnTo>
                <a:close/>
                <a:moveTo>
                  <a:pt x="2040" y="2122"/>
                </a:moveTo>
                <a:lnTo>
                  <a:pt x="2040" y="2122"/>
                </a:lnTo>
                <a:lnTo>
                  <a:pt x="2038" y="2122"/>
                </a:lnTo>
                <a:lnTo>
                  <a:pt x="2038" y="2126"/>
                </a:lnTo>
                <a:lnTo>
                  <a:pt x="2042" y="2126"/>
                </a:lnTo>
                <a:lnTo>
                  <a:pt x="2044" y="2124"/>
                </a:lnTo>
                <a:lnTo>
                  <a:pt x="2044" y="2122"/>
                </a:lnTo>
                <a:lnTo>
                  <a:pt x="2040" y="2120"/>
                </a:lnTo>
                <a:lnTo>
                  <a:pt x="2040" y="2122"/>
                </a:lnTo>
                <a:close/>
                <a:moveTo>
                  <a:pt x="1374" y="2128"/>
                </a:moveTo>
                <a:lnTo>
                  <a:pt x="1374" y="2128"/>
                </a:lnTo>
                <a:lnTo>
                  <a:pt x="1374" y="2130"/>
                </a:lnTo>
                <a:lnTo>
                  <a:pt x="1376" y="2132"/>
                </a:lnTo>
                <a:lnTo>
                  <a:pt x="1376" y="2134"/>
                </a:lnTo>
                <a:lnTo>
                  <a:pt x="1376" y="2136"/>
                </a:lnTo>
                <a:lnTo>
                  <a:pt x="1380" y="2134"/>
                </a:lnTo>
                <a:lnTo>
                  <a:pt x="1384" y="2134"/>
                </a:lnTo>
                <a:lnTo>
                  <a:pt x="1384" y="2130"/>
                </a:lnTo>
                <a:lnTo>
                  <a:pt x="1386" y="2130"/>
                </a:lnTo>
                <a:lnTo>
                  <a:pt x="1384" y="2128"/>
                </a:lnTo>
                <a:lnTo>
                  <a:pt x="1382" y="2126"/>
                </a:lnTo>
                <a:lnTo>
                  <a:pt x="1380" y="2124"/>
                </a:lnTo>
                <a:lnTo>
                  <a:pt x="1378" y="2122"/>
                </a:lnTo>
                <a:lnTo>
                  <a:pt x="1376" y="2126"/>
                </a:lnTo>
                <a:lnTo>
                  <a:pt x="1376" y="2128"/>
                </a:lnTo>
                <a:lnTo>
                  <a:pt x="1374" y="2128"/>
                </a:lnTo>
                <a:close/>
                <a:moveTo>
                  <a:pt x="3522" y="2130"/>
                </a:moveTo>
                <a:lnTo>
                  <a:pt x="3522" y="2130"/>
                </a:lnTo>
                <a:lnTo>
                  <a:pt x="3524" y="2132"/>
                </a:lnTo>
                <a:lnTo>
                  <a:pt x="3526" y="2134"/>
                </a:lnTo>
                <a:lnTo>
                  <a:pt x="3528" y="2134"/>
                </a:lnTo>
                <a:lnTo>
                  <a:pt x="3532" y="2134"/>
                </a:lnTo>
                <a:lnTo>
                  <a:pt x="3534" y="2132"/>
                </a:lnTo>
                <a:lnTo>
                  <a:pt x="3532" y="2128"/>
                </a:lnTo>
                <a:lnTo>
                  <a:pt x="3526" y="2128"/>
                </a:lnTo>
                <a:lnTo>
                  <a:pt x="3522" y="2128"/>
                </a:lnTo>
                <a:lnTo>
                  <a:pt x="3522" y="2130"/>
                </a:lnTo>
                <a:close/>
                <a:moveTo>
                  <a:pt x="1150" y="2142"/>
                </a:moveTo>
                <a:lnTo>
                  <a:pt x="1150" y="2142"/>
                </a:lnTo>
                <a:lnTo>
                  <a:pt x="1154" y="2144"/>
                </a:lnTo>
                <a:lnTo>
                  <a:pt x="1158" y="2146"/>
                </a:lnTo>
                <a:lnTo>
                  <a:pt x="1160" y="2140"/>
                </a:lnTo>
                <a:lnTo>
                  <a:pt x="1160" y="2136"/>
                </a:lnTo>
                <a:lnTo>
                  <a:pt x="1158" y="2134"/>
                </a:lnTo>
                <a:lnTo>
                  <a:pt x="1154" y="2130"/>
                </a:lnTo>
                <a:lnTo>
                  <a:pt x="1150" y="2136"/>
                </a:lnTo>
                <a:lnTo>
                  <a:pt x="1150" y="2138"/>
                </a:lnTo>
                <a:lnTo>
                  <a:pt x="1150" y="2142"/>
                </a:lnTo>
                <a:close/>
                <a:moveTo>
                  <a:pt x="2760" y="2138"/>
                </a:moveTo>
                <a:lnTo>
                  <a:pt x="2760" y="2138"/>
                </a:lnTo>
                <a:lnTo>
                  <a:pt x="2760" y="2134"/>
                </a:lnTo>
                <a:lnTo>
                  <a:pt x="2760" y="2132"/>
                </a:lnTo>
                <a:lnTo>
                  <a:pt x="2758" y="2130"/>
                </a:lnTo>
                <a:lnTo>
                  <a:pt x="2756" y="2134"/>
                </a:lnTo>
                <a:lnTo>
                  <a:pt x="2756" y="2136"/>
                </a:lnTo>
                <a:lnTo>
                  <a:pt x="2758" y="2138"/>
                </a:lnTo>
                <a:lnTo>
                  <a:pt x="2760" y="2138"/>
                </a:lnTo>
                <a:close/>
                <a:moveTo>
                  <a:pt x="1536" y="2142"/>
                </a:moveTo>
                <a:lnTo>
                  <a:pt x="1536" y="2142"/>
                </a:lnTo>
                <a:lnTo>
                  <a:pt x="1538" y="2140"/>
                </a:lnTo>
                <a:lnTo>
                  <a:pt x="1538" y="2136"/>
                </a:lnTo>
                <a:lnTo>
                  <a:pt x="1536" y="2134"/>
                </a:lnTo>
                <a:lnTo>
                  <a:pt x="1534" y="2132"/>
                </a:lnTo>
                <a:lnTo>
                  <a:pt x="1532" y="2136"/>
                </a:lnTo>
                <a:lnTo>
                  <a:pt x="1532" y="2138"/>
                </a:lnTo>
                <a:lnTo>
                  <a:pt x="1534" y="2140"/>
                </a:lnTo>
                <a:lnTo>
                  <a:pt x="1536" y="2142"/>
                </a:lnTo>
                <a:close/>
                <a:moveTo>
                  <a:pt x="4614" y="2164"/>
                </a:moveTo>
                <a:lnTo>
                  <a:pt x="4614" y="2164"/>
                </a:lnTo>
                <a:lnTo>
                  <a:pt x="4616" y="2156"/>
                </a:lnTo>
                <a:lnTo>
                  <a:pt x="4614" y="2148"/>
                </a:lnTo>
                <a:lnTo>
                  <a:pt x="4610" y="2142"/>
                </a:lnTo>
                <a:lnTo>
                  <a:pt x="4606" y="2136"/>
                </a:lnTo>
                <a:lnTo>
                  <a:pt x="4606" y="2146"/>
                </a:lnTo>
                <a:lnTo>
                  <a:pt x="4606" y="2154"/>
                </a:lnTo>
                <a:lnTo>
                  <a:pt x="4608" y="2160"/>
                </a:lnTo>
                <a:lnTo>
                  <a:pt x="4610" y="2162"/>
                </a:lnTo>
                <a:lnTo>
                  <a:pt x="4614" y="2164"/>
                </a:lnTo>
                <a:close/>
                <a:moveTo>
                  <a:pt x="2762" y="2142"/>
                </a:moveTo>
                <a:lnTo>
                  <a:pt x="2762" y="2142"/>
                </a:lnTo>
                <a:lnTo>
                  <a:pt x="2764" y="2144"/>
                </a:lnTo>
                <a:lnTo>
                  <a:pt x="2764" y="2142"/>
                </a:lnTo>
                <a:lnTo>
                  <a:pt x="2766" y="2142"/>
                </a:lnTo>
                <a:lnTo>
                  <a:pt x="2766" y="2144"/>
                </a:lnTo>
                <a:lnTo>
                  <a:pt x="2764" y="2146"/>
                </a:lnTo>
                <a:lnTo>
                  <a:pt x="2764" y="2148"/>
                </a:lnTo>
                <a:lnTo>
                  <a:pt x="2770" y="2154"/>
                </a:lnTo>
                <a:lnTo>
                  <a:pt x="2772" y="2162"/>
                </a:lnTo>
                <a:lnTo>
                  <a:pt x="2776" y="2170"/>
                </a:lnTo>
                <a:lnTo>
                  <a:pt x="2778" y="2174"/>
                </a:lnTo>
                <a:lnTo>
                  <a:pt x="2782" y="2176"/>
                </a:lnTo>
                <a:lnTo>
                  <a:pt x="2780" y="2168"/>
                </a:lnTo>
                <a:lnTo>
                  <a:pt x="2776" y="2162"/>
                </a:lnTo>
                <a:lnTo>
                  <a:pt x="2774" y="2158"/>
                </a:lnTo>
                <a:lnTo>
                  <a:pt x="2768" y="2154"/>
                </a:lnTo>
                <a:lnTo>
                  <a:pt x="2770" y="2152"/>
                </a:lnTo>
                <a:lnTo>
                  <a:pt x="2770" y="2148"/>
                </a:lnTo>
                <a:lnTo>
                  <a:pt x="2768" y="2144"/>
                </a:lnTo>
                <a:lnTo>
                  <a:pt x="2768" y="2140"/>
                </a:lnTo>
                <a:lnTo>
                  <a:pt x="2766" y="2140"/>
                </a:lnTo>
                <a:lnTo>
                  <a:pt x="2766" y="2138"/>
                </a:lnTo>
                <a:lnTo>
                  <a:pt x="2764" y="2138"/>
                </a:lnTo>
                <a:lnTo>
                  <a:pt x="2762" y="2140"/>
                </a:lnTo>
                <a:lnTo>
                  <a:pt x="2762" y="2142"/>
                </a:lnTo>
                <a:close/>
                <a:moveTo>
                  <a:pt x="800" y="2142"/>
                </a:moveTo>
                <a:lnTo>
                  <a:pt x="800" y="2142"/>
                </a:lnTo>
                <a:lnTo>
                  <a:pt x="800" y="2146"/>
                </a:lnTo>
                <a:lnTo>
                  <a:pt x="802" y="2150"/>
                </a:lnTo>
                <a:lnTo>
                  <a:pt x="804" y="2146"/>
                </a:lnTo>
                <a:lnTo>
                  <a:pt x="804" y="2142"/>
                </a:lnTo>
                <a:lnTo>
                  <a:pt x="802" y="2140"/>
                </a:lnTo>
                <a:lnTo>
                  <a:pt x="800" y="2142"/>
                </a:lnTo>
                <a:close/>
                <a:moveTo>
                  <a:pt x="4222" y="2144"/>
                </a:moveTo>
                <a:lnTo>
                  <a:pt x="4222" y="2144"/>
                </a:lnTo>
                <a:lnTo>
                  <a:pt x="4220" y="2142"/>
                </a:lnTo>
                <a:lnTo>
                  <a:pt x="4218" y="2140"/>
                </a:lnTo>
                <a:lnTo>
                  <a:pt x="4218" y="2144"/>
                </a:lnTo>
                <a:lnTo>
                  <a:pt x="4222" y="2144"/>
                </a:lnTo>
                <a:close/>
                <a:moveTo>
                  <a:pt x="1060" y="2148"/>
                </a:moveTo>
                <a:lnTo>
                  <a:pt x="1060" y="2148"/>
                </a:lnTo>
                <a:lnTo>
                  <a:pt x="1062" y="2152"/>
                </a:lnTo>
                <a:lnTo>
                  <a:pt x="1064" y="2156"/>
                </a:lnTo>
                <a:lnTo>
                  <a:pt x="1070" y="2162"/>
                </a:lnTo>
                <a:lnTo>
                  <a:pt x="1072" y="2158"/>
                </a:lnTo>
                <a:lnTo>
                  <a:pt x="1074" y="2152"/>
                </a:lnTo>
                <a:lnTo>
                  <a:pt x="1074" y="2146"/>
                </a:lnTo>
                <a:lnTo>
                  <a:pt x="1074" y="2144"/>
                </a:lnTo>
                <a:lnTo>
                  <a:pt x="1070" y="2142"/>
                </a:lnTo>
                <a:lnTo>
                  <a:pt x="1066" y="2144"/>
                </a:lnTo>
                <a:lnTo>
                  <a:pt x="1060" y="2148"/>
                </a:lnTo>
                <a:close/>
                <a:moveTo>
                  <a:pt x="3074" y="2144"/>
                </a:moveTo>
                <a:lnTo>
                  <a:pt x="3074" y="2144"/>
                </a:lnTo>
                <a:lnTo>
                  <a:pt x="3074" y="2146"/>
                </a:lnTo>
                <a:lnTo>
                  <a:pt x="3076" y="2146"/>
                </a:lnTo>
                <a:lnTo>
                  <a:pt x="3078" y="2146"/>
                </a:lnTo>
                <a:lnTo>
                  <a:pt x="3078" y="2144"/>
                </a:lnTo>
                <a:lnTo>
                  <a:pt x="3076" y="2142"/>
                </a:lnTo>
                <a:lnTo>
                  <a:pt x="3074" y="2144"/>
                </a:lnTo>
                <a:close/>
                <a:moveTo>
                  <a:pt x="4566" y="2166"/>
                </a:moveTo>
                <a:lnTo>
                  <a:pt x="4566" y="2166"/>
                </a:lnTo>
                <a:lnTo>
                  <a:pt x="4578" y="2162"/>
                </a:lnTo>
                <a:lnTo>
                  <a:pt x="4578" y="2158"/>
                </a:lnTo>
                <a:lnTo>
                  <a:pt x="4576" y="2154"/>
                </a:lnTo>
                <a:lnTo>
                  <a:pt x="4572" y="2152"/>
                </a:lnTo>
                <a:lnTo>
                  <a:pt x="4570" y="2150"/>
                </a:lnTo>
                <a:lnTo>
                  <a:pt x="4568" y="2144"/>
                </a:lnTo>
                <a:lnTo>
                  <a:pt x="4564" y="2144"/>
                </a:lnTo>
                <a:lnTo>
                  <a:pt x="4562" y="2146"/>
                </a:lnTo>
                <a:lnTo>
                  <a:pt x="4560" y="2150"/>
                </a:lnTo>
                <a:lnTo>
                  <a:pt x="4558" y="2154"/>
                </a:lnTo>
                <a:lnTo>
                  <a:pt x="4560" y="2160"/>
                </a:lnTo>
                <a:lnTo>
                  <a:pt x="4562" y="2164"/>
                </a:lnTo>
                <a:lnTo>
                  <a:pt x="4566" y="2166"/>
                </a:lnTo>
                <a:close/>
                <a:moveTo>
                  <a:pt x="3880" y="2156"/>
                </a:moveTo>
                <a:lnTo>
                  <a:pt x="3880" y="2156"/>
                </a:lnTo>
                <a:lnTo>
                  <a:pt x="3882" y="2158"/>
                </a:lnTo>
                <a:lnTo>
                  <a:pt x="3884" y="2162"/>
                </a:lnTo>
                <a:lnTo>
                  <a:pt x="3886" y="2168"/>
                </a:lnTo>
                <a:lnTo>
                  <a:pt x="3888" y="2176"/>
                </a:lnTo>
                <a:lnTo>
                  <a:pt x="3890" y="2184"/>
                </a:lnTo>
                <a:lnTo>
                  <a:pt x="3886" y="2186"/>
                </a:lnTo>
                <a:lnTo>
                  <a:pt x="3886" y="2190"/>
                </a:lnTo>
                <a:lnTo>
                  <a:pt x="3888" y="2196"/>
                </a:lnTo>
                <a:lnTo>
                  <a:pt x="3892" y="2202"/>
                </a:lnTo>
                <a:lnTo>
                  <a:pt x="3892" y="2206"/>
                </a:lnTo>
                <a:lnTo>
                  <a:pt x="3892" y="2208"/>
                </a:lnTo>
                <a:lnTo>
                  <a:pt x="3904" y="2218"/>
                </a:lnTo>
                <a:lnTo>
                  <a:pt x="3908" y="2222"/>
                </a:lnTo>
                <a:lnTo>
                  <a:pt x="3910" y="2228"/>
                </a:lnTo>
                <a:lnTo>
                  <a:pt x="3912" y="2230"/>
                </a:lnTo>
                <a:lnTo>
                  <a:pt x="3914" y="2230"/>
                </a:lnTo>
                <a:lnTo>
                  <a:pt x="3916" y="2230"/>
                </a:lnTo>
                <a:lnTo>
                  <a:pt x="3918" y="2230"/>
                </a:lnTo>
                <a:lnTo>
                  <a:pt x="3918" y="2226"/>
                </a:lnTo>
                <a:lnTo>
                  <a:pt x="3914" y="2222"/>
                </a:lnTo>
                <a:lnTo>
                  <a:pt x="3914" y="2218"/>
                </a:lnTo>
                <a:lnTo>
                  <a:pt x="3916" y="2214"/>
                </a:lnTo>
                <a:lnTo>
                  <a:pt x="3920" y="2212"/>
                </a:lnTo>
                <a:lnTo>
                  <a:pt x="3914" y="2206"/>
                </a:lnTo>
                <a:lnTo>
                  <a:pt x="3910" y="2198"/>
                </a:lnTo>
                <a:lnTo>
                  <a:pt x="3906" y="2190"/>
                </a:lnTo>
                <a:lnTo>
                  <a:pt x="3900" y="2184"/>
                </a:lnTo>
                <a:lnTo>
                  <a:pt x="3902" y="2182"/>
                </a:lnTo>
                <a:lnTo>
                  <a:pt x="3902" y="2178"/>
                </a:lnTo>
                <a:lnTo>
                  <a:pt x="3898" y="2176"/>
                </a:lnTo>
                <a:lnTo>
                  <a:pt x="3896" y="2172"/>
                </a:lnTo>
                <a:lnTo>
                  <a:pt x="3896" y="2160"/>
                </a:lnTo>
                <a:lnTo>
                  <a:pt x="3892" y="2158"/>
                </a:lnTo>
                <a:lnTo>
                  <a:pt x="3890" y="2154"/>
                </a:lnTo>
                <a:lnTo>
                  <a:pt x="3886" y="2146"/>
                </a:lnTo>
                <a:lnTo>
                  <a:pt x="3880" y="2146"/>
                </a:lnTo>
                <a:lnTo>
                  <a:pt x="3880" y="2156"/>
                </a:lnTo>
                <a:close/>
                <a:moveTo>
                  <a:pt x="1980" y="2158"/>
                </a:moveTo>
                <a:lnTo>
                  <a:pt x="1980" y="2158"/>
                </a:lnTo>
                <a:lnTo>
                  <a:pt x="1984" y="2160"/>
                </a:lnTo>
                <a:lnTo>
                  <a:pt x="1988" y="2162"/>
                </a:lnTo>
                <a:lnTo>
                  <a:pt x="1986" y="2158"/>
                </a:lnTo>
                <a:lnTo>
                  <a:pt x="1986" y="2156"/>
                </a:lnTo>
                <a:lnTo>
                  <a:pt x="1984" y="2154"/>
                </a:lnTo>
                <a:lnTo>
                  <a:pt x="1982" y="2156"/>
                </a:lnTo>
                <a:lnTo>
                  <a:pt x="1980" y="2158"/>
                </a:lnTo>
                <a:close/>
                <a:moveTo>
                  <a:pt x="3088" y="2160"/>
                </a:moveTo>
                <a:lnTo>
                  <a:pt x="3088" y="2160"/>
                </a:lnTo>
                <a:lnTo>
                  <a:pt x="3092" y="2172"/>
                </a:lnTo>
                <a:lnTo>
                  <a:pt x="3096" y="2174"/>
                </a:lnTo>
                <a:lnTo>
                  <a:pt x="3098" y="2176"/>
                </a:lnTo>
                <a:lnTo>
                  <a:pt x="3104" y="2174"/>
                </a:lnTo>
                <a:lnTo>
                  <a:pt x="3106" y="2170"/>
                </a:lnTo>
                <a:lnTo>
                  <a:pt x="3106" y="2166"/>
                </a:lnTo>
                <a:lnTo>
                  <a:pt x="3104" y="2162"/>
                </a:lnTo>
                <a:lnTo>
                  <a:pt x="3102" y="2158"/>
                </a:lnTo>
                <a:lnTo>
                  <a:pt x="3098" y="2156"/>
                </a:lnTo>
                <a:lnTo>
                  <a:pt x="3094" y="2158"/>
                </a:lnTo>
                <a:lnTo>
                  <a:pt x="3088" y="2160"/>
                </a:lnTo>
                <a:close/>
                <a:moveTo>
                  <a:pt x="3418" y="2162"/>
                </a:moveTo>
                <a:lnTo>
                  <a:pt x="3418" y="2162"/>
                </a:lnTo>
                <a:lnTo>
                  <a:pt x="3422" y="2166"/>
                </a:lnTo>
                <a:lnTo>
                  <a:pt x="3426" y="2168"/>
                </a:lnTo>
                <a:lnTo>
                  <a:pt x="3426" y="2164"/>
                </a:lnTo>
                <a:lnTo>
                  <a:pt x="3426" y="2160"/>
                </a:lnTo>
                <a:lnTo>
                  <a:pt x="3420" y="2160"/>
                </a:lnTo>
                <a:lnTo>
                  <a:pt x="3418" y="2160"/>
                </a:lnTo>
                <a:lnTo>
                  <a:pt x="3418" y="2162"/>
                </a:lnTo>
                <a:close/>
                <a:moveTo>
                  <a:pt x="888" y="2170"/>
                </a:moveTo>
                <a:lnTo>
                  <a:pt x="888" y="2170"/>
                </a:lnTo>
                <a:lnTo>
                  <a:pt x="888" y="2168"/>
                </a:lnTo>
                <a:lnTo>
                  <a:pt x="890" y="2166"/>
                </a:lnTo>
                <a:lnTo>
                  <a:pt x="892" y="2164"/>
                </a:lnTo>
                <a:lnTo>
                  <a:pt x="890" y="2162"/>
                </a:lnTo>
                <a:lnTo>
                  <a:pt x="888" y="2162"/>
                </a:lnTo>
                <a:lnTo>
                  <a:pt x="884" y="2164"/>
                </a:lnTo>
                <a:lnTo>
                  <a:pt x="882" y="2170"/>
                </a:lnTo>
                <a:lnTo>
                  <a:pt x="882" y="2178"/>
                </a:lnTo>
                <a:lnTo>
                  <a:pt x="884" y="2184"/>
                </a:lnTo>
                <a:lnTo>
                  <a:pt x="894" y="2178"/>
                </a:lnTo>
                <a:lnTo>
                  <a:pt x="898" y="2174"/>
                </a:lnTo>
                <a:lnTo>
                  <a:pt x="904" y="2172"/>
                </a:lnTo>
                <a:lnTo>
                  <a:pt x="902" y="2168"/>
                </a:lnTo>
                <a:lnTo>
                  <a:pt x="902" y="2164"/>
                </a:lnTo>
                <a:lnTo>
                  <a:pt x="894" y="2164"/>
                </a:lnTo>
                <a:lnTo>
                  <a:pt x="894" y="2168"/>
                </a:lnTo>
                <a:lnTo>
                  <a:pt x="896" y="2172"/>
                </a:lnTo>
                <a:lnTo>
                  <a:pt x="894" y="2170"/>
                </a:lnTo>
                <a:lnTo>
                  <a:pt x="892" y="2170"/>
                </a:lnTo>
                <a:lnTo>
                  <a:pt x="888" y="2170"/>
                </a:lnTo>
                <a:close/>
                <a:moveTo>
                  <a:pt x="298" y="2170"/>
                </a:moveTo>
                <a:lnTo>
                  <a:pt x="298" y="2170"/>
                </a:lnTo>
                <a:lnTo>
                  <a:pt x="292" y="2164"/>
                </a:lnTo>
                <a:lnTo>
                  <a:pt x="286" y="2162"/>
                </a:lnTo>
                <a:lnTo>
                  <a:pt x="280" y="2162"/>
                </a:lnTo>
                <a:lnTo>
                  <a:pt x="282" y="2166"/>
                </a:lnTo>
                <a:lnTo>
                  <a:pt x="288" y="2168"/>
                </a:lnTo>
                <a:lnTo>
                  <a:pt x="298" y="2170"/>
                </a:lnTo>
                <a:close/>
                <a:moveTo>
                  <a:pt x="4104" y="2170"/>
                </a:moveTo>
                <a:lnTo>
                  <a:pt x="4104" y="2170"/>
                </a:lnTo>
                <a:lnTo>
                  <a:pt x="4104" y="2166"/>
                </a:lnTo>
                <a:lnTo>
                  <a:pt x="4104" y="2164"/>
                </a:lnTo>
                <a:lnTo>
                  <a:pt x="4102" y="2164"/>
                </a:lnTo>
                <a:lnTo>
                  <a:pt x="4100" y="2168"/>
                </a:lnTo>
                <a:lnTo>
                  <a:pt x="4102" y="2170"/>
                </a:lnTo>
                <a:lnTo>
                  <a:pt x="4104" y="2170"/>
                </a:lnTo>
                <a:close/>
                <a:moveTo>
                  <a:pt x="4616" y="2172"/>
                </a:moveTo>
                <a:lnTo>
                  <a:pt x="4616" y="2172"/>
                </a:lnTo>
                <a:lnTo>
                  <a:pt x="4618" y="2170"/>
                </a:lnTo>
                <a:lnTo>
                  <a:pt x="4618" y="2168"/>
                </a:lnTo>
                <a:lnTo>
                  <a:pt x="4616" y="2166"/>
                </a:lnTo>
                <a:lnTo>
                  <a:pt x="4614" y="2166"/>
                </a:lnTo>
                <a:lnTo>
                  <a:pt x="4614" y="2170"/>
                </a:lnTo>
                <a:lnTo>
                  <a:pt x="4614" y="2172"/>
                </a:lnTo>
                <a:lnTo>
                  <a:pt x="4616" y="2172"/>
                </a:lnTo>
                <a:close/>
                <a:moveTo>
                  <a:pt x="2700" y="2172"/>
                </a:moveTo>
                <a:lnTo>
                  <a:pt x="2700" y="2172"/>
                </a:lnTo>
                <a:lnTo>
                  <a:pt x="2700" y="2178"/>
                </a:lnTo>
                <a:lnTo>
                  <a:pt x="2702" y="2182"/>
                </a:lnTo>
                <a:lnTo>
                  <a:pt x="2706" y="2184"/>
                </a:lnTo>
                <a:lnTo>
                  <a:pt x="2710" y="2186"/>
                </a:lnTo>
                <a:lnTo>
                  <a:pt x="2708" y="2190"/>
                </a:lnTo>
                <a:lnTo>
                  <a:pt x="2708" y="2194"/>
                </a:lnTo>
                <a:lnTo>
                  <a:pt x="2710" y="2198"/>
                </a:lnTo>
                <a:lnTo>
                  <a:pt x="2714" y="2200"/>
                </a:lnTo>
                <a:lnTo>
                  <a:pt x="2720" y="2198"/>
                </a:lnTo>
                <a:lnTo>
                  <a:pt x="2722" y="2196"/>
                </a:lnTo>
                <a:lnTo>
                  <a:pt x="2724" y="2192"/>
                </a:lnTo>
                <a:lnTo>
                  <a:pt x="2726" y="2186"/>
                </a:lnTo>
                <a:lnTo>
                  <a:pt x="2724" y="2182"/>
                </a:lnTo>
                <a:lnTo>
                  <a:pt x="2722" y="2180"/>
                </a:lnTo>
                <a:lnTo>
                  <a:pt x="2718" y="2180"/>
                </a:lnTo>
                <a:lnTo>
                  <a:pt x="2712" y="2180"/>
                </a:lnTo>
                <a:lnTo>
                  <a:pt x="2712" y="2174"/>
                </a:lnTo>
                <a:lnTo>
                  <a:pt x="2712" y="2172"/>
                </a:lnTo>
                <a:lnTo>
                  <a:pt x="2710" y="2170"/>
                </a:lnTo>
                <a:lnTo>
                  <a:pt x="2700" y="2172"/>
                </a:lnTo>
                <a:close/>
                <a:moveTo>
                  <a:pt x="2328" y="2178"/>
                </a:moveTo>
                <a:lnTo>
                  <a:pt x="2328" y="2178"/>
                </a:lnTo>
                <a:lnTo>
                  <a:pt x="2334" y="2184"/>
                </a:lnTo>
                <a:lnTo>
                  <a:pt x="2340" y="2186"/>
                </a:lnTo>
                <a:lnTo>
                  <a:pt x="2344" y="2184"/>
                </a:lnTo>
                <a:lnTo>
                  <a:pt x="2348" y="2178"/>
                </a:lnTo>
                <a:lnTo>
                  <a:pt x="2346" y="2176"/>
                </a:lnTo>
                <a:lnTo>
                  <a:pt x="2344" y="2174"/>
                </a:lnTo>
                <a:lnTo>
                  <a:pt x="2338" y="2172"/>
                </a:lnTo>
                <a:lnTo>
                  <a:pt x="2332" y="2174"/>
                </a:lnTo>
                <a:lnTo>
                  <a:pt x="2330" y="2176"/>
                </a:lnTo>
                <a:lnTo>
                  <a:pt x="2328" y="2178"/>
                </a:lnTo>
                <a:close/>
                <a:moveTo>
                  <a:pt x="3356" y="2176"/>
                </a:moveTo>
                <a:lnTo>
                  <a:pt x="3356" y="2176"/>
                </a:lnTo>
                <a:lnTo>
                  <a:pt x="3354" y="2172"/>
                </a:lnTo>
                <a:lnTo>
                  <a:pt x="3352" y="2172"/>
                </a:lnTo>
                <a:lnTo>
                  <a:pt x="3352" y="2174"/>
                </a:lnTo>
                <a:lnTo>
                  <a:pt x="3354" y="2176"/>
                </a:lnTo>
                <a:lnTo>
                  <a:pt x="3356" y="2176"/>
                </a:lnTo>
                <a:close/>
                <a:moveTo>
                  <a:pt x="1488" y="2178"/>
                </a:moveTo>
                <a:lnTo>
                  <a:pt x="1488" y="2178"/>
                </a:lnTo>
                <a:lnTo>
                  <a:pt x="1492" y="2178"/>
                </a:lnTo>
                <a:lnTo>
                  <a:pt x="1494" y="2176"/>
                </a:lnTo>
                <a:lnTo>
                  <a:pt x="1494" y="2174"/>
                </a:lnTo>
                <a:lnTo>
                  <a:pt x="1492" y="2172"/>
                </a:lnTo>
                <a:lnTo>
                  <a:pt x="1490" y="2174"/>
                </a:lnTo>
                <a:lnTo>
                  <a:pt x="1488" y="2176"/>
                </a:lnTo>
                <a:lnTo>
                  <a:pt x="1488" y="2178"/>
                </a:lnTo>
                <a:close/>
                <a:moveTo>
                  <a:pt x="3234" y="2178"/>
                </a:moveTo>
                <a:lnTo>
                  <a:pt x="3234" y="2178"/>
                </a:lnTo>
                <a:lnTo>
                  <a:pt x="3238" y="2178"/>
                </a:lnTo>
                <a:lnTo>
                  <a:pt x="3238" y="2176"/>
                </a:lnTo>
                <a:lnTo>
                  <a:pt x="3238" y="2174"/>
                </a:lnTo>
                <a:lnTo>
                  <a:pt x="3236" y="2172"/>
                </a:lnTo>
                <a:lnTo>
                  <a:pt x="3234" y="2172"/>
                </a:lnTo>
                <a:lnTo>
                  <a:pt x="3234" y="2174"/>
                </a:lnTo>
                <a:lnTo>
                  <a:pt x="3234" y="2178"/>
                </a:lnTo>
                <a:close/>
                <a:moveTo>
                  <a:pt x="3972" y="2178"/>
                </a:moveTo>
                <a:lnTo>
                  <a:pt x="3972" y="2178"/>
                </a:lnTo>
                <a:lnTo>
                  <a:pt x="3970" y="2186"/>
                </a:lnTo>
                <a:lnTo>
                  <a:pt x="3970" y="2190"/>
                </a:lnTo>
                <a:lnTo>
                  <a:pt x="3972" y="2192"/>
                </a:lnTo>
                <a:lnTo>
                  <a:pt x="3978" y="2192"/>
                </a:lnTo>
                <a:lnTo>
                  <a:pt x="3982" y="2192"/>
                </a:lnTo>
                <a:lnTo>
                  <a:pt x="3988" y="2190"/>
                </a:lnTo>
                <a:lnTo>
                  <a:pt x="3992" y="2192"/>
                </a:lnTo>
                <a:lnTo>
                  <a:pt x="3994" y="2182"/>
                </a:lnTo>
                <a:lnTo>
                  <a:pt x="3994" y="2178"/>
                </a:lnTo>
                <a:lnTo>
                  <a:pt x="3992" y="2174"/>
                </a:lnTo>
                <a:lnTo>
                  <a:pt x="3986" y="2174"/>
                </a:lnTo>
                <a:lnTo>
                  <a:pt x="3982" y="2174"/>
                </a:lnTo>
                <a:lnTo>
                  <a:pt x="3972" y="2178"/>
                </a:lnTo>
                <a:close/>
                <a:moveTo>
                  <a:pt x="1056" y="2178"/>
                </a:moveTo>
                <a:lnTo>
                  <a:pt x="1056" y="2178"/>
                </a:lnTo>
                <a:lnTo>
                  <a:pt x="1058" y="2180"/>
                </a:lnTo>
                <a:lnTo>
                  <a:pt x="1058" y="2182"/>
                </a:lnTo>
                <a:lnTo>
                  <a:pt x="1060" y="2182"/>
                </a:lnTo>
                <a:lnTo>
                  <a:pt x="1060" y="2184"/>
                </a:lnTo>
                <a:lnTo>
                  <a:pt x="1064" y="2184"/>
                </a:lnTo>
                <a:lnTo>
                  <a:pt x="1066" y="2180"/>
                </a:lnTo>
                <a:lnTo>
                  <a:pt x="1064" y="2180"/>
                </a:lnTo>
                <a:lnTo>
                  <a:pt x="1064" y="2178"/>
                </a:lnTo>
                <a:lnTo>
                  <a:pt x="1062" y="2174"/>
                </a:lnTo>
                <a:lnTo>
                  <a:pt x="1060" y="2176"/>
                </a:lnTo>
                <a:lnTo>
                  <a:pt x="1056" y="2178"/>
                </a:lnTo>
                <a:close/>
                <a:moveTo>
                  <a:pt x="1716" y="2178"/>
                </a:moveTo>
                <a:lnTo>
                  <a:pt x="1716" y="2178"/>
                </a:lnTo>
                <a:lnTo>
                  <a:pt x="1714" y="2182"/>
                </a:lnTo>
                <a:lnTo>
                  <a:pt x="1716" y="2186"/>
                </a:lnTo>
                <a:lnTo>
                  <a:pt x="1718" y="2190"/>
                </a:lnTo>
                <a:lnTo>
                  <a:pt x="1722" y="2192"/>
                </a:lnTo>
                <a:lnTo>
                  <a:pt x="1726" y="2190"/>
                </a:lnTo>
                <a:lnTo>
                  <a:pt x="1730" y="2192"/>
                </a:lnTo>
                <a:lnTo>
                  <a:pt x="1730" y="2188"/>
                </a:lnTo>
                <a:lnTo>
                  <a:pt x="1730" y="2186"/>
                </a:lnTo>
                <a:lnTo>
                  <a:pt x="1728" y="2184"/>
                </a:lnTo>
                <a:lnTo>
                  <a:pt x="1726" y="2180"/>
                </a:lnTo>
                <a:lnTo>
                  <a:pt x="1722" y="2178"/>
                </a:lnTo>
                <a:lnTo>
                  <a:pt x="1716" y="2178"/>
                </a:lnTo>
                <a:close/>
                <a:moveTo>
                  <a:pt x="1910" y="2182"/>
                </a:moveTo>
                <a:lnTo>
                  <a:pt x="1910" y="2182"/>
                </a:lnTo>
                <a:lnTo>
                  <a:pt x="1912" y="2182"/>
                </a:lnTo>
                <a:lnTo>
                  <a:pt x="1914" y="2180"/>
                </a:lnTo>
                <a:lnTo>
                  <a:pt x="1912" y="2178"/>
                </a:lnTo>
                <a:lnTo>
                  <a:pt x="1910" y="2178"/>
                </a:lnTo>
                <a:lnTo>
                  <a:pt x="1910" y="2182"/>
                </a:lnTo>
                <a:close/>
                <a:moveTo>
                  <a:pt x="2598" y="2180"/>
                </a:moveTo>
                <a:lnTo>
                  <a:pt x="2598" y="2180"/>
                </a:lnTo>
                <a:lnTo>
                  <a:pt x="2602" y="2182"/>
                </a:lnTo>
                <a:lnTo>
                  <a:pt x="2602" y="2178"/>
                </a:lnTo>
                <a:lnTo>
                  <a:pt x="2600" y="2178"/>
                </a:lnTo>
                <a:lnTo>
                  <a:pt x="2598" y="2180"/>
                </a:lnTo>
                <a:close/>
                <a:moveTo>
                  <a:pt x="972" y="2204"/>
                </a:moveTo>
                <a:lnTo>
                  <a:pt x="972" y="2204"/>
                </a:lnTo>
                <a:lnTo>
                  <a:pt x="970" y="2204"/>
                </a:lnTo>
                <a:lnTo>
                  <a:pt x="974" y="2204"/>
                </a:lnTo>
                <a:lnTo>
                  <a:pt x="978" y="2204"/>
                </a:lnTo>
                <a:lnTo>
                  <a:pt x="980" y="2202"/>
                </a:lnTo>
                <a:lnTo>
                  <a:pt x="984" y="2200"/>
                </a:lnTo>
                <a:lnTo>
                  <a:pt x="990" y="2196"/>
                </a:lnTo>
                <a:lnTo>
                  <a:pt x="986" y="2186"/>
                </a:lnTo>
                <a:lnTo>
                  <a:pt x="978" y="2178"/>
                </a:lnTo>
                <a:lnTo>
                  <a:pt x="972" y="2180"/>
                </a:lnTo>
                <a:lnTo>
                  <a:pt x="966" y="2180"/>
                </a:lnTo>
                <a:lnTo>
                  <a:pt x="966" y="2186"/>
                </a:lnTo>
                <a:lnTo>
                  <a:pt x="966" y="2194"/>
                </a:lnTo>
                <a:lnTo>
                  <a:pt x="968" y="2200"/>
                </a:lnTo>
                <a:lnTo>
                  <a:pt x="972" y="2204"/>
                </a:lnTo>
                <a:close/>
                <a:moveTo>
                  <a:pt x="2788" y="2188"/>
                </a:moveTo>
                <a:lnTo>
                  <a:pt x="2788" y="2188"/>
                </a:lnTo>
                <a:lnTo>
                  <a:pt x="2788" y="2184"/>
                </a:lnTo>
                <a:lnTo>
                  <a:pt x="2784" y="2184"/>
                </a:lnTo>
                <a:lnTo>
                  <a:pt x="2784" y="2188"/>
                </a:lnTo>
                <a:lnTo>
                  <a:pt x="2786" y="2188"/>
                </a:lnTo>
                <a:lnTo>
                  <a:pt x="2786" y="2190"/>
                </a:lnTo>
                <a:lnTo>
                  <a:pt x="2788" y="2192"/>
                </a:lnTo>
                <a:lnTo>
                  <a:pt x="2790" y="2192"/>
                </a:lnTo>
                <a:lnTo>
                  <a:pt x="2788" y="2190"/>
                </a:lnTo>
                <a:lnTo>
                  <a:pt x="2786" y="2188"/>
                </a:lnTo>
                <a:lnTo>
                  <a:pt x="2786" y="2186"/>
                </a:lnTo>
                <a:lnTo>
                  <a:pt x="2788" y="2188"/>
                </a:lnTo>
                <a:close/>
                <a:moveTo>
                  <a:pt x="952" y="2190"/>
                </a:moveTo>
                <a:lnTo>
                  <a:pt x="952" y="2190"/>
                </a:lnTo>
                <a:lnTo>
                  <a:pt x="950" y="2196"/>
                </a:lnTo>
                <a:lnTo>
                  <a:pt x="952" y="2198"/>
                </a:lnTo>
                <a:lnTo>
                  <a:pt x="956" y="2200"/>
                </a:lnTo>
                <a:lnTo>
                  <a:pt x="958" y="2194"/>
                </a:lnTo>
                <a:lnTo>
                  <a:pt x="958" y="2188"/>
                </a:lnTo>
                <a:lnTo>
                  <a:pt x="954" y="2188"/>
                </a:lnTo>
                <a:lnTo>
                  <a:pt x="952" y="2190"/>
                </a:lnTo>
                <a:close/>
                <a:moveTo>
                  <a:pt x="4392" y="2198"/>
                </a:moveTo>
                <a:lnTo>
                  <a:pt x="4392" y="2198"/>
                </a:lnTo>
                <a:lnTo>
                  <a:pt x="4392" y="2192"/>
                </a:lnTo>
                <a:lnTo>
                  <a:pt x="4390" y="2190"/>
                </a:lnTo>
                <a:lnTo>
                  <a:pt x="4388" y="2190"/>
                </a:lnTo>
                <a:lnTo>
                  <a:pt x="4388" y="2194"/>
                </a:lnTo>
                <a:lnTo>
                  <a:pt x="4388" y="2196"/>
                </a:lnTo>
                <a:lnTo>
                  <a:pt x="4392" y="2198"/>
                </a:lnTo>
                <a:close/>
                <a:moveTo>
                  <a:pt x="2756" y="2204"/>
                </a:moveTo>
                <a:lnTo>
                  <a:pt x="2756" y="2204"/>
                </a:lnTo>
                <a:lnTo>
                  <a:pt x="2758" y="2208"/>
                </a:lnTo>
                <a:lnTo>
                  <a:pt x="2762" y="2210"/>
                </a:lnTo>
                <a:lnTo>
                  <a:pt x="2772" y="2212"/>
                </a:lnTo>
                <a:lnTo>
                  <a:pt x="2774" y="2202"/>
                </a:lnTo>
                <a:lnTo>
                  <a:pt x="2776" y="2198"/>
                </a:lnTo>
                <a:lnTo>
                  <a:pt x="2774" y="2194"/>
                </a:lnTo>
                <a:lnTo>
                  <a:pt x="2756" y="2190"/>
                </a:lnTo>
                <a:lnTo>
                  <a:pt x="2758" y="2198"/>
                </a:lnTo>
                <a:lnTo>
                  <a:pt x="2758" y="2202"/>
                </a:lnTo>
                <a:lnTo>
                  <a:pt x="2756" y="2204"/>
                </a:lnTo>
                <a:close/>
                <a:moveTo>
                  <a:pt x="3718" y="2200"/>
                </a:moveTo>
                <a:lnTo>
                  <a:pt x="3718" y="2200"/>
                </a:lnTo>
                <a:lnTo>
                  <a:pt x="3718" y="2206"/>
                </a:lnTo>
                <a:lnTo>
                  <a:pt x="3716" y="2208"/>
                </a:lnTo>
                <a:lnTo>
                  <a:pt x="3710" y="2214"/>
                </a:lnTo>
                <a:lnTo>
                  <a:pt x="3722" y="2230"/>
                </a:lnTo>
                <a:lnTo>
                  <a:pt x="3726" y="2228"/>
                </a:lnTo>
                <a:lnTo>
                  <a:pt x="3730" y="2228"/>
                </a:lnTo>
                <a:lnTo>
                  <a:pt x="3734" y="2228"/>
                </a:lnTo>
                <a:lnTo>
                  <a:pt x="3738" y="2230"/>
                </a:lnTo>
                <a:lnTo>
                  <a:pt x="3742" y="2230"/>
                </a:lnTo>
                <a:lnTo>
                  <a:pt x="3746" y="2226"/>
                </a:lnTo>
                <a:lnTo>
                  <a:pt x="3748" y="2224"/>
                </a:lnTo>
                <a:lnTo>
                  <a:pt x="3754" y="2224"/>
                </a:lnTo>
                <a:lnTo>
                  <a:pt x="3754" y="2218"/>
                </a:lnTo>
                <a:lnTo>
                  <a:pt x="3754" y="2214"/>
                </a:lnTo>
                <a:lnTo>
                  <a:pt x="3750" y="2208"/>
                </a:lnTo>
                <a:lnTo>
                  <a:pt x="3748" y="2202"/>
                </a:lnTo>
                <a:lnTo>
                  <a:pt x="3748" y="2198"/>
                </a:lnTo>
                <a:lnTo>
                  <a:pt x="3750" y="2196"/>
                </a:lnTo>
                <a:lnTo>
                  <a:pt x="3748" y="2194"/>
                </a:lnTo>
                <a:lnTo>
                  <a:pt x="3744" y="2192"/>
                </a:lnTo>
                <a:lnTo>
                  <a:pt x="3736" y="2196"/>
                </a:lnTo>
                <a:lnTo>
                  <a:pt x="3736" y="2194"/>
                </a:lnTo>
                <a:lnTo>
                  <a:pt x="3734" y="2192"/>
                </a:lnTo>
                <a:lnTo>
                  <a:pt x="3726" y="2198"/>
                </a:lnTo>
                <a:lnTo>
                  <a:pt x="3722" y="2198"/>
                </a:lnTo>
                <a:lnTo>
                  <a:pt x="3718" y="2200"/>
                </a:lnTo>
                <a:close/>
                <a:moveTo>
                  <a:pt x="1408" y="2204"/>
                </a:moveTo>
                <a:lnTo>
                  <a:pt x="1408" y="2204"/>
                </a:lnTo>
                <a:lnTo>
                  <a:pt x="1410" y="2200"/>
                </a:lnTo>
                <a:lnTo>
                  <a:pt x="1408" y="2196"/>
                </a:lnTo>
                <a:lnTo>
                  <a:pt x="1406" y="2196"/>
                </a:lnTo>
                <a:lnTo>
                  <a:pt x="1404" y="2202"/>
                </a:lnTo>
                <a:lnTo>
                  <a:pt x="1406" y="2204"/>
                </a:lnTo>
                <a:lnTo>
                  <a:pt x="1408" y="2204"/>
                </a:lnTo>
                <a:close/>
                <a:moveTo>
                  <a:pt x="2798" y="2202"/>
                </a:moveTo>
                <a:lnTo>
                  <a:pt x="2798" y="2202"/>
                </a:lnTo>
                <a:lnTo>
                  <a:pt x="2796" y="2200"/>
                </a:lnTo>
                <a:lnTo>
                  <a:pt x="2794" y="2196"/>
                </a:lnTo>
                <a:lnTo>
                  <a:pt x="2792" y="2198"/>
                </a:lnTo>
                <a:lnTo>
                  <a:pt x="2792" y="2200"/>
                </a:lnTo>
                <a:lnTo>
                  <a:pt x="2794" y="2200"/>
                </a:lnTo>
                <a:lnTo>
                  <a:pt x="2796" y="2202"/>
                </a:lnTo>
                <a:lnTo>
                  <a:pt x="2798" y="2202"/>
                </a:lnTo>
                <a:close/>
                <a:moveTo>
                  <a:pt x="1388" y="2210"/>
                </a:moveTo>
                <a:lnTo>
                  <a:pt x="1388" y="2210"/>
                </a:lnTo>
                <a:lnTo>
                  <a:pt x="1392" y="2214"/>
                </a:lnTo>
                <a:lnTo>
                  <a:pt x="1396" y="2216"/>
                </a:lnTo>
                <a:lnTo>
                  <a:pt x="1398" y="2212"/>
                </a:lnTo>
                <a:lnTo>
                  <a:pt x="1400" y="2212"/>
                </a:lnTo>
                <a:lnTo>
                  <a:pt x="1402" y="2208"/>
                </a:lnTo>
                <a:lnTo>
                  <a:pt x="1400" y="2208"/>
                </a:lnTo>
                <a:lnTo>
                  <a:pt x="1398" y="2204"/>
                </a:lnTo>
                <a:lnTo>
                  <a:pt x="1398" y="2202"/>
                </a:lnTo>
                <a:lnTo>
                  <a:pt x="1400" y="2200"/>
                </a:lnTo>
                <a:lnTo>
                  <a:pt x="1398" y="2200"/>
                </a:lnTo>
                <a:lnTo>
                  <a:pt x="1398" y="2198"/>
                </a:lnTo>
                <a:lnTo>
                  <a:pt x="1396" y="2198"/>
                </a:lnTo>
                <a:lnTo>
                  <a:pt x="1394" y="2198"/>
                </a:lnTo>
                <a:lnTo>
                  <a:pt x="1394" y="2202"/>
                </a:lnTo>
                <a:lnTo>
                  <a:pt x="1392" y="2204"/>
                </a:lnTo>
                <a:lnTo>
                  <a:pt x="1388" y="2206"/>
                </a:lnTo>
                <a:lnTo>
                  <a:pt x="1388" y="2210"/>
                </a:lnTo>
                <a:close/>
                <a:moveTo>
                  <a:pt x="3484" y="2202"/>
                </a:moveTo>
                <a:lnTo>
                  <a:pt x="3484" y="2202"/>
                </a:lnTo>
                <a:lnTo>
                  <a:pt x="3488" y="2202"/>
                </a:lnTo>
                <a:lnTo>
                  <a:pt x="3486" y="2200"/>
                </a:lnTo>
                <a:lnTo>
                  <a:pt x="3484" y="2200"/>
                </a:lnTo>
                <a:lnTo>
                  <a:pt x="3484" y="2202"/>
                </a:lnTo>
                <a:close/>
                <a:moveTo>
                  <a:pt x="3182" y="2202"/>
                </a:moveTo>
                <a:lnTo>
                  <a:pt x="3182" y="2202"/>
                </a:lnTo>
                <a:lnTo>
                  <a:pt x="3184" y="2204"/>
                </a:lnTo>
                <a:lnTo>
                  <a:pt x="3186" y="2204"/>
                </a:lnTo>
                <a:lnTo>
                  <a:pt x="3186" y="2202"/>
                </a:lnTo>
                <a:lnTo>
                  <a:pt x="3184" y="2202"/>
                </a:lnTo>
                <a:lnTo>
                  <a:pt x="3182" y="2202"/>
                </a:lnTo>
                <a:close/>
                <a:moveTo>
                  <a:pt x="2662" y="2208"/>
                </a:moveTo>
                <a:lnTo>
                  <a:pt x="2662" y="2208"/>
                </a:lnTo>
                <a:lnTo>
                  <a:pt x="2666" y="2208"/>
                </a:lnTo>
                <a:lnTo>
                  <a:pt x="2666" y="2204"/>
                </a:lnTo>
                <a:lnTo>
                  <a:pt x="2664" y="2204"/>
                </a:lnTo>
                <a:lnTo>
                  <a:pt x="2662" y="2208"/>
                </a:lnTo>
                <a:close/>
                <a:moveTo>
                  <a:pt x="526" y="2216"/>
                </a:moveTo>
                <a:lnTo>
                  <a:pt x="526" y="2216"/>
                </a:lnTo>
                <a:lnTo>
                  <a:pt x="522" y="2216"/>
                </a:lnTo>
                <a:lnTo>
                  <a:pt x="520" y="2216"/>
                </a:lnTo>
                <a:lnTo>
                  <a:pt x="522" y="2220"/>
                </a:lnTo>
                <a:lnTo>
                  <a:pt x="524" y="2224"/>
                </a:lnTo>
                <a:lnTo>
                  <a:pt x="530" y="2220"/>
                </a:lnTo>
                <a:lnTo>
                  <a:pt x="532" y="2216"/>
                </a:lnTo>
                <a:lnTo>
                  <a:pt x="530" y="2214"/>
                </a:lnTo>
                <a:lnTo>
                  <a:pt x="530" y="2212"/>
                </a:lnTo>
                <a:lnTo>
                  <a:pt x="528" y="2210"/>
                </a:lnTo>
                <a:lnTo>
                  <a:pt x="526" y="2210"/>
                </a:lnTo>
                <a:lnTo>
                  <a:pt x="524" y="2214"/>
                </a:lnTo>
                <a:lnTo>
                  <a:pt x="526" y="2216"/>
                </a:lnTo>
                <a:close/>
                <a:moveTo>
                  <a:pt x="2568" y="2222"/>
                </a:moveTo>
                <a:lnTo>
                  <a:pt x="2568" y="2222"/>
                </a:lnTo>
                <a:lnTo>
                  <a:pt x="2572" y="2220"/>
                </a:lnTo>
                <a:lnTo>
                  <a:pt x="2576" y="2218"/>
                </a:lnTo>
                <a:lnTo>
                  <a:pt x="2574" y="2214"/>
                </a:lnTo>
                <a:lnTo>
                  <a:pt x="2574" y="2212"/>
                </a:lnTo>
                <a:lnTo>
                  <a:pt x="2568" y="2210"/>
                </a:lnTo>
                <a:lnTo>
                  <a:pt x="2566" y="2216"/>
                </a:lnTo>
                <a:lnTo>
                  <a:pt x="2566" y="2218"/>
                </a:lnTo>
                <a:lnTo>
                  <a:pt x="2568" y="2222"/>
                </a:lnTo>
                <a:close/>
                <a:moveTo>
                  <a:pt x="3500" y="2216"/>
                </a:moveTo>
                <a:lnTo>
                  <a:pt x="3500" y="2216"/>
                </a:lnTo>
                <a:lnTo>
                  <a:pt x="3502" y="2214"/>
                </a:lnTo>
                <a:lnTo>
                  <a:pt x="3504" y="2212"/>
                </a:lnTo>
                <a:lnTo>
                  <a:pt x="3500" y="2212"/>
                </a:lnTo>
                <a:lnTo>
                  <a:pt x="3500" y="2216"/>
                </a:lnTo>
                <a:close/>
                <a:moveTo>
                  <a:pt x="1560" y="2220"/>
                </a:moveTo>
                <a:lnTo>
                  <a:pt x="1560" y="2220"/>
                </a:lnTo>
                <a:lnTo>
                  <a:pt x="1562" y="2218"/>
                </a:lnTo>
                <a:lnTo>
                  <a:pt x="1562" y="2220"/>
                </a:lnTo>
                <a:lnTo>
                  <a:pt x="1564" y="2218"/>
                </a:lnTo>
                <a:lnTo>
                  <a:pt x="1562" y="2216"/>
                </a:lnTo>
                <a:lnTo>
                  <a:pt x="1562" y="2214"/>
                </a:lnTo>
                <a:lnTo>
                  <a:pt x="1562" y="2212"/>
                </a:lnTo>
                <a:lnTo>
                  <a:pt x="1560" y="2212"/>
                </a:lnTo>
                <a:lnTo>
                  <a:pt x="1560" y="2216"/>
                </a:lnTo>
                <a:lnTo>
                  <a:pt x="1560" y="2220"/>
                </a:lnTo>
                <a:close/>
                <a:moveTo>
                  <a:pt x="2446" y="2222"/>
                </a:moveTo>
                <a:lnTo>
                  <a:pt x="2446" y="2222"/>
                </a:lnTo>
                <a:lnTo>
                  <a:pt x="2442" y="2220"/>
                </a:lnTo>
                <a:lnTo>
                  <a:pt x="2440" y="2220"/>
                </a:lnTo>
                <a:lnTo>
                  <a:pt x="2442" y="2222"/>
                </a:lnTo>
                <a:lnTo>
                  <a:pt x="2444" y="2222"/>
                </a:lnTo>
                <a:lnTo>
                  <a:pt x="2446" y="2222"/>
                </a:lnTo>
                <a:close/>
                <a:moveTo>
                  <a:pt x="3944" y="2236"/>
                </a:moveTo>
                <a:lnTo>
                  <a:pt x="3944" y="2236"/>
                </a:lnTo>
                <a:lnTo>
                  <a:pt x="3950" y="2236"/>
                </a:lnTo>
                <a:lnTo>
                  <a:pt x="3956" y="2234"/>
                </a:lnTo>
                <a:lnTo>
                  <a:pt x="3956" y="2228"/>
                </a:lnTo>
                <a:lnTo>
                  <a:pt x="3956" y="2222"/>
                </a:lnTo>
                <a:lnTo>
                  <a:pt x="3954" y="2222"/>
                </a:lnTo>
                <a:lnTo>
                  <a:pt x="3952" y="2220"/>
                </a:lnTo>
                <a:lnTo>
                  <a:pt x="3950" y="2220"/>
                </a:lnTo>
                <a:lnTo>
                  <a:pt x="3946" y="2228"/>
                </a:lnTo>
                <a:lnTo>
                  <a:pt x="3944" y="2236"/>
                </a:lnTo>
                <a:close/>
                <a:moveTo>
                  <a:pt x="1564" y="2226"/>
                </a:moveTo>
                <a:lnTo>
                  <a:pt x="1564" y="2226"/>
                </a:lnTo>
                <a:lnTo>
                  <a:pt x="1568" y="2228"/>
                </a:lnTo>
                <a:lnTo>
                  <a:pt x="1570" y="2228"/>
                </a:lnTo>
                <a:lnTo>
                  <a:pt x="1572" y="2230"/>
                </a:lnTo>
                <a:lnTo>
                  <a:pt x="1572" y="2228"/>
                </a:lnTo>
                <a:lnTo>
                  <a:pt x="1574" y="2228"/>
                </a:lnTo>
                <a:lnTo>
                  <a:pt x="1576" y="2232"/>
                </a:lnTo>
                <a:lnTo>
                  <a:pt x="1580" y="2234"/>
                </a:lnTo>
                <a:lnTo>
                  <a:pt x="1574" y="2226"/>
                </a:lnTo>
                <a:lnTo>
                  <a:pt x="1570" y="2222"/>
                </a:lnTo>
                <a:lnTo>
                  <a:pt x="1566" y="2220"/>
                </a:lnTo>
                <a:lnTo>
                  <a:pt x="1566" y="2224"/>
                </a:lnTo>
                <a:lnTo>
                  <a:pt x="1564" y="2226"/>
                </a:lnTo>
                <a:close/>
                <a:moveTo>
                  <a:pt x="4258" y="2242"/>
                </a:moveTo>
                <a:lnTo>
                  <a:pt x="4258" y="2242"/>
                </a:lnTo>
                <a:lnTo>
                  <a:pt x="4266" y="2244"/>
                </a:lnTo>
                <a:lnTo>
                  <a:pt x="4274" y="2244"/>
                </a:lnTo>
                <a:lnTo>
                  <a:pt x="4276" y="2240"/>
                </a:lnTo>
                <a:lnTo>
                  <a:pt x="4276" y="2234"/>
                </a:lnTo>
                <a:lnTo>
                  <a:pt x="4274" y="2224"/>
                </a:lnTo>
                <a:lnTo>
                  <a:pt x="4266" y="2224"/>
                </a:lnTo>
                <a:lnTo>
                  <a:pt x="4262" y="2226"/>
                </a:lnTo>
                <a:lnTo>
                  <a:pt x="4258" y="2232"/>
                </a:lnTo>
                <a:lnTo>
                  <a:pt x="4258" y="2242"/>
                </a:lnTo>
                <a:close/>
                <a:moveTo>
                  <a:pt x="1190" y="2230"/>
                </a:moveTo>
                <a:lnTo>
                  <a:pt x="1190" y="2230"/>
                </a:lnTo>
                <a:lnTo>
                  <a:pt x="1194" y="2230"/>
                </a:lnTo>
                <a:lnTo>
                  <a:pt x="1194" y="2226"/>
                </a:lnTo>
                <a:lnTo>
                  <a:pt x="1192" y="2226"/>
                </a:lnTo>
                <a:lnTo>
                  <a:pt x="1190" y="2230"/>
                </a:lnTo>
                <a:close/>
                <a:moveTo>
                  <a:pt x="4064" y="2238"/>
                </a:moveTo>
                <a:lnTo>
                  <a:pt x="4064" y="2238"/>
                </a:lnTo>
                <a:lnTo>
                  <a:pt x="4066" y="2238"/>
                </a:lnTo>
                <a:lnTo>
                  <a:pt x="4066" y="2240"/>
                </a:lnTo>
                <a:lnTo>
                  <a:pt x="4068" y="2240"/>
                </a:lnTo>
                <a:lnTo>
                  <a:pt x="4068" y="2238"/>
                </a:lnTo>
                <a:lnTo>
                  <a:pt x="4068" y="2236"/>
                </a:lnTo>
                <a:lnTo>
                  <a:pt x="4066" y="2234"/>
                </a:lnTo>
                <a:lnTo>
                  <a:pt x="4064" y="2236"/>
                </a:lnTo>
                <a:lnTo>
                  <a:pt x="4064" y="2238"/>
                </a:lnTo>
                <a:close/>
                <a:moveTo>
                  <a:pt x="618" y="2256"/>
                </a:moveTo>
                <a:lnTo>
                  <a:pt x="618" y="2256"/>
                </a:lnTo>
                <a:lnTo>
                  <a:pt x="630" y="2252"/>
                </a:lnTo>
                <a:lnTo>
                  <a:pt x="630" y="2246"/>
                </a:lnTo>
                <a:lnTo>
                  <a:pt x="628" y="2242"/>
                </a:lnTo>
                <a:lnTo>
                  <a:pt x="624" y="2238"/>
                </a:lnTo>
                <a:lnTo>
                  <a:pt x="618" y="2236"/>
                </a:lnTo>
                <a:lnTo>
                  <a:pt x="614" y="2242"/>
                </a:lnTo>
                <a:lnTo>
                  <a:pt x="614" y="2246"/>
                </a:lnTo>
                <a:lnTo>
                  <a:pt x="614" y="2252"/>
                </a:lnTo>
                <a:lnTo>
                  <a:pt x="618" y="2256"/>
                </a:lnTo>
                <a:close/>
                <a:moveTo>
                  <a:pt x="3752" y="2240"/>
                </a:moveTo>
                <a:lnTo>
                  <a:pt x="3752" y="2240"/>
                </a:lnTo>
                <a:lnTo>
                  <a:pt x="3752" y="2236"/>
                </a:lnTo>
                <a:lnTo>
                  <a:pt x="3748" y="2236"/>
                </a:lnTo>
                <a:lnTo>
                  <a:pt x="3748" y="2240"/>
                </a:lnTo>
                <a:lnTo>
                  <a:pt x="3750" y="2240"/>
                </a:lnTo>
                <a:lnTo>
                  <a:pt x="3752" y="2240"/>
                </a:lnTo>
                <a:close/>
                <a:moveTo>
                  <a:pt x="2610" y="2244"/>
                </a:moveTo>
                <a:lnTo>
                  <a:pt x="2610" y="2244"/>
                </a:lnTo>
                <a:lnTo>
                  <a:pt x="2612" y="2254"/>
                </a:lnTo>
                <a:lnTo>
                  <a:pt x="2616" y="2252"/>
                </a:lnTo>
                <a:lnTo>
                  <a:pt x="2620" y="2250"/>
                </a:lnTo>
                <a:lnTo>
                  <a:pt x="2622" y="2246"/>
                </a:lnTo>
                <a:lnTo>
                  <a:pt x="2620" y="2240"/>
                </a:lnTo>
                <a:lnTo>
                  <a:pt x="2618" y="2240"/>
                </a:lnTo>
                <a:lnTo>
                  <a:pt x="2616" y="2240"/>
                </a:lnTo>
                <a:lnTo>
                  <a:pt x="2610" y="2244"/>
                </a:lnTo>
                <a:close/>
                <a:moveTo>
                  <a:pt x="3746" y="2250"/>
                </a:moveTo>
                <a:lnTo>
                  <a:pt x="3746" y="2250"/>
                </a:lnTo>
                <a:lnTo>
                  <a:pt x="3744" y="2256"/>
                </a:lnTo>
                <a:lnTo>
                  <a:pt x="3744" y="2262"/>
                </a:lnTo>
                <a:lnTo>
                  <a:pt x="3746" y="2270"/>
                </a:lnTo>
                <a:lnTo>
                  <a:pt x="3750" y="2274"/>
                </a:lnTo>
                <a:lnTo>
                  <a:pt x="3752" y="2274"/>
                </a:lnTo>
                <a:lnTo>
                  <a:pt x="3754" y="2274"/>
                </a:lnTo>
                <a:lnTo>
                  <a:pt x="3760" y="2274"/>
                </a:lnTo>
                <a:lnTo>
                  <a:pt x="3766" y="2264"/>
                </a:lnTo>
                <a:lnTo>
                  <a:pt x="3772" y="2252"/>
                </a:lnTo>
                <a:lnTo>
                  <a:pt x="3764" y="2250"/>
                </a:lnTo>
                <a:lnTo>
                  <a:pt x="3760" y="2248"/>
                </a:lnTo>
                <a:lnTo>
                  <a:pt x="3758" y="2246"/>
                </a:lnTo>
                <a:lnTo>
                  <a:pt x="3756" y="2250"/>
                </a:lnTo>
                <a:lnTo>
                  <a:pt x="3754" y="2250"/>
                </a:lnTo>
                <a:lnTo>
                  <a:pt x="3746" y="2250"/>
                </a:lnTo>
                <a:close/>
                <a:moveTo>
                  <a:pt x="1882" y="2266"/>
                </a:moveTo>
                <a:lnTo>
                  <a:pt x="1882" y="2266"/>
                </a:lnTo>
                <a:lnTo>
                  <a:pt x="1886" y="2266"/>
                </a:lnTo>
                <a:lnTo>
                  <a:pt x="1888" y="2266"/>
                </a:lnTo>
                <a:lnTo>
                  <a:pt x="1886" y="2264"/>
                </a:lnTo>
                <a:lnTo>
                  <a:pt x="1882" y="2262"/>
                </a:lnTo>
                <a:lnTo>
                  <a:pt x="1880" y="2260"/>
                </a:lnTo>
                <a:lnTo>
                  <a:pt x="1878" y="2254"/>
                </a:lnTo>
                <a:lnTo>
                  <a:pt x="1876" y="2254"/>
                </a:lnTo>
                <a:lnTo>
                  <a:pt x="1874" y="2252"/>
                </a:lnTo>
                <a:lnTo>
                  <a:pt x="1872" y="2250"/>
                </a:lnTo>
                <a:lnTo>
                  <a:pt x="1870" y="2252"/>
                </a:lnTo>
                <a:lnTo>
                  <a:pt x="1870" y="2254"/>
                </a:lnTo>
                <a:lnTo>
                  <a:pt x="1874" y="2258"/>
                </a:lnTo>
                <a:lnTo>
                  <a:pt x="1880" y="2260"/>
                </a:lnTo>
                <a:lnTo>
                  <a:pt x="1882" y="2262"/>
                </a:lnTo>
                <a:lnTo>
                  <a:pt x="1882" y="2266"/>
                </a:lnTo>
                <a:close/>
                <a:moveTo>
                  <a:pt x="3628" y="2260"/>
                </a:moveTo>
                <a:lnTo>
                  <a:pt x="3628" y="2260"/>
                </a:lnTo>
                <a:lnTo>
                  <a:pt x="3632" y="2260"/>
                </a:lnTo>
                <a:lnTo>
                  <a:pt x="3634" y="2256"/>
                </a:lnTo>
                <a:lnTo>
                  <a:pt x="3636" y="2250"/>
                </a:lnTo>
                <a:lnTo>
                  <a:pt x="3630" y="2250"/>
                </a:lnTo>
                <a:lnTo>
                  <a:pt x="3626" y="2254"/>
                </a:lnTo>
                <a:lnTo>
                  <a:pt x="3626" y="2258"/>
                </a:lnTo>
                <a:lnTo>
                  <a:pt x="3628" y="2260"/>
                </a:lnTo>
                <a:close/>
                <a:moveTo>
                  <a:pt x="3836" y="2256"/>
                </a:moveTo>
                <a:lnTo>
                  <a:pt x="3836" y="2256"/>
                </a:lnTo>
                <a:lnTo>
                  <a:pt x="3838" y="2262"/>
                </a:lnTo>
                <a:lnTo>
                  <a:pt x="3840" y="2268"/>
                </a:lnTo>
                <a:lnTo>
                  <a:pt x="3846" y="2268"/>
                </a:lnTo>
                <a:lnTo>
                  <a:pt x="3850" y="2264"/>
                </a:lnTo>
                <a:lnTo>
                  <a:pt x="3852" y="2260"/>
                </a:lnTo>
                <a:lnTo>
                  <a:pt x="3852" y="2256"/>
                </a:lnTo>
                <a:lnTo>
                  <a:pt x="3850" y="2254"/>
                </a:lnTo>
                <a:lnTo>
                  <a:pt x="3848" y="2250"/>
                </a:lnTo>
                <a:lnTo>
                  <a:pt x="3842" y="2254"/>
                </a:lnTo>
                <a:lnTo>
                  <a:pt x="3836" y="2256"/>
                </a:lnTo>
                <a:close/>
                <a:moveTo>
                  <a:pt x="516" y="2254"/>
                </a:moveTo>
                <a:lnTo>
                  <a:pt x="516" y="2254"/>
                </a:lnTo>
                <a:lnTo>
                  <a:pt x="516" y="2258"/>
                </a:lnTo>
                <a:lnTo>
                  <a:pt x="516" y="2260"/>
                </a:lnTo>
                <a:lnTo>
                  <a:pt x="518" y="2262"/>
                </a:lnTo>
                <a:lnTo>
                  <a:pt x="518" y="2260"/>
                </a:lnTo>
                <a:lnTo>
                  <a:pt x="520" y="2260"/>
                </a:lnTo>
                <a:lnTo>
                  <a:pt x="520" y="2258"/>
                </a:lnTo>
                <a:lnTo>
                  <a:pt x="520" y="2254"/>
                </a:lnTo>
                <a:lnTo>
                  <a:pt x="516" y="2254"/>
                </a:lnTo>
                <a:lnTo>
                  <a:pt x="516" y="2252"/>
                </a:lnTo>
                <a:lnTo>
                  <a:pt x="514" y="2254"/>
                </a:lnTo>
                <a:lnTo>
                  <a:pt x="516" y="2254"/>
                </a:lnTo>
                <a:close/>
                <a:moveTo>
                  <a:pt x="1020" y="2264"/>
                </a:moveTo>
                <a:lnTo>
                  <a:pt x="1020" y="2264"/>
                </a:lnTo>
                <a:lnTo>
                  <a:pt x="1014" y="2266"/>
                </a:lnTo>
                <a:lnTo>
                  <a:pt x="1014" y="2268"/>
                </a:lnTo>
                <a:lnTo>
                  <a:pt x="1014" y="2274"/>
                </a:lnTo>
                <a:lnTo>
                  <a:pt x="1022" y="2272"/>
                </a:lnTo>
                <a:lnTo>
                  <a:pt x="1028" y="2272"/>
                </a:lnTo>
                <a:lnTo>
                  <a:pt x="1026" y="2266"/>
                </a:lnTo>
                <a:lnTo>
                  <a:pt x="1028" y="2262"/>
                </a:lnTo>
                <a:lnTo>
                  <a:pt x="1022" y="2260"/>
                </a:lnTo>
                <a:lnTo>
                  <a:pt x="1018" y="2258"/>
                </a:lnTo>
                <a:lnTo>
                  <a:pt x="1018" y="2262"/>
                </a:lnTo>
                <a:lnTo>
                  <a:pt x="1020" y="2264"/>
                </a:lnTo>
                <a:close/>
                <a:moveTo>
                  <a:pt x="3896" y="2268"/>
                </a:moveTo>
                <a:lnTo>
                  <a:pt x="3896" y="2268"/>
                </a:lnTo>
                <a:lnTo>
                  <a:pt x="3900" y="2268"/>
                </a:lnTo>
                <a:lnTo>
                  <a:pt x="3900" y="2264"/>
                </a:lnTo>
                <a:lnTo>
                  <a:pt x="3900" y="2260"/>
                </a:lnTo>
                <a:lnTo>
                  <a:pt x="3898" y="2260"/>
                </a:lnTo>
                <a:lnTo>
                  <a:pt x="3896" y="2264"/>
                </a:lnTo>
                <a:lnTo>
                  <a:pt x="3896" y="2268"/>
                </a:lnTo>
                <a:close/>
                <a:moveTo>
                  <a:pt x="1256" y="2274"/>
                </a:moveTo>
                <a:lnTo>
                  <a:pt x="1256" y="2274"/>
                </a:lnTo>
                <a:lnTo>
                  <a:pt x="1258" y="2276"/>
                </a:lnTo>
                <a:lnTo>
                  <a:pt x="1260" y="2276"/>
                </a:lnTo>
                <a:lnTo>
                  <a:pt x="1266" y="2276"/>
                </a:lnTo>
                <a:lnTo>
                  <a:pt x="1266" y="2272"/>
                </a:lnTo>
                <a:lnTo>
                  <a:pt x="1266" y="2268"/>
                </a:lnTo>
                <a:lnTo>
                  <a:pt x="1262" y="2266"/>
                </a:lnTo>
                <a:lnTo>
                  <a:pt x="1258" y="2268"/>
                </a:lnTo>
                <a:lnTo>
                  <a:pt x="1256" y="2270"/>
                </a:lnTo>
                <a:lnTo>
                  <a:pt x="1256" y="2274"/>
                </a:lnTo>
                <a:close/>
                <a:moveTo>
                  <a:pt x="1324" y="2272"/>
                </a:moveTo>
                <a:lnTo>
                  <a:pt x="1324" y="2272"/>
                </a:lnTo>
                <a:lnTo>
                  <a:pt x="1326" y="2272"/>
                </a:lnTo>
                <a:lnTo>
                  <a:pt x="1326" y="2274"/>
                </a:lnTo>
                <a:lnTo>
                  <a:pt x="1322" y="2272"/>
                </a:lnTo>
                <a:lnTo>
                  <a:pt x="1318" y="2272"/>
                </a:lnTo>
                <a:lnTo>
                  <a:pt x="1316" y="2274"/>
                </a:lnTo>
                <a:lnTo>
                  <a:pt x="1318" y="2276"/>
                </a:lnTo>
                <a:lnTo>
                  <a:pt x="1318" y="2278"/>
                </a:lnTo>
                <a:lnTo>
                  <a:pt x="1314" y="2282"/>
                </a:lnTo>
                <a:lnTo>
                  <a:pt x="1312" y="2284"/>
                </a:lnTo>
                <a:lnTo>
                  <a:pt x="1312" y="2286"/>
                </a:lnTo>
                <a:lnTo>
                  <a:pt x="1318" y="2286"/>
                </a:lnTo>
                <a:lnTo>
                  <a:pt x="1326" y="2286"/>
                </a:lnTo>
                <a:lnTo>
                  <a:pt x="1328" y="2276"/>
                </a:lnTo>
                <a:lnTo>
                  <a:pt x="1328" y="2272"/>
                </a:lnTo>
                <a:lnTo>
                  <a:pt x="1326" y="2272"/>
                </a:lnTo>
                <a:lnTo>
                  <a:pt x="1324" y="2272"/>
                </a:lnTo>
                <a:close/>
                <a:moveTo>
                  <a:pt x="2834" y="2282"/>
                </a:moveTo>
                <a:lnTo>
                  <a:pt x="2834" y="2282"/>
                </a:lnTo>
                <a:lnTo>
                  <a:pt x="2834" y="2278"/>
                </a:lnTo>
                <a:lnTo>
                  <a:pt x="2830" y="2278"/>
                </a:lnTo>
                <a:lnTo>
                  <a:pt x="2830" y="2280"/>
                </a:lnTo>
                <a:lnTo>
                  <a:pt x="2832" y="2280"/>
                </a:lnTo>
                <a:lnTo>
                  <a:pt x="2834" y="2282"/>
                </a:lnTo>
                <a:close/>
                <a:moveTo>
                  <a:pt x="3222" y="2286"/>
                </a:moveTo>
                <a:lnTo>
                  <a:pt x="3222" y="2286"/>
                </a:lnTo>
                <a:lnTo>
                  <a:pt x="3224" y="2284"/>
                </a:lnTo>
                <a:lnTo>
                  <a:pt x="3224" y="2282"/>
                </a:lnTo>
                <a:lnTo>
                  <a:pt x="3222" y="2278"/>
                </a:lnTo>
                <a:lnTo>
                  <a:pt x="3220" y="2278"/>
                </a:lnTo>
                <a:lnTo>
                  <a:pt x="3218" y="2280"/>
                </a:lnTo>
                <a:lnTo>
                  <a:pt x="3218" y="2282"/>
                </a:lnTo>
                <a:lnTo>
                  <a:pt x="3220" y="2286"/>
                </a:lnTo>
                <a:lnTo>
                  <a:pt x="3222" y="2286"/>
                </a:lnTo>
                <a:close/>
                <a:moveTo>
                  <a:pt x="2858" y="2282"/>
                </a:moveTo>
                <a:lnTo>
                  <a:pt x="2858" y="2282"/>
                </a:lnTo>
                <a:lnTo>
                  <a:pt x="2860" y="2286"/>
                </a:lnTo>
                <a:lnTo>
                  <a:pt x="2862" y="2288"/>
                </a:lnTo>
                <a:lnTo>
                  <a:pt x="2864" y="2284"/>
                </a:lnTo>
                <a:lnTo>
                  <a:pt x="2864" y="2282"/>
                </a:lnTo>
                <a:lnTo>
                  <a:pt x="2862" y="2282"/>
                </a:lnTo>
                <a:lnTo>
                  <a:pt x="2858" y="2282"/>
                </a:lnTo>
                <a:close/>
                <a:moveTo>
                  <a:pt x="3258" y="2288"/>
                </a:moveTo>
                <a:lnTo>
                  <a:pt x="3258" y="2288"/>
                </a:lnTo>
                <a:lnTo>
                  <a:pt x="3262" y="2288"/>
                </a:lnTo>
                <a:lnTo>
                  <a:pt x="3264" y="2288"/>
                </a:lnTo>
                <a:lnTo>
                  <a:pt x="3264" y="2286"/>
                </a:lnTo>
                <a:lnTo>
                  <a:pt x="3260" y="2286"/>
                </a:lnTo>
                <a:lnTo>
                  <a:pt x="3258" y="2288"/>
                </a:lnTo>
                <a:close/>
                <a:moveTo>
                  <a:pt x="4300" y="2300"/>
                </a:moveTo>
                <a:lnTo>
                  <a:pt x="4300" y="2300"/>
                </a:lnTo>
                <a:lnTo>
                  <a:pt x="4304" y="2300"/>
                </a:lnTo>
                <a:lnTo>
                  <a:pt x="4304" y="2298"/>
                </a:lnTo>
                <a:lnTo>
                  <a:pt x="4304" y="2294"/>
                </a:lnTo>
                <a:lnTo>
                  <a:pt x="4296" y="2292"/>
                </a:lnTo>
                <a:lnTo>
                  <a:pt x="4298" y="2298"/>
                </a:lnTo>
                <a:lnTo>
                  <a:pt x="4298" y="2300"/>
                </a:lnTo>
                <a:lnTo>
                  <a:pt x="4300" y="2300"/>
                </a:lnTo>
                <a:close/>
                <a:moveTo>
                  <a:pt x="1390" y="2312"/>
                </a:moveTo>
                <a:lnTo>
                  <a:pt x="1390" y="2312"/>
                </a:lnTo>
                <a:lnTo>
                  <a:pt x="1394" y="2312"/>
                </a:lnTo>
                <a:lnTo>
                  <a:pt x="1396" y="2312"/>
                </a:lnTo>
                <a:lnTo>
                  <a:pt x="1402" y="2306"/>
                </a:lnTo>
                <a:lnTo>
                  <a:pt x="1400" y="2300"/>
                </a:lnTo>
                <a:lnTo>
                  <a:pt x="1398" y="2296"/>
                </a:lnTo>
                <a:lnTo>
                  <a:pt x="1396" y="2294"/>
                </a:lnTo>
                <a:lnTo>
                  <a:pt x="1390" y="2292"/>
                </a:lnTo>
                <a:lnTo>
                  <a:pt x="1388" y="2302"/>
                </a:lnTo>
                <a:lnTo>
                  <a:pt x="1388" y="2308"/>
                </a:lnTo>
                <a:lnTo>
                  <a:pt x="1390" y="2312"/>
                </a:lnTo>
                <a:close/>
                <a:moveTo>
                  <a:pt x="4108" y="2296"/>
                </a:moveTo>
                <a:lnTo>
                  <a:pt x="4108" y="2296"/>
                </a:lnTo>
                <a:lnTo>
                  <a:pt x="4108" y="2306"/>
                </a:lnTo>
                <a:lnTo>
                  <a:pt x="4114" y="2308"/>
                </a:lnTo>
                <a:lnTo>
                  <a:pt x="4120" y="2308"/>
                </a:lnTo>
                <a:lnTo>
                  <a:pt x="4130" y="2304"/>
                </a:lnTo>
                <a:lnTo>
                  <a:pt x="4130" y="2300"/>
                </a:lnTo>
                <a:lnTo>
                  <a:pt x="4128" y="2296"/>
                </a:lnTo>
                <a:lnTo>
                  <a:pt x="4122" y="2294"/>
                </a:lnTo>
                <a:lnTo>
                  <a:pt x="4116" y="2292"/>
                </a:lnTo>
                <a:lnTo>
                  <a:pt x="4108" y="2296"/>
                </a:lnTo>
                <a:close/>
                <a:moveTo>
                  <a:pt x="3994" y="2306"/>
                </a:moveTo>
                <a:lnTo>
                  <a:pt x="3994" y="2306"/>
                </a:lnTo>
                <a:lnTo>
                  <a:pt x="3998" y="2308"/>
                </a:lnTo>
                <a:lnTo>
                  <a:pt x="4002" y="2308"/>
                </a:lnTo>
                <a:lnTo>
                  <a:pt x="4004" y="2304"/>
                </a:lnTo>
                <a:lnTo>
                  <a:pt x="4000" y="2300"/>
                </a:lnTo>
                <a:lnTo>
                  <a:pt x="3996" y="2298"/>
                </a:lnTo>
                <a:lnTo>
                  <a:pt x="3994" y="2300"/>
                </a:lnTo>
                <a:lnTo>
                  <a:pt x="3994" y="2306"/>
                </a:lnTo>
                <a:close/>
                <a:moveTo>
                  <a:pt x="1926" y="2308"/>
                </a:moveTo>
                <a:lnTo>
                  <a:pt x="1926" y="2308"/>
                </a:lnTo>
                <a:lnTo>
                  <a:pt x="1930" y="2308"/>
                </a:lnTo>
                <a:lnTo>
                  <a:pt x="1932" y="2304"/>
                </a:lnTo>
                <a:lnTo>
                  <a:pt x="1930" y="2302"/>
                </a:lnTo>
                <a:lnTo>
                  <a:pt x="1926" y="2300"/>
                </a:lnTo>
                <a:lnTo>
                  <a:pt x="1924" y="2304"/>
                </a:lnTo>
                <a:lnTo>
                  <a:pt x="1926" y="2308"/>
                </a:lnTo>
                <a:close/>
                <a:moveTo>
                  <a:pt x="3426" y="2312"/>
                </a:moveTo>
                <a:lnTo>
                  <a:pt x="3426" y="2312"/>
                </a:lnTo>
                <a:lnTo>
                  <a:pt x="3424" y="2312"/>
                </a:lnTo>
                <a:lnTo>
                  <a:pt x="3426" y="2314"/>
                </a:lnTo>
                <a:lnTo>
                  <a:pt x="3426" y="2316"/>
                </a:lnTo>
                <a:lnTo>
                  <a:pt x="3430" y="2316"/>
                </a:lnTo>
                <a:lnTo>
                  <a:pt x="3432" y="2316"/>
                </a:lnTo>
                <a:lnTo>
                  <a:pt x="3432" y="2312"/>
                </a:lnTo>
                <a:lnTo>
                  <a:pt x="3428" y="2310"/>
                </a:lnTo>
                <a:lnTo>
                  <a:pt x="3426" y="2312"/>
                </a:lnTo>
                <a:close/>
                <a:moveTo>
                  <a:pt x="2308" y="2316"/>
                </a:moveTo>
                <a:lnTo>
                  <a:pt x="2308" y="2316"/>
                </a:lnTo>
                <a:lnTo>
                  <a:pt x="2308" y="2320"/>
                </a:lnTo>
                <a:lnTo>
                  <a:pt x="2308" y="2322"/>
                </a:lnTo>
                <a:lnTo>
                  <a:pt x="2314" y="2324"/>
                </a:lnTo>
                <a:lnTo>
                  <a:pt x="2320" y="2322"/>
                </a:lnTo>
                <a:lnTo>
                  <a:pt x="2318" y="2318"/>
                </a:lnTo>
                <a:lnTo>
                  <a:pt x="2316" y="2314"/>
                </a:lnTo>
                <a:lnTo>
                  <a:pt x="2314" y="2314"/>
                </a:lnTo>
                <a:lnTo>
                  <a:pt x="2308" y="2316"/>
                </a:lnTo>
                <a:close/>
                <a:moveTo>
                  <a:pt x="1660" y="2322"/>
                </a:moveTo>
                <a:lnTo>
                  <a:pt x="1660" y="2322"/>
                </a:lnTo>
                <a:lnTo>
                  <a:pt x="1662" y="2324"/>
                </a:lnTo>
                <a:lnTo>
                  <a:pt x="1662" y="2326"/>
                </a:lnTo>
                <a:lnTo>
                  <a:pt x="1666" y="2328"/>
                </a:lnTo>
                <a:lnTo>
                  <a:pt x="1666" y="2326"/>
                </a:lnTo>
                <a:lnTo>
                  <a:pt x="1666" y="2324"/>
                </a:lnTo>
                <a:lnTo>
                  <a:pt x="1670" y="2322"/>
                </a:lnTo>
                <a:lnTo>
                  <a:pt x="1670" y="2320"/>
                </a:lnTo>
                <a:lnTo>
                  <a:pt x="1668" y="2318"/>
                </a:lnTo>
                <a:lnTo>
                  <a:pt x="1668" y="2314"/>
                </a:lnTo>
                <a:lnTo>
                  <a:pt x="1662" y="2316"/>
                </a:lnTo>
                <a:lnTo>
                  <a:pt x="1660" y="2318"/>
                </a:lnTo>
                <a:lnTo>
                  <a:pt x="1660" y="2322"/>
                </a:lnTo>
                <a:close/>
                <a:moveTo>
                  <a:pt x="3682" y="2318"/>
                </a:moveTo>
                <a:lnTo>
                  <a:pt x="3682" y="2318"/>
                </a:lnTo>
                <a:lnTo>
                  <a:pt x="3682" y="2322"/>
                </a:lnTo>
                <a:lnTo>
                  <a:pt x="3680" y="2324"/>
                </a:lnTo>
                <a:lnTo>
                  <a:pt x="3676" y="2326"/>
                </a:lnTo>
                <a:lnTo>
                  <a:pt x="3674" y="2328"/>
                </a:lnTo>
                <a:lnTo>
                  <a:pt x="3678" y="2332"/>
                </a:lnTo>
                <a:lnTo>
                  <a:pt x="3682" y="2336"/>
                </a:lnTo>
                <a:lnTo>
                  <a:pt x="3684" y="2340"/>
                </a:lnTo>
                <a:lnTo>
                  <a:pt x="3692" y="2342"/>
                </a:lnTo>
                <a:lnTo>
                  <a:pt x="3696" y="2332"/>
                </a:lnTo>
                <a:lnTo>
                  <a:pt x="3700" y="2322"/>
                </a:lnTo>
                <a:lnTo>
                  <a:pt x="3696" y="2318"/>
                </a:lnTo>
                <a:lnTo>
                  <a:pt x="3692" y="2316"/>
                </a:lnTo>
                <a:lnTo>
                  <a:pt x="3682" y="2318"/>
                </a:lnTo>
                <a:close/>
                <a:moveTo>
                  <a:pt x="2160" y="2324"/>
                </a:moveTo>
                <a:lnTo>
                  <a:pt x="2160" y="2324"/>
                </a:lnTo>
                <a:lnTo>
                  <a:pt x="2162" y="2324"/>
                </a:lnTo>
                <a:lnTo>
                  <a:pt x="2164" y="2326"/>
                </a:lnTo>
                <a:lnTo>
                  <a:pt x="2164" y="2322"/>
                </a:lnTo>
                <a:lnTo>
                  <a:pt x="2162" y="2320"/>
                </a:lnTo>
                <a:lnTo>
                  <a:pt x="2162" y="2318"/>
                </a:lnTo>
                <a:lnTo>
                  <a:pt x="2158" y="2318"/>
                </a:lnTo>
                <a:lnTo>
                  <a:pt x="2158" y="2322"/>
                </a:lnTo>
                <a:lnTo>
                  <a:pt x="2160" y="2324"/>
                </a:lnTo>
                <a:close/>
                <a:moveTo>
                  <a:pt x="3170" y="2328"/>
                </a:moveTo>
                <a:lnTo>
                  <a:pt x="3170" y="2328"/>
                </a:lnTo>
                <a:lnTo>
                  <a:pt x="3174" y="2330"/>
                </a:lnTo>
                <a:lnTo>
                  <a:pt x="3176" y="2332"/>
                </a:lnTo>
                <a:lnTo>
                  <a:pt x="3176" y="2336"/>
                </a:lnTo>
                <a:lnTo>
                  <a:pt x="3184" y="2332"/>
                </a:lnTo>
                <a:lnTo>
                  <a:pt x="3190" y="2328"/>
                </a:lnTo>
                <a:lnTo>
                  <a:pt x="3184" y="2322"/>
                </a:lnTo>
                <a:lnTo>
                  <a:pt x="3176" y="2320"/>
                </a:lnTo>
                <a:lnTo>
                  <a:pt x="3176" y="2322"/>
                </a:lnTo>
                <a:lnTo>
                  <a:pt x="3174" y="2324"/>
                </a:lnTo>
                <a:lnTo>
                  <a:pt x="3172" y="2324"/>
                </a:lnTo>
                <a:lnTo>
                  <a:pt x="3170" y="2328"/>
                </a:lnTo>
                <a:close/>
                <a:moveTo>
                  <a:pt x="4530" y="2324"/>
                </a:moveTo>
                <a:lnTo>
                  <a:pt x="4530" y="2324"/>
                </a:lnTo>
                <a:lnTo>
                  <a:pt x="4530" y="2328"/>
                </a:lnTo>
                <a:lnTo>
                  <a:pt x="4534" y="2330"/>
                </a:lnTo>
                <a:lnTo>
                  <a:pt x="4534" y="2324"/>
                </a:lnTo>
                <a:lnTo>
                  <a:pt x="4530" y="2324"/>
                </a:lnTo>
                <a:close/>
                <a:moveTo>
                  <a:pt x="3770" y="2338"/>
                </a:moveTo>
                <a:lnTo>
                  <a:pt x="3770" y="2338"/>
                </a:lnTo>
                <a:lnTo>
                  <a:pt x="3772" y="2346"/>
                </a:lnTo>
                <a:lnTo>
                  <a:pt x="3772" y="2350"/>
                </a:lnTo>
                <a:lnTo>
                  <a:pt x="3770" y="2354"/>
                </a:lnTo>
                <a:lnTo>
                  <a:pt x="3776" y="2354"/>
                </a:lnTo>
                <a:lnTo>
                  <a:pt x="3780" y="2354"/>
                </a:lnTo>
                <a:lnTo>
                  <a:pt x="3784" y="2352"/>
                </a:lnTo>
                <a:lnTo>
                  <a:pt x="3786" y="2350"/>
                </a:lnTo>
                <a:lnTo>
                  <a:pt x="3788" y="2342"/>
                </a:lnTo>
                <a:lnTo>
                  <a:pt x="3788" y="2334"/>
                </a:lnTo>
                <a:lnTo>
                  <a:pt x="3782" y="2334"/>
                </a:lnTo>
                <a:lnTo>
                  <a:pt x="3778" y="2336"/>
                </a:lnTo>
                <a:lnTo>
                  <a:pt x="3770" y="2338"/>
                </a:lnTo>
                <a:close/>
                <a:moveTo>
                  <a:pt x="4464" y="2350"/>
                </a:moveTo>
                <a:lnTo>
                  <a:pt x="4464" y="2350"/>
                </a:lnTo>
                <a:lnTo>
                  <a:pt x="4472" y="2350"/>
                </a:lnTo>
                <a:lnTo>
                  <a:pt x="4472" y="2344"/>
                </a:lnTo>
                <a:lnTo>
                  <a:pt x="4472" y="2340"/>
                </a:lnTo>
                <a:lnTo>
                  <a:pt x="4468" y="2338"/>
                </a:lnTo>
                <a:lnTo>
                  <a:pt x="4466" y="2336"/>
                </a:lnTo>
                <a:lnTo>
                  <a:pt x="4462" y="2338"/>
                </a:lnTo>
                <a:lnTo>
                  <a:pt x="4460" y="2340"/>
                </a:lnTo>
                <a:lnTo>
                  <a:pt x="4460" y="2344"/>
                </a:lnTo>
                <a:lnTo>
                  <a:pt x="4464" y="2350"/>
                </a:lnTo>
                <a:close/>
                <a:moveTo>
                  <a:pt x="3350" y="2346"/>
                </a:moveTo>
                <a:lnTo>
                  <a:pt x="3350" y="2346"/>
                </a:lnTo>
                <a:lnTo>
                  <a:pt x="3352" y="2346"/>
                </a:lnTo>
                <a:lnTo>
                  <a:pt x="3352" y="2348"/>
                </a:lnTo>
                <a:lnTo>
                  <a:pt x="3354" y="2348"/>
                </a:lnTo>
                <a:lnTo>
                  <a:pt x="3358" y="2344"/>
                </a:lnTo>
                <a:lnTo>
                  <a:pt x="3360" y="2338"/>
                </a:lnTo>
                <a:lnTo>
                  <a:pt x="3356" y="2338"/>
                </a:lnTo>
                <a:lnTo>
                  <a:pt x="3354" y="2340"/>
                </a:lnTo>
                <a:lnTo>
                  <a:pt x="3350" y="2346"/>
                </a:lnTo>
                <a:close/>
                <a:moveTo>
                  <a:pt x="1416" y="2346"/>
                </a:moveTo>
                <a:lnTo>
                  <a:pt x="1416" y="2346"/>
                </a:lnTo>
                <a:lnTo>
                  <a:pt x="1416" y="2342"/>
                </a:lnTo>
                <a:lnTo>
                  <a:pt x="1416" y="2348"/>
                </a:lnTo>
                <a:lnTo>
                  <a:pt x="1418" y="2348"/>
                </a:lnTo>
                <a:lnTo>
                  <a:pt x="1420" y="2348"/>
                </a:lnTo>
                <a:lnTo>
                  <a:pt x="1420" y="2346"/>
                </a:lnTo>
                <a:lnTo>
                  <a:pt x="1422" y="2344"/>
                </a:lnTo>
                <a:lnTo>
                  <a:pt x="1416" y="2340"/>
                </a:lnTo>
                <a:lnTo>
                  <a:pt x="1418" y="2344"/>
                </a:lnTo>
                <a:lnTo>
                  <a:pt x="1416" y="2346"/>
                </a:lnTo>
                <a:close/>
                <a:moveTo>
                  <a:pt x="326" y="2354"/>
                </a:moveTo>
                <a:lnTo>
                  <a:pt x="326" y="2354"/>
                </a:lnTo>
                <a:lnTo>
                  <a:pt x="334" y="2354"/>
                </a:lnTo>
                <a:lnTo>
                  <a:pt x="334" y="2348"/>
                </a:lnTo>
                <a:lnTo>
                  <a:pt x="334" y="2342"/>
                </a:lnTo>
                <a:lnTo>
                  <a:pt x="328" y="2342"/>
                </a:lnTo>
                <a:lnTo>
                  <a:pt x="326" y="2344"/>
                </a:lnTo>
                <a:lnTo>
                  <a:pt x="326" y="2348"/>
                </a:lnTo>
                <a:lnTo>
                  <a:pt x="326" y="2354"/>
                </a:lnTo>
                <a:close/>
                <a:moveTo>
                  <a:pt x="4104" y="2356"/>
                </a:moveTo>
                <a:lnTo>
                  <a:pt x="4104" y="2356"/>
                </a:lnTo>
                <a:lnTo>
                  <a:pt x="4088" y="2348"/>
                </a:lnTo>
                <a:lnTo>
                  <a:pt x="4086" y="2354"/>
                </a:lnTo>
                <a:lnTo>
                  <a:pt x="4094" y="2354"/>
                </a:lnTo>
                <a:lnTo>
                  <a:pt x="4092" y="2356"/>
                </a:lnTo>
                <a:lnTo>
                  <a:pt x="4094" y="2358"/>
                </a:lnTo>
                <a:lnTo>
                  <a:pt x="4096" y="2362"/>
                </a:lnTo>
                <a:lnTo>
                  <a:pt x="4100" y="2362"/>
                </a:lnTo>
                <a:lnTo>
                  <a:pt x="4104" y="2360"/>
                </a:lnTo>
                <a:lnTo>
                  <a:pt x="4110" y="2356"/>
                </a:lnTo>
                <a:lnTo>
                  <a:pt x="4108" y="2352"/>
                </a:lnTo>
                <a:lnTo>
                  <a:pt x="4108" y="2346"/>
                </a:lnTo>
                <a:lnTo>
                  <a:pt x="4104" y="2346"/>
                </a:lnTo>
                <a:lnTo>
                  <a:pt x="4104" y="2356"/>
                </a:lnTo>
                <a:close/>
                <a:moveTo>
                  <a:pt x="1868" y="2352"/>
                </a:moveTo>
                <a:lnTo>
                  <a:pt x="1868" y="2352"/>
                </a:lnTo>
                <a:lnTo>
                  <a:pt x="1866" y="2348"/>
                </a:lnTo>
                <a:lnTo>
                  <a:pt x="1868" y="2348"/>
                </a:lnTo>
                <a:lnTo>
                  <a:pt x="1870" y="2346"/>
                </a:lnTo>
                <a:lnTo>
                  <a:pt x="1866" y="2346"/>
                </a:lnTo>
                <a:lnTo>
                  <a:pt x="1866" y="2350"/>
                </a:lnTo>
                <a:lnTo>
                  <a:pt x="1866" y="2352"/>
                </a:lnTo>
                <a:lnTo>
                  <a:pt x="1868" y="2352"/>
                </a:lnTo>
                <a:close/>
                <a:moveTo>
                  <a:pt x="2154" y="2346"/>
                </a:moveTo>
                <a:lnTo>
                  <a:pt x="2154" y="2346"/>
                </a:lnTo>
                <a:lnTo>
                  <a:pt x="2156" y="2350"/>
                </a:lnTo>
                <a:lnTo>
                  <a:pt x="2158" y="2350"/>
                </a:lnTo>
                <a:lnTo>
                  <a:pt x="2160" y="2348"/>
                </a:lnTo>
                <a:lnTo>
                  <a:pt x="2160" y="2346"/>
                </a:lnTo>
                <a:lnTo>
                  <a:pt x="2158" y="2346"/>
                </a:lnTo>
                <a:lnTo>
                  <a:pt x="2154" y="2346"/>
                </a:lnTo>
                <a:close/>
                <a:moveTo>
                  <a:pt x="2538" y="2350"/>
                </a:moveTo>
                <a:lnTo>
                  <a:pt x="2538" y="2350"/>
                </a:lnTo>
                <a:lnTo>
                  <a:pt x="2540" y="2354"/>
                </a:lnTo>
                <a:lnTo>
                  <a:pt x="2542" y="2356"/>
                </a:lnTo>
                <a:lnTo>
                  <a:pt x="2542" y="2352"/>
                </a:lnTo>
                <a:lnTo>
                  <a:pt x="2542" y="2350"/>
                </a:lnTo>
                <a:lnTo>
                  <a:pt x="2538" y="2350"/>
                </a:lnTo>
                <a:close/>
                <a:moveTo>
                  <a:pt x="3508" y="2370"/>
                </a:moveTo>
                <a:lnTo>
                  <a:pt x="3508" y="2370"/>
                </a:lnTo>
                <a:lnTo>
                  <a:pt x="3516" y="2368"/>
                </a:lnTo>
                <a:lnTo>
                  <a:pt x="3520" y="2364"/>
                </a:lnTo>
                <a:lnTo>
                  <a:pt x="3522" y="2358"/>
                </a:lnTo>
                <a:lnTo>
                  <a:pt x="3522" y="2350"/>
                </a:lnTo>
                <a:lnTo>
                  <a:pt x="3516" y="2352"/>
                </a:lnTo>
                <a:lnTo>
                  <a:pt x="3512" y="2356"/>
                </a:lnTo>
                <a:lnTo>
                  <a:pt x="3508" y="2362"/>
                </a:lnTo>
                <a:lnTo>
                  <a:pt x="3508" y="2370"/>
                </a:lnTo>
                <a:close/>
                <a:moveTo>
                  <a:pt x="1766" y="2352"/>
                </a:moveTo>
                <a:lnTo>
                  <a:pt x="1766" y="2352"/>
                </a:lnTo>
                <a:lnTo>
                  <a:pt x="1764" y="2356"/>
                </a:lnTo>
                <a:lnTo>
                  <a:pt x="1764" y="2360"/>
                </a:lnTo>
                <a:lnTo>
                  <a:pt x="1768" y="2364"/>
                </a:lnTo>
                <a:lnTo>
                  <a:pt x="1774" y="2364"/>
                </a:lnTo>
                <a:lnTo>
                  <a:pt x="1776" y="2356"/>
                </a:lnTo>
                <a:lnTo>
                  <a:pt x="1772" y="2352"/>
                </a:lnTo>
                <a:lnTo>
                  <a:pt x="1770" y="2352"/>
                </a:lnTo>
                <a:lnTo>
                  <a:pt x="1766" y="2352"/>
                </a:lnTo>
                <a:close/>
                <a:moveTo>
                  <a:pt x="1824" y="2360"/>
                </a:moveTo>
                <a:lnTo>
                  <a:pt x="1824" y="2360"/>
                </a:lnTo>
                <a:lnTo>
                  <a:pt x="1828" y="2360"/>
                </a:lnTo>
                <a:lnTo>
                  <a:pt x="1828" y="2356"/>
                </a:lnTo>
                <a:lnTo>
                  <a:pt x="1824" y="2356"/>
                </a:lnTo>
                <a:lnTo>
                  <a:pt x="1822" y="2354"/>
                </a:lnTo>
                <a:lnTo>
                  <a:pt x="1822" y="2356"/>
                </a:lnTo>
                <a:lnTo>
                  <a:pt x="1824" y="2356"/>
                </a:lnTo>
                <a:lnTo>
                  <a:pt x="1824" y="2358"/>
                </a:lnTo>
                <a:lnTo>
                  <a:pt x="1824" y="2360"/>
                </a:lnTo>
                <a:close/>
                <a:moveTo>
                  <a:pt x="3574" y="2362"/>
                </a:moveTo>
                <a:lnTo>
                  <a:pt x="3574" y="2362"/>
                </a:lnTo>
                <a:lnTo>
                  <a:pt x="3576" y="2362"/>
                </a:lnTo>
                <a:lnTo>
                  <a:pt x="3578" y="2360"/>
                </a:lnTo>
                <a:lnTo>
                  <a:pt x="3580" y="2358"/>
                </a:lnTo>
                <a:lnTo>
                  <a:pt x="3578" y="2354"/>
                </a:lnTo>
                <a:lnTo>
                  <a:pt x="3576" y="2358"/>
                </a:lnTo>
                <a:lnTo>
                  <a:pt x="3574" y="2362"/>
                </a:lnTo>
                <a:close/>
                <a:moveTo>
                  <a:pt x="2662" y="2356"/>
                </a:moveTo>
                <a:lnTo>
                  <a:pt x="2662" y="2356"/>
                </a:lnTo>
                <a:lnTo>
                  <a:pt x="2664" y="2362"/>
                </a:lnTo>
                <a:lnTo>
                  <a:pt x="2670" y="2366"/>
                </a:lnTo>
                <a:lnTo>
                  <a:pt x="2676" y="2366"/>
                </a:lnTo>
                <a:lnTo>
                  <a:pt x="2678" y="2366"/>
                </a:lnTo>
                <a:lnTo>
                  <a:pt x="2682" y="2362"/>
                </a:lnTo>
                <a:lnTo>
                  <a:pt x="2680" y="2362"/>
                </a:lnTo>
                <a:lnTo>
                  <a:pt x="2682" y="2360"/>
                </a:lnTo>
                <a:lnTo>
                  <a:pt x="2676" y="2356"/>
                </a:lnTo>
                <a:lnTo>
                  <a:pt x="2672" y="2356"/>
                </a:lnTo>
                <a:lnTo>
                  <a:pt x="2666" y="2356"/>
                </a:lnTo>
                <a:lnTo>
                  <a:pt x="2662" y="2356"/>
                </a:lnTo>
                <a:close/>
                <a:moveTo>
                  <a:pt x="2114" y="2366"/>
                </a:moveTo>
                <a:lnTo>
                  <a:pt x="2114" y="2366"/>
                </a:lnTo>
                <a:lnTo>
                  <a:pt x="2116" y="2366"/>
                </a:lnTo>
                <a:lnTo>
                  <a:pt x="2116" y="2370"/>
                </a:lnTo>
                <a:lnTo>
                  <a:pt x="2126" y="2370"/>
                </a:lnTo>
                <a:lnTo>
                  <a:pt x="2128" y="2364"/>
                </a:lnTo>
                <a:lnTo>
                  <a:pt x="2126" y="2362"/>
                </a:lnTo>
                <a:lnTo>
                  <a:pt x="2126" y="2358"/>
                </a:lnTo>
                <a:lnTo>
                  <a:pt x="2124" y="2358"/>
                </a:lnTo>
                <a:lnTo>
                  <a:pt x="2120" y="2358"/>
                </a:lnTo>
                <a:lnTo>
                  <a:pt x="2118" y="2360"/>
                </a:lnTo>
                <a:lnTo>
                  <a:pt x="2116" y="2362"/>
                </a:lnTo>
                <a:lnTo>
                  <a:pt x="2114" y="2366"/>
                </a:lnTo>
                <a:close/>
                <a:moveTo>
                  <a:pt x="1004" y="2366"/>
                </a:moveTo>
                <a:lnTo>
                  <a:pt x="1004" y="2366"/>
                </a:lnTo>
                <a:lnTo>
                  <a:pt x="1008" y="2368"/>
                </a:lnTo>
                <a:lnTo>
                  <a:pt x="1012" y="2366"/>
                </a:lnTo>
                <a:lnTo>
                  <a:pt x="1014" y="2362"/>
                </a:lnTo>
                <a:lnTo>
                  <a:pt x="1014" y="2358"/>
                </a:lnTo>
                <a:lnTo>
                  <a:pt x="1010" y="2360"/>
                </a:lnTo>
                <a:lnTo>
                  <a:pt x="1006" y="2358"/>
                </a:lnTo>
                <a:lnTo>
                  <a:pt x="1004" y="2362"/>
                </a:lnTo>
                <a:lnTo>
                  <a:pt x="1004" y="2366"/>
                </a:lnTo>
                <a:close/>
                <a:moveTo>
                  <a:pt x="2516" y="2360"/>
                </a:moveTo>
                <a:lnTo>
                  <a:pt x="2516" y="2360"/>
                </a:lnTo>
                <a:lnTo>
                  <a:pt x="2514" y="2358"/>
                </a:lnTo>
                <a:lnTo>
                  <a:pt x="2510" y="2358"/>
                </a:lnTo>
                <a:lnTo>
                  <a:pt x="2510" y="2362"/>
                </a:lnTo>
                <a:lnTo>
                  <a:pt x="2510" y="2364"/>
                </a:lnTo>
                <a:lnTo>
                  <a:pt x="2512" y="2366"/>
                </a:lnTo>
                <a:lnTo>
                  <a:pt x="2508" y="2366"/>
                </a:lnTo>
                <a:lnTo>
                  <a:pt x="2506" y="2366"/>
                </a:lnTo>
                <a:lnTo>
                  <a:pt x="2506" y="2374"/>
                </a:lnTo>
                <a:lnTo>
                  <a:pt x="2508" y="2378"/>
                </a:lnTo>
                <a:lnTo>
                  <a:pt x="2514" y="2380"/>
                </a:lnTo>
                <a:lnTo>
                  <a:pt x="2520" y="2380"/>
                </a:lnTo>
                <a:lnTo>
                  <a:pt x="2522" y="2376"/>
                </a:lnTo>
                <a:lnTo>
                  <a:pt x="2520" y="2374"/>
                </a:lnTo>
                <a:lnTo>
                  <a:pt x="2520" y="2372"/>
                </a:lnTo>
                <a:lnTo>
                  <a:pt x="2520" y="2370"/>
                </a:lnTo>
                <a:lnTo>
                  <a:pt x="2522" y="2372"/>
                </a:lnTo>
                <a:lnTo>
                  <a:pt x="2522" y="2374"/>
                </a:lnTo>
                <a:lnTo>
                  <a:pt x="2522" y="2366"/>
                </a:lnTo>
                <a:lnTo>
                  <a:pt x="2520" y="2364"/>
                </a:lnTo>
                <a:lnTo>
                  <a:pt x="2518" y="2364"/>
                </a:lnTo>
                <a:lnTo>
                  <a:pt x="2516" y="2360"/>
                </a:lnTo>
                <a:close/>
                <a:moveTo>
                  <a:pt x="3778" y="2362"/>
                </a:moveTo>
                <a:lnTo>
                  <a:pt x="3778" y="2362"/>
                </a:lnTo>
                <a:lnTo>
                  <a:pt x="3778" y="2360"/>
                </a:lnTo>
                <a:lnTo>
                  <a:pt x="3774" y="2360"/>
                </a:lnTo>
                <a:lnTo>
                  <a:pt x="3776" y="2362"/>
                </a:lnTo>
                <a:lnTo>
                  <a:pt x="3778" y="2362"/>
                </a:lnTo>
                <a:close/>
                <a:moveTo>
                  <a:pt x="3288" y="2366"/>
                </a:moveTo>
                <a:lnTo>
                  <a:pt x="3288" y="2366"/>
                </a:lnTo>
                <a:lnTo>
                  <a:pt x="3290" y="2366"/>
                </a:lnTo>
                <a:lnTo>
                  <a:pt x="3290" y="2362"/>
                </a:lnTo>
                <a:lnTo>
                  <a:pt x="3288" y="2362"/>
                </a:lnTo>
                <a:lnTo>
                  <a:pt x="3288" y="2366"/>
                </a:lnTo>
                <a:close/>
                <a:moveTo>
                  <a:pt x="2194" y="2370"/>
                </a:moveTo>
                <a:lnTo>
                  <a:pt x="2194" y="2370"/>
                </a:lnTo>
                <a:lnTo>
                  <a:pt x="2198" y="2370"/>
                </a:lnTo>
                <a:lnTo>
                  <a:pt x="2198" y="2368"/>
                </a:lnTo>
                <a:lnTo>
                  <a:pt x="2196" y="2362"/>
                </a:lnTo>
                <a:lnTo>
                  <a:pt x="2192" y="2362"/>
                </a:lnTo>
                <a:lnTo>
                  <a:pt x="2192" y="2368"/>
                </a:lnTo>
                <a:lnTo>
                  <a:pt x="2192" y="2370"/>
                </a:lnTo>
                <a:lnTo>
                  <a:pt x="2194" y="2370"/>
                </a:lnTo>
                <a:close/>
                <a:moveTo>
                  <a:pt x="3304" y="2370"/>
                </a:moveTo>
                <a:lnTo>
                  <a:pt x="3304" y="2370"/>
                </a:lnTo>
                <a:lnTo>
                  <a:pt x="3306" y="2370"/>
                </a:lnTo>
                <a:lnTo>
                  <a:pt x="3306" y="2368"/>
                </a:lnTo>
                <a:lnTo>
                  <a:pt x="3306" y="2366"/>
                </a:lnTo>
                <a:lnTo>
                  <a:pt x="3304" y="2366"/>
                </a:lnTo>
                <a:lnTo>
                  <a:pt x="3304" y="2370"/>
                </a:lnTo>
                <a:close/>
                <a:moveTo>
                  <a:pt x="2416" y="2374"/>
                </a:moveTo>
                <a:lnTo>
                  <a:pt x="2416" y="2374"/>
                </a:lnTo>
                <a:lnTo>
                  <a:pt x="2418" y="2372"/>
                </a:lnTo>
                <a:lnTo>
                  <a:pt x="2420" y="2370"/>
                </a:lnTo>
                <a:lnTo>
                  <a:pt x="2416" y="2368"/>
                </a:lnTo>
                <a:lnTo>
                  <a:pt x="2414" y="2368"/>
                </a:lnTo>
                <a:lnTo>
                  <a:pt x="2412" y="2368"/>
                </a:lnTo>
                <a:lnTo>
                  <a:pt x="2414" y="2370"/>
                </a:lnTo>
                <a:lnTo>
                  <a:pt x="2416" y="2374"/>
                </a:lnTo>
                <a:close/>
                <a:moveTo>
                  <a:pt x="3788" y="2380"/>
                </a:moveTo>
                <a:lnTo>
                  <a:pt x="3788" y="2380"/>
                </a:lnTo>
                <a:lnTo>
                  <a:pt x="3790" y="2382"/>
                </a:lnTo>
                <a:lnTo>
                  <a:pt x="3792" y="2384"/>
                </a:lnTo>
                <a:lnTo>
                  <a:pt x="3796" y="2386"/>
                </a:lnTo>
                <a:lnTo>
                  <a:pt x="3798" y="2390"/>
                </a:lnTo>
                <a:lnTo>
                  <a:pt x="3794" y="2390"/>
                </a:lnTo>
                <a:lnTo>
                  <a:pt x="3792" y="2394"/>
                </a:lnTo>
                <a:lnTo>
                  <a:pt x="3786" y="2394"/>
                </a:lnTo>
                <a:lnTo>
                  <a:pt x="3784" y="2394"/>
                </a:lnTo>
                <a:lnTo>
                  <a:pt x="3782" y="2392"/>
                </a:lnTo>
                <a:lnTo>
                  <a:pt x="3780" y="2396"/>
                </a:lnTo>
                <a:lnTo>
                  <a:pt x="3780" y="2400"/>
                </a:lnTo>
                <a:lnTo>
                  <a:pt x="3782" y="2400"/>
                </a:lnTo>
                <a:lnTo>
                  <a:pt x="3782" y="2402"/>
                </a:lnTo>
                <a:lnTo>
                  <a:pt x="3778" y="2406"/>
                </a:lnTo>
                <a:lnTo>
                  <a:pt x="3778" y="2410"/>
                </a:lnTo>
                <a:lnTo>
                  <a:pt x="3780" y="2414"/>
                </a:lnTo>
                <a:lnTo>
                  <a:pt x="3778" y="2418"/>
                </a:lnTo>
                <a:lnTo>
                  <a:pt x="3784" y="2424"/>
                </a:lnTo>
                <a:lnTo>
                  <a:pt x="3788" y="2428"/>
                </a:lnTo>
                <a:lnTo>
                  <a:pt x="3790" y="2432"/>
                </a:lnTo>
                <a:lnTo>
                  <a:pt x="3796" y="2432"/>
                </a:lnTo>
                <a:lnTo>
                  <a:pt x="3800" y="2430"/>
                </a:lnTo>
                <a:lnTo>
                  <a:pt x="3802" y="2426"/>
                </a:lnTo>
                <a:lnTo>
                  <a:pt x="3802" y="2422"/>
                </a:lnTo>
                <a:lnTo>
                  <a:pt x="3808" y="2424"/>
                </a:lnTo>
                <a:lnTo>
                  <a:pt x="3814" y="2422"/>
                </a:lnTo>
                <a:lnTo>
                  <a:pt x="3824" y="2416"/>
                </a:lnTo>
                <a:lnTo>
                  <a:pt x="3822" y="2410"/>
                </a:lnTo>
                <a:lnTo>
                  <a:pt x="3824" y="2402"/>
                </a:lnTo>
                <a:lnTo>
                  <a:pt x="3822" y="2398"/>
                </a:lnTo>
                <a:lnTo>
                  <a:pt x="3816" y="2398"/>
                </a:lnTo>
                <a:lnTo>
                  <a:pt x="3806" y="2394"/>
                </a:lnTo>
                <a:lnTo>
                  <a:pt x="3808" y="2394"/>
                </a:lnTo>
                <a:lnTo>
                  <a:pt x="3806" y="2390"/>
                </a:lnTo>
                <a:lnTo>
                  <a:pt x="3802" y="2386"/>
                </a:lnTo>
                <a:lnTo>
                  <a:pt x="3804" y="2386"/>
                </a:lnTo>
                <a:lnTo>
                  <a:pt x="3806" y="2384"/>
                </a:lnTo>
                <a:lnTo>
                  <a:pt x="3804" y="2380"/>
                </a:lnTo>
                <a:lnTo>
                  <a:pt x="3804" y="2372"/>
                </a:lnTo>
                <a:lnTo>
                  <a:pt x="3800" y="2370"/>
                </a:lnTo>
                <a:lnTo>
                  <a:pt x="3796" y="2368"/>
                </a:lnTo>
                <a:lnTo>
                  <a:pt x="3790" y="2374"/>
                </a:lnTo>
                <a:lnTo>
                  <a:pt x="3788" y="2376"/>
                </a:lnTo>
                <a:lnTo>
                  <a:pt x="3788" y="2380"/>
                </a:lnTo>
                <a:close/>
                <a:moveTo>
                  <a:pt x="2316" y="2376"/>
                </a:moveTo>
                <a:lnTo>
                  <a:pt x="2316" y="2376"/>
                </a:lnTo>
                <a:lnTo>
                  <a:pt x="2316" y="2382"/>
                </a:lnTo>
                <a:lnTo>
                  <a:pt x="2318" y="2384"/>
                </a:lnTo>
                <a:lnTo>
                  <a:pt x="2318" y="2382"/>
                </a:lnTo>
                <a:lnTo>
                  <a:pt x="2322" y="2382"/>
                </a:lnTo>
                <a:lnTo>
                  <a:pt x="2326" y="2390"/>
                </a:lnTo>
                <a:lnTo>
                  <a:pt x="2330" y="2396"/>
                </a:lnTo>
                <a:lnTo>
                  <a:pt x="2330" y="2392"/>
                </a:lnTo>
                <a:lnTo>
                  <a:pt x="2328" y="2386"/>
                </a:lnTo>
                <a:lnTo>
                  <a:pt x="2324" y="2378"/>
                </a:lnTo>
                <a:lnTo>
                  <a:pt x="2324" y="2376"/>
                </a:lnTo>
                <a:lnTo>
                  <a:pt x="2324" y="2374"/>
                </a:lnTo>
                <a:lnTo>
                  <a:pt x="2320" y="2370"/>
                </a:lnTo>
                <a:lnTo>
                  <a:pt x="2318" y="2370"/>
                </a:lnTo>
                <a:lnTo>
                  <a:pt x="2318" y="2374"/>
                </a:lnTo>
                <a:lnTo>
                  <a:pt x="2320" y="2378"/>
                </a:lnTo>
                <a:lnTo>
                  <a:pt x="2320" y="2376"/>
                </a:lnTo>
                <a:lnTo>
                  <a:pt x="2318" y="2378"/>
                </a:lnTo>
                <a:lnTo>
                  <a:pt x="2316" y="2376"/>
                </a:lnTo>
                <a:lnTo>
                  <a:pt x="2318" y="2376"/>
                </a:lnTo>
                <a:lnTo>
                  <a:pt x="2316" y="2376"/>
                </a:lnTo>
                <a:close/>
                <a:moveTo>
                  <a:pt x="4186" y="2386"/>
                </a:moveTo>
                <a:lnTo>
                  <a:pt x="4186" y="2386"/>
                </a:lnTo>
                <a:lnTo>
                  <a:pt x="4190" y="2386"/>
                </a:lnTo>
                <a:lnTo>
                  <a:pt x="4194" y="2388"/>
                </a:lnTo>
                <a:lnTo>
                  <a:pt x="4198" y="2386"/>
                </a:lnTo>
                <a:lnTo>
                  <a:pt x="4200" y="2384"/>
                </a:lnTo>
                <a:lnTo>
                  <a:pt x="4200" y="2376"/>
                </a:lnTo>
                <a:lnTo>
                  <a:pt x="4198" y="2372"/>
                </a:lnTo>
                <a:lnTo>
                  <a:pt x="4194" y="2370"/>
                </a:lnTo>
                <a:lnTo>
                  <a:pt x="4190" y="2370"/>
                </a:lnTo>
                <a:lnTo>
                  <a:pt x="4186" y="2372"/>
                </a:lnTo>
                <a:lnTo>
                  <a:pt x="4184" y="2376"/>
                </a:lnTo>
                <a:lnTo>
                  <a:pt x="4184" y="2380"/>
                </a:lnTo>
                <a:lnTo>
                  <a:pt x="4186" y="2386"/>
                </a:lnTo>
                <a:close/>
                <a:moveTo>
                  <a:pt x="1206" y="2372"/>
                </a:moveTo>
                <a:lnTo>
                  <a:pt x="1206" y="2372"/>
                </a:lnTo>
                <a:lnTo>
                  <a:pt x="1204" y="2370"/>
                </a:lnTo>
                <a:lnTo>
                  <a:pt x="1200" y="2370"/>
                </a:lnTo>
                <a:lnTo>
                  <a:pt x="1200" y="2372"/>
                </a:lnTo>
                <a:lnTo>
                  <a:pt x="1202" y="2374"/>
                </a:lnTo>
                <a:lnTo>
                  <a:pt x="1206" y="2372"/>
                </a:lnTo>
                <a:close/>
                <a:moveTo>
                  <a:pt x="2166" y="2372"/>
                </a:moveTo>
                <a:lnTo>
                  <a:pt x="2166" y="2372"/>
                </a:lnTo>
                <a:lnTo>
                  <a:pt x="2162" y="2380"/>
                </a:lnTo>
                <a:lnTo>
                  <a:pt x="2162" y="2382"/>
                </a:lnTo>
                <a:lnTo>
                  <a:pt x="2162" y="2388"/>
                </a:lnTo>
                <a:lnTo>
                  <a:pt x="2168" y="2388"/>
                </a:lnTo>
                <a:lnTo>
                  <a:pt x="2172" y="2390"/>
                </a:lnTo>
                <a:lnTo>
                  <a:pt x="2176" y="2386"/>
                </a:lnTo>
                <a:lnTo>
                  <a:pt x="2180" y="2384"/>
                </a:lnTo>
                <a:lnTo>
                  <a:pt x="2182" y="2378"/>
                </a:lnTo>
                <a:lnTo>
                  <a:pt x="2180" y="2372"/>
                </a:lnTo>
                <a:lnTo>
                  <a:pt x="2174" y="2372"/>
                </a:lnTo>
                <a:lnTo>
                  <a:pt x="2166" y="2372"/>
                </a:lnTo>
                <a:close/>
                <a:moveTo>
                  <a:pt x="3522" y="2380"/>
                </a:moveTo>
                <a:lnTo>
                  <a:pt x="3522" y="2380"/>
                </a:lnTo>
                <a:lnTo>
                  <a:pt x="3526" y="2380"/>
                </a:lnTo>
                <a:lnTo>
                  <a:pt x="3526" y="2376"/>
                </a:lnTo>
                <a:lnTo>
                  <a:pt x="3526" y="2374"/>
                </a:lnTo>
                <a:lnTo>
                  <a:pt x="3524" y="2372"/>
                </a:lnTo>
                <a:lnTo>
                  <a:pt x="3522" y="2374"/>
                </a:lnTo>
                <a:lnTo>
                  <a:pt x="3522" y="2380"/>
                </a:lnTo>
                <a:close/>
                <a:moveTo>
                  <a:pt x="2388" y="2374"/>
                </a:moveTo>
                <a:lnTo>
                  <a:pt x="2388" y="2374"/>
                </a:lnTo>
                <a:lnTo>
                  <a:pt x="2388" y="2376"/>
                </a:lnTo>
                <a:lnTo>
                  <a:pt x="2388" y="2380"/>
                </a:lnTo>
                <a:lnTo>
                  <a:pt x="2394" y="2380"/>
                </a:lnTo>
                <a:lnTo>
                  <a:pt x="2394" y="2376"/>
                </a:lnTo>
                <a:lnTo>
                  <a:pt x="2394" y="2374"/>
                </a:lnTo>
                <a:lnTo>
                  <a:pt x="2392" y="2372"/>
                </a:lnTo>
                <a:lnTo>
                  <a:pt x="2392" y="2374"/>
                </a:lnTo>
                <a:lnTo>
                  <a:pt x="2390" y="2374"/>
                </a:lnTo>
                <a:lnTo>
                  <a:pt x="2388" y="2374"/>
                </a:lnTo>
                <a:close/>
                <a:moveTo>
                  <a:pt x="2206" y="2396"/>
                </a:moveTo>
                <a:lnTo>
                  <a:pt x="2206" y="2396"/>
                </a:lnTo>
                <a:lnTo>
                  <a:pt x="2204" y="2396"/>
                </a:lnTo>
                <a:lnTo>
                  <a:pt x="2206" y="2394"/>
                </a:lnTo>
                <a:lnTo>
                  <a:pt x="2204" y="2392"/>
                </a:lnTo>
                <a:lnTo>
                  <a:pt x="2204" y="2390"/>
                </a:lnTo>
                <a:lnTo>
                  <a:pt x="2204" y="2388"/>
                </a:lnTo>
                <a:lnTo>
                  <a:pt x="2206" y="2384"/>
                </a:lnTo>
                <a:lnTo>
                  <a:pt x="2202" y="2384"/>
                </a:lnTo>
                <a:lnTo>
                  <a:pt x="2200" y="2384"/>
                </a:lnTo>
                <a:lnTo>
                  <a:pt x="2196" y="2380"/>
                </a:lnTo>
                <a:lnTo>
                  <a:pt x="2198" y="2390"/>
                </a:lnTo>
                <a:lnTo>
                  <a:pt x="2200" y="2394"/>
                </a:lnTo>
                <a:lnTo>
                  <a:pt x="2202" y="2396"/>
                </a:lnTo>
                <a:lnTo>
                  <a:pt x="2206" y="2396"/>
                </a:lnTo>
                <a:close/>
                <a:moveTo>
                  <a:pt x="2764" y="2394"/>
                </a:moveTo>
                <a:lnTo>
                  <a:pt x="2764" y="2394"/>
                </a:lnTo>
                <a:lnTo>
                  <a:pt x="2764" y="2388"/>
                </a:lnTo>
                <a:lnTo>
                  <a:pt x="2760" y="2384"/>
                </a:lnTo>
                <a:lnTo>
                  <a:pt x="2756" y="2382"/>
                </a:lnTo>
                <a:lnTo>
                  <a:pt x="2752" y="2384"/>
                </a:lnTo>
                <a:lnTo>
                  <a:pt x="2750" y="2392"/>
                </a:lnTo>
                <a:lnTo>
                  <a:pt x="2750" y="2396"/>
                </a:lnTo>
                <a:lnTo>
                  <a:pt x="2754" y="2398"/>
                </a:lnTo>
                <a:lnTo>
                  <a:pt x="2760" y="2398"/>
                </a:lnTo>
                <a:lnTo>
                  <a:pt x="2762" y="2396"/>
                </a:lnTo>
                <a:lnTo>
                  <a:pt x="2764" y="2394"/>
                </a:lnTo>
                <a:close/>
                <a:moveTo>
                  <a:pt x="2634" y="2396"/>
                </a:moveTo>
                <a:lnTo>
                  <a:pt x="2634" y="2396"/>
                </a:lnTo>
                <a:lnTo>
                  <a:pt x="2640" y="2392"/>
                </a:lnTo>
                <a:lnTo>
                  <a:pt x="2642" y="2390"/>
                </a:lnTo>
                <a:lnTo>
                  <a:pt x="2642" y="2386"/>
                </a:lnTo>
                <a:lnTo>
                  <a:pt x="2638" y="2384"/>
                </a:lnTo>
                <a:lnTo>
                  <a:pt x="2636" y="2382"/>
                </a:lnTo>
                <a:lnTo>
                  <a:pt x="2632" y="2384"/>
                </a:lnTo>
                <a:lnTo>
                  <a:pt x="2630" y="2386"/>
                </a:lnTo>
                <a:lnTo>
                  <a:pt x="2630" y="2392"/>
                </a:lnTo>
                <a:lnTo>
                  <a:pt x="2632" y="2394"/>
                </a:lnTo>
                <a:lnTo>
                  <a:pt x="2634" y="2396"/>
                </a:lnTo>
                <a:close/>
                <a:moveTo>
                  <a:pt x="3480" y="2392"/>
                </a:moveTo>
                <a:lnTo>
                  <a:pt x="3480" y="2392"/>
                </a:lnTo>
                <a:lnTo>
                  <a:pt x="3482" y="2394"/>
                </a:lnTo>
                <a:lnTo>
                  <a:pt x="3484" y="2394"/>
                </a:lnTo>
                <a:lnTo>
                  <a:pt x="3482" y="2396"/>
                </a:lnTo>
                <a:lnTo>
                  <a:pt x="3480" y="2396"/>
                </a:lnTo>
                <a:lnTo>
                  <a:pt x="3482" y="2400"/>
                </a:lnTo>
                <a:lnTo>
                  <a:pt x="3486" y="2400"/>
                </a:lnTo>
                <a:lnTo>
                  <a:pt x="3490" y="2398"/>
                </a:lnTo>
                <a:lnTo>
                  <a:pt x="3490" y="2394"/>
                </a:lnTo>
                <a:lnTo>
                  <a:pt x="3492" y="2394"/>
                </a:lnTo>
                <a:lnTo>
                  <a:pt x="3492" y="2396"/>
                </a:lnTo>
                <a:lnTo>
                  <a:pt x="3492" y="2398"/>
                </a:lnTo>
                <a:lnTo>
                  <a:pt x="3496" y="2398"/>
                </a:lnTo>
                <a:lnTo>
                  <a:pt x="3498" y="2396"/>
                </a:lnTo>
                <a:lnTo>
                  <a:pt x="3496" y="2396"/>
                </a:lnTo>
                <a:lnTo>
                  <a:pt x="3496" y="2394"/>
                </a:lnTo>
                <a:lnTo>
                  <a:pt x="3496" y="2392"/>
                </a:lnTo>
                <a:lnTo>
                  <a:pt x="3498" y="2392"/>
                </a:lnTo>
                <a:lnTo>
                  <a:pt x="3488" y="2390"/>
                </a:lnTo>
                <a:lnTo>
                  <a:pt x="3484" y="2390"/>
                </a:lnTo>
                <a:lnTo>
                  <a:pt x="3480" y="2392"/>
                </a:lnTo>
                <a:close/>
                <a:moveTo>
                  <a:pt x="3022" y="2398"/>
                </a:moveTo>
                <a:lnTo>
                  <a:pt x="3022" y="2398"/>
                </a:lnTo>
                <a:lnTo>
                  <a:pt x="3026" y="2400"/>
                </a:lnTo>
                <a:lnTo>
                  <a:pt x="3026" y="2402"/>
                </a:lnTo>
                <a:lnTo>
                  <a:pt x="3032" y="2400"/>
                </a:lnTo>
                <a:lnTo>
                  <a:pt x="3036" y="2394"/>
                </a:lnTo>
                <a:lnTo>
                  <a:pt x="3034" y="2392"/>
                </a:lnTo>
                <a:lnTo>
                  <a:pt x="3032" y="2390"/>
                </a:lnTo>
                <a:lnTo>
                  <a:pt x="3028" y="2390"/>
                </a:lnTo>
                <a:lnTo>
                  <a:pt x="3026" y="2392"/>
                </a:lnTo>
                <a:lnTo>
                  <a:pt x="3022" y="2398"/>
                </a:lnTo>
                <a:close/>
                <a:moveTo>
                  <a:pt x="3288" y="2404"/>
                </a:moveTo>
                <a:lnTo>
                  <a:pt x="3288" y="2404"/>
                </a:lnTo>
                <a:lnTo>
                  <a:pt x="3292" y="2404"/>
                </a:lnTo>
                <a:lnTo>
                  <a:pt x="3294" y="2402"/>
                </a:lnTo>
                <a:lnTo>
                  <a:pt x="3294" y="2398"/>
                </a:lnTo>
                <a:lnTo>
                  <a:pt x="3290" y="2396"/>
                </a:lnTo>
                <a:lnTo>
                  <a:pt x="3288" y="2398"/>
                </a:lnTo>
                <a:lnTo>
                  <a:pt x="3288" y="2400"/>
                </a:lnTo>
                <a:lnTo>
                  <a:pt x="3288" y="2404"/>
                </a:lnTo>
                <a:close/>
                <a:moveTo>
                  <a:pt x="404" y="2408"/>
                </a:moveTo>
                <a:lnTo>
                  <a:pt x="404" y="2408"/>
                </a:lnTo>
                <a:lnTo>
                  <a:pt x="406" y="2408"/>
                </a:lnTo>
                <a:lnTo>
                  <a:pt x="408" y="2406"/>
                </a:lnTo>
                <a:lnTo>
                  <a:pt x="408" y="2404"/>
                </a:lnTo>
                <a:lnTo>
                  <a:pt x="408" y="2402"/>
                </a:lnTo>
                <a:lnTo>
                  <a:pt x="404" y="2402"/>
                </a:lnTo>
                <a:lnTo>
                  <a:pt x="404" y="2408"/>
                </a:lnTo>
                <a:close/>
                <a:moveTo>
                  <a:pt x="1334" y="2406"/>
                </a:moveTo>
                <a:lnTo>
                  <a:pt x="1334" y="2406"/>
                </a:lnTo>
                <a:lnTo>
                  <a:pt x="1336" y="2406"/>
                </a:lnTo>
                <a:lnTo>
                  <a:pt x="1336" y="2404"/>
                </a:lnTo>
                <a:lnTo>
                  <a:pt x="1334" y="2404"/>
                </a:lnTo>
                <a:lnTo>
                  <a:pt x="1334" y="2402"/>
                </a:lnTo>
                <a:lnTo>
                  <a:pt x="1332" y="2402"/>
                </a:lnTo>
                <a:lnTo>
                  <a:pt x="1330" y="2402"/>
                </a:lnTo>
                <a:lnTo>
                  <a:pt x="1330" y="2404"/>
                </a:lnTo>
                <a:lnTo>
                  <a:pt x="1332" y="2406"/>
                </a:lnTo>
                <a:lnTo>
                  <a:pt x="1334" y="2408"/>
                </a:lnTo>
                <a:lnTo>
                  <a:pt x="1334" y="2406"/>
                </a:lnTo>
                <a:close/>
                <a:moveTo>
                  <a:pt x="3900" y="2402"/>
                </a:moveTo>
                <a:lnTo>
                  <a:pt x="3900" y="2402"/>
                </a:lnTo>
                <a:lnTo>
                  <a:pt x="3898" y="2408"/>
                </a:lnTo>
                <a:lnTo>
                  <a:pt x="3896" y="2410"/>
                </a:lnTo>
                <a:lnTo>
                  <a:pt x="3892" y="2414"/>
                </a:lnTo>
                <a:lnTo>
                  <a:pt x="3900" y="2418"/>
                </a:lnTo>
                <a:lnTo>
                  <a:pt x="3902" y="2420"/>
                </a:lnTo>
                <a:lnTo>
                  <a:pt x="3908" y="2418"/>
                </a:lnTo>
                <a:lnTo>
                  <a:pt x="3908" y="2406"/>
                </a:lnTo>
                <a:lnTo>
                  <a:pt x="3906" y="2404"/>
                </a:lnTo>
                <a:lnTo>
                  <a:pt x="3900" y="2402"/>
                </a:lnTo>
                <a:close/>
                <a:moveTo>
                  <a:pt x="2162" y="2412"/>
                </a:moveTo>
                <a:lnTo>
                  <a:pt x="2162" y="2412"/>
                </a:lnTo>
                <a:lnTo>
                  <a:pt x="2160" y="2408"/>
                </a:lnTo>
                <a:lnTo>
                  <a:pt x="2160" y="2404"/>
                </a:lnTo>
                <a:lnTo>
                  <a:pt x="2156" y="2406"/>
                </a:lnTo>
                <a:lnTo>
                  <a:pt x="2156" y="2410"/>
                </a:lnTo>
                <a:lnTo>
                  <a:pt x="2162" y="2416"/>
                </a:lnTo>
                <a:lnTo>
                  <a:pt x="2170" y="2418"/>
                </a:lnTo>
                <a:lnTo>
                  <a:pt x="2168" y="2414"/>
                </a:lnTo>
                <a:lnTo>
                  <a:pt x="2168" y="2410"/>
                </a:lnTo>
                <a:lnTo>
                  <a:pt x="2166" y="2406"/>
                </a:lnTo>
                <a:lnTo>
                  <a:pt x="2164" y="2402"/>
                </a:lnTo>
                <a:lnTo>
                  <a:pt x="2164" y="2404"/>
                </a:lnTo>
                <a:lnTo>
                  <a:pt x="2164" y="2406"/>
                </a:lnTo>
                <a:lnTo>
                  <a:pt x="2164" y="2410"/>
                </a:lnTo>
                <a:lnTo>
                  <a:pt x="2162" y="2412"/>
                </a:lnTo>
                <a:close/>
                <a:moveTo>
                  <a:pt x="3442" y="2418"/>
                </a:moveTo>
                <a:lnTo>
                  <a:pt x="3442" y="2418"/>
                </a:lnTo>
                <a:lnTo>
                  <a:pt x="3442" y="2422"/>
                </a:lnTo>
                <a:lnTo>
                  <a:pt x="3444" y="2426"/>
                </a:lnTo>
                <a:lnTo>
                  <a:pt x="3446" y="2428"/>
                </a:lnTo>
                <a:lnTo>
                  <a:pt x="3452" y="2430"/>
                </a:lnTo>
                <a:lnTo>
                  <a:pt x="3456" y="2430"/>
                </a:lnTo>
                <a:lnTo>
                  <a:pt x="3460" y="2428"/>
                </a:lnTo>
                <a:lnTo>
                  <a:pt x="3462" y="2424"/>
                </a:lnTo>
                <a:lnTo>
                  <a:pt x="3464" y="2420"/>
                </a:lnTo>
                <a:lnTo>
                  <a:pt x="3464" y="2418"/>
                </a:lnTo>
                <a:lnTo>
                  <a:pt x="3462" y="2416"/>
                </a:lnTo>
                <a:lnTo>
                  <a:pt x="3460" y="2414"/>
                </a:lnTo>
                <a:lnTo>
                  <a:pt x="3458" y="2410"/>
                </a:lnTo>
                <a:lnTo>
                  <a:pt x="3452" y="2408"/>
                </a:lnTo>
                <a:lnTo>
                  <a:pt x="3446" y="2410"/>
                </a:lnTo>
                <a:lnTo>
                  <a:pt x="3444" y="2414"/>
                </a:lnTo>
                <a:lnTo>
                  <a:pt x="3442" y="2418"/>
                </a:lnTo>
                <a:close/>
                <a:moveTo>
                  <a:pt x="1770" y="2434"/>
                </a:moveTo>
                <a:lnTo>
                  <a:pt x="1770" y="2434"/>
                </a:lnTo>
                <a:lnTo>
                  <a:pt x="1770" y="2436"/>
                </a:lnTo>
                <a:lnTo>
                  <a:pt x="1770" y="2438"/>
                </a:lnTo>
                <a:lnTo>
                  <a:pt x="1772" y="2438"/>
                </a:lnTo>
                <a:lnTo>
                  <a:pt x="1776" y="2438"/>
                </a:lnTo>
                <a:lnTo>
                  <a:pt x="1776" y="2434"/>
                </a:lnTo>
                <a:lnTo>
                  <a:pt x="1776" y="2430"/>
                </a:lnTo>
                <a:lnTo>
                  <a:pt x="1776" y="2424"/>
                </a:lnTo>
                <a:lnTo>
                  <a:pt x="1776" y="2420"/>
                </a:lnTo>
                <a:lnTo>
                  <a:pt x="1772" y="2418"/>
                </a:lnTo>
                <a:lnTo>
                  <a:pt x="1772" y="2416"/>
                </a:lnTo>
                <a:lnTo>
                  <a:pt x="1768" y="2418"/>
                </a:lnTo>
                <a:lnTo>
                  <a:pt x="1768" y="2412"/>
                </a:lnTo>
                <a:lnTo>
                  <a:pt x="1766" y="2410"/>
                </a:lnTo>
                <a:lnTo>
                  <a:pt x="1764" y="2410"/>
                </a:lnTo>
                <a:lnTo>
                  <a:pt x="1762" y="2416"/>
                </a:lnTo>
                <a:lnTo>
                  <a:pt x="1762" y="2424"/>
                </a:lnTo>
                <a:lnTo>
                  <a:pt x="1762" y="2428"/>
                </a:lnTo>
                <a:lnTo>
                  <a:pt x="1762" y="2430"/>
                </a:lnTo>
                <a:lnTo>
                  <a:pt x="1766" y="2432"/>
                </a:lnTo>
                <a:lnTo>
                  <a:pt x="1770" y="2434"/>
                </a:lnTo>
                <a:close/>
                <a:moveTo>
                  <a:pt x="842" y="2416"/>
                </a:moveTo>
                <a:lnTo>
                  <a:pt x="842" y="2416"/>
                </a:lnTo>
                <a:lnTo>
                  <a:pt x="840" y="2412"/>
                </a:lnTo>
                <a:lnTo>
                  <a:pt x="834" y="2410"/>
                </a:lnTo>
                <a:lnTo>
                  <a:pt x="830" y="2410"/>
                </a:lnTo>
                <a:lnTo>
                  <a:pt x="826" y="2414"/>
                </a:lnTo>
                <a:lnTo>
                  <a:pt x="824" y="2418"/>
                </a:lnTo>
                <a:lnTo>
                  <a:pt x="826" y="2424"/>
                </a:lnTo>
                <a:lnTo>
                  <a:pt x="830" y="2428"/>
                </a:lnTo>
                <a:lnTo>
                  <a:pt x="834" y="2430"/>
                </a:lnTo>
                <a:lnTo>
                  <a:pt x="838" y="2428"/>
                </a:lnTo>
                <a:lnTo>
                  <a:pt x="840" y="2424"/>
                </a:lnTo>
                <a:lnTo>
                  <a:pt x="842" y="2416"/>
                </a:lnTo>
                <a:close/>
                <a:moveTo>
                  <a:pt x="1542" y="2416"/>
                </a:moveTo>
                <a:lnTo>
                  <a:pt x="1542" y="2416"/>
                </a:lnTo>
                <a:lnTo>
                  <a:pt x="1544" y="2416"/>
                </a:lnTo>
                <a:lnTo>
                  <a:pt x="1548" y="2418"/>
                </a:lnTo>
                <a:lnTo>
                  <a:pt x="1548" y="2414"/>
                </a:lnTo>
                <a:lnTo>
                  <a:pt x="1548" y="2410"/>
                </a:lnTo>
                <a:lnTo>
                  <a:pt x="1544" y="2410"/>
                </a:lnTo>
                <a:lnTo>
                  <a:pt x="1542" y="2412"/>
                </a:lnTo>
                <a:lnTo>
                  <a:pt x="1542" y="2416"/>
                </a:lnTo>
                <a:close/>
                <a:moveTo>
                  <a:pt x="1686" y="2418"/>
                </a:moveTo>
                <a:lnTo>
                  <a:pt x="1686" y="2418"/>
                </a:lnTo>
                <a:lnTo>
                  <a:pt x="1690" y="2418"/>
                </a:lnTo>
                <a:lnTo>
                  <a:pt x="1692" y="2418"/>
                </a:lnTo>
                <a:lnTo>
                  <a:pt x="1694" y="2416"/>
                </a:lnTo>
                <a:lnTo>
                  <a:pt x="1694" y="2414"/>
                </a:lnTo>
                <a:lnTo>
                  <a:pt x="1692" y="2414"/>
                </a:lnTo>
                <a:lnTo>
                  <a:pt x="1688" y="2414"/>
                </a:lnTo>
                <a:lnTo>
                  <a:pt x="1688" y="2416"/>
                </a:lnTo>
                <a:lnTo>
                  <a:pt x="1686" y="2418"/>
                </a:lnTo>
                <a:close/>
                <a:moveTo>
                  <a:pt x="1960" y="2416"/>
                </a:moveTo>
                <a:lnTo>
                  <a:pt x="1960" y="2416"/>
                </a:lnTo>
                <a:lnTo>
                  <a:pt x="1960" y="2420"/>
                </a:lnTo>
                <a:lnTo>
                  <a:pt x="1960" y="2426"/>
                </a:lnTo>
                <a:lnTo>
                  <a:pt x="1960" y="2428"/>
                </a:lnTo>
                <a:lnTo>
                  <a:pt x="1964" y="2426"/>
                </a:lnTo>
                <a:lnTo>
                  <a:pt x="1964" y="2428"/>
                </a:lnTo>
                <a:lnTo>
                  <a:pt x="1966" y="2430"/>
                </a:lnTo>
                <a:lnTo>
                  <a:pt x="1958" y="2430"/>
                </a:lnTo>
                <a:lnTo>
                  <a:pt x="1958" y="2428"/>
                </a:lnTo>
                <a:lnTo>
                  <a:pt x="1956" y="2426"/>
                </a:lnTo>
                <a:lnTo>
                  <a:pt x="1954" y="2428"/>
                </a:lnTo>
                <a:lnTo>
                  <a:pt x="1954" y="2430"/>
                </a:lnTo>
                <a:lnTo>
                  <a:pt x="1948" y="2432"/>
                </a:lnTo>
                <a:lnTo>
                  <a:pt x="1952" y="2436"/>
                </a:lnTo>
                <a:lnTo>
                  <a:pt x="1956" y="2436"/>
                </a:lnTo>
                <a:lnTo>
                  <a:pt x="1958" y="2436"/>
                </a:lnTo>
                <a:lnTo>
                  <a:pt x="1958" y="2440"/>
                </a:lnTo>
                <a:lnTo>
                  <a:pt x="1960" y="2442"/>
                </a:lnTo>
                <a:lnTo>
                  <a:pt x="1966" y="2446"/>
                </a:lnTo>
                <a:lnTo>
                  <a:pt x="1974" y="2448"/>
                </a:lnTo>
                <a:lnTo>
                  <a:pt x="1982" y="2448"/>
                </a:lnTo>
                <a:lnTo>
                  <a:pt x="1986" y="2442"/>
                </a:lnTo>
                <a:lnTo>
                  <a:pt x="1990" y="2440"/>
                </a:lnTo>
                <a:lnTo>
                  <a:pt x="1992" y="2440"/>
                </a:lnTo>
                <a:lnTo>
                  <a:pt x="1992" y="2436"/>
                </a:lnTo>
                <a:lnTo>
                  <a:pt x="1990" y="2434"/>
                </a:lnTo>
                <a:lnTo>
                  <a:pt x="1986" y="2432"/>
                </a:lnTo>
                <a:lnTo>
                  <a:pt x="1986" y="2428"/>
                </a:lnTo>
                <a:lnTo>
                  <a:pt x="1984" y="2426"/>
                </a:lnTo>
                <a:lnTo>
                  <a:pt x="1980" y="2422"/>
                </a:lnTo>
                <a:lnTo>
                  <a:pt x="1974" y="2418"/>
                </a:lnTo>
                <a:lnTo>
                  <a:pt x="1972" y="2416"/>
                </a:lnTo>
                <a:lnTo>
                  <a:pt x="1970" y="2414"/>
                </a:lnTo>
                <a:lnTo>
                  <a:pt x="1968" y="2416"/>
                </a:lnTo>
                <a:lnTo>
                  <a:pt x="1966" y="2416"/>
                </a:lnTo>
                <a:lnTo>
                  <a:pt x="1960" y="2416"/>
                </a:lnTo>
                <a:close/>
                <a:moveTo>
                  <a:pt x="3762" y="2418"/>
                </a:moveTo>
                <a:lnTo>
                  <a:pt x="3762" y="2418"/>
                </a:lnTo>
                <a:lnTo>
                  <a:pt x="3762" y="2420"/>
                </a:lnTo>
                <a:lnTo>
                  <a:pt x="3764" y="2420"/>
                </a:lnTo>
                <a:lnTo>
                  <a:pt x="3766" y="2420"/>
                </a:lnTo>
                <a:lnTo>
                  <a:pt x="3768" y="2420"/>
                </a:lnTo>
                <a:lnTo>
                  <a:pt x="3768" y="2416"/>
                </a:lnTo>
                <a:lnTo>
                  <a:pt x="3766" y="2414"/>
                </a:lnTo>
                <a:lnTo>
                  <a:pt x="3762" y="2414"/>
                </a:lnTo>
                <a:lnTo>
                  <a:pt x="3762" y="2416"/>
                </a:lnTo>
                <a:lnTo>
                  <a:pt x="3762" y="2418"/>
                </a:lnTo>
                <a:close/>
                <a:moveTo>
                  <a:pt x="3724" y="2432"/>
                </a:moveTo>
                <a:lnTo>
                  <a:pt x="3724" y="2432"/>
                </a:lnTo>
                <a:lnTo>
                  <a:pt x="3732" y="2440"/>
                </a:lnTo>
                <a:lnTo>
                  <a:pt x="3738" y="2442"/>
                </a:lnTo>
                <a:lnTo>
                  <a:pt x="3746" y="2442"/>
                </a:lnTo>
                <a:lnTo>
                  <a:pt x="3748" y="2436"/>
                </a:lnTo>
                <a:lnTo>
                  <a:pt x="3750" y="2430"/>
                </a:lnTo>
                <a:lnTo>
                  <a:pt x="3748" y="2426"/>
                </a:lnTo>
                <a:lnTo>
                  <a:pt x="3746" y="2420"/>
                </a:lnTo>
                <a:lnTo>
                  <a:pt x="3738" y="2418"/>
                </a:lnTo>
                <a:lnTo>
                  <a:pt x="3732" y="2420"/>
                </a:lnTo>
                <a:lnTo>
                  <a:pt x="3726" y="2424"/>
                </a:lnTo>
                <a:lnTo>
                  <a:pt x="3724" y="2432"/>
                </a:lnTo>
                <a:close/>
                <a:moveTo>
                  <a:pt x="3688" y="2426"/>
                </a:moveTo>
                <a:lnTo>
                  <a:pt x="3688" y="2426"/>
                </a:lnTo>
                <a:lnTo>
                  <a:pt x="3694" y="2426"/>
                </a:lnTo>
                <a:lnTo>
                  <a:pt x="3694" y="2424"/>
                </a:lnTo>
                <a:lnTo>
                  <a:pt x="3692" y="2420"/>
                </a:lnTo>
                <a:lnTo>
                  <a:pt x="3688" y="2418"/>
                </a:lnTo>
                <a:lnTo>
                  <a:pt x="3686" y="2422"/>
                </a:lnTo>
                <a:lnTo>
                  <a:pt x="3688" y="2426"/>
                </a:lnTo>
                <a:close/>
                <a:moveTo>
                  <a:pt x="1708" y="2428"/>
                </a:moveTo>
                <a:lnTo>
                  <a:pt x="1708" y="2428"/>
                </a:lnTo>
                <a:lnTo>
                  <a:pt x="1708" y="2438"/>
                </a:lnTo>
                <a:lnTo>
                  <a:pt x="1710" y="2446"/>
                </a:lnTo>
                <a:lnTo>
                  <a:pt x="1712" y="2454"/>
                </a:lnTo>
                <a:lnTo>
                  <a:pt x="1718" y="2458"/>
                </a:lnTo>
                <a:lnTo>
                  <a:pt x="1720" y="2456"/>
                </a:lnTo>
                <a:lnTo>
                  <a:pt x="1724" y="2456"/>
                </a:lnTo>
                <a:lnTo>
                  <a:pt x="1728" y="2458"/>
                </a:lnTo>
                <a:lnTo>
                  <a:pt x="1734" y="2458"/>
                </a:lnTo>
                <a:lnTo>
                  <a:pt x="1736" y="2460"/>
                </a:lnTo>
                <a:lnTo>
                  <a:pt x="1738" y="2460"/>
                </a:lnTo>
                <a:lnTo>
                  <a:pt x="1742" y="2460"/>
                </a:lnTo>
                <a:lnTo>
                  <a:pt x="1748" y="2456"/>
                </a:lnTo>
                <a:lnTo>
                  <a:pt x="1750" y="2452"/>
                </a:lnTo>
                <a:lnTo>
                  <a:pt x="1748" y="2444"/>
                </a:lnTo>
                <a:lnTo>
                  <a:pt x="1746" y="2436"/>
                </a:lnTo>
                <a:lnTo>
                  <a:pt x="1744" y="2430"/>
                </a:lnTo>
                <a:lnTo>
                  <a:pt x="1742" y="2426"/>
                </a:lnTo>
                <a:lnTo>
                  <a:pt x="1740" y="2424"/>
                </a:lnTo>
                <a:lnTo>
                  <a:pt x="1736" y="2426"/>
                </a:lnTo>
                <a:lnTo>
                  <a:pt x="1734" y="2426"/>
                </a:lnTo>
                <a:lnTo>
                  <a:pt x="1730" y="2424"/>
                </a:lnTo>
                <a:lnTo>
                  <a:pt x="1728" y="2420"/>
                </a:lnTo>
                <a:lnTo>
                  <a:pt x="1722" y="2422"/>
                </a:lnTo>
                <a:lnTo>
                  <a:pt x="1718" y="2424"/>
                </a:lnTo>
                <a:lnTo>
                  <a:pt x="1714" y="2426"/>
                </a:lnTo>
                <a:lnTo>
                  <a:pt x="1708" y="2428"/>
                </a:lnTo>
                <a:close/>
                <a:moveTo>
                  <a:pt x="3506" y="2424"/>
                </a:moveTo>
                <a:lnTo>
                  <a:pt x="3506" y="2424"/>
                </a:lnTo>
                <a:lnTo>
                  <a:pt x="3508" y="2424"/>
                </a:lnTo>
                <a:lnTo>
                  <a:pt x="3510" y="2424"/>
                </a:lnTo>
                <a:lnTo>
                  <a:pt x="3510" y="2422"/>
                </a:lnTo>
                <a:lnTo>
                  <a:pt x="3508" y="2422"/>
                </a:lnTo>
                <a:lnTo>
                  <a:pt x="3506" y="2424"/>
                </a:lnTo>
                <a:close/>
                <a:moveTo>
                  <a:pt x="4328" y="2422"/>
                </a:moveTo>
                <a:lnTo>
                  <a:pt x="4328" y="2422"/>
                </a:lnTo>
                <a:lnTo>
                  <a:pt x="4322" y="2422"/>
                </a:lnTo>
                <a:lnTo>
                  <a:pt x="4316" y="2422"/>
                </a:lnTo>
                <a:lnTo>
                  <a:pt x="4308" y="2426"/>
                </a:lnTo>
                <a:lnTo>
                  <a:pt x="4306" y="2434"/>
                </a:lnTo>
                <a:lnTo>
                  <a:pt x="4304" y="2442"/>
                </a:lnTo>
                <a:lnTo>
                  <a:pt x="4310" y="2448"/>
                </a:lnTo>
                <a:lnTo>
                  <a:pt x="4312" y="2452"/>
                </a:lnTo>
                <a:lnTo>
                  <a:pt x="4312" y="2458"/>
                </a:lnTo>
                <a:lnTo>
                  <a:pt x="4308" y="2466"/>
                </a:lnTo>
                <a:lnTo>
                  <a:pt x="4312" y="2466"/>
                </a:lnTo>
                <a:lnTo>
                  <a:pt x="4314" y="2464"/>
                </a:lnTo>
                <a:lnTo>
                  <a:pt x="4318" y="2462"/>
                </a:lnTo>
                <a:lnTo>
                  <a:pt x="4328" y="2458"/>
                </a:lnTo>
                <a:lnTo>
                  <a:pt x="4336" y="2454"/>
                </a:lnTo>
                <a:lnTo>
                  <a:pt x="4340" y="2444"/>
                </a:lnTo>
                <a:lnTo>
                  <a:pt x="4342" y="2434"/>
                </a:lnTo>
                <a:lnTo>
                  <a:pt x="4328" y="2422"/>
                </a:lnTo>
                <a:close/>
                <a:moveTo>
                  <a:pt x="2224" y="2434"/>
                </a:moveTo>
                <a:lnTo>
                  <a:pt x="2224" y="2434"/>
                </a:lnTo>
                <a:lnTo>
                  <a:pt x="2224" y="2438"/>
                </a:lnTo>
                <a:lnTo>
                  <a:pt x="2226" y="2440"/>
                </a:lnTo>
                <a:lnTo>
                  <a:pt x="2226" y="2442"/>
                </a:lnTo>
                <a:lnTo>
                  <a:pt x="2234" y="2444"/>
                </a:lnTo>
                <a:lnTo>
                  <a:pt x="2236" y="2438"/>
                </a:lnTo>
                <a:lnTo>
                  <a:pt x="2236" y="2434"/>
                </a:lnTo>
                <a:lnTo>
                  <a:pt x="2228" y="2428"/>
                </a:lnTo>
                <a:lnTo>
                  <a:pt x="2226" y="2432"/>
                </a:lnTo>
                <a:lnTo>
                  <a:pt x="2224" y="2434"/>
                </a:lnTo>
                <a:close/>
                <a:moveTo>
                  <a:pt x="4080" y="2428"/>
                </a:moveTo>
                <a:lnTo>
                  <a:pt x="4080" y="2428"/>
                </a:lnTo>
                <a:lnTo>
                  <a:pt x="4080" y="2432"/>
                </a:lnTo>
                <a:lnTo>
                  <a:pt x="4082" y="2436"/>
                </a:lnTo>
                <a:lnTo>
                  <a:pt x="4084" y="2434"/>
                </a:lnTo>
                <a:lnTo>
                  <a:pt x="4086" y="2432"/>
                </a:lnTo>
                <a:lnTo>
                  <a:pt x="4086" y="2430"/>
                </a:lnTo>
                <a:lnTo>
                  <a:pt x="4084" y="2428"/>
                </a:lnTo>
                <a:lnTo>
                  <a:pt x="4080" y="2428"/>
                </a:lnTo>
                <a:close/>
                <a:moveTo>
                  <a:pt x="1326" y="2432"/>
                </a:moveTo>
                <a:lnTo>
                  <a:pt x="1326" y="2432"/>
                </a:lnTo>
                <a:lnTo>
                  <a:pt x="1326" y="2434"/>
                </a:lnTo>
                <a:lnTo>
                  <a:pt x="1326" y="2436"/>
                </a:lnTo>
                <a:lnTo>
                  <a:pt x="1330" y="2436"/>
                </a:lnTo>
                <a:lnTo>
                  <a:pt x="1332" y="2434"/>
                </a:lnTo>
                <a:lnTo>
                  <a:pt x="1330" y="2432"/>
                </a:lnTo>
                <a:lnTo>
                  <a:pt x="1328" y="2430"/>
                </a:lnTo>
                <a:lnTo>
                  <a:pt x="1326" y="2432"/>
                </a:lnTo>
                <a:close/>
                <a:moveTo>
                  <a:pt x="2784" y="2438"/>
                </a:moveTo>
                <a:lnTo>
                  <a:pt x="2784" y="2438"/>
                </a:lnTo>
                <a:lnTo>
                  <a:pt x="2782" y="2438"/>
                </a:lnTo>
                <a:lnTo>
                  <a:pt x="2780" y="2440"/>
                </a:lnTo>
                <a:lnTo>
                  <a:pt x="2778" y="2444"/>
                </a:lnTo>
                <a:lnTo>
                  <a:pt x="2786" y="2456"/>
                </a:lnTo>
                <a:lnTo>
                  <a:pt x="2792" y="2458"/>
                </a:lnTo>
                <a:lnTo>
                  <a:pt x="2794" y="2458"/>
                </a:lnTo>
                <a:lnTo>
                  <a:pt x="2800" y="2458"/>
                </a:lnTo>
                <a:lnTo>
                  <a:pt x="2800" y="2454"/>
                </a:lnTo>
                <a:lnTo>
                  <a:pt x="2802" y="2452"/>
                </a:lnTo>
                <a:lnTo>
                  <a:pt x="2806" y="2450"/>
                </a:lnTo>
                <a:lnTo>
                  <a:pt x="2808" y="2448"/>
                </a:lnTo>
                <a:lnTo>
                  <a:pt x="2808" y="2444"/>
                </a:lnTo>
                <a:lnTo>
                  <a:pt x="2806" y="2442"/>
                </a:lnTo>
                <a:lnTo>
                  <a:pt x="2800" y="2442"/>
                </a:lnTo>
                <a:lnTo>
                  <a:pt x="2796" y="2438"/>
                </a:lnTo>
                <a:lnTo>
                  <a:pt x="2792" y="2436"/>
                </a:lnTo>
                <a:lnTo>
                  <a:pt x="2788" y="2434"/>
                </a:lnTo>
                <a:lnTo>
                  <a:pt x="2784" y="2430"/>
                </a:lnTo>
                <a:lnTo>
                  <a:pt x="2784" y="2438"/>
                </a:lnTo>
                <a:close/>
                <a:moveTo>
                  <a:pt x="3220" y="2434"/>
                </a:moveTo>
                <a:lnTo>
                  <a:pt x="3220" y="2434"/>
                </a:lnTo>
                <a:lnTo>
                  <a:pt x="3218" y="2438"/>
                </a:lnTo>
                <a:lnTo>
                  <a:pt x="3220" y="2440"/>
                </a:lnTo>
                <a:lnTo>
                  <a:pt x="3224" y="2442"/>
                </a:lnTo>
                <a:lnTo>
                  <a:pt x="3228" y="2446"/>
                </a:lnTo>
                <a:lnTo>
                  <a:pt x="3236" y="2442"/>
                </a:lnTo>
                <a:lnTo>
                  <a:pt x="3236" y="2434"/>
                </a:lnTo>
                <a:lnTo>
                  <a:pt x="3228" y="2430"/>
                </a:lnTo>
                <a:lnTo>
                  <a:pt x="3224" y="2434"/>
                </a:lnTo>
                <a:lnTo>
                  <a:pt x="3220" y="2434"/>
                </a:lnTo>
                <a:close/>
                <a:moveTo>
                  <a:pt x="2320" y="2440"/>
                </a:moveTo>
                <a:lnTo>
                  <a:pt x="2320" y="2440"/>
                </a:lnTo>
                <a:lnTo>
                  <a:pt x="2322" y="2442"/>
                </a:lnTo>
                <a:lnTo>
                  <a:pt x="2324" y="2442"/>
                </a:lnTo>
                <a:lnTo>
                  <a:pt x="2326" y="2440"/>
                </a:lnTo>
                <a:lnTo>
                  <a:pt x="2328" y="2440"/>
                </a:lnTo>
                <a:lnTo>
                  <a:pt x="2330" y="2438"/>
                </a:lnTo>
                <a:lnTo>
                  <a:pt x="2328" y="2434"/>
                </a:lnTo>
                <a:lnTo>
                  <a:pt x="2324" y="2434"/>
                </a:lnTo>
                <a:lnTo>
                  <a:pt x="2320" y="2436"/>
                </a:lnTo>
                <a:lnTo>
                  <a:pt x="2320" y="2440"/>
                </a:lnTo>
                <a:close/>
                <a:moveTo>
                  <a:pt x="688" y="2444"/>
                </a:moveTo>
                <a:lnTo>
                  <a:pt x="688" y="2444"/>
                </a:lnTo>
                <a:lnTo>
                  <a:pt x="690" y="2446"/>
                </a:lnTo>
                <a:lnTo>
                  <a:pt x="692" y="2446"/>
                </a:lnTo>
                <a:lnTo>
                  <a:pt x="698" y="2444"/>
                </a:lnTo>
                <a:lnTo>
                  <a:pt x="696" y="2438"/>
                </a:lnTo>
                <a:lnTo>
                  <a:pt x="692" y="2436"/>
                </a:lnTo>
                <a:lnTo>
                  <a:pt x="690" y="2440"/>
                </a:lnTo>
                <a:lnTo>
                  <a:pt x="688" y="2444"/>
                </a:lnTo>
                <a:close/>
                <a:moveTo>
                  <a:pt x="2424" y="2442"/>
                </a:moveTo>
                <a:lnTo>
                  <a:pt x="2424" y="2442"/>
                </a:lnTo>
                <a:lnTo>
                  <a:pt x="2426" y="2442"/>
                </a:lnTo>
                <a:lnTo>
                  <a:pt x="2426" y="2440"/>
                </a:lnTo>
                <a:lnTo>
                  <a:pt x="2424" y="2438"/>
                </a:lnTo>
                <a:lnTo>
                  <a:pt x="2424" y="2442"/>
                </a:lnTo>
                <a:close/>
                <a:moveTo>
                  <a:pt x="2528" y="2446"/>
                </a:moveTo>
                <a:lnTo>
                  <a:pt x="2528" y="2446"/>
                </a:lnTo>
                <a:lnTo>
                  <a:pt x="2530" y="2444"/>
                </a:lnTo>
                <a:lnTo>
                  <a:pt x="2530" y="2442"/>
                </a:lnTo>
                <a:lnTo>
                  <a:pt x="2528" y="2440"/>
                </a:lnTo>
                <a:lnTo>
                  <a:pt x="2524" y="2440"/>
                </a:lnTo>
                <a:lnTo>
                  <a:pt x="2524" y="2442"/>
                </a:lnTo>
                <a:lnTo>
                  <a:pt x="2524" y="2444"/>
                </a:lnTo>
                <a:lnTo>
                  <a:pt x="2528" y="2446"/>
                </a:lnTo>
                <a:close/>
                <a:moveTo>
                  <a:pt x="876" y="2464"/>
                </a:moveTo>
                <a:lnTo>
                  <a:pt x="876" y="2464"/>
                </a:lnTo>
                <a:lnTo>
                  <a:pt x="882" y="2464"/>
                </a:lnTo>
                <a:lnTo>
                  <a:pt x="888" y="2466"/>
                </a:lnTo>
                <a:lnTo>
                  <a:pt x="890" y="2462"/>
                </a:lnTo>
                <a:lnTo>
                  <a:pt x="890" y="2458"/>
                </a:lnTo>
                <a:lnTo>
                  <a:pt x="892" y="2450"/>
                </a:lnTo>
                <a:lnTo>
                  <a:pt x="890" y="2446"/>
                </a:lnTo>
                <a:lnTo>
                  <a:pt x="886" y="2444"/>
                </a:lnTo>
                <a:lnTo>
                  <a:pt x="882" y="2444"/>
                </a:lnTo>
                <a:lnTo>
                  <a:pt x="878" y="2446"/>
                </a:lnTo>
                <a:lnTo>
                  <a:pt x="876" y="2450"/>
                </a:lnTo>
                <a:lnTo>
                  <a:pt x="874" y="2454"/>
                </a:lnTo>
                <a:lnTo>
                  <a:pt x="874" y="2458"/>
                </a:lnTo>
                <a:lnTo>
                  <a:pt x="876" y="2464"/>
                </a:lnTo>
                <a:close/>
                <a:moveTo>
                  <a:pt x="2632" y="2448"/>
                </a:moveTo>
                <a:lnTo>
                  <a:pt x="2632" y="2448"/>
                </a:lnTo>
                <a:lnTo>
                  <a:pt x="2632" y="2452"/>
                </a:lnTo>
                <a:lnTo>
                  <a:pt x="2634" y="2452"/>
                </a:lnTo>
                <a:lnTo>
                  <a:pt x="2640" y="2454"/>
                </a:lnTo>
                <a:lnTo>
                  <a:pt x="2642" y="2452"/>
                </a:lnTo>
                <a:lnTo>
                  <a:pt x="2642" y="2450"/>
                </a:lnTo>
                <a:lnTo>
                  <a:pt x="2640" y="2446"/>
                </a:lnTo>
                <a:lnTo>
                  <a:pt x="2634" y="2446"/>
                </a:lnTo>
                <a:lnTo>
                  <a:pt x="2632" y="2446"/>
                </a:lnTo>
                <a:lnTo>
                  <a:pt x="2632" y="2448"/>
                </a:lnTo>
                <a:close/>
                <a:moveTo>
                  <a:pt x="3244" y="2452"/>
                </a:moveTo>
                <a:lnTo>
                  <a:pt x="3244" y="2452"/>
                </a:lnTo>
                <a:lnTo>
                  <a:pt x="3250" y="2452"/>
                </a:lnTo>
                <a:lnTo>
                  <a:pt x="3250" y="2448"/>
                </a:lnTo>
                <a:lnTo>
                  <a:pt x="3244" y="2448"/>
                </a:lnTo>
                <a:lnTo>
                  <a:pt x="3244" y="2452"/>
                </a:lnTo>
                <a:close/>
                <a:moveTo>
                  <a:pt x="3580" y="2456"/>
                </a:moveTo>
                <a:lnTo>
                  <a:pt x="3580" y="2456"/>
                </a:lnTo>
                <a:lnTo>
                  <a:pt x="3582" y="2454"/>
                </a:lnTo>
                <a:lnTo>
                  <a:pt x="3580" y="2450"/>
                </a:lnTo>
                <a:lnTo>
                  <a:pt x="3576" y="2450"/>
                </a:lnTo>
                <a:lnTo>
                  <a:pt x="3576" y="2454"/>
                </a:lnTo>
                <a:lnTo>
                  <a:pt x="3580" y="2456"/>
                </a:lnTo>
                <a:close/>
                <a:moveTo>
                  <a:pt x="1524" y="2458"/>
                </a:moveTo>
                <a:lnTo>
                  <a:pt x="1524" y="2458"/>
                </a:lnTo>
                <a:lnTo>
                  <a:pt x="1526" y="2464"/>
                </a:lnTo>
                <a:lnTo>
                  <a:pt x="1530" y="2464"/>
                </a:lnTo>
                <a:lnTo>
                  <a:pt x="1528" y="2460"/>
                </a:lnTo>
                <a:lnTo>
                  <a:pt x="1528" y="2458"/>
                </a:lnTo>
                <a:lnTo>
                  <a:pt x="1530" y="2458"/>
                </a:lnTo>
                <a:lnTo>
                  <a:pt x="1528" y="2454"/>
                </a:lnTo>
                <a:lnTo>
                  <a:pt x="1526" y="2454"/>
                </a:lnTo>
                <a:lnTo>
                  <a:pt x="1524" y="2456"/>
                </a:lnTo>
                <a:lnTo>
                  <a:pt x="1524" y="2458"/>
                </a:lnTo>
                <a:close/>
                <a:moveTo>
                  <a:pt x="2850" y="2470"/>
                </a:moveTo>
                <a:lnTo>
                  <a:pt x="2850" y="2470"/>
                </a:lnTo>
                <a:lnTo>
                  <a:pt x="2860" y="2470"/>
                </a:lnTo>
                <a:lnTo>
                  <a:pt x="2862" y="2466"/>
                </a:lnTo>
                <a:lnTo>
                  <a:pt x="2860" y="2462"/>
                </a:lnTo>
                <a:lnTo>
                  <a:pt x="2850" y="2462"/>
                </a:lnTo>
                <a:lnTo>
                  <a:pt x="2850" y="2466"/>
                </a:lnTo>
                <a:lnTo>
                  <a:pt x="2850" y="2470"/>
                </a:lnTo>
                <a:close/>
                <a:moveTo>
                  <a:pt x="3414" y="2484"/>
                </a:moveTo>
                <a:lnTo>
                  <a:pt x="3414" y="2484"/>
                </a:lnTo>
                <a:lnTo>
                  <a:pt x="3416" y="2484"/>
                </a:lnTo>
                <a:lnTo>
                  <a:pt x="3418" y="2484"/>
                </a:lnTo>
                <a:lnTo>
                  <a:pt x="3418" y="2486"/>
                </a:lnTo>
                <a:lnTo>
                  <a:pt x="3424" y="2486"/>
                </a:lnTo>
                <a:lnTo>
                  <a:pt x="3428" y="2484"/>
                </a:lnTo>
                <a:lnTo>
                  <a:pt x="3428" y="2486"/>
                </a:lnTo>
                <a:lnTo>
                  <a:pt x="3430" y="2488"/>
                </a:lnTo>
                <a:lnTo>
                  <a:pt x="3434" y="2486"/>
                </a:lnTo>
                <a:lnTo>
                  <a:pt x="3436" y="2482"/>
                </a:lnTo>
                <a:lnTo>
                  <a:pt x="3438" y="2478"/>
                </a:lnTo>
                <a:lnTo>
                  <a:pt x="3440" y="2474"/>
                </a:lnTo>
                <a:lnTo>
                  <a:pt x="3440" y="2472"/>
                </a:lnTo>
                <a:lnTo>
                  <a:pt x="3440" y="2466"/>
                </a:lnTo>
                <a:lnTo>
                  <a:pt x="3432" y="2466"/>
                </a:lnTo>
                <a:lnTo>
                  <a:pt x="3430" y="2466"/>
                </a:lnTo>
                <a:lnTo>
                  <a:pt x="3428" y="2468"/>
                </a:lnTo>
                <a:lnTo>
                  <a:pt x="3428" y="2464"/>
                </a:lnTo>
                <a:lnTo>
                  <a:pt x="3428" y="2462"/>
                </a:lnTo>
                <a:lnTo>
                  <a:pt x="3422" y="2462"/>
                </a:lnTo>
                <a:lnTo>
                  <a:pt x="3420" y="2472"/>
                </a:lnTo>
                <a:lnTo>
                  <a:pt x="3414" y="2484"/>
                </a:lnTo>
                <a:close/>
                <a:moveTo>
                  <a:pt x="2000" y="2466"/>
                </a:moveTo>
                <a:lnTo>
                  <a:pt x="2000" y="2466"/>
                </a:lnTo>
                <a:lnTo>
                  <a:pt x="2006" y="2466"/>
                </a:lnTo>
                <a:lnTo>
                  <a:pt x="2004" y="2464"/>
                </a:lnTo>
                <a:lnTo>
                  <a:pt x="2000" y="2464"/>
                </a:lnTo>
                <a:lnTo>
                  <a:pt x="2000" y="2466"/>
                </a:lnTo>
                <a:close/>
                <a:moveTo>
                  <a:pt x="2084" y="2478"/>
                </a:moveTo>
                <a:lnTo>
                  <a:pt x="2084" y="2478"/>
                </a:lnTo>
                <a:lnTo>
                  <a:pt x="2086" y="2478"/>
                </a:lnTo>
                <a:lnTo>
                  <a:pt x="2090" y="2476"/>
                </a:lnTo>
                <a:lnTo>
                  <a:pt x="2092" y="2470"/>
                </a:lnTo>
                <a:lnTo>
                  <a:pt x="2090" y="2468"/>
                </a:lnTo>
                <a:lnTo>
                  <a:pt x="2088" y="2466"/>
                </a:lnTo>
                <a:lnTo>
                  <a:pt x="2086" y="2466"/>
                </a:lnTo>
                <a:lnTo>
                  <a:pt x="2084" y="2466"/>
                </a:lnTo>
                <a:lnTo>
                  <a:pt x="2082" y="2468"/>
                </a:lnTo>
                <a:lnTo>
                  <a:pt x="2080" y="2472"/>
                </a:lnTo>
                <a:lnTo>
                  <a:pt x="2080" y="2474"/>
                </a:lnTo>
                <a:lnTo>
                  <a:pt x="2084" y="2478"/>
                </a:lnTo>
                <a:close/>
                <a:moveTo>
                  <a:pt x="3210" y="2476"/>
                </a:moveTo>
                <a:lnTo>
                  <a:pt x="3210" y="2476"/>
                </a:lnTo>
                <a:lnTo>
                  <a:pt x="3212" y="2476"/>
                </a:lnTo>
                <a:lnTo>
                  <a:pt x="3214" y="2478"/>
                </a:lnTo>
                <a:lnTo>
                  <a:pt x="3216" y="2478"/>
                </a:lnTo>
                <a:lnTo>
                  <a:pt x="3216" y="2474"/>
                </a:lnTo>
                <a:lnTo>
                  <a:pt x="3214" y="2466"/>
                </a:lnTo>
                <a:lnTo>
                  <a:pt x="3212" y="2466"/>
                </a:lnTo>
                <a:lnTo>
                  <a:pt x="3210" y="2476"/>
                </a:lnTo>
                <a:close/>
                <a:moveTo>
                  <a:pt x="1294" y="2470"/>
                </a:moveTo>
                <a:lnTo>
                  <a:pt x="1294" y="2470"/>
                </a:lnTo>
                <a:lnTo>
                  <a:pt x="1294" y="2474"/>
                </a:lnTo>
                <a:lnTo>
                  <a:pt x="1294" y="2476"/>
                </a:lnTo>
                <a:lnTo>
                  <a:pt x="1290" y="2476"/>
                </a:lnTo>
                <a:lnTo>
                  <a:pt x="1288" y="2476"/>
                </a:lnTo>
                <a:lnTo>
                  <a:pt x="1286" y="2478"/>
                </a:lnTo>
                <a:lnTo>
                  <a:pt x="1288" y="2478"/>
                </a:lnTo>
                <a:lnTo>
                  <a:pt x="1286" y="2482"/>
                </a:lnTo>
                <a:lnTo>
                  <a:pt x="1290" y="2482"/>
                </a:lnTo>
                <a:lnTo>
                  <a:pt x="1294" y="2484"/>
                </a:lnTo>
                <a:lnTo>
                  <a:pt x="1296" y="2486"/>
                </a:lnTo>
                <a:lnTo>
                  <a:pt x="1298" y="2486"/>
                </a:lnTo>
                <a:lnTo>
                  <a:pt x="1302" y="2484"/>
                </a:lnTo>
                <a:lnTo>
                  <a:pt x="1304" y="2484"/>
                </a:lnTo>
                <a:lnTo>
                  <a:pt x="1306" y="2478"/>
                </a:lnTo>
                <a:lnTo>
                  <a:pt x="1304" y="2476"/>
                </a:lnTo>
                <a:lnTo>
                  <a:pt x="1302" y="2468"/>
                </a:lnTo>
                <a:lnTo>
                  <a:pt x="1298" y="2470"/>
                </a:lnTo>
                <a:lnTo>
                  <a:pt x="1294" y="2470"/>
                </a:lnTo>
                <a:close/>
                <a:moveTo>
                  <a:pt x="2830" y="2470"/>
                </a:moveTo>
                <a:lnTo>
                  <a:pt x="2830" y="2470"/>
                </a:lnTo>
                <a:lnTo>
                  <a:pt x="2830" y="2478"/>
                </a:lnTo>
                <a:lnTo>
                  <a:pt x="2836" y="2476"/>
                </a:lnTo>
                <a:lnTo>
                  <a:pt x="2838" y="2476"/>
                </a:lnTo>
                <a:lnTo>
                  <a:pt x="2840" y="2472"/>
                </a:lnTo>
                <a:lnTo>
                  <a:pt x="2838" y="2472"/>
                </a:lnTo>
                <a:lnTo>
                  <a:pt x="2836" y="2470"/>
                </a:lnTo>
                <a:lnTo>
                  <a:pt x="2834" y="2468"/>
                </a:lnTo>
                <a:lnTo>
                  <a:pt x="2832" y="2470"/>
                </a:lnTo>
                <a:lnTo>
                  <a:pt x="2830" y="2470"/>
                </a:lnTo>
                <a:close/>
                <a:moveTo>
                  <a:pt x="2660" y="2484"/>
                </a:moveTo>
                <a:lnTo>
                  <a:pt x="2660" y="2484"/>
                </a:lnTo>
                <a:lnTo>
                  <a:pt x="2662" y="2484"/>
                </a:lnTo>
                <a:lnTo>
                  <a:pt x="2664" y="2484"/>
                </a:lnTo>
                <a:lnTo>
                  <a:pt x="2664" y="2480"/>
                </a:lnTo>
                <a:lnTo>
                  <a:pt x="2662" y="2480"/>
                </a:lnTo>
                <a:lnTo>
                  <a:pt x="2660" y="2484"/>
                </a:lnTo>
                <a:close/>
                <a:moveTo>
                  <a:pt x="1398" y="2496"/>
                </a:moveTo>
                <a:lnTo>
                  <a:pt x="1398" y="2496"/>
                </a:lnTo>
                <a:lnTo>
                  <a:pt x="1396" y="2498"/>
                </a:lnTo>
                <a:lnTo>
                  <a:pt x="1394" y="2498"/>
                </a:lnTo>
                <a:lnTo>
                  <a:pt x="1394" y="2504"/>
                </a:lnTo>
                <a:lnTo>
                  <a:pt x="1396" y="2510"/>
                </a:lnTo>
                <a:lnTo>
                  <a:pt x="1398" y="2508"/>
                </a:lnTo>
                <a:lnTo>
                  <a:pt x="1400" y="2508"/>
                </a:lnTo>
                <a:lnTo>
                  <a:pt x="1400" y="2506"/>
                </a:lnTo>
                <a:lnTo>
                  <a:pt x="1402" y="2506"/>
                </a:lnTo>
                <a:lnTo>
                  <a:pt x="1404" y="2508"/>
                </a:lnTo>
                <a:lnTo>
                  <a:pt x="1406" y="2510"/>
                </a:lnTo>
                <a:lnTo>
                  <a:pt x="1406" y="2514"/>
                </a:lnTo>
                <a:lnTo>
                  <a:pt x="1412" y="2520"/>
                </a:lnTo>
                <a:lnTo>
                  <a:pt x="1424" y="2530"/>
                </a:lnTo>
                <a:lnTo>
                  <a:pt x="1428" y="2524"/>
                </a:lnTo>
                <a:lnTo>
                  <a:pt x="1428" y="2520"/>
                </a:lnTo>
                <a:lnTo>
                  <a:pt x="1426" y="2518"/>
                </a:lnTo>
                <a:lnTo>
                  <a:pt x="1428" y="2518"/>
                </a:lnTo>
                <a:lnTo>
                  <a:pt x="1426" y="2512"/>
                </a:lnTo>
                <a:lnTo>
                  <a:pt x="1424" y="2508"/>
                </a:lnTo>
                <a:lnTo>
                  <a:pt x="1422" y="2504"/>
                </a:lnTo>
                <a:lnTo>
                  <a:pt x="1420" y="2496"/>
                </a:lnTo>
                <a:lnTo>
                  <a:pt x="1416" y="2494"/>
                </a:lnTo>
                <a:lnTo>
                  <a:pt x="1414" y="2492"/>
                </a:lnTo>
                <a:lnTo>
                  <a:pt x="1410" y="2488"/>
                </a:lnTo>
                <a:lnTo>
                  <a:pt x="1408" y="2484"/>
                </a:lnTo>
                <a:lnTo>
                  <a:pt x="1400" y="2490"/>
                </a:lnTo>
                <a:lnTo>
                  <a:pt x="1398" y="2492"/>
                </a:lnTo>
                <a:lnTo>
                  <a:pt x="1398" y="2496"/>
                </a:lnTo>
                <a:close/>
                <a:moveTo>
                  <a:pt x="4150" y="2490"/>
                </a:moveTo>
                <a:lnTo>
                  <a:pt x="4150" y="2490"/>
                </a:lnTo>
                <a:lnTo>
                  <a:pt x="4140" y="2488"/>
                </a:lnTo>
                <a:lnTo>
                  <a:pt x="4136" y="2488"/>
                </a:lnTo>
                <a:lnTo>
                  <a:pt x="4130" y="2490"/>
                </a:lnTo>
                <a:lnTo>
                  <a:pt x="4132" y="2494"/>
                </a:lnTo>
                <a:lnTo>
                  <a:pt x="4136" y="2496"/>
                </a:lnTo>
                <a:lnTo>
                  <a:pt x="4138" y="2498"/>
                </a:lnTo>
                <a:lnTo>
                  <a:pt x="4140" y="2502"/>
                </a:lnTo>
                <a:lnTo>
                  <a:pt x="4146" y="2500"/>
                </a:lnTo>
                <a:lnTo>
                  <a:pt x="4148" y="2498"/>
                </a:lnTo>
                <a:lnTo>
                  <a:pt x="4150" y="2494"/>
                </a:lnTo>
                <a:lnTo>
                  <a:pt x="4154" y="2492"/>
                </a:lnTo>
                <a:lnTo>
                  <a:pt x="4154" y="2484"/>
                </a:lnTo>
                <a:lnTo>
                  <a:pt x="4148" y="2484"/>
                </a:lnTo>
                <a:lnTo>
                  <a:pt x="4150" y="2488"/>
                </a:lnTo>
                <a:lnTo>
                  <a:pt x="4150" y="2490"/>
                </a:lnTo>
                <a:close/>
                <a:moveTo>
                  <a:pt x="2940" y="2490"/>
                </a:moveTo>
                <a:lnTo>
                  <a:pt x="2940" y="2490"/>
                </a:lnTo>
                <a:lnTo>
                  <a:pt x="2944" y="2488"/>
                </a:lnTo>
                <a:lnTo>
                  <a:pt x="2946" y="2486"/>
                </a:lnTo>
                <a:lnTo>
                  <a:pt x="2942" y="2486"/>
                </a:lnTo>
                <a:lnTo>
                  <a:pt x="2940" y="2490"/>
                </a:lnTo>
                <a:close/>
                <a:moveTo>
                  <a:pt x="2466" y="2492"/>
                </a:moveTo>
                <a:lnTo>
                  <a:pt x="2466" y="2492"/>
                </a:lnTo>
                <a:lnTo>
                  <a:pt x="2468" y="2492"/>
                </a:lnTo>
                <a:lnTo>
                  <a:pt x="2472" y="2490"/>
                </a:lnTo>
                <a:lnTo>
                  <a:pt x="2470" y="2488"/>
                </a:lnTo>
                <a:lnTo>
                  <a:pt x="2466" y="2486"/>
                </a:lnTo>
                <a:lnTo>
                  <a:pt x="2466" y="2488"/>
                </a:lnTo>
                <a:lnTo>
                  <a:pt x="2466" y="2492"/>
                </a:lnTo>
                <a:close/>
                <a:moveTo>
                  <a:pt x="4248" y="2498"/>
                </a:moveTo>
                <a:lnTo>
                  <a:pt x="4248" y="2498"/>
                </a:lnTo>
                <a:lnTo>
                  <a:pt x="4250" y="2500"/>
                </a:lnTo>
                <a:lnTo>
                  <a:pt x="4252" y="2502"/>
                </a:lnTo>
                <a:lnTo>
                  <a:pt x="4256" y="2500"/>
                </a:lnTo>
                <a:lnTo>
                  <a:pt x="4260" y="2494"/>
                </a:lnTo>
                <a:lnTo>
                  <a:pt x="4258" y="2490"/>
                </a:lnTo>
                <a:lnTo>
                  <a:pt x="4254" y="2488"/>
                </a:lnTo>
                <a:lnTo>
                  <a:pt x="4250" y="2488"/>
                </a:lnTo>
                <a:lnTo>
                  <a:pt x="4246" y="2492"/>
                </a:lnTo>
                <a:lnTo>
                  <a:pt x="4248" y="2498"/>
                </a:lnTo>
                <a:close/>
                <a:moveTo>
                  <a:pt x="3134" y="2490"/>
                </a:moveTo>
                <a:lnTo>
                  <a:pt x="3134" y="2490"/>
                </a:lnTo>
                <a:lnTo>
                  <a:pt x="3136" y="2494"/>
                </a:lnTo>
                <a:lnTo>
                  <a:pt x="3140" y="2494"/>
                </a:lnTo>
                <a:lnTo>
                  <a:pt x="3142" y="2492"/>
                </a:lnTo>
                <a:lnTo>
                  <a:pt x="3140" y="2488"/>
                </a:lnTo>
                <a:lnTo>
                  <a:pt x="3136" y="2488"/>
                </a:lnTo>
                <a:lnTo>
                  <a:pt x="3134" y="2490"/>
                </a:lnTo>
                <a:close/>
                <a:moveTo>
                  <a:pt x="3650" y="2494"/>
                </a:moveTo>
                <a:lnTo>
                  <a:pt x="3650" y="2494"/>
                </a:lnTo>
                <a:lnTo>
                  <a:pt x="3654" y="2492"/>
                </a:lnTo>
                <a:lnTo>
                  <a:pt x="3654" y="2490"/>
                </a:lnTo>
                <a:lnTo>
                  <a:pt x="3650" y="2488"/>
                </a:lnTo>
                <a:lnTo>
                  <a:pt x="3650" y="2490"/>
                </a:lnTo>
                <a:lnTo>
                  <a:pt x="3650" y="2494"/>
                </a:lnTo>
                <a:close/>
                <a:moveTo>
                  <a:pt x="1556" y="2496"/>
                </a:moveTo>
                <a:lnTo>
                  <a:pt x="1556" y="2496"/>
                </a:lnTo>
                <a:lnTo>
                  <a:pt x="1562" y="2496"/>
                </a:lnTo>
                <a:lnTo>
                  <a:pt x="1564" y="2494"/>
                </a:lnTo>
                <a:lnTo>
                  <a:pt x="1564" y="2492"/>
                </a:lnTo>
                <a:lnTo>
                  <a:pt x="1562" y="2490"/>
                </a:lnTo>
                <a:lnTo>
                  <a:pt x="1558" y="2492"/>
                </a:lnTo>
                <a:lnTo>
                  <a:pt x="1556" y="2492"/>
                </a:lnTo>
                <a:lnTo>
                  <a:pt x="1556" y="2496"/>
                </a:lnTo>
                <a:close/>
                <a:moveTo>
                  <a:pt x="3260" y="2498"/>
                </a:moveTo>
                <a:lnTo>
                  <a:pt x="3260" y="2498"/>
                </a:lnTo>
                <a:lnTo>
                  <a:pt x="3260" y="2504"/>
                </a:lnTo>
                <a:lnTo>
                  <a:pt x="3256" y="2504"/>
                </a:lnTo>
                <a:lnTo>
                  <a:pt x="3254" y="2506"/>
                </a:lnTo>
                <a:lnTo>
                  <a:pt x="3254" y="2508"/>
                </a:lnTo>
                <a:lnTo>
                  <a:pt x="3254" y="2512"/>
                </a:lnTo>
                <a:lnTo>
                  <a:pt x="3256" y="2514"/>
                </a:lnTo>
                <a:lnTo>
                  <a:pt x="3258" y="2514"/>
                </a:lnTo>
                <a:lnTo>
                  <a:pt x="3264" y="2512"/>
                </a:lnTo>
                <a:lnTo>
                  <a:pt x="3270" y="2508"/>
                </a:lnTo>
                <a:lnTo>
                  <a:pt x="3274" y="2506"/>
                </a:lnTo>
                <a:lnTo>
                  <a:pt x="3278" y="2508"/>
                </a:lnTo>
                <a:lnTo>
                  <a:pt x="3276" y="2504"/>
                </a:lnTo>
                <a:lnTo>
                  <a:pt x="3276" y="2500"/>
                </a:lnTo>
                <a:lnTo>
                  <a:pt x="3274" y="2500"/>
                </a:lnTo>
                <a:lnTo>
                  <a:pt x="3272" y="2500"/>
                </a:lnTo>
                <a:lnTo>
                  <a:pt x="3270" y="2496"/>
                </a:lnTo>
                <a:lnTo>
                  <a:pt x="3272" y="2496"/>
                </a:lnTo>
                <a:lnTo>
                  <a:pt x="3274" y="2496"/>
                </a:lnTo>
                <a:lnTo>
                  <a:pt x="3270" y="2494"/>
                </a:lnTo>
                <a:lnTo>
                  <a:pt x="3266" y="2494"/>
                </a:lnTo>
                <a:lnTo>
                  <a:pt x="3260" y="2498"/>
                </a:lnTo>
                <a:close/>
                <a:moveTo>
                  <a:pt x="3816" y="2500"/>
                </a:moveTo>
                <a:lnTo>
                  <a:pt x="3816" y="2500"/>
                </a:lnTo>
                <a:lnTo>
                  <a:pt x="3810" y="2496"/>
                </a:lnTo>
                <a:lnTo>
                  <a:pt x="3806" y="2494"/>
                </a:lnTo>
                <a:lnTo>
                  <a:pt x="3802" y="2494"/>
                </a:lnTo>
                <a:lnTo>
                  <a:pt x="3800" y="2496"/>
                </a:lnTo>
                <a:lnTo>
                  <a:pt x="3798" y="2498"/>
                </a:lnTo>
                <a:lnTo>
                  <a:pt x="3796" y="2502"/>
                </a:lnTo>
                <a:lnTo>
                  <a:pt x="3792" y="2502"/>
                </a:lnTo>
                <a:lnTo>
                  <a:pt x="3788" y="2498"/>
                </a:lnTo>
                <a:lnTo>
                  <a:pt x="3784" y="2496"/>
                </a:lnTo>
                <a:lnTo>
                  <a:pt x="3778" y="2496"/>
                </a:lnTo>
                <a:lnTo>
                  <a:pt x="3774" y="2498"/>
                </a:lnTo>
                <a:lnTo>
                  <a:pt x="3772" y="2500"/>
                </a:lnTo>
                <a:lnTo>
                  <a:pt x="3770" y="2504"/>
                </a:lnTo>
                <a:lnTo>
                  <a:pt x="3770" y="2508"/>
                </a:lnTo>
                <a:lnTo>
                  <a:pt x="3772" y="2514"/>
                </a:lnTo>
                <a:lnTo>
                  <a:pt x="3778" y="2514"/>
                </a:lnTo>
                <a:lnTo>
                  <a:pt x="3782" y="2512"/>
                </a:lnTo>
                <a:lnTo>
                  <a:pt x="3792" y="2510"/>
                </a:lnTo>
                <a:lnTo>
                  <a:pt x="3798" y="2518"/>
                </a:lnTo>
                <a:lnTo>
                  <a:pt x="3802" y="2524"/>
                </a:lnTo>
                <a:lnTo>
                  <a:pt x="3810" y="2526"/>
                </a:lnTo>
                <a:lnTo>
                  <a:pt x="3816" y="2526"/>
                </a:lnTo>
                <a:lnTo>
                  <a:pt x="3822" y="2524"/>
                </a:lnTo>
                <a:lnTo>
                  <a:pt x="3822" y="2516"/>
                </a:lnTo>
                <a:lnTo>
                  <a:pt x="3820" y="2510"/>
                </a:lnTo>
                <a:lnTo>
                  <a:pt x="3818" y="2506"/>
                </a:lnTo>
                <a:lnTo>
                  <a:pt x="3816" y="2500"/>
                </a:lnTo>
                <a:close/>
                <a:moveTo>
                  <a:pt x="2714" y="2508"/>
                </a:moveTo>
                <a:lnTo>
                  <a:pt x="2714" y="2508"/>
                </a:lnTo>
                <a:lnTo>
                  <a:pt x="2716" y="2504"/>
                </a:lnTo>
                <a:lnTo>
                  <a:pt x="2716" y="2500"/>
                </a:lnTo>
                <a:lnTo>
                  <a:pt x="2714" y="2496"/>
                </a:lnTo>
                <a:lnTo>
                  <a:pt x="2710" y="2496"/>
                </a:lnTo>
                <a:lnTo>
                  <a:pt x="2710" y="2500"/>
                </a:lnTo>
                <a:lnTo>
                  <a:pt x="2712" y="2502"/>
                </a:lnTo>
                <a:lnTo>
                  <a:pt x="2714" y="2508"/>
                </a:lnTo>
                <a:close/>
                <a:moveTo>
                  <a:pt x="990" y="2504"/>
                </a:moveTo>
                <a:lnTo>
                  <a:pt x="990" y="2504"/>
                </a:lnTo>
                <a:lnTo>
                  <a:pt x="990" y="2514"/>
                </a:lnTo>
                <a:lnTo>
                  <a:pt x="992" y="2524"/>
                </a:lnTo>
                <a:lnTo>
                  <a:pt x="994" y="2528"/>
                </a:lnTo>
                <a:lnTo>
                  <a:pt x="998" y="2532"/>
                </a:lnTo>
                <a:lnTo>
                  <a:pt x="1002" y="2534"/>
                </a:lnTo>
                <a:lnTo>
                  <a:pt x="1008" y="2534"/>
                </a:lnTo>
                <a:lnTo>
                  <a:pt x="1012" y="2528"/>
                </a:lnTo>
                <a:lnTo>
                  <a:pt x="1014" y="2526"/>
                </a:lnTo>
                <a:lnTo>
                  <a:pt x="1016" y="2522"/>
                </a:lnTo>
                <a:lnTo>
                  <a:pt x="1016" y="2516"/>
                </a:lnTo>
                <a:lnTo>
                  <a:pt x="1014" y="2514"/>
                </a:lnTo>
                <a:lnTo>
                  <a:pt x="1008" y="2510"/>
                </a:lnTo>
                <a:lnTo>
                  <a:pt x="1000" y="2506"/>
                </a:lnTo>
                <a:lnTo>
                  <a:pt x="996" y="2504"/>
                </a:lnTo>
                <a:lnTo>
                  <a:pt x="994" y="2500"/>
                </a:lnTo>
                <a:lnTo>
                  <a:pt x="994" y="2502"/>
                </a:lnTo>
                <a:lnTo>
                  <a:pt x="992" y="2502"/>
                </a:lnTo>
                <a:lnTo>
                  <a:pt x="990" y="2502"/>
                </a:lnTo>
                <a:lnTo>
                  <a:pt x="990" y="2504"/>
                </a:lnTo>
                <a:close/>
                <a:moveTo>
                  <a:pt x="4002" y="2502"/>
                </a:moveTo>
                <a:lnTo>
                  <a:pt x="4002" y="2502"/>
                </a:lnTo>
                <a:lnTo>
                  <a:pt x="4002" y="2506"/>
                </a:lnTo>
                <a:lnTo>
                  <a:pt x="4006" y="2506"/>
                </a:lnTo>
                <a:lnTo>
                  <a:pt x="4006" y="2504"/>
                </a:lnTo>
                <a:lnTo>
                  <a:pt x="4008" y="2502"/>
                </a:lnTo>
                <a:lnTo>
                  <a:pt x="4004" y="2502"/>
                </a:lnTo>
                <a:lnTo>
                  <a:pt x="4002" y="2502"/>
                </a:lnTo>
                <a:close/>
                <a:moveTo>
                  <a:pt x="2262" y="2508"/>
                </a:moveTo>
                <a:lnTo>
                  <a:pt x="2262" y="2508"/>
                </a:lnTo>
                <a:lnTo>
                  <a:pt x="2266" y="2508"/>
                </a:lnTo>
                <a:lnTo>
                  <a:pt x="2264" y="2504"/>
                </a:lnTo>
                <a:lnTo>
                  <a:pt x="2262" y="2504"/>
                </a:lnTo>
                <a:lnTo>
                  <a:pt x="2262" y="2508"/>
                </a:lnTo>
                <a:close/>
                <a:moveTo>
                  <a:pt x="3366" y="2506"/>
                </a:moveTo>
                <a:lnTo>
                  <a:pt x="3366" y="2506"/>
                </a:lnTo>
                <a:lnTo>
                  <a:pt x="3362" y="2510"/>
                </a:lnTo>
                <a:lnTo>
                  <a:pt x="3360" y="2514"/>
                </a:lnTo>
                <a:lnTo>
                  <a:pt x="3360" y="2516"/>
                </a:lnTo>
                <a:lnTo>
                  <a:pt x="3364" y="2518"/>
                </a:lnTo>
                <a:lnTo>
                  <a:pt x="3366" y="2520"/>
                </a:lnTo>
                <a:lnTo>
                  <a:pt x="3370" y="2520"/>
                </a:lnTo>
                <a:lnTo>
                  <a:pt x="3376" y="2520"/>
                </a:lnTo>
                <a:lnTo>
                  <a:pt x="3378" y="2516"/>
                </a:lnTo>
                <a:lnTo>
                  <a:pt x="3384" y="2514"/>
                </a:lnTo>
                <a:lnTo>
                  <a:pt x="3382" y="2510"/>
                </a:lnTo>
                <a:lnTo>
                  <a:pt x="3380" y="2508"/>
                </a:lnTo>
                <a:lnTo>
                  <a:pt x="3374" y="2504"/>
                </a:lnTo>
                <a:lnTo>
                  <a:pt x="3370" y="2506"/>
                </a:lnTo>
                <a:lnTo>
                  <a:pt x="3368" y="2508"/>
                </a:lnTo>
                <a:lnTo>
                  <a:pt x="3366" y="2506"/>
                </a:lnTo>
                <a:close/>
                <a:moveTo>
                  <a:pt x="3288" y="2508"/>
                </a:moveTo>
                <a:lnTo>
                  <a:pt x="3288" y="2508"/>
                </a:lnTo>
                <a:lnTo>
                  <a:pt x="3290" y="2514"/>
                </a:lnTo>
                <a:lnTo>
                  <a:pt x="3292" y="2516"/>
                </a:lnTo>
                <a:lnTo>
                  <a:pt x="3294" y="2516"/>
                </a:lnTo>
                <a:lnTo>
                  <a:pt x="3298" y="2512"/>
                </a:lnTo>
                <a:lnTo>
                  <a:pt x="3298" y="2508"/>
                </a:lnTo>
                <a:lnTo>
                  <a:pt x="3294" y="2506"/>
                </a:lnTo>
                <a:lnTo>
                  <a:pt x="3288" y="2508"/>
                </a:lnTo>
                <a:close/>
                <a:moveTo>
                  <a:pt x="572" y="2522"/>
                </a:moveTo>
                <a:lnTo>
                  <a:pt x="572" y="2522"/>
                </a:lnTo>
                <a:lnTo>
                  <a:pt x="574" y="2520"/>
                </a:lnTo>
                <a:lnTo>
                  <a:pt x="574" y="2518"/>
                </a:lnTo>
                <a:lnTo>
                  <a:pt x="574" y="2512"/>
                </a:lnTo>
                <a:lnTo>
                  <a:pt x="570" y="2510"/>
                </a:lnTo>
                <a:lnTo>
                  <a:pt x="568" y="2512"/>
                </a:lnTo>
                <a:lnTo>
                  <a:pt x="566" y="2516"/>
                </a:lnTo>
                <a:lnTo>
                  <a:pt x="568" y="2520"/>
                </a:lnTo>
                <a:lnTo>
                  <a:pt x="568" y="2522"/>
                </a:lnTo>
                <a:lnTo>
                  <a:pt x="572" y="2522"/>
                </a:lnTo>
                <a:close/>
                <a:moveTo>
                  <a:pt x="642" y="2518"/>
                </a:moveTo>
                <a:lnTo>
                  <a:pt x="642" y="2518"/>
                </a:lnTo>
                <a:lnTo>
                  <a:pt x="640" y="2518"/>
                </a:lnTo>
                <a:lnTo>
                  <a:pt x="636" y="2518"/>
                </a:lnTo>
                <a:lnTo>
                  <a:pt x="636" y="2522"/>
                </a:lnTo>
                <a:lnTo>
                  <a:pt x="638" y="2524"/>
                </a:lnTo>
                <a:lnTo>
                  <a:pt x="642" y="2524"/>
                </a:lnTo>
                <a:lnTo>
                  <a:pt x="646" y="2526"/>
                </a:lnTo>
                <a:lnTo>
                  <a:pt x="648" y="2522"/>
                </a:lnTo>
                <a:lnTo>
                  <a:pt x="646" y="2518"/>
                </a:lnTo>
                <a:lnTo>
                  <a:pt x="644" y="2514"/>
                </a:lnTo>
                <a:lnTo>
                  <a:pt x="644" y="2512"/>
                </a:lnTo>
                <a:lnTo>
                  <a:pt x="642" y="2512"/>
                </a:lnTo>
                <a:lnTo>
                  <a:pt x="640" y="2514"/>
                </a:lnTo>
                <a:lnTo>
                  <a:pt x="642" y="2518"/>
                </a:lnTo>
                <a:close/>
                <a:moveTo>
                  <a:pt x="2740" y="2520"/>
                </a:moveTo>
                <a:lnTo>
                  <a:pt x="2740" y="2520"/>
                </a:lnTo>
                <a:lnTo>
                  <a:pt x="2740" y="2524"/>
                </a:lnTo>
                <a:lnTo>
                  <a:pt x="2742" y="2528"/>
                </a:lnTo>
                <a:lnTo>
                  <a:pt x="2742" y="2530"/>
                </a:lnTo>
                <a:lnTo>
                  <a:pt x="2742" y="2534"/>
                </a:lnTo>
                <a:lnTo>
                  <a:pt x="2746" y="2536"/>
                </a:lnTo>
                <a:lnTo>
                  <a:pt x="2748" y="2534"/>
                </a:lnTo>
                <a:lnTo>
                  <a:pt x="2748" y="2536"/>
                </a:lnTo>
                <a:lnTo>
                  <a:pt x="2748" y="2538"/>
                </a:lnTo>
                <a:lnTo>
                  <a:pt x="2752" y="2538"/>
                </a:lnTo>
                <a:lnTo>
                  <a:pt x="2756" y="2540"/>
                </a:lnTo>
                <a:lnTo>
                  <a:pt x="2760" y="2546"/>
                </a:lnTo>
                <a:lnTo>
                  <a:pt x="2760" y="2544"/>
                </a:lnTo>
                <a:lnTo>
                  <a:pt x="2764" y="2546"/>
                </a:lnTo>
                <a:lnTo>
                  <a:pt x="2768" y="2548"/>
                </a:lnTo>
                <a:lnTo>
                  <a:pt x="2768" y="2544"/>
                </a:lnTo>
                <a:lnTo>
                  <a:pt x="2770" y="2544"/>
                </a:lnTo>
                <a:lnTo>
                  <a:pt x="2774" y="2546"/>
                </a:lnTo>
                <a:lnTo>
                  <a:pt x="2776" y="2540"/>
                </a:lnTo>
                <a:lnTo>
                  <a:pt x="2778" y="2538"/>
                </a:lnTo>
                <a:lnTo>
                  <a:pt x="2780" y="2538"/>
                </a:lnTo>
                <a:lnTo>
                  <a:pt x="2780" y="2540"/>
                </a:lnTo>
                <a:lnTo>
                  <a:pt x="2780" y="2542"/>
                </a:lnTo>
                <a:lnTo>
                  <a:pt x="2784" y="2542"/>
                </a:lnTo>
                <a:lnTo>
                  <a:pt x="2790" y="2542"/>
                </a:lnTo>
                <a:lnTo>
                  <a:pt x="2794" y="2538"/>
                </a:lnTo>
                <a:lnTo>
                  <a:pt x="2796" y="2534"/>
                </a:lnTo>
                <a:lnTo>
                  <a:pt x="2798" y="2524"/>
                </a:lnTo>
                <a:lnTo>
                  <a:pt x="2802" y="2524"/>
                </a:lnTo>
                <a:lnTo>
                  <a:pt x="2802" y="2520"/>
                </a:lnTo>
                <a:lnTo>
                  <a:pt x="2796" y="2522"/>
                </a:lnTo>
                <a:lnTo>
                  <a:pt x="2790" y="2522"/>
                </a:lnTo>
                <a:lnTo>
                  <a:pt x="2792" y="2518"/>
                </a:lnTo>
                <a:lnTo>
                  <a:pt x="2790" y="2516"/>
                </a:lnTo>
                <a:lnTo>
                  <a:pt x="2790" y="2518"/>
                </a:lnTo>
                <a:lnTo>
                  <a:pt x="2788" y="2520"/>
                </a:lnTo>
                <a:lnTo>
                  <a:pt x="2784" y="2522"/>
                </a:lnTo>
                <a:lnTo>
                  <a:pt x="2776" y="2518"/>
                </a:lnTo>
                <a:lnTo>
                  <a:pt x="2764" y="2514"/>
                </a:lnTo>
                <a:lnTo>
                  <a:pt x="2764" y="2518"/>
                </a:lnTo>
                <a:lnTo>
                  <a:pt x="2766" y="2522"/>
                </a:lnTo>
                <a:lnTo>
                  <a:pt x="2776" y="2526"/>
                </a:lnTo>
                <a:lnTo>
                  <a:pt x="2776" y="2530"/>
                </a:lnTo>
                <a:lnTo>
                  <a:pt x="2776" y="2532"/>
                </a:lnTo>
                <a:lnTo>
                  <a:pt x="2778" y="2532"/>
                </a:lnTo>
                <a:lnTo>
                  <a:pt x="2772" y="2530"/>
                </a:lnTo>
                <a:lnTo>
                  <a:pt x="2764" y="2530"/>
                </a:lnTo>
                <a:lnTo>
                  <a:pt x="2762" y="2526"/>
                </a:lnTo>
                <a:lnTo>
                  <a:pt x="2758" y="2522"/>
                </a:lnTo>
                <a:lnTo>
                  <a:pt x="2752" y="2514"/>
                </a:lnTo>
                <a:lnTo>
                  <a:pt x="2750" y="2518"/>
                </a:lnTo>
                <a:lnTo>
                  <a:pt x="2746" y="2518"/>
                </a:lnTo>
                <a:lnTo>
                  <a:pt x="2740" y="2520"/>
                </a:lnTo>
                <a:close/>
                <a:moveTo>
                  <a:pt x="3598" y="2530"/>
                </a:moveTo>
                <a:lnTo>
                  <a:pt x="3598" y="2530"/>
                </a:lnTo>
                <a:lnTo>
                  <a:pt x="3604" y="2530"/>
                </a:lnTo>
                <a:lnTo>
                  <a:pt x="3604" y="2526"/>
                </a:lnTo>
                <a:lnTo>
                  <a:pt x="3604" y="2522"/>
                </a:lnTo>
                <a:lnTo>
                  <a:pt x="3598" y="2522"/>
                </a:lnTo>
                <a:lnTo>
                  <a:pt x="3598" y="2530"/>
                </a:lnTo>
                <a:close/>
                <a:moveTo>
                  <a:pt x="2646" y="2532"/>
                </a:moveTo>
                <a:lnTo>
                  <a:pt x="2646" y="2532"/>
                </a:lnTo>
                <a:lnTo>
                  <a:pt x="2648" y="2536"/>
                </a:lnTo>
                <a:lnTo>
                  <a:pt x="2650" y="2538"/>
                </a:lnTo>
                <a:lnTo>
                  <a:pt x="2652" y="2540"/>
                </a:lnTo>
                <a:lnTo>
                  <a:pt x="2654" y="2542"/>
                </a:lnTo>
                <a:lnTo>
                  <a:pt x="2660" y="2542"/>
                </a:lnTo>
                <a:lnTo>
                  <a:pt x="2664" y="2538"/>
                </a:lnTo>
                <a:lnTo>
                  <a:pt x="2662" y="2532"/>
                </a:lnTo>
                <a:lnTo>
                  <a:pt x="2660" y="2528"/>
                </a:lnTo>
                <a:lnTo>
                  <a:pt x="2652" y="2528"/>
                </a:lnTo>
                <a:lnTo>
                  <a:pt x="2650" y="2530"/>
                </a:lnTo>
                <a:lnTo>
                  <a:pt x="2646" y="2532"/>
                </a:lnTo>
                <a:close/>
                <a:moveTo>
                  <a:pt x="4028" y="2534"/>
                </a:moveTo>
                <a:lnTo>
                  <a:pt x="4028" y="2534"/>
                </a:lnTo>
                <a:lnTo>
                  <a:pt x="4022" y="2536"/>
                </a:lnTo>
                <a:lnTo>
                  <a:pt x="4020" y="2540"/>
                </a:lnTo>
                <a:lnTo>
                  <a:pt x="4018" y="2546"/>
                </a:lnTo>
                <a:lnTo>
                  <a:pt x="4018" y="2552"/>
                </a:lnTo>
                <a:lnTo>
                  <a:pt x="4022" y="2566"/>
                </a:lnTo>
                <a:lnTo>
                  <a:pt x="4028" y="2576"/>
                </a:lnTo>
                <a:lnTo>
                  <a:pt x="4036" y="2576"/>
                </a:lnTo>
                <a:lnTo>
                  <a:pt x="4042" y="2572"/>
                </a:lnTo>
                <a:lnTo>
                  <a:pt x="4048" y="2568"/>
                </a:lnTo>
                <a:lnTo>
                  <a:pt x="4054" y="2566"/>
                </a:lnTo>
                <a:lnTo>
                  <a:pt x="4056" y="2552"/>
                </a:lnTo>
                <a:lnTo>
                  <a:pt x="4056" y="2546"/>
                </a:lnTo>
                <a:lnTo>
                  <a:pt x="4054" y="2538"/>
                </a:lnTo>
                <a:lnTo>
                  <a:pt x="4046" y="2534"/>
                </a:lnTo>
                <a:lnTo>
                  <a:pt x="4044" y="2532"/>
                </a:lnTo>
                <a:lnTo>
                  <a:pt x="4042" y="2528"/>
                </a:lnTo>
                <a:lnTo>
                  <a:pt x="4038" y="2528"/>
                </a:lnTo>
                <a:lnTo>
                  <a:pt x="4034" y="2528"/>
                </a:lnTo>
                <a:lnTo>
                  <a:pt x="4030" y="2530"/>
                </a:lnTo>
                <a:lnTo>
                  <a:pt x="4028" y="2534"/>
                </a:lnTo>
                <a:close/>
                <a:moveTo>
                  <a:pt x="4340" y="2544"/>
                </a:moveTo>
                <a:lnTo>
                  <a:pt x="4340" y="2544"/>
                </a:lnTo>
                <a:lnTo>
                  <a:pt x="4342" y="2540"/>
                </a:lnTo>
                <a:lnTo>
                  <a:pt x="4344" y="2538"/>
                </a:lnTo>
                <a:lnTo>
                  <a:pt x="4342" y="2532"/>
                </a:lnTo>
                <a:lnTo>
                  <a:pt x="4336" y="2528"/>
                </a:lnTo>
                <a:lnTo>
                  <a:pt x="4330" y="2528"/>
                </a:lnTo>
                <a:lnTo>
                  <a:pt x="4334" y="2538"/>
                </a:lnTo>
                <a:lnTo>
                  <a:pt x="4336" y="2542"/>
                </a:lnTo>
                <a:lnTo>
                  <a:pt x="4340" y="2544"/>
                </a:lnTo>
                <a:close/>
                <a:moveTo>
                  <a:pt x="1044" y="2536"/>
                </a:moveTo>
                <a:lnTo>
                  <a:pt x="1044" y="2536"/>
                </a:lnTo>
                <a:lnTo>
                  <a:pt x="1044" y="2540"/>
                </a:lnTo>
                <a:lnTo>
                  <a:pt x="1044" y="2544"/>
                </a:lnTo>
                <a:lnTo>
                  <a:pt x="1046" y="2548"/>
                </a:lnTo>
                <a:lnTo>
                  <a:pt x="1048" y="2550"/>
                </a:lnTo>
                <a:lnTo>
                  <a:pt x="1056" y="2552"/>
                </a:lnTo>
                <a:lnTo>
                  <a:pt x="1064" y="2550"/>
                </a:lnTo>
                <a:lnTo>
                  <a:pt x="1056" y="2534"/>
                </a:lnTo>
                <a:lnTo>
                  <a:pt x="1052" y="2534"/>
                </a:lnTo>
                <a:lnTo>
                  <a:pt x="1052" y="2536"/>
                </a:lnTo>
                <a:lnTo>
                  <a:pt x="1050" y="2538"/>
                </a:lnTo>
                <a:lnTo>
                  <a:pt x="1048" y="2538"/>
                </a:lnTo>
                <a:lnTo>
                  <a:pt x="1048" y="2536"/>
                </a:lnTo>
                <a:lnTo>
                  <a:pt x="1048" y="2534"/>
                </a:lnTo>
                <a:lnTo>
                  <a:pt x="1046" y="2534"/>
                </a:lnTo>
                <a:lnTo>
                  <a:pt x="1046" y="2536"/>
                </a:lnTo>
                <a:lnTo>
                  <a:pt x="1044" y="2536"/>
                </a:lnTo>
                <a:close/>
                <a:moveTo>
                  <a:pt x="1364" y="2536"/>
                </a:moveTo>
                <a:lnTo>
                  <a:pt x="1364" y="2536"/>
                </a:lnTo>
                <a:lnTo>
                  <a:pt x="1364" y="2542"/>
                </a:lnTo>
                <a:lnTo>
                  <a:pt x="1368" y="2546"/>
                </a:lnTo>
                <a:lnTo>
                  <a:pt x="1374" y="2544"/>
                </a:lnTo>
                <a:lnTo>
                  <a:pt x="1376" y="2538"/>
                </a:lnTo>
                <a:lnTo>
                  <a:pt x="1370" y="2536"/>
                </a:lnTo>
                <a:lnTo>
                  <a:pt x="1368" y="2536"/>
                </a:lnTo>
                <a:lnTo>
                  <a:pt x="1364" y="2536"/>
                </a:lnTo>
                <a:close/>
                <a:moveTo>
                  <a:pt x="976" y="2550"/>
                </a:moveTo>
                <a:lnTo>
                  <a:pt x="976" y="2550"/>
                </a:lnTo>
                <a:lnTo>
                  <a:pt x="978" y="2548"/>
                </a:lnTo>
                <a:lnTo>
                  <a:pt x="980" y="2546"/>
                </a:lnTo>
                <a:lnTo>
                  <a:pt x="980" y="2540"/>
                </a:lnTo>
                <a:lnTo>
                  <a:pt x="976" y="2540"/>
                </a:lnTo>
                <a:lnTo>
                  <a:pt x="974" y="2546"/>
                </a:lnTo>
                <a:lnTo>
                  <a:pt x="974" y="2548"/>
                </a:lnTo>
                <a:lnTo>
                  <a:pt x="976" y="2550"/>
                </a:lnTo>
                <a:close/>
                <a:moveTo>
                  <a:pt x="3472" y="2544"/>
                </a:moveTo>
                <a:lnTo>
                  <a:pt x="3472" y="2544"/>
                </a:lnTo>
                <a:lnTo>
                  <a:pt x="3474" y="2544"/>
                </a:lnTo>
                <a:lnTo>
                  <a:pt x="3476" y="2540"/>
                </a:lnTo>
                <a:lnTo>
                  <a:pt x="3472" y="2540"/>
                </a:lnTo>
                <a:lnTo>
                  <a:pt x="3472" y="2544"/>
                </a:lnTo>
                <a:close/>
                <a:moveTo>
                  <a:pt x="3174" y="2554"/>
                </a:moveTo>
                <a:lnTo>
                  <a:pt x="3174" y="2554"/>
                </a:lnTo>
                <a:lnTo>
                  <a:pt x="3180" y="2554"/>
                </a:lnTo>
                <a:lnTo>
                  <a:pt x="3180" y="2550"/>
                </a:lnTo>
                <a:lnTo>
                  <a:pt x="3182" y="2550"/>
                </a:lnTo>
                <a:lnTo>
                  <a:pt x="3184" y="2548"/>
                </a:lnTo>
                <a:lnTo>
                  <a:pt x="3182" y="2546"/>
                </a:lnTo>
                <a:lnTo>
                  <a:pt x="3180" y="2544"/>
                </a:lnTo>
                <a:lnTo>
                  <a:pt x="3174" y="2546"/>
                </a:lnTo>
                <a:lnTo>
                  <a:pt x="3172" y="2548"/>
                </a:lnTo>
                <a:lnTo>
                  <a:pt x="3172" y="2550"/>
                </a:lnTo>
                <a:lnTo>
                  <a:pt x="3174" y="2554"/>
                </a:lnTo>
                <a:close/>
                <a:moveTo>
                  <a:pt x="1932" y="2558"/>
                </a:moveTo>
                <a:lnTo>
                  <a:pt x="1932" y="2558"/>
                </a:lnTo>
                <a:lnTo>
                  <a:pt x="1932" y="2560"/>
                </a:lnTo>
                <a:lnTo>
                  <a:pt x="1934" y="2562"/>
                </a:lnTo>
                <a:lnTo>
                  <a:pt x="1938" y="2560"/>
                </a:lnTo>
                <a:lnTo>
                  <a:pt x="1942" y="2558"/>
                </a:lnTo>
                <a:lnTo>
                  <a:pt x="1940" y="2556"/>
                </a:lnTo>
                <a:lnTo>
                  <a:pt x="1942" y="2554"/>
                </a:lnTo>
                <a:lnTo>
                  <a:pt x="1944" y="2548"/>
                </a:lnTo>
                <a:lnTo>
                  <a:pt x="1940" y="2546"/>
                </a:lnTo>
                <a:lnTo>
                  <a:pt x="1934" y="2546"/>
                </a:lnTo>
                <a:lnTo>
                  <a:pt x="1934" y="2552"/>
                </a:lnTo>
                <a:lnTo>
                  <a:pt x="1934" y="2554"/>
                </a:lnTo>
                <a:lnTo>
                  <a:pt x="1932" y="2558"/>
                </a:lnTo>
                <a:close/>
                <a:moveTo>
                  <a:pt x="3052" y="2560"/>
                </a:moveTo>
                <a:lnTo>
                  <a:pt x="3052" y="2560"/>
                </a:lnTo>
                <a:lnTo>
                  <a:pt x="3058" y="2562"/>
                </a:lnTo>
                <a:lnTo>
                  <a:pt x="3062" y="2562"/>
                </a:lnTo>
                <a:lnTo>
                  <a:pt x="3068" y="2560"/>
                </a:lnTo>
                <a:lnTo>
                  <a:pt x="3072" y="2558"/>
                </a:lnTo>
                <a:lnTo>
                  <a:pt x="3066" y="2556"/>
                </a:lnTo>
                <a:lnTo>
                  <a:pt x="3064" y="2552"/>
                </a:lnTo>
                <a:lnTo>
                  <a:pt x="3064" y="2550"/>
                </a:lnTo>
                <a:lnTo>
                  <a:pt x="3060" y="2546"/>
                </a:lnTo>
                <a:lnTo>
                  <a:pt x="3056" y="2548"/>
                </a:lnTo>
                <a:lnTo>
                  <a:pt x="3054" y="2552"/>
                </a:lnTo>
                <a:lnTo>
                  <a:pt x="3056" y="2552"/>
                </a:lnTo>
                <a:lnTo>
                  <a:pt x="3058" y="2552"/>
                </a:lnTo>
                <a:lnTo>
                  <a:pt x="3058" y="2554"/>
                </a:lnTo>
                <a:lnTo>
                  <a:pt x="3056" y="2552"/>
                </a:lnTo>
                <a:lnTo>
                  <a:pt x="3054" y="2556"/>
                </a:lnTo>
                <a:lnTo>
                  <a:pt x="3054" y="2558"/>
                </a:lnTo>
                <a:lnTo>
                  <a:pt x="3052" y="2560"/>
                </a:lnTo>
                <a:close/>
                <a:moveTo>
                  <a:pt x="1974" y="2552"/>
                </a:moveTo>
                <a:lnTo>
                  <a:pt x="1974" y="2552"/>
                </a:lnTo>
                <a:lnTo>
                  <a:pt x="1970" y="2548"/>
                </a:lnTo>
                <a:lnTo>
                  <a:pt x="1968" y="2548"/>
                </a:lnTo>
                <a:lnTo>
                  <a:pt x="1968" y="2552"/>
                </a:lnTo>
                <a:lnTo>
                  <a:pt x="1972" y="2552"/>
                </a:lnTo>
                <a:lnTo>
                  <a:pt x="1974" y="2552"/>
                </a:lnTo>
                <a:close/>
                <a:moveTo>
                  <a:pt x="1202" y="2556"/>
                </a:moveTo>
                <a:lnTo>
                  <a:pt x="1202" y="2556"/>
                </a:lnTo>
                <a:lnTo>
                  <a:pt x="1204" y="2556"/>
                </a:lnTo>
                <a:lnTo>
                  <a:pt x="1204" y="2554"/>
                </a:lnTo>
                <a:lnTo>
                  <a:pt x="1202" y="2552"/>
                </a:lnTo>
                <a:lnTo>
                  <a:pt x="1204" y="2552"/>
                </a:lnTo>
                <a:lnTo>
                  <a:pt x="1204" y="2550"/>
                </a:lnTo>
                <a:lnTo>
                  <a:pt x="1202" y="2550"/>
                </a:lnTo>
                <a:lnTo>
                  <a:pt x="1202" y="2552"/>
                </a:lnTo>
                <a:lnTo>
                  <a:pt x="1202" y="2556"/>
                </a:lnTo>
                <a:close/>
                <a:moveTo>
                  <a:pt x="2670" y="2570"/>
                </a:moveTo>
                <a:lnTo>
                  <a:pt x="2670" y="2570"/>
                </a:lnTo>
                <a:lnTo>
                  <a:pt x="2676" y="2570"/>
                </a:lnTo>
                <a:lnTo>
                  <a:pt x="2680" y="2568"/>
                </a:lnTo>
                <a:lnTo>
                  <a:pt x="2682" y="2564"/>
                </a:lnTo>
                <a:lnTo>
                  <a:pt x="2684" y="2556"/>
                </a:lnTo>
                <a:lnTo>
                  <a:pt x="2678" y="2552"/>
                </a:lnTo>
                <a:lnTo>
                  <a:pt x="2674" y="2550"/>
                </a:lnTo>
                <a:lnTo>
                  <a:pt x="2672" y="2554"/>
                </a:lnTo>
                <a:lnTo>
                  <a:pt x="2670" y="2558"/>
                </a:lnTo>
                <a:lnTo>
                  <a:pt x="2668" y="2564"/>
                </a:lnTo>
                <a:lnTo>
                  <a:pt x="2670" y="2570"/>
                </a:lnTo>
                <a:close/>
                <a:moveTo>
                  <a:pt x="506" y="2568"/>
                </a:moveTo>
                <a:lnTo>
                  <a:pt x="506" y="2568"/>
                </a:lnTo>
                <a:lnTo>
                  <a:pt x="510" y="2568"/>
                </a:lnTo>
                <a:lnTo>
                  <a:pt x="510" y="2566"/>
                </a:lnTo>
                <a:lnTo>
                  <a:pt x="510" y="2562"/>
                </a:lnTo>
                <a:lnTo>
                  <a:pt x="506" y="2562"/>
                </a:lnTo>
                <a:lnTo>
                  <a:pt x="504" y="2564"/>
                </a:lnTo>
                <a:lnTo>
                  <a:pt x="506" y="2568"/>
                </a:lnTo>
                <a:close/>
                <a:moveTo>
                  <a:pt x="2634" y="2572"/>
                </a:moveTo>
                <a:lnTo>
                  <a:pt x="2634" y="2572"/>
                </a:lnTo>
                <a:lnTo>
                  <a:pt x="2638" y="2572"/>
                </a:lnTo>
                <a:lnTo>
                  <a:pt x="2642" y="2572"/>
                </a:lnTo>
                <a:lnTo>
                  <a:pt x="2644" y="2574"/>
                </a:lnTo>
                <a:lnTo>
                  <a:pt x="2646" y="2576"/>
                </a:lnTo>
                <a:lnTo>
                  <a:pt x="2648" y="2576"/>
                </a:lnTo>
                <a:lnTo>
                  <a:pt x="2646" y="2574"/>
                </a:lnTo>
                <a:lnTo>
                  <a:pt x="2648" y="2572"/>
                </a:lnTo>
                <a:lnTo>
                  <a:pt x="2650" y="2568"/>
                </a:lnTo>
                <a:lnTo>
                  <a:pt x="2648" y="2566"/>
                </a:lnTo>
                <a:lnTo>
                  <a:pt x="2646" y="2566"/>
                </a:lnTo>
                <a:lnTo>
                  <a:pt x="2646" y="2568"/>
                </a:lnTo>
                <a:lnTo>
                  <a:pt x="2644" y="2568"/>
                </a:lnTo>
                <a:lnTo>
                  <a:pt x="2642" y="2566"/>
                </a:lnTo>
                <a:lnTo>
                  <a:pt x="2644" y="2562"/>
                </a:lnTo>
                <a:lnTo>
                  <a:pt x="2640" y="2564"/>
                </a:lnTo>
                <a:lnTo>
                  <a:pt x="2638" y="2562"/>
                </a:lnTo>
                <a:lnTo>
                  <a:pt x="2636" y="2562"/>
                </a:lnTo>
                <a:lnTo>
                  <a:pt x="2634" y="2562"/>
                </a:lnTo>
                <a:lnTo>
                  <a:pt x="2634" y="2564"/>
                </a:lnTo>
                <a:lnTo>
                  <a:pt x="2634" y="2566"/>
                </a:lnTo>
                <a:lnTo>
                  <a:pt x="2634" y="2572"/>
                </a:lnTo>
                <a:close/>
                <a:moveTo>
                  <a:pt x="3488" y="2566"/>
                </a:moveTo>
                <a:lnTo>
                  <a:pt x="3488" y="2566"/>
                </a:lnTo>
                <a:lnTo>
                  <a:pt x="3492" y="2572"/>
                </a:lnTo>
                <a:lnTo>
                  <a:pt x="3494" y="2576"/>
                </a:lnTo>
                <a:lnTo>
                  <a:pt x="3498" y="2576"/>
                </a:lnTo>
                <a:lnTo>
                  <a:pt x="3506" y="2570"/>
                </a:lnTo>
                <a:lnTo>
                  <a:pt x="3504" y="2566"/>
                </a:lnTo>
                <a:lnTo>
                  <a:pt x="3502" y="2564"/>
                </a:lnTo>
                <a:lnTo>
                  <a:pt x="3492" y="2562"/>
                </a:lnTo>
                <a:lnTo>
                  <a:pt x="3490" y="2564"/>
                </a:lnTo>
                <a:lnTo>
                  <a:pt x="3488" y="2566"/>
                </a:lnTo>
                <a:close/>
                <a:moveTo>
                  <a:pt x="2008" y="2580"/>
                </a:moveTo>
                <a:lnTo>
                  <a:pt x="2008" y="2580"/>
                </a:lnTo>
                <a:lnTo>
                  <a:pt x="2010" y="2582"/>
                </a:lnTo>
                <a:lnTo>
                  <a:pt x="2012" y="2584"/>
                </a:lnTo>
                <a:lnTo>
                  <a:pt x="2014" y="2584"/>
                </a:lnTo>
                <a:lnTo>
                  <a:pt x="2016" y="2582"/>
                </a:lnTo>
                <a:lnTo>
                  <a:pt x="2018" y="2576"/>
                </a:lnTo>
                <a:lnTo>
                  <a:pt x="2008" y="2568"/>
                </a:lnTo>
                <a:lnTo>
                  <a:pt x="2010" y="2568"/>
                </a:lnTo>
                <a:lnTo>
                  <a:pt x="2008" y="2568"/>
                </a:lnTo>
                <a:lnTo>
                  <a:pt x="2008" y="2566"/>
                </a:lnTo>
                <a:lnTo>
                  <a:pt x="2008" y="2564"/>
                </a:lnTo>
                <a:lnTo>
                  <a:pt x="2006" y="2564"/>
                </a:lnTo>
                <a:lnTo>
                  <a:pt x="2006" y="2572"/>
                </a:lnTo>
                <a:lnTo>
                  <a:pt x="2008" y="2576"/>
                </a:lnTo>
                <a:lnTo>
                  <a:pt x="2008" y="2580"/>
                </a:lnTo>
                <a:close/>
                <a:moveTo>
                  <a:pt x="2188" y="2568"/>
                </a:moveTo>
                <a:lnTo>
                  <a:pt x="2188" y="2568"/>
                </a:lnTo>
                <a:lnTo>
                  <a:pt x="2188" y="2572"/>
                </a:lnTo>
                <a:lnTo>
                  <a:pt x="2190" y="2574"/>
                </a:lnTo>
                <a:lnTo>
                  <a:pt x="2194" y="2578"/>
                </a:lnTo>
                <a:lnTo>
                  <a:pt x="2198" y="2578"/>
                </a:lnTo>
                <a:lnTo>
                  <a:pt x="2202" y="2578"/>
                </a:lnTo>
                <a:lnTo>
                  <a:pt x="2204" y="2576"/>
                </a:lnTo>
                <a:lnTo>
                  <a:pt x="2204" y="2572"/>
                </a:lnTo>
                <a:lnTo>
                  <a:pt x="2202" y="2570"/>
                </a:lnTo>
                <a:lnTo>
                  <a:pt x="2198" y="2566"/>
                </a:lnTo>
                <a:lnTo>
                  <a:pt x="2192" y="2566"/>
                </a:lnTo>
                <a:lnTo>
                  <a:pt x="2190" y="2566"/>
                </a:lnTo>
                <a:lnTo>
                  <a:pt x="2188" y="2568"/>
                </a:lnTo>
                <a:close/>
                <a:moveTo>
                  <a:pt x="3264" y="2568"/>
                </a:moveTo>
                <a:lnTo>
                  <a:pt x="3264" y="2568"/>
                </a:lnTo>
                <a:lnTo>
                  <a:pt x="3268" y="2568"/>
                </a:lnTo>
                <a:lnTo>
                  <a:pt x="3266" y="2566"/>
                </a:lnTo>
                <a:lnTo>
                  <a:pt x="3264" y="2564"/>
                </a:lnTo>
                <a:lnTo>
                  <a:pt x="3264" y="2568"/>
                </a:lnTo>
                <a:close/>
                <a:moveTo>
                  <a:pt x="4270" y="2578"/>
                </a:moveTo>
                <a:lnTo>
                  <a:pt x="4270" y="2578"/>
                </a:lnTo>
                <a:lnTo>
                  <a:pt x="4272" y="2580"/>
                </a:lnTo>
                <a:lnTo>
                  <a:pt x="4274" y="2582"/>
                </a:lnTo>
                <a:lnTo>
                  <a:pt x="4280" y="2576"/>
                </a:lnTo>
                <a:lnTo>
                  <a:pt x="4282" y="2570"/>
                </a:lnTo>
                <a:lnTo>
                  <a:pt x="4280" y="2568"/>
                </a:lnTo>
                <a:lnTo>
                  <a:pt x="4276" y="2566"/>
                </a:lnTo>
                <a:lnTo>
                  <a:pt x="4272" y="2572"/>
                </a:lnTo>
                <a:lnTo>
                  <a:pt x="4270" y="2574"/>
                </a:lnTo>
                <a:lnTo>
                  <a:pt x="4270" y="2578"/>
                </a:lnTo>
                <a:close/>
                <a:moveTo>
                  <a:pt x="882" y="2574"/>
                </a:moveTo>
                <a:lnTo>
                  <a:pt x="882" y="2574"/>
                </a:lnTo>
                <a:lnTo>
                  <a:pt x="882" y="2572"/>
                </a:lnTo>
                <a:lnTo>
                  <a:pt x="880" y="2570"/>
                </a:lnTo>
                <a:lnTo>
                  <a:pt x="874" y="2570"/>
                </a:lnTo>
                <a:lnTo>
                  <a:pt x="874" y="2572"/>
                </a:lnTo>
                <a:lnTo>
                  <a:pt x="876" y="2574"/>
                </a:lnTo>
                <a:lnTo>
                  <a:pt x="878" y="2576"/>
                </a:lnTo>
                <a:lnTo>
                  <a:pt x="882" y="2574"/>
                </a:lnTo>
                <a:close/>
                <a:moveTo>
                  <a:pt x="2878" y="2576"/>
                </a:moveTo>
                <a:lnTo>
                  <a:pt x="2878" y="2576"/>
                </a:lnTo>
                <a:lnTo>
                  <a:pt x="2880" y="2576"/>
                </a:lnTo>
                <a:lnTo>
                  <a:pt x="2882" y="2578"/>
                </a:lnTo>
                <a:lnTo>
                  <a:pt x="2884" y="2580"/>
                </a:lnTo>
                <a:lnTo>
                  <a:pt x="2886" y="2578"/>
                </a:lnTo>
                <a:lnTo>
                  <a:pt x="2882" y="2574"/>
                </a:lnTo>
                <a:lnTo>
                  <a:pt x="2880" y="2572"/>
                </a:lnTo>
                <a:lnTo>
                  <a:pt x="2876" y="2572"/>
                </a:lnTo>
                <a:lnTo>
                  <a:pt x="2876" y="2574"/>
                </a:lnTo>
                <a:lnTo>
                  <a:pt x="2878" y="2576"/>
                </a:lnTo>
                <a:close/>
                <a:moveTo>
                  <a:pt x="1320" y="2582"/>
                </a:moveTo>
                <a:lnTo>
                  <a:pt x="1320" y="2582"/>
                </a:lnTo>
                <a:lnTo>
                  <a:pt x="1322" y="2584"/>
                </a:lnTo>
                <a:lnTo>
                  <a:pt x="1324" y="2584"/>
                </a:lnTo>
                <a:lnTo>
                  <a:pt x="1328" y="2584"/>
                </a:lnTo>
                <a:lnTo>
                  <a:pt x="1328" y="2582"/>
                </a:lnTo>
                <a:lnTo>
                  <a:pt x="1326" y="2580"/>
                </a:lnTo>
                <a:lnTo>
                  <a:pt x="1324" y="2580"/>
                </a:lnTo>
                <a:lnTo>
                  <a:pt x="1322" y="2580"/>
                </a:lnTo>
                <a:lnTo>
                  <a:pt x="1320" y="2582"/>
                </a:lnTo>
                <a:close/>
                <a:moveTo>
                  <a:pt x="2150" y="2588"/>
                </a:moveTo>
                <a:lnTo>
                  <a:pt x="2150" y="2588"/>
                </a:lnTo>
                <a:lnTo>
                  <a:pt x="2150" y="2586"/>
                </a:lnTo>
                <a:lnTo>
                  <a:pt x="2154" y="2586"/>
                </a:lnTo>
                <a:lnTo>
                  <a:pt x="2154" y="2582"/>
                </a:lnTo>
                <a:lnTo>
                  <a:pt x="2154" y="2580"/>
                </a:lnTo>
                <a:lnTo>
                  <a:pt x="2152" y="2580"/>
                </a:lnTo>
                <a:lnTo>
                  <a:pt x="2150" y="2584"/>
                </a:lnTo>
                <a:lnTo>
                  <a:pt x="2150" y="2586"/>
                </a:lnTo>
                <a:lnTo>
                  <a:pt x="2150" y="2588"/>
                </a:lnTo>
                <a:close/>
                <a:moveTo>
                  <a:pt x="3858" y="2590"/>
                </a:moveTo>
                <a:lnTo>
                  <a:pt x="3858" y="2590"/>
                </a:lnTo>
                <a:lnTo>
                  <a:pt x="3860" y="2592"/>
                </a:lnTo>
                <a:lnTo>
                  <a:pt x="3862" y="2592"/>
                </a:lnTo>
                <a:lnTo>
                  <a:pt x="3866" y="2590"/>
                </a:lnTo>
                <a:lnTo>
                  <a:pt x="3866" y="2586"/>
                </a:lnTo>
                <a:lnTo>
                  <a:pt x="3866" y="2584"/>
                </a:lnTo>
                <a:lnTo>
                  <a:pt x="3864" y="2582"/>
                </a:lnTo>
                <a:lnTo>
                  <a:pt x="3860" y="2584"/>
                </a:lnTo>
                <a:lnTo>
                  <a:pt x="3858" y="2590"/>
                </a:lnTo>
                <a:close/>
                <a:moveTo>
                  <a:pt x="3576" y="2588"/>
                </a:moveTo>
                <a:lnTo>
                  <a:pt x="3576" y="2588"/>
                </a:lnTo>
                <a:lnTo>
                  <a:pt x="3580" y="2586"/>
                </a:lnTo>
                <a:lnTo>
                  <a:pt x="3580" y="2584"/>
                </a:lnTo>
                <a:lnTo>
                  <a:pt x="3576" y="2584"/>
                </a:lnTo>
                <a:lnTo>
                  <a:pt x="3576" y="2586"/>
                </a:lnTo>
                <a:lnTo>
                  <a:pt x="3578" y="2586"/>
                </a:lnTo>
                <a:lnTo>
                  <a:pt x="3576" y="2588"/>
                </a:lnTo>
                <a:close/>
                <a:moveTo>
                  <a:pt x="1898" y="2588"/>
                </a:moveTo>
                <a:lnTo>
                  <a:pt x="1898" y="2588"/>
                </a:lnTo>
                <a:lnTo>
                  <a:pt x="1900" y="2588"/>
                </a:lnTo>
                <a:lnTo>
                  <a:pt x="1902" y="2588"/>
                </a:lnTo>
                <a:lnTo>
                  <a:pt x="1902" y="2586"/>
                </a:lnTo>
                <a:lnTo>
                  <a:pt x="1898" y="2586"/>
                </a:lnTo>
                <a:lnTo>
                  <a:pt x="1898" y="2588"/>
                </a:lnTo>
                <a:close/>
                <a:moveTo>
                  <a:pt x="1524" y="2606"/>
                </a:moveTo>
                <a:lnTo>
                  <a:pt x="1524" y="2606"/>
                </a:lnTo>
                <a:lnTo>
                  <a:pt x="1522" y="2606"/>
                </a:lnTo>
                <a:lnTo>
                  <a:pt x="1520" y="2602"/>
                </a:lnTo>
                <a:lnTo>
                  <a:pt x="1518" y="2598"/>
                </a:lnTo>
                <a:lnTo>
                  <a:pt x="1518" y="2594"/>
                </a:lnTo>
                <a:lnTo>
                  <a:pt x="1516" y="2592"/>
                </a:lnTo>
                <a:lnTo>
                  <a:pt x="1512" y="2588"/>
                </a:lnTo>
                <a:lnTo>
                  <a:pt x="1512" y="2590"/>
                </a:lnTo>
                <a:lnTo>
                  <a:pt x="1510" y="2590"/>
                </a:lnTo>
                <a:lnTo>
                  <a:pt x="1506" y="2590"/>
                </a:lnTo>
                <a:lnTo>
                  <a:pt x="1506" y="2592"/>
                </a:lnTo>
                <a:lnTo>
                  <a:pt x="1504" y="2588"/>
                </a:lnTo>
                <a:lnTo>
                  <a:pt x="1506" y="2588"/>
                </a:lnTo>
                <a:lnTo>
                  <a:pt x="1508" y="2588"/>
                </a:lnTo>
                <a:lnTo>
                  <a:pt x="1504" y="2586"/>
                </a:lnTo>
                <a:lnTo>
                  <a:pt x="1502" y="2586"/>
                </a:lnTo>
                <a:lnTo>
                  <a:pt x="1502" y="2590"/>
                </a:lnTo>
                <a:lnTo>
                  <a:pt x="1502" y="2592"/>
                </a:lnTo>
                <a:lnTo>
                  <a:pt x="1500" y="2592"/>
                </a:lnTo>
                <a:lnTo>
                  <a:pt x="1496" y="2594"/>
                </a:lnTo>
                <a:lnTo>
                  <a:pt x="1494" y="2592"/>
                </a:lnTo>
                <a:lnTo>
                  <a:pt x="1494" y="2590"/>
                </a:lnTo>
                <a:lnTo>
                  <a:pt x="1492" y="2588"/>
                </a:lnTo>
                <a:lnTo>
                  <a:pt x="1488" y="2588"/>
                </a:lnTo>
                <a:lnTo>
                  <a:pt x="1490" y="2590"/>
                </a:lnTo>
                <a:lnTo>
                  <a:pt x="1490" y="2592"/>
                </a:lnTo>
                <a:lnTo>
                  <a:pt x="1488" y="2590"/>
                </a:lnTo>
                <a:lnTo>
                  <a:pt x="1486" y="2592"/>
                </a:lnTo>
                <a:lnTo>
                  <a:pt x="1488" y="2594"/>
                </a:lnTo>
                <a:lnTo>
                  <a:pt x="1488" y="2596"/>
                </a:lnTo>
                <a:lnTo>
                  <a:pt x="1486" y="2596"/>
                </a:lnTo>
                <a:lnTo>
                  <a:pt x="1486" y="2598"/>
                </a:lnTo>
                <a:lnTo>
                  <a:pt x="1486" y="2600"/>
                </a:lnTo>
                <a:lnTo>
                  <a:pt x="1486" y="2598"/>
                </a:lnTo>
                <a:lnTo>
                  <a:pt x="1486" y="2596"/>
                </a:lnTo>
                <a:lnTo>
                  <a:pt x="1480" y="2600"/>
                </a:lnTo>
                <a:lnTo>
                  <a:pt x="1476" y="2606"/>
                </a:lnTo>
                <a:lnTo>
                  <a:pt x="1472" y="2610"/>
                </a:lnTo>
                <a:lnTo>
                  <a:pt x="1466" y="2612"/>
                </a:lnTo>
                <a:lnTo>
                  <a:pt x="1470" y="2622"/>
                </a:lnTo>
                <a:lnTo>
                  <a:pt x="1470" y="2624"/>
                </a:lnTo>
                <a:lnTo>
                  <a:pt x="1466" y="2624"/>
                </a:lnTo>
                <a:lnTo>
                  <a:pt x="1468" y="2628"/>
                </a:lnTo>
                <a:lnTo>
                  <a:pt x="1468" y="2634"/>
                </a:lnTo>
                <a:lnTo>
                  <a:pt x="1474" y="2640"/>
                </a:lnTo>
                <a:lnTo>
                  <a:pt x="1478" y="2648"/>
                </a:lnTo>
                <a:lnTo>
                  <a:pt x="1484" y="2648"/>
                </a:lnTo>
                <a:lnTo>
                  <a:pt x="1484" y="2650"/>
                </a:lnTo>
                <a:lnTo>
                  <a:pt x="1486" y="2652"/>
                </a:lnTo>
                <a:lnTo>
                  <a:pt x="1486" y="2656"/>
                </a:lnTo>
                <a:lnTo>
                  <a:pt x="1488" y="2658"/>
                </a:lnTo>
                <a:lnTo>
                  <a:pt x="1490" y="2656"/>
                </a:lnTo>
                <a:lnTo>
                  <a:pt x="1492" y="2654"/>
                </a:lnTo>
                <a:lnTo>
                  <a:pt x="1494" y="2658"/>
                </a:lnTo>
                <a:lnTo>
                  <a:pt x="1498" y="2656"/>
                </a:lnTo>
                <a:lnTo>
                  <a:pt x="1502" y="2656"/>
                </a:lnTo>
                <a:lnTo>
                  <a:pt x="1506" y="2658"/>
                </a:lnTo>
                <a:lnTo>
                  <a:pt x="1510" y="2658"/>
                </a:lnTo>
                <a:lnTo>
                  <a:pt x="1516" y="2656"/>
                </a:lnTo>
                <a:lnTo>
                  <a:pt x="1518" y="2648"/>
                </a:lnTo>
                <a:lnTo>
                  <a:pt x="1520" y="2646"/>
                </a:lnTo>
                <a:lnTo>
                  <a:pt x="1524" y="2646"/>
                </a:lnTo>
                <a:lnTo>
                  <a:pt x="1528" y="2636"/>
                </a:lnTo>
                <a:lnTo>
                  <a:pt x="1528" y="2632"/>
                </a:lnTo>
                <a:lnTo>
                  <a:pt x="1530" y="2628"/>
                </a:lnTo>
                <a:lnTo>
                  <a:pt x="1528" y="2622"/>
                </a:lnTo>
                <a:lnTo>
                  <a:pt x="1528" y="2616"/>
                </a:lnTo>
                <a:lnTo>
                  <a:pt x="1526" y="2610"/>
                </a:lnTo>
                <a:lnTo>
                  <a:pt x="1524" y="2606"/>
                </a:lnTo>
                <a:close/>
                <a:moveTo>
                  <a:pt x="1754" y="2590"/>
                </a:moveTo>
                <a:lnTo>
                  <a:pt x="1754" y="2590"/>
                </a:lnTo>
                <a:lnTo>
                  <a:pt x="1754" y="2588"/>
                </a:lnTo>
                <a:lnTo>
                  <a:pt x="1752" y="2586"/>
                </a:lnTo>
                <a:lnTo>
                  <a:pt x="1750" y="2586"/>
                </a:lnTo>
                <a:lnTo>
                  <a:pt x="1750" y="2590"/>
                </a:lnTo>
                <a:lnTo>
                  <a:pt x="1752" y="2590"/>
                </a:lnTo>
                <a:lnTo>
                  <a:pt x="1754" y="2590"/>
                </a:lnTo>
                <a:close/>
                <a:moveTo>
                  <a:pt x="2862" y="2594"/>
                </a:moveTo>
                <a:lnTo>
                  <a:pt x="2862" y="2594"/>
                </a:lnTo>
                <a:lnTo>
                  <a:pt x="2868" y="2594"/>
                </a:lnTo>
                <a:lnTo>
                  <a:pt x="2870" y="2590"/>
                </a:lnTo>
                <a:lnTo>
                  <a:pt x="2870" y="2588"/>
                </a:lnTo>
                <a:lnTo>
                  <a:pt x="2868" y="2588"/>
                </a:lnTo>
                <a:lnTo>
                  <a:pt x="2866" y="2588"/>
                </a:lnTo>
                <a:lnTo>
                  <a:pt x="2862" y="2594"/>
                </a:lnTo>
                <a:close/>
                <a:moveTo>
                  <a:pt x="584" y="2594"/>
                </a:moveTo>
                <a:lnTo>
                  <a:pt x="584" y="2594"/>
                </a:lnTo>
                <a:lnTo>
                  <a:pt x="588" y="2594"/>
                </a:lnTo>
                <a:lnTo>
                  <a:pt x="588" y="2592"/>
                </a:lnTo>
                <a:lnTo>
                  <a:pt x="588" y="2590"/>
                </a:lnTo>
                <a:lnTo>
                  <a:pt x="586" y="2588"/>
                </a:lnTo>
                <a:lnTo>
                  <a:pt x="584" y="2590"/>
                </a:lnTo>
                <a:lnTo>
                  <a:pt x="584" y="2594"/>
                </a:lnTo>
                <a:close/>
                <a:moveTo>
                  <a:pt x="2210" y="2592"/>
                </a:moveTo>
                <a:lnTo>
                  <a:pt x="2210" y="2592"/>
                </a:lnTo>
                <a:lnTo>
                  <a:pt x="2208" y="2592"/>
                </a:lnTo>
                <a:lnTo>
                  <a:pt x="2206" y="2594"/>
                </a:lnTo>
                <a:lnTo>
                  <a:pt x="2202" y="2598"/>
                </a:lnTo>
                <a:lnTo>
                  <a:pt x="2204" y="2600"/>
                </a:lnTo>
                <a:lnTo>
                  <a:pt x="2204" y="2602"/>
                </a:lnTo>
                <a:lnTo>
                  <a:pt x="2202" y="2606"/>
                </a:lnTo>
                <a:lnTo>
                  <a:pt x="2208" y="2606"/>
                </a:lnTo>
                <a:lnTo>
                  <a:pt x="2212" y="2604"/>
                </a:lnTo>
                <a:lnTo>
                  <a:pt x="2212" y="2600"/>
                </a:lnTo>
                <a:lnTo>
                  <a:pt x="2216" y="2600"/>
                </a:lnTo>
                <a:lnTo>
                  <a:pt x="2216" y="2596"/>
                </a:lnTo>
                <a:lnTo>
                  <a:pt x="2212" y="2594"/>
                </a:lnTo>
                <a:lnTo>
                  <a:pt x="2210" y="2596"/>
                </a:lnTo>
                <a:lnTo>
                  <a:pt x="2208" y="2598"/>
                </a:lnTo>
                <a:lnTo>
                  <a:pt x="2210" y="2598"/>
                </a:lnTo>
                <a:lnTo>
                  <a:pt x="2212" y="2598"/>
                </a:lnTo>
                <a:lnTo>
                  <a:pt x="2210" y="2600"/>
                </a:lnTo>
                <a:lnTo>
                  <a:pt x="2208" y="2598"/>
                </a:lnTo>
                <a:lnTo>
                  <a:pt x="2208" y="2596"/>
                </a:lnTo>
                <a:lnTo>
                  <a:pt x="2210" y="2592"/>
                </a:lnTo>
                <a:close/>
                <a:moveTo>
                  <a:pt x="1194" y="2596"/>
                </a:moveTo>
                <a:lnTo>
                  <a:pt x="1194" y="2596"/>
                </a:lnTo>
                <a:lnTo>
                  <a:pt x="1190" y="2600"/>
                </a:lnTo>
                <a:lnTo>
                  <a:pt x="1186" y="2602"/>
                </a:lnTo>
                <a:lnTo>
                  <a:pt x="1188" y="2612"/>
                </a:lnTo>
                <a:lnTo>
                  <a:pt x="1188" y="2622"/>
                </a:lnTo>
                <a:lnTo>
                  <a:pt x="1194" y="2626"/>
                </a:lnTo>
                <a:lnTo>
                  <a:pt x="1198" y="2630"/>
                </a:lnTo>
                <a:lnTo>
                  <a:pt x="1202" y="2634"/>
                </a:lnTo>
                <a:lnTo>
                  <a:pt x="1202" y="2642"/>
                </a:lnTo>
                <a:lnTo>
                  <a:pt x="1206" y="2640"/>
                </a:lnTo>
                <a:lnTo>
                  <a:pt x="1206" y="2634"/>
                </a:lnTo>
                <a:lnTo>
                  <a:pt x="1210" y="2626"/>
                </a:lnTo>
                <a:lnTo>
                  <a:pt x="1216" y="2624"/>
                </a:lnTo>
                <a:lnTo>
                  <a:pt x="1218" y="2622"/>
                </a:lnTo>
                <a:lnTo>
                  <a:pt x="1222" y="2618"/>
                </a:lnTo>
                <a:lnTo>
                  <a:pt x="1222" y="2614"/>
                </a:lnTo>
                <a:lnTo>
                  <a:pt x="1222" y="2608"/>
                </a:lnTo>
                <a:lnTo>
                  <a:pt x="1220" y="2604"/>
                </a:lnTo>
                <a:lnTo>
                  <a:pt x="1218" y="2600"/>
                </a:lnTo>
                <a:lnTo>
                  <a:pt x="1214" y="2598"/>
                </a:lnTo>
                <a:lnTo>
                  <a:pt x="1216" y="2596"/>
                </a:lnTo>
                <a:lnTo>
                  <a:pt x="1216" y="2592"/>
                </a:lnTo>
                <a:lnTo>
                  <a:pt x="1210" y="2592"/>
                </a:lnTo>
                <a:lnTo>
                  <a:pt x="1204" y="2594"/>
                </a:lnTo>
                <a:lnTo>
                  <a:pt x="1198" y="2596"/>
                </a:lnTo>
                <a:lnTo>
                  <a:pt x="1194" y="2596"/>
                </a:lnTo>
                <a:close/>
                <a:moveTo>
                  <a:pt x="3132" y="2602"/>
                </a:moveTo>
                <a:lnTo>
                  <a:pt x="3132" y="2602"/>
                </a:lnTo>
                <a:lnTo>
                  <a:pt x="3138" y="2602"/>
                </a:lnTo>
                <a:lnTo>
                  <a:pt x="3134" y="2598"/>
                </a:lnTo>
                <a:lnTo>
                  <a:pt x="3132" y="2596"/>
                </a:lnTo>
                <a:lnTo>
                  <a:pt x="3130" y="2598"/>
                </a:lnTo>
                <a:lnTo>
                  <a:pt x="3132" y="2602"/>
                </a:lnTo>
                <a:close/>
                <a:moveTo>
                  <a:pt x="3988" y="2596"/>
                </a:moveTo>
                <a:lnTo>
                  <a:pt x="3988" y="2596"/>
                </a:lnTo>
                <a:lnTo>
                  <a:pt x="3984" y="2598"/>
                </a:lnTo>
                <a:lnTo>
                  <a:pt x="3984" y="2600"/>
                </a:lnTo>
                <a:lnTo>
                  <a:pt x="3984" y="2606"/>
                </a:lnTo>
                <a:lnTo>
                  <a:pt x="3988" y="2612"/>
                </a:lnTo>
                <a:lnTo>
                  <a:pt x="3994" y="2614"/>
                </a:lnTo>
                <a:lnTo>
                  <a:pt x="3996" y="2612"/>
                </a:lnTo>
                <a:lnTo>
                  <a:pt x="3998" y="2610"/>
                </a:lnTo>
                <a:lnTo>
                  <a:pt x="3998" y="2604"/>
                </a:lnTo>
                <a:lnTo>
                  <a:pt x="3996" y="2598"/>
                </a:lnTo>
                <a:lnTo>
                  <a:pt x="3988" y="2596"/>
                </a:lnTo>
                <a:close/>
                <a:moveTo>
                  <a:pt x="3264" y="2600"/>
                </a:moveTo>
                <a:lnTo>
                  <a:pt x="3264" y="2600"/>
                </a:lnTo>
                <a:lnTo>
                  <a:pt x="3262" y="2602"/>
                </a:lnTo>
                <a:lnTo>
                  <a:pt x="3264" y="2606"/>
                </a:lnTo>
                <a:lnTo>
                  <a:pt x="3268" y="2608"/>
                </a:lnTo>
                <a:lnTo>
                  <a:pt x="3274" y="2610"/>
                </a:lnTo>
                <a:lnTo>
                  <a:pt x="3274" y="2612"/>
                </a:lnTo>
                <a:lnTo>
                  <a:pt x="3276" y="2614"/>
                </a:lnTo>
                <a:lnTo>
                  <a:pt x="3282" y="2614"/>
                </a:lnTo>
                <a:lnTo>
                  <a:pt x="3284" y="2612"/>
                </a:lnTo>
                <a:lnTo>
                  <a:pt x="3288" y="2610"/>
                </a:lnTo>
                <a:lnTo>
                  <a:pt x="3294" y="2610"/>
                </a:lnTo>
                <a:lnTo>
                  <a:pt x="3294" y="2606"/>
                </a:lnTo>
                <a:lnTo>
                  <a:pt x="3294" y="2602"/>
                </a:lnTo>
                <a:lnTo>
                  <a:pt x="3290" y="2600"/>
                </a:lnTo>
                <a:lnTo>
                  <a:pt x="3288" y="2598"/>
                </a:lnTo>
                <a:lnTo>
                  <a:pt x="3280" y="2600"/>
                </a:lnTo>
                <a:lnTo>
                  <a:pt x="3272" y="2600"/>
                </a:lnTo>
                <a:lnTo>
                  <a:pt x="3268" y="2600"/>
                </a:lnTo>
                <a:lnTo>
                  <a:pt x="3264" y="2600"/>
                </a:lnTo>
                <a:close/>
                <a:moveTo>
                  <a:pt x="1664" y="2602"/>
                </a:moveTo>
                <a:lnTo>
                  <a:pt x="1664" y="2602"/>
                </a:lnTo>
                <a:lnTo>
                  <a:pt x="1668" y="2602"/>
                </a:lnTo>
                <a:lnTo>
                  <a:pt x="1668" y="2600"/>
                </a:lnTo>
                <a:lnTo>
                  <a:pt x="1664" y="2598"/>
                </a:lnTo>
                <a:lnTo>
                  <a:pt x="1664" y="2600"/>
                </a:lnTo>
                <a:lnTo>
                  <a:pt x="1664" y="2602"/>
                </a:lnTo>
                <a:close/>
                <a:moveTo>
                  <a:pt x="3166" y="2612"/>
                </a:moveTo>
                <a:lnTo>
                  <a:pt x="3166" y="2612"/>
                </a:lnTo>
                <a:lnTo>
                  <a:pt x="3170" y="2612"/>
                </a:lnTo>
                <a:lnTo>
                  <a:pt x="3174" y="2612"/>
                </a:lnTo>
                <a:lnTo>
                  <a:pt x="3172" y="2606"/>
                </a:lnTo>
                <a:lnTo>
                  <a:pt x="3172" y="2604"/>
                </a:lnTo>
                <a:lnTo>
                  <a:pt x="3172" y="2602"/>
                </a:lnTo>
                <a:lnTo>
                  <a:pt x="3168" y="2602"/>
                </a:lnTo>
                <a:lnTo>
                  <a:pt x="3164" y="2600"/>
                </a:lnTo>
                <a:lnTo>
                  <a:pt x="3164" y="2602"/>
                </a:lnTo>
                <a:lnTo>
                  <a:pt x="3164" y="2606"/>
                </a:lnTo>
                <a:lnTo>
                  <a:pt x="3166" y="2612"/>
                </a:lnTo>
                <a:close/>
                <a:moveTo>
                  <a:pt x="2812" y="2614"/>
                </a:moveTo>
                <a:lnTo>
                  <a:pt x="2812" y="2614"/>
                </a:lnTo>
                <a:lnTo>
                  <a:pt x="2814" y="2610"/>
                </a:lnTo>
                <a:lnTo>
                  <a:pt x="2812" y="2610"/>
                </a:lnTo>
                <a:lnTo>
                  <a:pt x="2810" y="2610"/>
                </a:lnTo>
                <a:lnTo>
                  <a:pt x="2810" y="2612"/>
                </a:lnTo>
                <a:lnTo>
                  <a:pt x="2812" y="2614"/>
                </a:lnTo>
                <a:close/>
                <a:moveTo>
                  <a:pt x="4022" y="2614"/>
                </a:moveTo>
                <a:lnTo>
                  <a:pt x="4022" y="2614"/>
                </a:lnTo>
                <a:lnTo>
                  <a:pt x="4026" y="2618"/>
                </a:lnTo>
                <a:lnTo>
                  <a:pt x="4030" y="2620"/>
                </a:lnTo>
                <a:lnTo>
                  <a:pt x="4040" y="2622"/>
                </a:lnTo>
                <a:lnTo>
                  <a:pt x="4038" y="2616"/>
                </a:lnTo>
                <a:lnTo>
                  <a:pt x="4036" y="2610"/>
                </a:lnTo>
                <a:lnTo>
                  <a:pt x="4028" y="2610"/>
                </a:lnTo>
                <a:lnTo>
                  <a:pt x="4024" y="2612"/>
                </a:lnTo>
                <a:lnTo>
                  <a:pt x="4022" y="2614"/>
                </a:lnTo>
                <a:close/>
                <a:moveTo>
                  <a:pt x="3726" y="2614"/>
                </a:moveTo>
                <a:lnTo>
                  <a:pt x="3726" y="2614"/>
                </a:lnTo>
                <a:lnTo>
                  <a:pt x="3726" y="2618"/>
                </a:lnTo>
                <a:lnTo>
                  <a:pt x="3726" y="2622"/>
                </a:lnTo>
                <a:lnTo>
                  <a:pt x="3726" y="2626"/>
                </a:lnTo>
                <a:lnTo>
                  <a:pt x="3726" y="2630"/>
                </a:lnTo>
                <a:lnTo>
                  <a:pt x="3730" y="2632"/>
                </a:lnTo>
                <a:lnTo>
                  <a:pt x="3734" y="2634"/>
                </a:lnTo>
                <a:lnTo>
                  <a:pt x="3738" y="2636"/>
                </a:lnTo>
                <a:lnTo>
                  <a:pt x="3744" y="2634"/>
                </a:lnTo>
                <a:lnTo>
                  <a:pt x="3746" y="2632"/>
                </a:lnTo>
                <a:lnTo>
                  <a:pt x="3746" y="2628"/>
                </a:lnTo>
                <a:lnTo>
                  <a:pt x="3748" y="2618"/>
                </a:lnTo>
                <a:lnTo>
                  <a:pt x="3744" y="2616"/>
                </a:lnTo>
                <a:lnTo>
                  <a:pt x="3738" y="2614"/>
                </a:lnTo>
                <a:lnTo>
                  <a:pt x="3732" y="2614"/>
                </a:lnTo>
                <a:lnTo>
                  <a:pt x="3726" y="2614"/>
                </a:lnTo>
                <a:close/>
                <a:moveTo>
                  <a:pt x="1286" y="2614"/>
                </a:moveTo>
                <a:lnTo>
                  <a:pt x="1286" y="2614"/>
                </a:lnTo>
                <a:lnTo>
                  <a:pt x="1286" y="2616"/>
                </a:lnTo>
                <a:lnTo>
                  <a:pt x="1288" y="2618"/>
                </a:lnTo>
                <a:lnTo>
                  <a:pt x="1290" y="2618"/>
                </a:lnTo>
                <a:lnTo>
                  <a:pt x="1290" y="2616"/>
                </a:lnTo>
                <a:lnTo>
                  <a:pt x="1292" y="2614"/>
                </a:lnTo>
                <a:lnTo>
                  <a:pt x="1290" y="2614"/>
                </a:lnTo>
                <a:lnTo>
                  <a:pt x="1286" y="2614"/>
                </a:lnTo>
                <a:close/>
                <a:moveTo>
                  <a:pt x="3552" y="2630"/>
                </a:moveTo>
                <a:lnTo>
                  <a:pt x="3552" y="2630"/>
                </a:lnTo>
                <a:lnTo>
                  <a:pt x="3550" y="2632"/>
                </a:lnTo>
                <a:lnTo>
                  <a:pt x="3548" y="2636"/>
                </a:lnTo>
                <a:lnTo>
                  <a:pt x="3548" y="2640"/>
                </a:lnTo>
                <a:lnTo>
                  <a:pt x="3552" y="2642"/>
                </a:lnTo>
                <a:lnTo>
                  <a:pt x="3556" y="2638"/>
                </a:lnTo>
                <a:lnTo>
                  <a:pt x="3556" y="2642"/>
                </a:lnTo>
                <a:lnTo>
                  <a:pt x="3556" y="2646"/>
                </a:lnTo>
                <a:lnTo>
                  <a:pt x="3566" y="2646"/>
                </a:lnTo>
                <a:lnTo>
                  <a:pt x="3576" y="2646"/>
                </a:lnTo>
                <a:lnTo>
                  <a:pt x="3574" y="2650"/>
                </a:lnTo>
                <a:lnTo>
                  <a:pt x="3576" y="2654"/>
                </a:lnTo>
                <a:lnTo>
                  <a:pt x="3578" y="2656"/>
                </a:lnTo>
                <a:lnTo>
                  <a:pt x="3580" y="2654"/>
                </a:lnTo>
                <a:lnTo>
                  <a:pt x="3578" y="2652"/>
                </a:lnTo>
                <a:lnTo>
                  <a:pt x="3576" y="2650"/>
                </a:lnTo>
                <a:lnTo>
                  <a:pt x="3578" y="2648"/>
                </a:lnTo>
                <a:lnTo>
                  <a:pt x="3580" y="2646"/>
                </a:lnTo>
                <a:lnTo>
                  <a:pt x="3578" y="2644"/>
                </a:lnTo>
                <a:lnTo>
                  <a:pt x="3582" y="2644"/>
                </a:lnTo>
                <a:lnTo>
                  <a:pt x="3586" y="2642"/>
                </a:lnTo>
                <a:lnTo>
                  <a:pt x="3586" y="2634"/>
                </a:lnTo>
                <a:lnTo>
                  <a:pt x="3586" y="2626"/>
                </a:lnTo>
                <a:lnTo>
                  <a:pt x="3576" y="2630"/>
                </a:lnTo>
                <a:lnTo>
                  <a:pt x="3578" y="2630"/>
                </a:lnTo>
                <a:lnTo>
                  <a:pt x="3576" y="2632"/>
                </a:lnTo>
                <a:lnTo>
                  <a:pt x="3576" y="2634"/>
                </a:lnTo>
                <a:lnTo>
                  <a:pt x="3574" y="2634"/>
                </a:lnTo>
                <a:lnTo>
                  <a:pt x="3572" y="2632"/>
                </a:lnTo>
                <a:lnTo>
                  <a:pt x="3570" y="2630"/>
                </a:lnTo>
                <a:lnTo>
                  <a:pt x="3568" y="2630"/>
                </a:lnTo>
                <a:lnTo>
                  <a:pt x="3568" y="2626"/>
                </a:lnTo>
                <a:lnTo>
                  <a:pt x="3572" y="2626"/>
                </a:lnTo>
                <a:lnTo>
                  <a:pt x="3572" y="2622"/>
                </a:lnTo>
                <a:lnTo>
                  <a:pt x="3572" y="2618"/>
                </a:lnTo>
                <a:lnTo>
                  <a:pt x="3564" y="2618"/>
                </a:lnTo>
                <a:lnTo>
                  <a:pt x="3558" y="2616"/>
                </a:lnTo>
                <a:lnTo>
                  <a:pt x="3556" y="2620"/>
                </a:lnTo>
                <a:lnTo>
                  <a:pt x="3554" y="2620"/>
                </a:lnTo>
                <a:lnTo>
                  <a:pt x="3548" y="2620"/>
                </a:lnTo>
                <a:lnTo>
                  <a:pt x="3542" y="2616"/>
                </a:lnTo>
                <a:lnTo>
                  <a:pt x="3536" y="2616"/>
                </a:lnTo>
                <a:lnTo>
                  <a:pt x="3536" y="2622"/>
                </a:lnTo>
                <a:lnTo>
                  <a:pt x="3536" y="2628"/>
                </a:lnTo>
                <a:lnTo>
                  <a:pt x="3542" y="2628"/>
                </a:lnTo>
                <a:lnTo>
                  <a:pt x="3546" y="2630"/>
                </a:lnTo>
                <a:lnTo>
                  <a:pt x="3548" y="2626"/>
                </a:lnTo>
                <a:lnTo>
                  <a:pt x="3552" y="2626"/>
                </a:lnTo>
                <a:lnTo>
                  <a:pt x="3552" y="2628"/>
                </a:lnTo>
                <a:lnTo>
                  <a:pt x="3554" y="2630"/>
                </a:lnTo>
                <a:lnTo>
                  <a:pt x="3556" y="2630"/>
                </a:lnTo>
                <a:lnTo>
                  <a:pt x="3556" y="2634"/>
                </a:lnTo>
                <a:lnTo>
                  <a:pt x="3554" y="2632"/>
                </a:lnTo>
                <a:lnTo>
                  <a:pt x="3552" y="2630"/>
                </a:lnTo>
                <a:close/>
                <a:moveTo>
                  <a:pt x="1386" y="2630"/>
                </a:moveTo>
                <a:lnTo>
                  <a:pt x="1386" y="2630"/>
                </a:lnTo>
                <a:lnTo>
                  <a:pt x="1386" y="2624"/>
                </a:lnTo>
                <a:lnTo>
                  <a:pt x="1386" y="2618"/>
                </a:lnTo>
                <a:lnTo>
                  <a:pt x="1382" y="2616"/>
                </a:lnTo>
                <a:lnTo>
                  <a:pt x="1380" y="2618"/>
                </a:lnTo>
                <a:lnTo>
                  <a:pt x="1378" y="2620"/>
                </a:lnTo>
                <a:lnTo>
                  <a:pt x="1378" y="2622"/>
                </a:lnTo>
                <a:lnTo>
                  <a:pt x="1378" y="2626"/>
                </a:lnTo>
                <a:lnTo>
                  <a:pt x="1380" y="2628"/>
                </a:lnTo>
                <a:lnTo>
                  <a:pt x="1382" y="2630"/>
                </a:lnTo>
                <a:lnTo>
                  <a:pt x="1386" y="2630"/>
                </a:lnTo>
                <a:close/>
                <a:moveTo>
                  <a:pt x="912" y="2638"/>
                </a:moveTo>
                <a:lnTo>
                  <a:pt x="912" y="2638"/>
                </a:lnTo>
                <a:lnTo>
                  <a:pt x="910" y="2646"/>
                </a:lnTo>
                <a:lnTo>
                  <a:pt x="914" y="2652"/>
                </a:lnTo>
                <a:lnTo>
                  <a:pt x="916" y="2654"/>
                </a:lnTo>
                <a:lnTo>
                  <a:pt x="918" y="2656"/>
                </a:lnTo>
                <a:lnTo>
                  <a:pt x="924" y="2652"/>
                </a:lnTo>
                <a:lnTo>
                  <a:pt x="924" y="2648"/>
                </a:lnTo>
                <a:lnTo>
                  <a:pt x="924" y="2642"/>
                </a:lnTo>
                <a:lnTo>
                  <a:pt x="924" y="2636"/>
                </a:lnTo>
                <a:lnTo>
                  <a:pt x="920" y="2638"/>
                </a:lnTo>
                <a:lnTo>
                  <a:pt x="918" y="2638"/>
                </a:lnTo>
                <a:lnTo>
                  <a:pt x="916" y="2640"/>
                </a:lnTo>
                <a:lnTo>
                  <a:pt x="912" y="2638"/>
                </a:lnTo>
                <a:close/>
                <a:moveTo>
                  <a:pt x="3810" y="2644"/>
                </a:moveTo>
                <a:lnTo>
                  <a:pt x="3810" y="2644"/>
                </a:lnTo>
                <a:lnTo>
                  <a:pt x="3810" y="2650"/>
                </a:lnTo>
                <a:lnTo>
                  <a:pt x="3812" y="2654"/>
                </a:lnTo>
                <a:lnTo>
                  <a:pt x="3814" y="2656"/>
                </a:lnTo>
                <a:lnTo>
                  <a:pt x="3818" y="2658"/>
                </a:lnTo>
                <a:lnTo>
                  <a:pt x="3826" y="2656"/>
                </a:lnTo>
                <a:lnTo>
                  <a:pt x="3834" y="2652"/>
                </a:lnTo>
                <a:lnTo>
                  <a:pt x="3832" y="2648"/>
                </a:lnTo>
                <a:lnTo>
                  <a:pt x="3832" y="2644"/>
                </a:lnTo>
                <a:lnTo>
                  <a:pt x="3828" y="2638"/>
                </a:lnTo>
                <a:lnTo>
                  <a:pt x="3822" y="2638"/>
                </a:lnTo>
                <a:lnTo>
                  <a:pt x="3818" y="2640"/>
                </a:lnTo>
                <a:lnTo>
                  <a:pt x="3810" y="2644"/>
                </a:lnTo>
                <a:close/>
                <a:moveTo>
                  <a:pt x="1342" y="2648"/>
                </a:moveTo>
                <a:lnTo>
                  <a:pt x="1342" y="2648"/>
                </a:lnTo>
                <a:lnTo>
                  <a:pt x="1344" y="2650"/>
                </a:lnTo>
                <a:lnTo>
                  <a:pt x="1346" y="2650"/>
                </a:lnTo>
                <a:lnTo>
                  <a:pt x="1348" y="2646"/>
                </a:lnTo>
                <a:lnTo>
                  <a:pt x="1350" y="2644"/>
                </a:lnTo>
                <a:lnTo>
                  <a:pt x="1348" y="2644"/>
                </a:lnTo>
                <a:lnTo>
                  <a:pt x="1346" y="2644"/>
                </a:lnTo>
                <a:lnTo>
                  <a:pt x="1346" y="2642"/>
                </a:lnTo>
                <a:lnTo>
                  <a:pt x="1344" y="2642"/>
                </a:lnTo>
                <a:lnTo>
                  <a:pt x="1342" y="2644"/>
                </a:lnTo>
                <a:lnTo>
                  <a:pt x="1342" y="2646"/>
                </a:lnTo>
                <a:lnTo>
                  <a:pt x="1342" y="2648"/>
                </a:lnTo>
                <a:close/>
                <a:moveTo>
                  <a:pt x="2984" y="2644"/>
                </a:moveTo>
                <a:lnTo>
                  <a:pt x="2984" y="2644"/>
                </a:lnTo>
                <a:lnTo>
                  <a:pt x="2986" y="2646"/>
                </a:lnTo>
                <a:lnTo>
                  <a:pt x="2984" y="2648"/>
                </a:lnTo>
                <a:lnTo>
                  <a:pt x="2984" y="2654"/>
                </a:lnTo>
                <a:lnTo>
                  <a:pt x="2990" y="2654"/>
                </a:lnTo>
                <a:lnTo>
                  <a:pt x="2990" y="2648"/>
                </a:lnTo>
                <a:lnTo>
                  <a:pt x="2988" y="2642"/>
                </a:lnTo>
                <a:lnTo>
                  <a:pt x="2986" y="2642"/>
                </a:lnTo>
                <a:lnTo>
                  <a:pt x="2984" y="2644"/>
                </a:lnTo>
                <a:close/>
                <a:moveTo>
                  <a:pt x="2852" y="2650"/>
                </a:moveTo>
                <a:lnTo>
                  <a:pt x="2852" y="2650"/>
                </a:lnTo>
                <a:lnTo>
                  <a:pt x="2850" y="2646"/>
                </a:lnTo>
                <a:lnTo>
                  <a:pt x="2848" y="2646"/>
                </a:lnTo>
                <a:lnTo>
                  <a:pt x="2850" y="2650"/>
                </a:lnTo>
                <a:lnTo>
                  <a:pt x="2852" y="2650"/>
                </a:lnTo>
                <a:close/>
                <a:moveTo>
                  <a:pt x="1404" y="2654"/>
                </a:moveTo>
                <a:lnTo>
                  <a:pt x="1404" y="2654"/>
                </a:lnTo>
                <a:lnTo>
                  <a:pt x="1404" y="2650"/>
                </a:lnTo>
                <a:lnTo>
                  <a:pt x="1402" y="2648"/>
                </a:lnTo>
                <a:lnTo>
                  <a:pt x="1400" y="2648"/>
                </a:lnTo>
                <a:lnTo>
                  <a:pt x="1400" y="2650"/>
                </a:lnTo>
                <a:lnTo>
                  <a:pt x="1402" y="2650"/>
                </a:lnTo>
                <a:lnTo>
                  <a:pt x="1402" y="2654"/>
                </a:lnTo>
                <a:lnTo>
                  <a:pt x="1402" y="2656"/>
                </a:lnTo>
                <a:lnTo>
                  <a:pt x="1404" y="2654"/>
                </a:lnTo>
                <a:lnTo>
                  <a:pt x="1404" y="2656"/>
                </a:lnTo>
                <a:lnTo>
                  <a:pt x="1406" y="2656"/>
                </a:lnTo>
                <a:lnTo>
                  <a:pt x="1406" y="2652"/>
                </a:lnTo>
                <a:lnTo>
                  <a:pt x="1404" y="2654"/>
                </a:lnTo>
                <a:close/>
                <a:moveTo>
                  <a:pt x="2000" y="2658"/>
                </a:moveTo>
                <a:lnTo>
                  <a:pt x="2000" y="2658"/>
                </a:lnTo>
                <a:lnTo>
                  <a:pt x="2002" y="2662"/>
                </a:lnTo>
                <a:lnTo>
                  <a:pt x="2006" y="2664"/>
                </a:lnTo>
                <a:lnTo>
                  <a:pt x="2008" y="2666"/>
                </a:lnTo>
                <a:lnTo>
                  <a:pt x="2008" y="2670"/>
                </a:lnTo>
                <a:lnTo>
                  <a:pt x="2018" y="2670"/>
                </a:lnTo>
                <a:lnTo>
                  <a:pt x="2020" y="2666"/>
                </a:lnTo>
                <a:lnTo>
                  <a:pt x="2024" y="2660"/>
                </a:lnTo>
                <a:lnTo>
                  <a:pt x="2020" y="2658"/>
                </a:lnTo>
                <a:lnTo>
                  <a:pt x="2020" y="2654"/>
                </a:lnTo>
                <a:lnTo>
                  <a:pt x="2018" y="2652"/>
                </a:lnTo>
                <a:lnTo>
                  <a:pt x="2014" y="2650"/>
                </a:lnTo>
                <a:lnTo>
                  <a:pt x="2010" y="2656"/>
                </a:lnTo>
                <a:lnTo>
                  <a:pt x="2006" y="2658"/>
                </a:lnTo>
                <a:lnTo>
                  <a:pt x="2000" y="2658"/>
                </a:lnTo>
                <a:close/>
                <a:moveTo>
                  <a:pt x="1944" y="2660"/>
                </a:moveTo>
                <a:lnTo>
                  <a:pt x="1944" y="2660"/>
                </a:lnTo>
                <a:lnTo>
                  <a:pt x="1942" y="2662"/>
                </a:lnTo>
                <a:lnTo>
                  <a:pt x="1940" y="2662"/>
                </a:lnTo>
                <a:lnTo>
                  <a:pt x="1944" y="2668"/>
                </a:lnTo>
                <a:lnTo>
                  <a:pt x="1944" y="2670"/>
                </a:lnTo>
                <a:lnTo>
                  <a:pt x="1946" y="2674"/>
                </a:lnTo>
                <a:lnTo>
                  <a:pt x="1954" y="2678"/>
                </a:lnTo>
                <a:lnTo>
                  <a:pt x="1962" y="2680"/>
                </a:lnTo>
                <a:lnTo>
                  <a:pt x="1970" y="2678"/>
                </a:lnTo>
                <a:lnTo>
                  <a:pt x="1976" y="2672"/>
                </a:lnTo>
                <a:lnTo>
                  <a:pt x="1976" y="2666"/>
                </a:lnTo>
                <a:lnTo>
                  <a:pt x="1972" y="2660"/>
                </a:lnTo>
                <a:lnTo>
                  <a:pt x="1966" y="2652"/>
                </a:lnTo>
                <a:lnTo>
                  <a:pt x="1952" y="2652"/>
                </a:lnTo>
                <a:lnTo>
                  <a:pt x="1946" y="2656"/>
                </a:lnTo>
                <a:lnTo>
                  <a:pt x="1944" y="2660"/>
                </a:lnTo>
                <a:close/>
                <a:moveTo>
                  <a:pt x="568" y="2662"/>
                </a:moveTo>
                <a:lnTo>
                  <a:pt x="568" y="2662"/>
                </a:lnTo>
                <a:lnTo>
                  <a:pt x="572" y="2666"/>
                </a:lnTo>
                <a:lnTo>
                  <a:pt x="578" y="2666"/>
                </a:lnTo>
                <a:lnTo>
                  <a:pt x="580" y="2662"/>
                </a:lnTo>
                <a:lnTo>
                  <a:pt x="580" y="2658"/>
                </a:lnTo>
                <a:lnTo>
                  <a:pt x="580" y="2656"/>
                </a:lnTo>
                <a:lnTo>
                  <a:pt x="576" y="2654"/>
                </a:lnTo>
                <a:lnTo>
                  <a:pt x="574" y="2654"/>
                </a:lnTo>
                <a:lnTo>
                  <a:pt x="572" y="2656"/>
                </a:lnTo>
                <a:lnTo>
                  <a:pt x="568" y="2658"/>
                </a:lnTo>
                <a:lnTo>
                  <a:pt x="568" y="2662"/>
                </a:lnTo>
                <a:close/>
                <a:moveTo>
                  <a:pt x="2646" y="2670"/>
                </a:moveTo>
                <a:lnTo>
                  <a:pt x="2646" y="2670"/>
                </a:lnTo>
                <a:lnTo>
                  <a:pt x="2648" y="2668"/>
                </a:lnTo>
                <a:lnTo>
                  <a:pt x="2650" y="2668"/>
                </a:lnTo>
                <a:lnTo>
                  <a:pt x="2656" y="2668"/>
                </a:lnTo>
                <a:lnTo>
                  <a:pt x="2654" y="2666"/>
                </a:lnTo>
                <a:lnTo>
                  <a:pt x="2654" y="2662"/>
                </a:lnTo>
                <a:lnTo>
                  <a:pt x="2654" y="2660"/>
                </a:lnTo>
                <a:lnTo>
                  <a:pt x="2652" y="2658"/>
                </a:lnTo>
                <a:lnTo>
                  <a:pt x="2652" y="2660"/>
                </a:lnTo>
                <a:lnTo>
                  <a:pt x="2652" y="2662"/>
                </a:lnTo>
                <a:lnTo>
                  <a:pt x="2650" y="2662"/>
                </a:lnTo>
                <a:lnTo>
                  <a:pt x="2650" y="2660"/>
                </a:lnTo>
                <a:lnTo>
                  <a:pt x="2648" y="2658"/>
                </a:lnTo>
                <a:lnTo>
                  <a:pt x="2646" y="2654"/>
                </a:lnTo>
                <a:lnTo>
                  <a:pt x="2638" y="2654"/>
                </a:lnTo>
                <a:lnTo>
                  <a:pt x="2638" y="2660"/>
                </a:lnTo>
                <a:lnTo>
                  <a:pt x="2640" y="2664"/>
                </a:lnTo>
                <a:lnTo>
                  <a:pt x="2642" y="2668"/>
                </a:lnTo>
                <a:lnTo>
                  <a:pt x="2646" y="2670"/>
                </a:lnTo>
                <a:close/>
                <a:moveTo>
                  <a:pt x="2236" y="2668"/>
                </a:moveTo>
                <a:lnTo>
                  <a:pt x="2236" y="2668"/>
                </a:lnTo>
                <a:lnTo>
                  <a:pt x="2238" y="2672"/>
                </a:lnTo>
                <a:lnTo>
                  <a:pt x="2238" y="2676"/>
                </a:lnTo>
                <a:lnTo>
                  <a:pt x="2242" y="2676"/>
                </a:lnTo>
                <a:lnTo>
                  <a:pt x="2242" y="2674"/>
                </a:lnTo>
                <a:lnTo>
                  <a:pt x="2246" y="2670"/>
                </a:lnTo>
                <a:lnTo>
                  <a:pt x="2246" y="2672"/>
                </a:lnTo>
                <a:lnTo>
                  <a:pt x="2248" y="2674"/>
                </a:lnTo>
                <a:lnTo>
                  <a:pt x="2248" y="2670"/>
                </a:lnTo>
                <a:lnTo>
                  <a:pt x="2248" y="2668"/>
                </a:lnTo>
                <a:lnTo>
                  <a:pt x="2246" y="2664"/>
                </a:lnTo>
                <a:lnTo>
                  <a:pt x="2240" y="2666"/>
                </a:lnTo>
                <a:lnTo>
                  <a:pt x="2236" y="2668"/>
                </a:lnTo>
                <a:close/>
                <a:moveTo>
                  <a:pt x="3558" y="2666"/>
                </a:moveTo>
                <a:lnTo>
                  <a:pt x="3558" y="2666"/>
                </a:lnTo>
                <a:lnTo>
                  <a:pt x="3552" y="2668"/>
                </a:lnTo>
                <a:lnTo>
                  <a:pt x="3550" y="2672"/>
                </a:lnTo>
                <a:lnTo>
                  <a:pt x="3550" y="2678"/>
                </a:lnTo>
                <a:lnTo>
                  <a:pt x="3554" y="2682"/>
                </a:lnTo>
                <a:lnTo>
                  <a:pt x="3564" y="2682"/>
                </a:lnTo>
                <a:lnTo>
                  <a:pt x="3568" y="2678"/>
                </a:lnTo>
                <a:lnTo>
                  <a:pt x="3570" y="2676"/>
                </a:lnTo>
                <a:lnTo>
                  <a:pt x="3566" y="2672"/>
                </a:lnTo>
                <a:lnTo>
                  <a:pt x="3564" y="2670"/>
                </a:lnTo>
                <a:lnTo>
                  <a:pt x="3562" y="2666"/>
                </a:lnTo>
                <a:lnTo>
                  <a:pt x="3558" y="2666"/>
                </a:lnTo>
                <a:close/>
                <a:moveTo>
                  <a:pt x="2552" y="2674"/>
                </a:moveTo>
                <a:lnTo>
                  <a:pt x="2552" y="2674"/>
                </a:lnTo>
                <a:lnTo>
                  <a:pt x="2554" y="2674"/>
                </a:lnTo>
                <a:lnTo>
                  <a:pt x="2556" y="2672"/>
                </a:lnTo>
                <a:lnTo>
                  <a:pt x="2554" y="2668"/>
                </a:lnTo>
                <a:lnTo>
                  <a:pt x="2550" y="2666"/>
                </a:lnTo>
                <a:lnTo>
                  <a:pt x="2550" y="2672"/>
                </a:lnTo>
                <a:lnTo>
                  <a:pt x="2552" y="2674"/>
                </a:lnTo>
                <a:close/>
                <a:moveTo>
                  <a:pt x="3656" y="2672"/>
                </a:moveTo>
                <a:lnTo>
                  <a:pt x="3656" y="2672"/>
                </a:lnTo>
                <a:lnTo>
                  <a:pt x="3660" y="2672"/>
                </a:lnTo>
                <a:lnTo>
                  <a:pt x="3662" y="2672"/>
                </a:lnTo>
                <a:lnTo>
                  <a:pt x="3662" y="2668"/>
                </a:lnTo>
                <a:lnTo>
                  <a:pt x="3662" y="2666"/>
                </a:lnTo>
                <a:lnTo>
                  <a:pt x="3660" y="2668"/>
                </a:lnTo>
                <a:lnTo>
                  <a:pt x="3660" y="2670"/>
                </a:lnTo>
                <a:lnTo>
                  <a:pt x="3656" y="2672"/>
                </a:lnTo>
                <a:close/>
                <a:moveTo>
                  <a:pt x="3356" y="2672"/>
                </a:moveTo>
                <a:lnTo>
                  <a:pt x="3356" y="2672"/>
                </a:lnTo>
                <a:lnTo>
                  <a:pt x="3354" y="2670"/>
                </a:lnTo>
                <a:lnTo>
                  <a:pt x="3352" y="2668"/>
                </a:lnTo>
                <a:lnTo>
                  <a:pt x="3352" y="2672"/>
                </a:lnTo>
                <a:lnTo>
                  <a:pt x="3354" y="2672"/>
                </a:lnTo>
                <a:lnTo>
                  <a:pt x="3356" y="2672"/>
                </a:lnTo>
                <a:close/>
                <a:moveTo>
                  <a:pt x="778" y="2676"/>
                </a:moveTo>
                <a:lnTo>
                  <a:pt x="778" y="2676"/>
                </a:lnTo>
                <a:lnTo>
                  <a:pt x="776" y="2680"/>
                </a:lnTo>
                <a:lnTo>
                  <a:pt x="776" y="2684"/>
                </a:lnTo>
                <a:lnTo>
                  <a:pt x="778" y="2694"/>
                </a:lnTo>
                <a:lnTo>
                  <a:pt x="788" y="2692"/>
                </a:lnTo>
                <a:lnTo>
                  <a:pt x="796" y="2686"/>
                </a:lnTo>
                <a:lnTo>
                  <a:pt x="794" y="2680"/>
                </a:lnTo>
                <a:lnTo>
                  <a:pt x="790" y="2678"/>
                </a:lnTo>
                <a:lnTo>
                  <a:pt x="788" y="2676"/>
                </a:lnTo>
                <a:lnTo>
                  <a:pt x="788" y="2674"/>
                </a:lnTo>
                <a:lnTo>
                  <a:pt x="788" y="2672"/>
                </a:lnTo>
                <a:lnTo>
                  <a:pt x="786" y="2672"/>
                </a:lnTo>
                <a:lnTo>
                  <a:pt x="784" y="2676"/>
                </a:lnTo>
                <a:lnTo>
                  <a:pt x="782" y="2676"/>
                </a:lnTo>
                <a:lnTo>
                  <a:pt x="778" y="2676"/>
                </a:lnTo>
                <a:close/>
                <a:moveTo>
                  <a:pt x="3430" y="2676"/>
                </a:moveTo>
                <a:lnTo>
                  <a:pt x="3430" y="2676"/>
                </a:lnTo>
                <a:lnTo>
                  <a:pt x="3430" y="2672"/>
                </a:lnTo>
                <a:lnTo>
                  <a:pt x="3426" y="2672"/>
                </a:lnTo>
                <a:lnTo>
                  <a:pt x="3426" y="2674"/>
                </a:lnTo>
                <a:lnTo>
                  <a:pt x="3426" y="2676"/>
                </a:lnTo>
                <a:lnTo>
                  <a:pt x="3428" y="2676"/>
                </a:lnTo>
                <a:lnTo>
                  <a:pt x="3430" y="2676"/>
                </a:lnTo>
                <a:close/>
                <a:moveTo>
                  <a:pt x="3518" y="2676"/>
                </a:moveTo>
                <a:lnTo>
                  <a:pt x="3518" y="2676"/>
                </a:lnTo>
                <a:lnTo>
                  <a:pt x="3518" y="2680"/>
                </a:lnTo>
                <a:lnTo>
                  <a:pt x="3520" y="2684"/>
                </a:lnTo>
                <a:lnTo>
                  <a:pt x="3522" y="2690"/>
                </a:lnTo>
                <a:lnTo>
                  <a:pt x="3526" y="2688"/>
                </a:lnTo>
                <a:lnTo>
                  <a:pt x="3530" y="2686"/>
                </a:lnTo>
                <a:lnTo>
                  <a:pt x="3532" y="2682"/>
                </a:lnTo>
                <a:lnTo>
                  <a:pt x="3532" y="2678"/>
                </a:lnTo>
                <a:lnTo>
                  <a:pt x="3528" y="2672"/>
                </a:lnTo>
                <a:lnTo>
                  <a:pt x="3522" y="2672"/>
                </a:lnTo>
                <a:lnTo>
                  <a:pt x="3522" y="2676"/>
                </a:lnTo>
                <a:lnTo>
                  <a:pt x="3520" y="2676"/>
                </a:lnTo>
                <a:lnTo>
                  <a:pt x="3518" y="2676"/>
                </a:lnTo>
                <a:close/>
                <a:moveTo>
                  <a:pt x="1988" y="2678"/>
                </a:moveTo>
                <a:lnTo>
                  <a:pt x="1988" y="2678"/>
                </a:lnTo>
                <a:lnTo>
                  <a:pt x="1988" y="2680"/>
                </a:lnTo>
                <a:lnTo>
                  <a:pt x="1990" y="2680"/>
                </a:lnTo>
                <a:lnTo>
                  <a:pt x="1992" y="2682"/>
                </a:lnTo>
                <a:lnTo>
                  <a:pt x="1988" y="2682"/>
                </a:lnTo>
                <a:lnTo>
                  <a:pt x="1986" y="2684"/>
                </a:lnTo>
                <a:lnTo>
                  <a:pt x="1988" y="2688"/>
                </a:lnTo>
                <a:lnTo>
                  <a:pt x="1992" y="2692"/>
                </a:lnTo>
                <a:lnTo>
                  <a:pt x="2002" y="2692"/>
                </a:lnTo>
                <a:lnTo>
                  <a:pt x="2004" y="2688"/>
                </a:lnTo>
                <a:lnTo>
                  <a:pt x="2006" y="2686"/>
                </a:lnTo>
                <a:lnTo>
                  <a:pt x="2004" y="2682"/>
                </a:lnTo>
                <a:lnTo>
                  <a:pt x="1996" y="2674"/>
                </a:lnTo>
                <a:lnTo>
                  <a:pt x="1994" y="2678"/>
                </a:lnTo>
                <a:lnTo>
                  <a:pt x="1990" y="2680"/>
                </a:lnTo>
                <a:lnTo>
                  <a:pt x="1988" y="2678"/>
                </a:lnTo>
                <a:close/>
                <a:moveTo>
                  <a:pt x="1354" y="2678"/>
                </a:moveTo>
                <a:lnTo>
                  <a:pt x="1354" y="2678"/>
                </a:lnTo>
                <a:lnTo>
                  <a:pt x="1354" y="2680"/>
                </a:lnTo>
                <a:lnTo>
                  <a:pt x="1356" y="2680"/>
                </a:lnTo>
                <a:lnTo>
                  <a:pt x="1358" y="2682"/>
                </a:lnTo>
                <a:lnTo>
                  <a:pt x="1358" y="2678"/>
                </a:lnTo>
                <a:lnTo>
                  <a:pt x="1354" y="2678"/>
                </a:lnTo>
                <a:close/>
                <a:moveTo>
                  <a:pt x="2676" y="2692"/>
                </a:moveTo>
                <a:lnTo>
                  <a:pt x="2676" y="2692"/>
                </a:lnTo>
                <a:lnTo>
                  <a:pt x="2678" y="2692"/>
                </a:lnTo>
                <a:lnTo>
                  <a:pt x="2682" y="2694"/>
                </a:lnTo>
                <a:lnTo>
                  <a:pt x="2684" y="2694"/>
                </a:lnTo>
                <a:lnTo>
                  <a:pt x="2688" y="2694"/>
                </a:lnTo>
                <a:lnTo>
                  <a:pt x="2686" y="2690"/>
                </a:lnTo>
                <a:lnTo>
                  <a:pt x="2686" y="2688"/>
                </a:lnTo>
                <a:lnTo>
                  <a:pt x="2682" y="2686"/>
                </a:lnTo>
                <a:lnTo>
                  <a:pt x="2676" y="2684"/>
                </a:lnTo>
                <a:lnTo>
                  <a:pt x="2676" y="2688"/>
                </a:lnTo>
                <a:lnTo>
                  <a:pt x="2676" y="2692"/>
                </a:lnTo>
                <a:close/>
                <a:moveTo>
                  <a:pt x="1656" y="2692"/>
                </a:moveTo>
                <a:lnTo>
                  <a:pt x="1656" y="2692"/>
                </a:lnTo>
                <a:lnTo>
                  <a:pt x="1658" y="2692"/>
                </a:lnTo>
                <a:lnTo>
                  <a:pt x="1658" y="2696"/>
                </a:lnTo>
                <a:lnTo>
                  <a:pt x="1656" y="2700"/>
                </a:lnTo>
                <a:lnTo>
                  <a:pt x="1660" y="2700"/>
                </a:lnTo>
                <a:lnTo>
                  <a:pt x="1662" y="2702"/>
                </a:lnTo>
                <a:lnTo>
                  <a:pt x="1666" y="2696"/>
                </a:lnTo>
                <a:lnTo>
                  <a:pt x="1670" y="2692"/>
                </a:lnTo>
                <a:lnTo>
                  <a:pt x="1666" y="2688"/>
                </a:lnTo>
                <a:lnTo>
                  <a:pt x="1662" y="2686"/>
                </a:lnTo>
                <a:lnTo>
                  <a:pt x="1656" y="2686"/>
                </a:lnTo>
                <a:lnTo>
                  <a:pt x="1658" y="2688"/>
                </a:lnTo>
                <a:lnTo>
                  <a:pt x="1656" y="2688"/>
                </a:lnTo>
                <a:lnTo>
                  <a:pt x="1656" y="2690"/>
                </a:lnTo>
                <a:lnTo>
                  <a:pt x="1656" y="2692"/>
                </a:lnTo>
                <a:close/>
                <a:moveTo>
                  <a:pt x="1854" y="2696"/>
                </a:moveTo>
                <a:lnTo>
                  <a:pt x="1854" y="2696"/>
                </a:lnTo>
                <a:lnTo>
                  <a:pt x="1858" y="2696"/>
                </a:lnTo>
                <a:lnTo>
                  <a:pt x="1860" y="2696"/>
                </a:lnTo>
                <a:lnTo>
                  <a:pt x="1862" y="2698"/>
                </a:lnTo>
                <a:lnTo>
                  <a:pt x="1866" y="2698"/>
                </a:lnTo>
                <a:lnTo>
                  <a:pt x="1864" y="2694"/>
                </a:lnTo>
                <a:lnTo>
                  <a:pt x="1864" y="2692"/>
                </a:lnTo>
                <a:lnTo>
                  <a:pt x="1866" y="2690"/>
                </a:lnTo>
                <a:lnTo>
                  <a:pt x="1860" y="2692"/>
                </a:lnTo>
                <a:lnTo>
                  <a:pt x="1856" y="2692"/>
                </a:lnTo>
                <a:lnTo>
                  <a:pt x="1854" y="2696"/>
                </a:lnTo>
                <a:close/>
                <a:moveTo>
                  <a:pt x="2972" y="2696"/>
                </a:moveTo>
                <a:lnTo>
                  <a:pt x="2972" y="2696"/>
                </a:lnTo>
                <a:lnTo>
                  <a:pt x="2974" y="2692"/>
                </a:lnTo>
                <a:lnTo>
                  <a:pt x="2972" y="2692"/>
                </a:lnTo>
                <a:lnTo>
                  <a:pt x="2970" y="2692"/>
                </a:lnTo>
                <a:lnTo>
                  <a:pt x="2970" y="2694"/>
                </a:lnTo>
                <a:lnTo>
                  <a:pt x="2972" y="2696"/>
                </a:lnTo>
                <a:close/>
                <a:moveTo>
                  <a:pt x="3082" y="2700"/>
                </a:moveTo>
                <a:lnTo>
                  <a:pt x="3082" y="2700"/>
                </a:lnTo>
                <a:lnTo>
                  <a:pt x="3084" y="2702"/>
                </a:lnTo>
                <a:lnTo>
                  <a:pt x="3088" y="2702"/>
                </a:lnTo>
                <a:lnTo>
                  <a:pt x="3088" y="2698"/>
                </a:lnTo>
                <a:lnTo>
                  <a:pt x="3086" y="2698"/>
                </a:lnTo>
                <a:lnTo>
                  <a:pt x="3084" y="2700"/>
                </a:lnTo>
                <a:lnTo>
                  <a:pt x="3082" y="2700"/>
                </a:lnTo>
                <a:close/>
                <a:moveTo>
                  <a:pt x="2346" y="2700"/>
                </a:moveTo>
                <a:lnTo>
                  <a:pt x="2346" y="2700"/>
                </a:lnTo>
                <a:lnTo>
                  <a:pt x="2346" y="2702"/>
                </a:lnTo>
                <a:lnTo>
                  <a:pt x="2346" y="2704"/>
                </a:lnTo>
                <a:lnTo>
                  <a:pt x="2348" y="2702"/>
                </a:lnTo>
                <a:lnTo>
                  <a:pt x="2350" y="2700"/>
                </a:lnTo>
                <a:lnTo>
                  <a:pt x="2354" y="2702"/>
                </a:lnTo>
                <a:lnTo>
                  <a:pt x="2352" y="2698"/>
                </a:lnTo>
                <a:lnTo>
                  <a:pt x="2350" y="2698"/>
                </a:lnTo>
                <a:lnTo>
                  <a:pt x="2348" y="2700"/>
                </a:lnTo>
                <a:lnTo>
                  <a:pt x="2346" y="2700"/>
                </a:lnTo>
                <a:close/>
                <a:moveTo>
                  <a:pt x="3196" y="2706"/>
                </a:moveTo>
                <a:lnTo>
                  <a:pt x="3196" y="2706"/>
                </a:lnTo>
                <a:lnTo>
                  <a:pt x="3200" y="2706"/>
                </a:lnTo>
                <a:lnTo>
                  <a:pt x="3200" y="2702"/>
                </a:lnTo>
                <a:lnTo>
                  <a:pt x="3196" y="2700"/>
                </a:lnTo>
                <a:lnTo>
                  <a:pt x="3196" y="2704"/>
                </a:lnTo>
                <a:lnTo>
                  <a:pt x="3196" y="2706"/>
                </a:lnTo>
                <a:close/>
                <a:moveTo>
                  <a:pt x="2280" y="2704"/>
                </a:moveTo>
                <a:lnTo>
                  <a:pt x="2280" y="2704"/>
                </a:lnTo>
                <a:lnTo>
                  <a:pt x="2282" y="2706"/>
                </a:lnTo>
                <a:lnTo>
                  <a:pt x="2280" y="2708"/>
                </a:lnTo>
                <a:lnTo>
                  <a:pt x="2284" y="2708"/>
                </a:lnTo>
                <a:lnTo>
                  <a:pt x="2286" y="2710"/>
                </a:lnTo>
                <a:lnTo>
                  <a:pt x="2288" y="2706"/>
                </a:lnTo>
                <a:lnTo>
                  <a:pt x="2286" y="2702"/>
                </a:lnTo>
                <a:lnTo>
                  <a:pt x="2284" y="2702"/>
                </a:lnTo>
                <a:lnTo>
                  <a:pt x="2280" y="2704"/>
                </a:lnTo>
                <a:close/>
                <a:moveTo>
                  <a:pt x="2732" y="2710"/>
                </a:moveTo>
                <a:lnTo>
                  <a:pt x="2732" y="2710"/>
                </a:lnTo>
                <a:lnTo>
                  <a:pt x="2734" y="2710"/>
                </a:lnTo>
                <a:lnTo>
                  <a:pt x="2736" y="2706"/>
                </a:lnTo>
                <a:lnTo>
                  <a:pt x="2734" y="2706"/>
                </a:lnTo>
                <a:lnTo>
                  <a:pt x="2734" y="2704"/>
                </a:lnTo>
                <a:lnTo>
                  <a:pt x="2732" y="2704"/>
                </a:lnTo>
                <a:lnTo>
                  <a:pt x="2730" y="2708"/>
                </a:lnTo>
                <a:lnTo>
                  <a:pt x="2732" y="2710"/>
                </a:lnTo>
                <a:close/>
                <a:moveTo>
                  <a:pt x="2552" y="2706"/>
                </a:moveTo>
                <a:lnTo>
                  <a:pt x="2552" y="2706"/>
                </a:lnTo>
                <a:lnTo>
                  <a:pt x="2550" y="2716"/>
                </a:lnTo>
                <a:lnTo>
                  <a:pt x="2550" y="2724"/>
                </a:lnTo>
                <a:lnTo>
                  <a:pt x="2550" y="2730"/>
                </a:lnTo>
                <a:lnTo>
                  <a:pt x="2546" y="2738"/>
                </a:lnTo>
                <a:lnTo>
                  <a:pt x="2552" y="2742"/>
                </a:lnTo>
                <a:lnTo>
                  <a:pt x="2552" y="2746"/>
                </a:lnTo>
                <a:lnTo>
                  <a:pt x="2550" y="2750"/>
                </a:lnTo>
                <a:lnTo>
                  <a:pt x="2554" y="2752"/>
                </a:lnTo>
                <a:lnTo>
                  <a:pt x="2552" y="2756"/>
                </a:lnTo>
                <a:lnTo>
                  <a:pt x="2556" y="2758"/>
                </a:lnTo>
                <a:lnTo>
                  <a:pt x="2558" y="2760"/>
                </a:lnTo>
                <a:lnTo>
                  <a:pt x="2564" y="2760"/>
                </a:lnTo>
                <a:lnTo>
                  <a:pt x="2566" y="2762"/>
                </a:lnTo>
                <a:lnTo>
                  <a:pt x="2566" y="2764"/>
                </a:lnTo>
                <a:lnTo>
                  <a:pt x="2572" y="2764"/>
                </a:lnTo>
                <a:lnTo>
                  <a:pt x="2576" y="2764"/>
                </a:lnTo>
                <a:lnTo>
                  <a:pt x="2580" y="2762"/>
                </a:lnTo>
                <a:lnTo>
                  <a:pt x="2584" y="2764"/>
                </a:lnTo>
                <a:lnTo>
                  <a:pt x="2584" y="2760"/>
                </a:lnTo>
                <a:lnTo>
                  <a:pt x="2584" y="2758"/>
                </a:lnTo>
                <a:lnTo>
                  <a:pt x="2586" y="2758"/>
                </a:lnTo>
                <a:lnTo>
                  <a:pt x="2586" y="2764"/>
                </a:lnTo>
                <a:lnTo>
                  <a:pt x="2584" y="2766"/>
                </a:lnTo>
                <a:lnTo>
                  <a:pt x="2594" y="2762"/>
                </a:lnTo>
                <a:lnTo>
                  <a:pt x="2598" y="2758"/>
                </a:lnTo>
                <a:lnTo>
                  <a:pt x="2598" y="2756"/>
                </a:lnTo>
                <a:lnTo>
                  <a:pt x="2598" y="2752"/>
                </a:lnTo>
                <a:lnTo>
                  <a:pt x="2600" y="2750"/>
                </a:lnTo>
                <a:lnTo>
                  <a:pt x="2602" y="2750"/>
                </a:lnTo>
                <a:lnTo>
                  <a:pt x="2600" y="2748"/>
                </a:lnTo>
                <a:lnTo>
                  <a:pt x="2598" y="2744"/>
                </a:lnTo>
                <a:lnTo>
                  <a:pt x="2598" y="2746"/>
                </a:lnTo>
                <a:lnTo>
                  <a:pt x="2596" y="2744"/>
                </a:lnTo>
                <a:lnTo>
                  <a:pt x="2592" y="2746"/>
                </a:lnTo>
                <a:lnTo>
                  <a:pt x="2592" y="2742"/>
                </a:lnTo>
                <a:lnTo>
                  <a:pt x="2590" y="2740"/>
                </a:lnTo>
                <a:lnTo>
                  <a:pt x="2584" y="2738"/>
                </a:lnTo>
                <a:lnTo>
                  <a:pt x="2584" y="2734"/>
                </a:lnTo>
                <a:lnTo>
                  <a:pt x="2580" y="2732"/>
                </a:lnTo>
                <a:lnTo>
                  <a:pt x="2580" y="2730"/>
                </a:lnTo>
                <a:lnTo>
                  <a:pt x="2582" y="2726"/>
                </a:lnTo>
                <a:lnTo>
                  <a:pt x="2568" y="2726"/>
                </a:lnTo>
                <a:lnTo>
                  <a:pt x="2568" y="2724"/>
                </a:lnTo>
                <a:lnTo>
                  <a:pt x="2566" y="2724"/>
                </a:lnTo>
                <a:lnTo>
                  <a:pt x="2564" y="2720"/>
                </a:lnTo>
                <a:lnTo>
                  <a:pt x="2566" y="2716"/>
                </a:lnTo>
                <a:lnTo>
                  <a:pt x="2562" y="2714"/>
                </a:lnTo>
                <a:lnTo>
                  <a:pt x="2560" y="2712"/>
                </a:lnTo>
                <a:lnTo>
                  <a:pt x="2558" y="2706"/>
                </a:lnTo>
                <a:lnTo>
                  <a:pt x="2556" y="2708"/>
                </a:lnTo>
                <a:lnTo>
                  <a:pt x="2552" y="2706"/>
                </a:lnTo>
                <a:close/>
                <a:moveTo>
                  <a:pt x="3858" y="2714"/>
                </a:moveTo>
                <a:lnTo>
                  <a:pt x="3858" y="2714"/>
                </a:lnTo>
                <a:lnTo>
                  <a:pt x="3860" y="2714"/>
                </a:lnTo>
                <a:lnTo>
                  <a:pt x="3864" y="2716"/>
                </a:lnTo>
                <a:lnTo>
                  <a:pt x="3866" y="2720"/>
                </a:lnTo>
                <a:lnTo>
                  <a:pt x="3864" y="2724"/>
                </a:lnTo>
                <a:lnTo>
                  <a:pt x="3874" y="2724"/>
                </a:lnTo>
                <a:lnTo>
                  <a:pt x="3872" y="2720"/>
                </a:lnTo>
                <a:lnTo>
                  <a:pt x="3868" y="2716"/>
                </a:lnTo>
                <a:lnTo>
                  <a:pt x="3866" y="2712"/>
                </a:lnTo>
                <a:lnTo>
                  <a:pt x="3864" y="2706"/>
                </a:lnTo>
                <a:lnTo>
                  <a:pt x="3860" y="2706"/>
                </a:lnTo>
                <a:lnTo>
                  <a:pt x="3858" y="2712"/>
                </a:lnTo>
                <a:lnTo>
                  <a:pt x="3858" y="2714"/>
                </a:lnTo>
                <a:close/>
                <a:moveTo>
                  <a:pt x="3088" y="2710"/>
                </a:moveTo>
                <a:lnTo>
                  <a:pt x="3088" y="2710"/>
                </a:lnTo>
                <a:lnTo>
                  <a:pt x="3088" y="2712"/>
                </a:lnTo>
                <a:lnTo>
                  <a:pt x="3092" y="2712"/>
                </a:lnTo>
                <a:lnTo>
                  <a:pt x="3090" y="2710"/>
                </a:lnTo>
                <a:lnTo>
                  <a:pt x="3088" y="2708"/>
                </a:lnTo>
                <a:lnTo>
                  <a:pt x="3088" y="2710"/>
                </a:lnTo>
                <a:close/>
                <a:moveTo>
                  <a:pt x="2070" y="2716"/>
                </a:moveTo>
                <a:lnTo>
                  <a:pt x="2070" y="2716"/>
                </a:lnTo>
                <a:lnTo>
                  <a:pt x="2072" y="2716"/>
                </a:lnTo>
                <a:lnTo>
                  <a:pt x="2072" y="2714"/>
                </a:lnTo>
                <a:lnTo>
                  <a:pt x="2068" y="2712"/>
                </a:lnTo>
                <a:lnTo>
                  <a:pt x="2068" y="2714"/>
                </a:lnTo>
                <a:lnTo>
                  <a:pt x="2068" y="2716"/>
                </a:lnTo>
                <a:lnTo>
                  <a:pt x="2070" y="2716"/>
                </a:lnTo>
                <a:close/>
                <a:moveTo>
                  <a:pt x="1944" y="2720"/>
                </a:moveTo>
                <a:lnTo>
                  <a:pt x="1944" y="2720"/>
                </a:lnTo>
                <a:lnTo>
                  <a:pt x="1946" y="2724"/>
                </a:lnTo>
                <a:lnTo>
                  <a:pt x="1948" y="2728"/>
                </a:lnTo>
                <a:lnTo>
                  <a:pt x="1948" y="2730"/>
                </a:lnTo>
                <a:lnTo>
                  <a:pt x="1956" y="2732"/>
                </a:lnTo>
                <a:lnTo>
                  <a:pt x="1960" y="2728"/>
                </a:lnTo>
                <a:lnTo>
                  <a:pt x="1964" y="2724"/>
                </a:lnTo>
                <a:lnTo>
                  <a:pt x="1966" y="2718"/>
                </a:lnTo>
                <a:lnTo>
                  <a:pt x="1962" y="2714"/>
                </a:lnTo>
                <a:lnTo>
                  <a:pt x="1956" y="2712"/>
                </a:lnTo>
                <a:lnTo>
                  <a:pt x="1954" y="2716"/>
                </a:lnTo>
                <a:lnTo>
                  <a:pt x="1950" y="2716"/>
                </a:lnTo>
                <a:lnTo>
                  <a:pt x="1946" y="2718"/>
                </a:lnTo>
                <a:lnTo>
                  <a:pt x="1944" y="2720"/>
                </a:lnTo>
                <a:close/>
                <a:moveTo>
                  <a:pt x="1370" y="2720"/>
                </a:moveTo>
                <a:lnTo>
                  <a:pt x="1370" y="2720"/>
                </a:lnTo>
                <a:lnTo>
                  <a:pt x="1372" y="2726"/>
                </a:lnTo>
                <a:lnTo>
                  <a:pt x="1374" y="2732"/>
                </a:lnTo>
                <a:lnTo>
                  <a:pt x="1378" y="2736"/>
                </a:lnTo>
                <a:lnTo>
                  <a:pt x="1384" y="2738"/>
                </a:lnTo>
                <a:lnTo>
                  <a:pt x="1384" y="2732"/>
                </a:lnTo>
                <a:lnTo>
                  <a:pt x="1384" y="2728"/>
                </a:lnTo>
                <a:lnTo>
                  <a:pt x="1384" y="2722"/>
                </a:lnTo>
                <a:lnTo>
                  <a:pt x="1382" y="2718"/>
                </a:lnTo>
                <a:lnTo>
                  <a:pt x="1380" y="2718"/>
                </a:lnTo>
                <a:lnTo>
                  <a:pt x="1378" y="2716"/>
                </a:lnTo>
                <a:lnTo>
                  <a:pt x="1376" y="2716"/>
                </a:lnTo>
                <a:lnTo>
                  <a:pt x="1374" y="2714"/>
                </a:lnTo>
                <a:lnTo>
                  <a:pt x="1372" y="2718"/>
                </a:lnTo>
                <a:lnTo>
                  <a:pt x="1370" y="2720"/>
                </a:lnTo>
                <a:close/>
                <a:moveTo>
                  <a:pt x="2738" y="2724"/>
                </a:moveTo>
                <a:lnTo>
                  <a:pt x="2738" y="2724"/>
                </a:lnTo>
                <a:lnTo>
                  <a:pt x="2742" y="2726"/>
                </a:lnTo>
                <a:lnTo>
                  <a:pt x="2744" y="2726"/>
                </a:lnTo>
                <a:lnTo>
                  <a:pt x="2746" y="2726"/>
                </a:lnTo>
                <a:lnTo>
                  <a:pt x="2748" y="2722"/>
                </a:lnTo>
                <a:lnTo>
                  <a:pt x="2746" y="2720"/>
                </a:lnTo>
                <a:lnTo>
                  <a:pt x="2744" y="2714"/>
                </a:lnTo>
                <a:lnTo>
                  <a:pt x="2740" y="2714"/>
                </a:lnTo>
                <a:lnTo>
                  <a:pt x="2738" y="2718"/>
                </a:lnTo>
                <a:lnTo>
                  <a:pt x="2738" y="2720"/>
                </a:lnTo>
                <a:lnTo>
                  <a:pt x="2738" y="2724"/>
                </a:lnTo>
                <a:close/>
                <a:moveTo>
                  <a:pt x="2812" y="2720"/>
                </a:moveTo>
                <a:lnTo>
                  <a:pt x="2812" y="2720"/>
                </a:lnTo>
                <a:lnTo>
                  <a:pt x="2814" y="2722"/>
                </a:lnTo>
                <a:lnTo>
                  <a:pt x="2816" y="2720"/>
                </a:lnTo>
                <a:lnTo>
                  <a:pt x="2816" y="2718"/>
                </a:lnTo>
                <a:lnTo>
                  <a:pt x="2814" y="2718"/>
                </a:lnTo>
                <a:lnTo>
                  <a:pt x="2812" y="2720"/>
                </a:lnTo>
                <a:close/>
                <a:moveTo>
                  <a:pt x="4116" y="2722"/>
                </a:moveTo>
                <a:lnTo>
                  <a:pt x="4116" y="2722"/>
                </a:lnTo>
                <a:lnTo>
                  <a:pt x="4120" y="2724"/>
                </a:lnTo>
                <a:lnTo>
                  <a:pt x="4122" y="2722"/>
                </a:lnTo>
                <a:lnTo>
                  <a:pt x="4124" y="2720"/>
                </a:lnTo>
                <a:lnTo>
                  <a:pt x="4122" y="2718"/>
                </a:lnTo>
                <a:lnTo>
                  <a:pt x="4120" y="2718"/>
                </a:lnTo>
                <a:lnTo>
                  <a:pt x="4120" y="2720"/>
                </a:lnTo>
                <a:lnTo>
                  <a:pt x="4118" y="2720"/>
                </a:lnTo>
                <a:lnTo>
                  <a:pt x="4116" y="2722"/>
                </a:lnTo>
                <a:close/>
                <a:moveTo>
                  <a:pt x="3358" y="2732"/>
                </a:moveTo>
                <a:lnTo>
                  <a:pt x="3358" y="2732"/>
                </a:lnTo>
                <a:lnTo>
                  <a:pt x="3360" y="2732"/>
                </a:lnTo>
                <a:lnTo>
                  <a:pt x="3362" y="2730"/>
                </a:lnTo>
                <a:lnTo>
                  <a:pt x="3360" y="2728"/>
                </a:lnTo>
                <a:lnTo>
                  <a:pt x="3360" y="2726"/>
                </a:lnTo>
                <a:lnTo>
                  <a:pt x="3356" y="2728"/>
                </a:lnTo>
                <a:lnTo>
                  <a:pt x="3358" y="2732"/>
                </a:lnTo>
                <a:close/>
                <a:moveTo>
                  <a:pt x="2328" y="2736"/>
                </a:moveTo>
                <a:lnTo>
                  <a:pt x="2328" y="2736"/>
                </a:lnTo>
                <a:lnTo>
                  <a:pt x="2332" y="2738"/>
                </a:lnTo>
                <a:lnTo>
                  <a:pt x="2334" y="2734"/>
                </a:lnTo>
                <a:lnTo>
                  <a:pt x="2334" y="2732"/>
                </a:lnTo>
                <a:lnTo>
                  <a:pt x="2334" y="2730"/>
                </a:lnTo>
                <a:lnTo>
                  <a:pt x="2328" y="2732"/>
                </a:lnTo>
                <a:lnTo>
                  <a:pt x="2328" y="2734"/>
                </a:lnTo>
                <a:lnTo>
                  <a:pt x="2328" y="2736"/>
                </a:lnTo>
                <a:close/>
                <a:moveTo>
                  <a:pt x="3184" y="2742"/>
                </a:moveTo>
                <a:lnTo>
                  <a:pt x="3184" y="2742"/>
                </a:lnTo>
                <a:lnTo>
                  <a:pt x="3188" y="2746"/>
                </a:lnTo>
                <a:lnTo>
                  <a:pt x="3192" y="2752"/>
                </a:lnTo>
                <a:lnTo>
                  <a:pt x="3196" y="2756"/>
                </a:lnTo>
                <a:lnTo>
                  <a:pt x="3200" y="2756"/>
                </a:lnTo>
                <a:lnTo>
                  <a:pt x="3202" y="2754"/>
                </a:lnTo>
                <a:lnTo>
                  <a:pt x="3200" y="2748"/>
                </a:lnTo>
                <a:lnTo>
                  <a:pt x="3202" y="2744"/>
                </a:lnTo>
                <a:lnTo>
                  <a:pt x="3206" y="2744"/>
                </a:lnTo>
                <a:lnTo>
                  <a:pt x="3206" y="2746"/>
                </a:lnTo>
                <a:lnTo>
                  <a:pt x="3208" y="2748"/>
                </a:lnTo>
                <a:lnTo>
                  <a:pt x="3206" y="2754"/>
                </a:lnTo>
                <a:lnTo>
                  <a:pt x="3216" y="2754"/>
                </a:lnTo>
                <a:lnTo>
                  <a:pt x="3218" y="2746"/>
                </a:lnTo>
                <a:lnTo>
                  <a:pt x="3216" y="2738"/>
                </a:lnTo>
                <a:lnTo>
                  <a:pt x="3208" y="2734"/>
                </a:lnTo>
                <a:lnTo>
                  <a:pt x="3198" y="2732"/>
                </a:lnTo>
                <a:lnTo>
                  <a:pt x="3192" y="2732"/>
                </a:lnTo>
                <a:lnTo>
                  <a:pt x="3188" y="2734"/>
                </a:lnTo>
                <a:lnTo>
                  <a:pt x="3184" y="2736"/>
                </a:lnTo>
                <a:lnTo>
                  <a:pt x="3184" y="2742"/>
                </a:lnTo>
                <a:close/>
                <a:moveTo>
                  <a:pt x="1602" y="2738"/>
                </a:moveTo>
                <a:lnTo>
                  <a:pt x="1602" y="2738"/>
                </a:lnTo>
                <a:lnTo>
                  <a:pt x="1604" y="2738"/>
                </a:lnTo>
                <a:lnTo>
                  <a:pt x="1606" y="2738"/>
                </a:lnTo>
                <a:lnTo>
                  <a:pt x="1604" y="2734"/>
                </a:lnTo>
                <a:lnTo>
                  <a:pt x="1602" y="2734"/>
                </a:lnTo>
                <a:lnTo>
                  <a:pt x="1602" y="2736"/>
                </a:lnTo>
                <a:lnTo>
                  <a:pt x="1602" y="2738"/>
                </a:lnTo>
                <a:close/>
                <a:moveTo>
                  <a:pt x="3038" y="2738"/>
                </a:moveTo>
                <a:lnTo>
                  <a:pt x="3038" y="2738"/>
                </a:lnTo>
                <a:lnTo>
                  <a:pt x="3038" y="2742"/>
                </a:lnTo>
                <a:lnTo>
                  <a:pt x="3040" y="2744"/>
                </a:lnTo>
                <a:lnTo>
                  <a:pt x="3042" y="2744"/>
                </a:lnTo>
                <a:lnTo>
                  <a:pt x="3044" y="2744"/>
                </a:lnTo>
                <a:lnTo>
                  <a:pt x="3048" y="2742"/>
                </a:lnTo>
                <a:lnTo>
                  <a:pt x="3050" y="2740"/>
                </a:lnTo>
                <a:lnTo>
                  <a:pt x="3048" y="2736"/>
                </a:lnTo>
                <a:lnTo>
                  <a:pt x="3046" y="2736"/>
                </a:lnTo>
                <a:lnTo>
                  <a:pt x="3044" y="2738"/>
                </a:lnTo>
                <a:lnTo>
                  <a:pt x="3042" y="2738"/>
                </a:lnTo>
                <a:lnTo>
                  <a:pt x="3038" y="2738"/>
                </a:lnTo>
                <a:close/>
                <a:moveTo>
                  <a:pt x="3230" y="2744"/>
                </a:moveTo>
                <a:lnTo>
                  <a:pt x="3230" y="2744"/>
                </a:lnTo>
                <a:lnTo>
                  <a:pt x="3236" y="2744"/>
                </a:lnTo>
                <a:lnTo>
                  <a:pt x="3236" y="2740"/>
                </a:lnTo>
                <a:lnTo>
                  <a:pt x="3236" y="2738"/>
                </a:lnTo>
                <a:lnTo>
                  <a:pt x="3232" y="2740"/>
                </a:lnTo>
                <a:lnTo>
                  <a:pt x="3230" y="2740"/>
                </a:lnTo>
                <a:lnTo>
                  <a:pt x="3230" y="2744"/>
                </a:lnTo>
                <a:close/>
                <a:moveTo>
                  <a:pt x="2462" y="2746"/>
                </a:moveTo>
                <a:lnTo>
                  <a:pt x="2462" y="2746"/>
                </a:lnTo>
                <a:lnTo>
                  <a:pt x="2462" y="2744"/>
                </a:lnTo>
                <a:lnTo>
                  <a:pt x="2462" y="2740"/>
                </a:lnTo>
                <a:lnTo>
                  <a:pt x="2458" y="2740"/>
                </a:lnTo>
                <a:lnTo>
                  <a:pt x="2454" y="2742"/>
                </a:lnTo>
                <a:lnTo>
                  <a:pt x="2454" y="2744"/>
                </a:lnTo>
                <a:lnTo>
                  <a:pt x="2458" y="2746"/>
                </a:lnTo>
                <a:lnTo>
                  <a:pt x="2462" y="2746"/>
                </a:lnTo>
                <a:close/>
                <a:moveTo>
                  <a:pt x="2472" y="2746"/>
                </a:moveTo>
                <a:lnTo>
                  <a:pt x="2472" y="2746"/>
                </a:lnTo>
                <a:lnTo>
                  <a:pt x="2468" y="2746"/>
                </a:lnTo>
                <a:lnTo>
                  <a:pt x="2466" y="2746"/>
                </a:lnTo>
                <a:lnTo>
                  <a:pt x="2466" y="2748"/>
                </a:lnTo>
                <a:lnTo>
                  <a:pt x="2468" y="2750"/>
                </a:lnTo>
                <a:lnTo>
                  <a:pt x="2470" y="2748"/>
                </a:lnTo>
                <a:lnTo>
                  <a:pt x="2472" y="2746"/>
                </a:lnTo>
                <a:close/>
                <a:moveTo>
                  <a:pt x="2480" y="2754"/>
                </a:moveTo>
                <a:lnTo>
                  <a:pt x="2480" y="2754"/>
                </a:lnTo>
                <a:lnTo>
                  <a:pt x="2476" y="2750"/>
                </a:lnTo>
                <a:lnTo>
                  <a:pt x="2474" y="2748"/>
                </a:lnTo>
                <a:lnTo>
                  <a:pt x="2474" y="2750"/>
                </a:lnTo>
                <a:lnTo>
                  <a:pt x="2476" y="2752"/>
                </a:lnTo>
                <a:lnTo>
                  <a:pt x="2478" y="2754"/>
                </a:lnTo>
                <a:lnTo>
                  <a:pt x="2480" y="2754"/>
                </a:lnTo>
                <a:close/>
                <a:moveTo>
                  <a:pt x="906" y="2764"/>
                </a:moveTo>
                <a:lnTo>
                  <a:pt x="906" y="2764"/>
                </a:lnTo>
                <a:lnTo>
                  <a:pt x="908" y="2768"/>
                </a:lnTo>
                <a:lnTo>
                  <a:pt x="910" y="2770"/>
                </a:lnTo>
                <a:lnTo>
                  <a:pt x="914" y="2772"/>
                </a:lnTo>
                <a:lnTo>
                  <a:pt x="914" y="2776"/>
                </a:lnTo>
                <a:lnTo>
                  <a:pt x="920" y="2774"/>
                </a:lnTo>
                <a:lnTo>
                  <a:pt x="922" y="2772"/>
                </a:lnTo>
                <a:lnTo>
                  <a:pt x="926" y="2764"/>
                </a:lnTo>
                <a:lnTo>
                  <a:pt x="924" y="2756"/>
                </a:lnTo>
                <a:lnTo>
                  <a:pt x="920" y="2750"/>
                </a:lnTo>
                <a:lnTo>
                  <a:pt x="916" y="2748"/>
                </a:lnTo>
                <a:lnTo>
                  <a:pt x="912" y="2750"/>
                </a:lnTo>
                <a:lnTo>
                  <a:pt x="908" y="2752"/>
                </a:lnTo>
                <a:lnTo>
                  <a:pt x="906" y="2758"/>
                </a:lnTo>
                <a:lnTo>
                  <a:pt x="906" y="2764"/>
                </a:lnTo>
                <a:close/>
                <a:moveTo>
                  <a:pt x="1494" y="2760"/>
                </a:moveTo>
                <a:lnTo>
                  <a:pt x="1494" y="2760"/>
                </a:lnTo>
                <a:lnTo>
                  <a:pt x="1498" y="2760"/>
                </a:lnTo>
                <a:lnTo>
                  <a:pt x="1500" y="2760"/>
                </a:lnTo>
                <a:lnTo>
                  <a:pt x="1500" y="2756"/>
                </a:lnTo>
                <a:lnTo>
                  <a:pt x="1498" y="2754"/>
                </a:lnTo>
                <a:lnTo>
                  <a:pt x="1496" y="2756"/>
                </a:lnTo>
                <a:lnTo>
                  <a:pt x="1494" y="2758"/>
                </a:lnTo>
                <a:lnTo>
                  <a:pt x="1494" y="2760"/>
                </a:lnTo>
                <a:close/>
                <a:moveTo>
                  <a:pt x="3352" y="2754"/>
                </a:moveTo>
                <a:lnTo>
                  <a:pt x="3352" y="2754"/>
                </a:lnTo>
                <a:lnTo>
                  <a:pt x="3348" y="2754"/>
                </a:lnTo>
                <a:lnTo>
                  <a:pt x="3348" y="2756"/>
                </a:lnTo>
                <a:lnTo>
                  <a:pt x="3350" y="2756"/>
                </a:lnTo>
                <a:lnTo>
                  <a:pt x="3352" y="2756"/>
                </a:lnTo>
                <a:lnTo>
                  <a:pt x="3352" y="2754"/>
                </a:lnTo>
                <a:close/>
                <a:moveTo>
                  <a:pt x="2200" y="2764"/>
                </a:moveTo>
                <a:lnTo>
                  <a:pt x="2200" y="2764"/>
                </a:lnTo>
                <a:lnTo>
                  <a:pt x="2196" y="2762"/>
                </a:lnTo>
                <a:lnTo>
                  <a:pt x="2192" y="2762"/>
                </a:lnTo>
                <a:lnTo>
                  <a:pt x="2186" y="2766"/>
                </a:lnTo>
                <a:lnTo>
                  <a:pt x="2182" y="2772"/>
                </a:lnTo>
                <a:lnTo>
                  <a:pt x="2178" y="2772"/>
                </a:lnTo>
                <a:lnTo>
                  <a:pt x="2176" y="2774"/>
                </a:lnTo>
                <a:lnTo>
                  <a:pt x="2180" y="2778"/>
                </a:lnTo>
                <a:lnTo>
                  <a:pt x="2182" y="2782"/>
                </a:lnTo>
                <a:lnTo>
                  <a:pt x="2182" y="2784"/>
                </a:lnTo>
                <a:lnTo>
                  <a:pt x="2188" y="2784"/>
                </a:lnTo>
                <a:lnTo>
                  <a:pt x="2192" y="2788"/>
                </a:lnTo>
                <a:lnTo>
                  <a:pt x="2196" y="2788"/>
                </a:lnTo>
                <a:lnTo>
                  <a:pt x="2200" y="2786"/>
                </a:lnTo>
                <a:lnTo>
                  <a:pt x="2202" y="2782"/>
                </a:lnTo>
                <a:lnTo>
                  <a:pt x="2204" y="2774"/>
                </a:lnTo>
                <a:lnTo>
                  <a:pt x="2204" y="2770"/>
                </a:lnTo>
                <a:lnTo>
                  <a:pt x="2202" y="2768"/>
                </a:lnTo>
                <a:lnTo>
                  <a:pt x="2204" y="2764"/>
                </a:lnTo>
                <a:lnTo>
                  <a:pt x="2204" y="2762"/>
                </a:lnTo>
                <a:lnTo>
                  <a:pt x="2202" y="2762"/>
                </a:lnTo>
                <a:lnTo>
                  <a:pt x="2200" y="2764"/>
                </a:lnTo>
                <a:close/>
                <a:moveTo>
                  <a:pt x="3040" y="2764"/>
                </a:moveTo>
                <a:lnTo>
                  <a:pt x="3040" y="2764"/>
                </a:lnTo>
                <a:lnTo>
                  <a:pt x="3044" y="2764"/>
                </a:lnTo>
                <a:lnTo>
                  <a:pt x="3044" y="2762"/>
                </a:lnTo>
                <a:lnTo>
                  <a:pt x="3042" y="2762"/>
                </a:lnTo>
                <a:lnTo>
                  <a:pt x="3040" y="2762"/>
                </a:lnTo>
                <a:lnTo>
                  <a:pt x="3040" y="2764"/>
                </a:lnTo>
                <a:close/>
                <a:moveTo>
                  <a:pt x="3106" y="2770"/>
                </a:moveTo>
                <a:lnTo>
                  <a:pt x="3106" y="2770"/>
                </a:lnTo>
                <a:lnTo>
                  <a:pt x="3106" y="2766"/>
                </a:lnTo>
                <a:lnTo>
                  <a:pt x="3104" y="2766"/>
                </a:lnTo>
                <a:lnTo>
                  <a:pt x="3100" y="2766"/>
                </a:lnTo>
                <a:lnTo>
                  <a:pt x="3102" y="2768"/>
                </a:lnTo>
                <a:lnTo>
                  <a:pt x="3104" y="2766"/>
                </a:lnTo>
                <a:lnTo>
                  <a:pt x="3104" y="2768"/>
                </a:lnTo>
                <a:lnTo>
                  <a:pt x="3106" y="2770"/>
                </a:lnTo>
                <a:close/>
                <a:moveTo>
                  <a:pt x="1644" y="2770"/>
                </a:moveTo>
                <a:lnTo>
                  <a:pt x="1644" y="2770"/>
                </a:lnTo>
                <a:lnTo>
                  <a:pt x="1648" y="2772"/>
                </a:lnTo>
                <a:lnTo>
                  <a:pt x="1652" y="2774"/>
                </a:lnTo>
                <a:lnTo>
                  <a:pt x="1660" y="2776"/>
                </a:lnTo>
                <a:lnTo>
                  <a:pt x="1670" y="2778"/>
                </a:lnTo>
                <a:lnTo>
                  <a:pt x="1672" y="2780"/>
                </a:lnTo>
                <a:lnTo>
                  <a:pt x="1676" y="2782"/>
                </a:lnTo>
                <a:lnTo>
                  <a:pt x="1676" y="2780"/>
                </a:lnTo>
                <a:lnTo>
                  <a:pt x="1678" y="2780"/>
                </a:lnTo>
                <a:lnTo>
                  <a:pt x="1680" y="2780"/>
                </a:lnTo>
                <a:lnTo>
                  <a:pt x="1680" y="2778"/>
                </a:lnTo>
                <a:lnTo>
                  <a:pt x="1674" y="2776"/>
                </a:lnTo>
                <a:lnTo>
                  <a:pt x="1668" y="2774"/>
                </a:lnTo>
                <a:lnTo>
                  <a:pt x="1662" y="2772"/>
                </a:lnTo>
                <a:lnTo>
                  <a:pt x="1660" y="2770"/>
                </a:lnTo>
                <a:lnTo>
                  <a:pt x="1658" y="2768"/>
                </a:lnTo>
                <a:lnTo>
                  <a:pt x="1650" y="2766"/>
                </a:lnTo>
                <a:lnTo>
                  <a:pt x="1648" y="2768"/>
                </a:lnTo>
                <a:lnTo>
                  <a:pt x="1644" y="2770"/>
                </a:lnTo>
                <a:close/>
                <a:moveTo>
                  <a:pt x="3106" y="2774"/>
                </a:moveTo>
                <a:lnTo>
                  <a:pt x="3106" y="2774"/>
                </a:lnTo>
                <a:lnTo>
                  <a:pt x="3112" y="2774"/>
                </a:lnTo>
                <a:lnTo>
                  <a:pt x="3118" y="2776"/>
                </a:lnTo>
                <a:lnTo>
                  <a:pt x="3116" y="2774"/>
                </a:lnTo>
                <a:lnTo>
                  <a:pt x="3116" y="2772"/>
                </a:lnTo>
                <a:lnTo>
                  <a:pt x="3114" y="2772"/>
                </a:lnTo>
                <a:lnTo>
                  <a:pt x="3116" y="2770"/>
                </a:lnTo>
                <a:lnTo>
                  <a:pt x="3112" y="2770"/>
                </a:lnTo>
                <a:lnTo>
                  <a:pt x="3108" y="2768"/>
                </a:lnTo>
                <a:lnTo>
                  <a:pt x="3106" y="2770"/>
                </a:lnTo>
                <a:lnTo>
                  <a:pt x="3106" y="2774"/>
                </a:lnTo>
                <a:close/>
                <a:moveTo>
                  <a:pt x="3294" y="2774"/>
                </a:moveTo>
                <a:lnTo>
                  <a:pt x="3294" y="2774"/>
                </a:lnTo>
                <a:lnTo>
                  <a:pt x="3296" y="2776"/>
                </a:lnTo>
                <a:lnTo>
                  <a:pt x="3298" y="2776"/>
                </a:lnTo>
                <a:lnTo>
                  <a:pt x="3302" y="2776"/>
                </a:lnTo>
                <a:lnTo>
                  <a:pt x="3304" y="2776"/>
                </a:lnTo>
                <a:lnTo>
                  <a:pt x="3302" y="2770"/>
                </a:lnTo>
                <a:lnTo>
                  <a:pt x="3300" y="2770"/>
                </a:lnTo>
                <a:lnTo>
                  <a:pt x="3296" y="2770"/>
                </a:lnTo>
                <a:lnTo>
                  <a:pt x="3294" y="2774"/>
                </a:lnTo>
                <a:close/>
                <a:moveTo>
                  <a:pt x="3350" y="2776"/>
                </a:moveTo>
                <a:lnTo>
                  <a:pt x="3350" y="2776"/>
                </a:lnTo>
                <a:lnTo>
                  <a:pt x="3354" y="2776"/>
                </a:lnTo>
                <a:lnTo>
                  <a:pt x="3354" y="2772"/>
                </a:lnTo>
                <a:lnTo>
                  <a:pt x="3352" y="2770"/>
                </a:lnTo>
                <a:lnTo>
                  <a:pt x="3350" y="2770"/>
                </a:lnTo>
                <a:lnTo>
                  <a:pt x="3348" y="2772"/>
                </a:lnTo>
                <a:lnTo>
                  <a:pt x="3350" y="2776"/>
                </a:lnTo>
                <a:close/>
                <a:moveTo>
                  <a:pt x="3408" y="2778"/>
                </a:moveTo>
                <a:lnTo>
                  <a:pt x="3408" y="2778"/>
                </a:lnTo>
                <a:lnTo>
                  <a:pt x="3410" y="2776"/>
                </a:lnTo>
                <a:lnTo>
                  <a:pt x="3412" y="2774"/>
                </a:lnTo>
                <a:lnTo>
                  <a:pt x="3410" y="2774"/>
                </a:lnTo>
                <a:lnTo>
                  <a:pt x="3408" y="2774"/>
                </a:lnTo>
                <a:lnTo>
                  <a:pt x="3408" y="2776"/>
                </a:lnTo>
                <a:lnTo>
                  <a:pt x="3408" y="2778"/>
                </a:lnTo>
                <a:close/>
                <a:moveTo>
                  <a:pt x="3140" y="2778"/>
                </a:moveTo>
                <a:lnTo>
                  <a:pt x="3140" y="2778"/>
                </a:lnTo>
                <a:lnTo>
                  <a:pt x="3142" y="2780"/>
                </a:lnTo>
                <a:lnTo>
                  <a:pt x="3144" y="2784"/>
                </a:lnTo>
                <a:lnTo>
                  <a:pt x="3148" y="2782"/>
                </a:lnTo>
                <a:lnTo>
                  <a:pt x="3152" y="2780"/>
                </a:lnTo>
                <a:lnTo>
                  <a:pt x="3146" y="2776"/>
                </a:lnTo>
                <a:lnTo>
                  <a:pt x="3142" y="2774"/>
                </a:lnTo>
                <a:lnTo>
                  <a:pt x="3140" y="2778"/>
                </a:lnTo>
                <a:close/>
                <a:moveTo>
                  <a:pt x="3126" y="2780"/>
                </a:moveTo>
                <a:lnTo>
                  <a:pt x="3126" y="2780"/>
                </a:lnTo>
                <a:lnTo>
                  <a:pt x="3122" y="2778"/>
                </a:lnTo>
                <a:lnTo>
                  <a:pt x="3118" y="2776"/>
                </a:lnTo>
                <a:lnTo>
                  <a:pt x="3118" y="2780"/>
                </a:lnTo>
                <a:lnTo>
                  <a:pt x="3120" y="2782"/>
                </a:lnTo>
                <a:lnTo>
                  <a:pt x="3124" y="2782"/>
                </a:lnTo>
                <a:lnTo>
                  <a:pt x="3126" y="2780"/>
                </a:lnTo>
                <a:close/>
                <a:moveTo>
                  <a:pt x="3270" y="2790"/>
                </a:moveTo>
                <a:lnTo>
                  <a:pt x="3270" y="2790"/>
                </a:lnTo>
                <a:lnTo>
                  <a:pt x="3268" y="2784"/>
                </a:lnTo>
                <a:lnTo>
                  <a:pt x="3266" y="2782"/>
                </a:lnTo>
                <a:lnTo>
                  <a:pt x="3258" y="2776"/>
                </a:lnTo>
                <a:lnTo>
                  <a:pt x="3256" y="2778"/>
                </a:lnTo>
                <a:lnTo>
                  <a:pt x="3256" y="2782"/>
                </a:lnTo>
                <a:lnTo>
                  <a:pt x="3260" y="2786"/>
                </a:lnTo>
                <a:lnTo>
                  <a:pt x="3264" y="2788"/>
                </a:lnTo>
                <a:lnTo>
                  <a:pt x="3270" y="2790"/>
                </a:lnTo>
                <a:close/>
                <a:moveTo>
                  <a:pt x="2458" y="2786"/>
                </a:moveTo>
                <a:lnTo>
                  <a:pt x="2458" y="2786"/>
                </a:lnTo>
                <a:lnTo>
                  <a:pt x="2462" y="2786"/>
                </a:lnTo>
                <a:lnTo>
                  <a:pt x="2462" y="2784"/>
                </a:lnTo>
                <a:lnTo>
                  <a:pt x="2462" y="2782"/>
                </a:lnTo>
                <a:lnTo>
                  <a:pt x="2460" y="2782"/>
                </a:lnTo>
                <a:lnTo>
                  <a:pt x="2458" y="2786"/>
                </a:lnTo>
                <a:close/>
                <a:moveTo>
                  <a:pt x="3128" y="2784"/>
                </a:moveTo>
                <a:lnTo>
                  <a:pt x="3128" y="2784"/>
                </a:lnTo>
                <a:lnTo>
                  <a:pt x="3138" y="2790"/>
                </a:lnTo>
                <a:lnTo>
                  <a:pt x="3136" y="2788"/>
                </a:lnTo>
                <a:lnTo>
                  <a:pt x="3134" y="2784"/>
                </a:lnTo>
                <a:lnTo>
                  <a:pt x="3130" y="2784"/>
                </a:lnTo>
                <a:lnTo>
                  <a:pt x="3128" y="2784"/>
                </a:lnTo>
                <a:close/>
                <a:moveTo>
                  <a:pt x="3336" y="2788"/>
                </a:moveTo>
                <a:lnTo>
                  <a:pt x="3336" y="2788"/>
                </a:lnTo>
                <a:lnTo>
                  <a:pt x="3338" y="2786"/>
                </a:lnTo>
                <a:lnTo>
                  <a:pt x="3338" y="2784"/>
                </a:lnTo>
                <a:lnTo>
                  <a:pt x="3336" y="2782"/>
                </a:lnTo>
                <a:lnTo>
                  <a:pt x="3334" y="2782"/>
                </a:lnTo>
                <a:lnTo>
                  <a:pt x="3334" y="2786"/>
                </a:lnTo>
                <a:lnTo>
                  <a:pt x="3336" y="2788"/>
                </a:lnTo>
                <a:close/>
                <a:moveTo>
                  <a:pt x="2654" y="2796"/>
                </a:moveTo>
                <a:lnTo>
                  <a:pt x="2654" y="2796"/>
                </a:lnTo>
                <a:lnTo>
                  <a:pt x="2660" y="2798"/>
                </a:lnTo>
                <a:lnTo>
                  <a:pt x="2666" y="2796"/>
                </a:lnTo>
                <a:lnTo>
                  <a:pt x="2666" y="2784"/>
                </a:lnTo>
                <a:lnTo>
                  <a:pt x="2660" y="2784"/>
                </a:lnTo>
                <a:lnTo>
                  <a:pt x="2656" y="2786"/>
                </a:lnTo>
                <a:lnTo>
                  <a:pt x="2654" y="2790"/>
                </a:lnTo>
                <a:lnTo>
                  <a:pt x="2654" y="2796"/>
                </a:lnTo>
                <a:close/>
                <a:moveTo>
                  <a:pt x="1476" y="2792"/>
                </a:moveTo>
                <a:lnTo>
                  <a:pt x="1476" y="2792"/>
                </a:lnTo>
                <a:lnTo>
                  <a:pt x="1478" y="2790"/>
                </a:lnTo>
                <a:lnTo>
                  <a:pt x="1478" y="2788"/>
                </a:lnTo>
                <a:lnTo>
                  <a:pt x="1474" y="2786"/>
                </a:lnTo>
                <a:lnTo>
                  <a:pt x="1474" y="2790"/>
                </a:lnTo>
                <a:lnTo>
                  <a:pt x="1476" y="2792"/>
                </a:lnTo>
                <a:close/>
                <a:moveTo>
                  <a:pt x="4044" y="2790"/>
                </a:moveTo>
                <a:lnTo>
                  <a:pt x="4044" y="2790"/>
                </a:lnTo>
                <a:lnTo>
                  <a:pt x="4046" y="2796"/>
                </a:lnTo>
                <a:lnTo>
                  <a:pt x="4048" y="2798"/>
                </a:lnTo>
                <a:lnTo>
                  <a:pt x="4052" y="2800"/>
                </a:lnTo>
                <a:lnTo>
                  <a:pt x="4052" y="2794"/>
                </a:lnTo>
                <a:lnTo>
                  <a:pt x="4056" y="2790"/>
                </a:lnTo>
                <a:lnTo>
                  <a:pt x="4048" y="2786"/>
                </a:lnTo>
                <a:lnTo>
                  <a:pt x="4046" y="2786"/>
                </a:lnTo>
                <a:lnTo>
                  <a:pt x="4044" y="2790"/>
                </a:lnTo>
                <a:close/>
                <a:moveTo>
                  <a:pt x="1896" y="2794"/>
                </a:moveTo>
                <a:lnTo>
                  <a:pt x="1896" y="2794"/>
                </a:lnTo>
                <a:lnTo>
                  <a:pt x="1894" y="2808"/>
                </a:lnTo>
                <a:lnTo>
                  <a:pt x="1894" y="2816"/>
                </a:lnTo>
                <a:lnTo>
                  <a:pt x="1896" y="2818"/>
                </a:lnTo>
                <a:lnTo>
                  <a:pt x="1898" y="2822"/>
                </a:lnTo>
                <a:lnTo>
                  <a:pt x="1906" y="2818"/>
                </a:lnTo>
                <a:lnTo>
                  <a:pt x="1914" y="2814"/>
                </a:lnTo>
                <a:lnTo>
                  <a:pt x="1912" y="2812"/>
                </a:lnTo>
                <a:lnTo>
                  <a:pt x="1912" y="2808"/>
                </a:lnTo>
                <a:lnTo>
                  <a:pt x="1912" y="2806"/>
                </a:lnTo>
                <a:lnTo>
                  <a:pt x="1910" y="2802"/>
                </a:lnTo>
                <a:lnTo>
                  <a:pt x="1912" y="2802"/>
                </a:lnTo>
                <a:lnTo>
                  <a:pt x="1914" y="2800"/>
                </a:lnTo>
                <a:lnTo>
                  <a:pt x="1914" y="2798"/>
                </a:lnTo>
                <a:lnTo>
                  <a:pt x="1910" y="2796"/>
                </a:lnTo>
                <a:lnTo>
                  <a:pt x="1906" y="2796"/>
                </a:lnTo>
                <a:lnTo>
                  <a:pt x="1902" y="2794"/>
                </a:lnTo>
                <a:lnTo>
                  <a:pt x="1900" y="2792"/>
                </a:lnTo>
                <a:lnTo>
                  <a:pt x="1898" y="2792"/>
                </a:lnTo>
                <a:lnTo>
                  <a:pt x="1896" y="2794"/>
                </a:lnTo>
                <a:close/>
                <a:moveTo>
                  <a:pt x="3604" y="2800"/>
                </a:moveTo>
                <a:lnTo>
                  <a:pt x="3604" y="2800"/>
                </a:lnTo>
                <a:lnTo>
                  <a:pt x="3606" y="2802"/>
                </a:lnTo>
                <a:lnTo>
                  <a:pt x="3612" y="2800"/>
                </a:lnTo>
                <a:lnTo>
                  <a:pt x="3616" y="2800"/>
                </a:lnTo>
                <a:lnTo>
                  <a:pt x="3616" y="2794"/>
                </a:lnTo>
                <a:lnTo>
                  <a:pt x="3616" y="2792"/>
                </a:lnTo>
                <a:lnTo>
                  <a:pt x="3612" y="2792"/>
                </a:lnTo>
                <a:lnTo>
                  <a:pt x="3608" y="2794"/>
                </a:lnTo>
                <a:lnTo>
                  <a:pt x="3604" y="2800"/>
                </a:lnTo>
                <a:close/>
                <a:moveTo>
                  <a:pt x="2338" y="2794"/>
                </a:moveTo>
                <a:lnTo>
                  <a:pt x="2338" y="2794"/>
                </a:lnTo>
                <a:lnTo>
                  <a:pt x="2334" y="2794"/>
                </a:lnTo>
                <a:lnTo>
                  <a:pt x="2334" y="2796"/>
                </a:lnTo>
                <a:lnTo>
                  <a:pt x="2336" y="2796"/>
                </a:lnTo>
                <a:lnTo>
                  <a:pt x="2338" y="2796"/>
                </a:lnTo>
                <a:lnTo>
                  <a:pt x="2338" y="2794"/>
                </a:lnTo>
                <a:close/>
                <a:moveTo>
                  <a:pt x="3468" y="2796"/>
                </a:moveTo>
                <a:lnTo>
                  <a:pt x="3468" y="2796"/>
                </a:lnTo>
                <a:lnTo>
                  <a:pt x="3468" y="2802"/>
                </a:lnTo>
                <a:lnTo>
                  <a:pt x="3468" y="2806"/>
                </a:lnTo>
                <a:lnTo>
                  <a:pt x="3472" y="2814"/>
                </a:lnTo>
                <a:lnTo>
                  <a:pt x="3482" y="2814"/>
                </a:lnTo>
                <a:lnTo>
                  <a:pt x="3484" y="2810"/>
                </a:lnTo>
                <a:lnTo>
                  <a:pt x="3484" y="2806"/>
                </a:lnTo>
                <a:lnTo>
                  <a:pt x="3482" y="2798"/>
                </a:lnTo>
                <a:lnTo>
                  <a:pt x="3476" y="2796"/>
                </a:lnTo>
                <a:lnTo>
                  <a:pt x="3472" y="2794"/>
                </a:lnTo>
                <a:lnTo>
                  <a:pt x="3468" y="2796"/>
                </a:lnTo>
                <a:close/>
                <a:moveTo>
                  <a:pt x="1276" y="2800"/>
                </a:moveTo>
                <a:lnTo>
                  <a:pt x="1276" y="2800"/>
                </a:lnTo>
                <a:lnTo>
                  <a:pt x="1276" y="2802"/>
                </a:lnTo>
                <a:lnTo>
                  <a:pt x="1278" y="2802"/>
                </a:lnTo>
                <a:lnTo>
                  <a:pt x="1282" y="2804"/>
                </a:lnTo>
                <a:lnTo>
                  <a:pt x="1282" y="2802"/>
                </a:lnTo>
                <a:lnTo>
                  <a:pt x="1282" y="2800"/>
                </a:lnTo>
                <a:lnTo>
                  <a:pt x="1280" y="2798"/>
                </a:lnTo>
                <a:lnTo>
                  <a:pt x="1278" y="2798"/>
                </a:lnTo>
                <a:lnTo>
                  <a:pt x="1276" y="2800"/>
                </a:lnTo>
                <a:close/>
                <a:moveTo>
                  <a:pt x="1040" y="2804"/>
                </a:moveTo>
                <a:lnTo>
                  <a:pt x="1040" y="2804"/>
                </a:lnTo>
                <a:lnTo>
                  <a:pt x="1034" y="2800"/>
                </a:lnTo>
                <a:lnTo>
                  <a:pt x="1030" y="2798"/>
                </a:lnTo>
                <a:lnTo>
                  <a:pt x="1024" y="2798"/>
                </a:lnTo>
                <a:lnTo>
                  <a:pt x="1020" y="2802"/>
                </a:lnTo>
                <a:lnTo>
                  <a:pt x="1016" y="2806"/>
                </a:lnTo>
                <a:lnTo>
                  <a:pt x="1014" y="2810"/>
                </a:lnTo>
                <a:lnTo>
                  <a:pt x="1012" y="2816"/>
                </a:lnTo>
                <a:lnTo>
                  <a:pt x="1010" y="2822"/>
                </a:lnTo>
                <a:lnTo>
                  <a:pt x="1020" y="2824"/>
                </a:lnTo>
                <a:lnTo>
                  <a:pt x="1028" y="2824"/>
                </a:lnTo>
                <a:lnTo>
                  <a:pt x="1036" y="2820"/>
                </a:lnTo>
                <a:lnTo>
                  <a:pt x="1038" y="2816"/>
                </a:lnTo>
                <a:lnTo>
                  <a:pt x="1040" y="2812"/>
                </a:lnTo>
                <a:lnTo>
                  <a:pt x="1040" y="2808"/>
                </a:lnTo>
                <a:lnTo>
                  <a:pt x="1038" y="2806"/>
                </a:lnTo>
                <a:lnTo>
                  <a:pt x="1040" y="2804"/>
                </a:lnTo>
                <a:close/>
                <a:moveTo>
                  <a:pt x="3668" y="2808"/>
                </a:moveTo>
                <a:lnTo>
                  <a:pt x="3668" y="2808"/>
                </a:lnTo>
                <a:lnTo>
                  <a:pt x="3670" y="2810"/>
                </a:lnTo>
                <a:lnTo>
                  <a:pt x="3674" y="2810"/>
                </a:lnTo>
                <a:lnTo>
                  <a:pt x="3676" y="2806"/>
                </a:lnTo>
                <a:lnTo>
                  <a:pt x="3676" y="2802"/>
                </a:lnTo>
                <a:lnTo>
                  <a:pt x="3672" y="2802"/>
                </a:lnTo>
                <a:lnTo>
                  <a:pt x="3670" y="2802"/>
                </a:lnTo>
                <a:lnTo>
                  <a:pt x="3668" y="2804"/>
                </a:lnTo>
                <a:lnTo>
                  <a:pt x="3668" y="2808"/>
                </a:lnTo>
                <a:close/>
                <a:moveTo>
                  <a:pt x="2222" y="2810"/>
                </a:moveTo>
                <a:lnTo>
                  <a:pt x="2222" y="2810"/>
                </a:lnTo>
                <a:lnTo>
                  <a:pt x="2222" y="2818"/>
                </a:lnTo>
                <a:lnTo>
                  <a:pt x="2224" y="2822"/>
                </a:lnTo>
                <a:lnTo>
                  <a:pt x="2220" y="2824"/>
                </a:lnTo>
                <a:lnTo>
                  <a:pt x="2218" y="2828"/>
                </a:lnTo>
                <a:lnTo>
                  <a:pt x="2220" y="2832"/>
                </a:lnTo>
                <a:lnTo>
                  <a:pt x="2224" y="2834"/>
                </a:lnTo>
                <a:lnTo>
                  <a:pt x="2230" y="2840"/>
                </a:lnTo>
                <a:lnTo>
                  <a:pt x="2234" y="2838"/>
                </a:lnTo>
                <a:lnTo>
                  <a:pt x="2238" y="2838"/>
                </a:lnTo>
                <a:lnTo>
                  <a:pt x="2244" y="2840"/>
                </a:lnTo>
                <a:lnTo>
                  <a:pt x="2250" y="2840"/>
                </a:lnTo>
                <a:lnTo>
                  <a:pt x="2250" y="2828"/>
                </a:lnTo>
                <a:lnTo>
                  <a:pt x="2252" y="2822"/>
                </a:lnTo>
                <a:lnTo>
                  <a:pt x="2256" y="2818"/>
                </a:lnTo>
                <a:lnTo>
                  <a:pt x="2256" y="2816"/>
                </a:lnTo>
                <a:lnTo>
                  <a:pt x="2254" y="2814"/>
                </a:lnTo>
                <a:lnTo>
                  <a:pt x="2252" y="2816"/>
                </a:lnTo>
                <a:lnTo>
                  <a:pt x="2250" y="2816"/>
                </a:lnTo>
                <a:lnTo>
                  <a:pt x="2248" y="2816"/>
                </a:lnTo>
                <a:lnTo>
                  <a:pt x="2248" y="2812"/>
                </a:lnTo>
                <a:lnTo>
                  <a:pt x="2246" y="2810"/>
                </a:lnTo>
                <a:lnTo>
                  <a:pt x="2242" y="2808"/>
                </a:lnTo>
                <a:lnTo>
                  <a:pt x="2238" y="2808"/>
                </a:lnTo>
                <a:lnTo>
                  <a:pt x="2230" y="2808"/>
                </a:lnTo>
                <a:lnTo>
                  <a:pt x="2222" y="2810"/>
                </a:lnTo>
                <a:close/>
                <a:moveTo>
                  <a:pt x="3880" y="2816"/>
                </a:moveTo>
                <a:lnTo>
                  <a:pt x="3880" y="2816"/>
                </a:lnTo>
                <a:lnTo>
                  <a:pt x="3886" y="2816"/>
                </a:lnTo>
                <a:lnTo>
                  <a:pt x="3886" y="2812"/>
                </a:lnTo>
                <a:lnTo>
                  <a:pt x="3884" y="2810"/>
                </a:lnTo>
                <a:lnTo>
                  <a:pt x="3884" y="2808"/>
                </a:lnTo>
                <a:lnTo>
                  <a:pt x="3882" y="2808"/>
                </a:lnTo>
                <a:lnTo>
                  <a:pt x="3878" y="2810"/>
                </a:lnTo>
                <a:lnTo>
                  <a:pt x="3878" y="2812"/>
                </a:lnTo>
                <a:lnTo>
                  <a:pt x="3880" y="2816"/>
                </a:lnTo>
                <a:close/>
                <a:moveTo>
                  <a:pt x="2750" y="2812"/>
                </a:moveTo>
                <a:lnTo>
                  <a:pt x="2750" y="2812"/>
                </a:lnTo>
                <a:lnTo>
                  <a:pt x="2752" y="2812"/>
                </a:lnTo>
                <a:lnTo>
                  <a:pt x="2752" y="2810"/>
                </a:lnTo>
                <a:lnTo>
                  <a:pt x="2752" y="2808"/>
                </a:lnTo>
                <a:lnTo>
                  <a:pt x="2750" y="2808"/>
                </a:lnTo>
                <a:lnTo>
                  <a:pt x="2748" y="2808"/>
                </a:lnTo>
                <a:lnTo>
                  <a:pt x="2748" y="2810"/>
                </a:lnTo>
                <a:lnTo>
                  <a:pt x="2748" y="2812"/>
                </a:lnTo>
                <a:lnTo>
                  <a:pt x="2750" y="2812"/>
                </a:lnTo>
                <a:close/>
                <a:moveTo>
                  <a:pt x="2860" y="2814"/>
                </a:moveTo>
                <a:lnTo>
                  <a:pt x="2860" y="2814"/>
                </a:lnTo>
                <a:lnTo>
                  <a:pt x="2862" y="2812"/>
                </a:lnTo>
                <a:lnTo>
                  <a:pt x="2862" y="2814"/>
                </a:lnTo>
                <a:lnTo>
                  <a:pt x="2864" y="2814"/>
                </a:lnTo>
                <a:lnTo>
                  <a:pt x="2864" y="2812"/>
                </a:lnTo>
                <a:lnTo>
                  <a:pt x="2864" y="2810"/>
                </a:lnTo>
                <a:lnTo>
                  <a:pt x="2860" y="2808"/>
                </a:lnTo>
                <a:lnTo>
                  <a:pt x="2860" y="2812"/>
                </a:lnTo>
                <a:lnTo>
                  <a:pt x="2860" y="2814"/>
                </a:lnTo>
                <a:close/>
                <a:moveTo>
                  <a:pt x="3122" y="2814"/>
                </a:moveTo>
                <a:lnTo>
                  <a:pt x="3122" y="2814"/>
                </a:lnTo>
                <a:lnTo>
                  <a:pt x="3126" y="2814"/>
                </a:lnTo>
                <a:lnTo>
                  <a:pt x="3128" y="2814"/>
                </a:lnTo>
                <a:lnTo>
                  <a:pt x="3128" y="2812"/>
                </a:lnTo>
                <a:lnTo>
                  <a:pt x="3126" y="2810"/>
                </a:lnTo>
                <a:lnTo>
                  <a:pt x="3122" y="2808"/>
                </a:lnTo>
                <a:lnTo>
                  <a:pt x="3122" y="2812"/>
                </a:lnTo>
                <a:lnTo>
                  <a:pt x="3122" y="2814"/>
                </a:lnTo>
                <a:close/>
                <a:moveTo>
                  <a:pt x="2138" y="2812"/>
                </a:moveTo>
                <a:lnTo>
                  <a:pt x="2138" y="2812"/>
                </a:lnTo>
                <a:lnTo>
                  <a:pt x="2134" y="2812"/>
                </a:lnTo>
                <a:lnTo>
                  <a:pt x="2132" y="2810"/>
                </a:lnTo>
                <a:lnTo>
                  <a:pt x="2130" y="2810"/>
                </a:lnTo>
                <a:lnTo>
                  <a:pt x="2130" y="2812"/>
                </a:lnTo>
                <a:lnTo>
                  <a:pt x="2132" y="2814"/>
                </a:lnTo>
                <a:lnTo>
                  <a:pt x="2136" y="2814"/>
                </a:lnTo>
                <a:lnTo>
                  <a:pt x="2138" y="2812"/>
                </a:lnTo>
                <a:close/>
                <a:moveTo>
                  <a:pt x="2290" y="2816"/>
                </a:moveTo>
                <a:lnTo>
                  <a:pt x="2290" y="2816"/>
                </a:lnTo>
                <a:lnTo>
                  <a:pt x="2296" y="2820"/>
                </a:lnTo>
                <a:lnTo>
                  <a:pt x="2298" y="2824"/>
                </a:lnTo>
                <a:lnTo>
                  <a:pt x="2298" y="2828"/>
                </a:lnTo>
                <a:lnTo>
                  <a:pt x="2304" y="2830"/>
                </a:lnTo>
                <a:lnTo>
                  <a:pt x="2306" y="2832"/>
                </a:lnTo>
                <a:lnTo>
                  <a:pt x="2308" y="2834"/>
                </a:lnTo>
                <a:lnTo>
                  <a:pt x="2312" y="2832"/>
                </a:lnTo>
                <a:lnTo>
                  <a:pt x="2316" y="2832"/>
                </a:lnTo>
                <a:lnTo>
                  <a:pt x="2318" y="2834"/>
                </a:lnTo>
                <a:lnTo>
                  <a:pt x="2318" y="2838"/>
                </a:lnTo>
                <a:lnTo>
                  <a:pt x="2320" y="2838"/>
                </a:lnTo>
                <a:lnTo>
                  <a:pt x="2320" y="2836"/>
                </a:lnTo>
                <a:lnTo>
                  <a:pt x="2322" y="2834"/>
                </a:lnTo>
                <a:lnTo>
                  <a:pt x="2324" y="2832"/>
                </a:lnTo>
                <a:lnTo>
                  <a:pt x="2324" y="2834"/>
                </a:lnTo>
                <a:lnTo>
                  <a:pt x="2326" y="2836"/>
                </a:lnTo>
                <a:lnTo>
                  <a:pt x="2324" y="2838"/>
                </a:lnTo>
                <a:lnTo>
                  <a:pt x="2324" y="2842"/>
                </a:lnTo>
                <a:lnTo>
                  <a:pt x="2328" y="2840"/>
                </a:lnTo>
                <a:lnTo>
                  <a:pt x="2330" y="2840"/>
                </a:lnTo>
                <a:lnTo>
                  <a:pt x="2332" y="2842"/>
                </a:lnTo>
                <a:lnTo>
                  <a:pt x="2332" y="2846"/>
                </a:lnTo>
                <a:lnTo>
                  <a:pt x="2336" y="2846"/>
                </a:lnTo>
                <a:lnTo>
                  <a:pt x="2338" y="2842"/>
                </a:lnTo>
                <a:lnTo>
                  <a:pt x="2338" y="2840"/>
                </a:lnTo>
                <a:lnTo>
                  <a:pt x="2340" y="2838"/>
                </a:lnTo>
                <a:lnTo>
                  <a:pt x="2348" y="2842"/>
                </a:lnTo>
                <a:lnTo>
                  <a:pt x="2352" y="2844"/>
                </a:lnTo>
                <a:lnTo>
                  <a:pt x="2358" y="2844"/>
                </a:lnTo>
                <a:lnTo>
                  <a:pt x="2350" y="2836"/>
                </a:lnTo>
                <a:lnTo>
                  <a:pt x="2344" y="2834"/>
                </a:lnTo>
                <a:lnTo>
                  <a:pt x="2340" y="2832"/>
                </a:lnTo>
                <a:lnTo>
                  <a:pt x="2338" y="2830"/>
                </a:lnTo>
                <a:lnTo>
                  <a:pt x="2338" y="2826"/>
                </a:lnTo>
                <a:lnTo>
                  <a:pt x="2336" y="2828"/>
                </a:lnTo>
                <a:lnTo>
                  <a:pt x="2332" y="2828"/>
                </a:lnTo>
                <a:lnTo>
                  <a:pt x="2328" y="2826"/>
                </a:lnTo>
                <a:lnTo>
                  <a:pt x="2318" y="2820"/>
                </a:lnTo>
                <a:lnTo>
                  <a:pt x="2316" y="2820"/>
                </a:lnTo>
                <a:lnTo>
                  <a:pt x="2312" y="2820"/>
                </a:lnTo>
                <a:lnTo>
                  <a:pt x="2308" y="2814"/>
                </a:lnTo>
                <a:lnTo>
                  <a:pt x="2304" y="2814"/>
                </a:lnTo>
                <a:lnTo>
                  <a:pt x="2302" y="2816"/>
                </a:lnTo>
                <a:lnTo>
                  <a:pt x="2300" y="2812"/>
                </a:lnTo>
                <a:lnTo>
                  <a:pt x="2296" y="2810"/>
                </a:lnTo>
                <a:lnTo>
                  <a:pt x="2296" y="2812"/>
                </a:lnTo>
                <a:lnTo>
                  <a:pt x="2294" y="2814"/>
                </a:lnTo>
                <a:lnTo>
                  <a:pt x="2290" y="2816"/>
                </a:lnTo>
                <a:close/>
                <a:moveTo>
                  <a:pt x="2654" y="2820"/>
                </a:moveTo>
                <a:lnTo>
                  <a:pt x="2654" y="2820"/>
                </a:lnTo>
                <a:lnTo>
                  <a:pt x="2656" y="2822"/>
                </a:lnTo>
                <a:lnTo>
                  <a:pt x="2662" y="2822"/>
                </a:lnTo>
                <a:lnTo>
                  <a:pt x="2660" y="2820"/>
                </a:lnTo>
                <a:lnTo>
                  <a:pt x="2662" y="2818"/>
                </a:lnTo>
                <a:lnTo>
                  <a:pt x="2664" y="2816"/>
                </a:lnTo>
                <a:lnTo>
                  <a:pt x="2660" y="2814"/>
                </a:lnTo>
                <a:lnTo>
                  <a:pt x="2656" y="2814"/>
                </a:lnTo>
                <a:lnTo>
                  <a:pt x="2654" y="2816"/>
                </a:lnTo>
                <a:lnTo>
                  <a:pt x="2654" y="2820"/>
                </a:lnTo>
                <a:close/>
                <a:moveTo>
                  <a:pt x="1866" y="2816"/>
                </a:moveTo>
                <a:lnTo>
                  <a:pt x="1866" y="2816"/>
                </a:lnTo>
                <a:lnTo>
                  <a:pt x="1866" y="2818"/>
                </a:lnTo>
                <a:lnTo>
                  <a:pt x="1868" y="2820"/>
                </a:lnTo>
                <a:lnTo>
                  <a:pt x="1870" y="2818"/>
                </a:lnTo>
                <a:lnTo>
                  <a:pt x="1870" y="2814"/>
                </a:lnTo>
                <a:lnTo>
                  <a:pt x="1868" y="2814"/>
                </a:lnTo>
                <a:lnTo>
                  <a:pt x="1866" y="2816"/>
                </a:lnTo>
                <a:close/>
                <a:moveTo>
                  <a:pt x="1986" y="2822"/>
                </a:moveTo>
                <a:lnTo>
                  <a:pt x="1986" y="2822"/>
                </a:lnTo>
                <a:lnTo>
                  <a:pt x="1982" y="2818"/>
                </a:lnTo>
                <a:lnTo>
                  <a:pt x="1980" y="2816"/>
                </a:lnTo>
                <a:lnTo>
                  <a:pt x="1976" y="2814"/>
                </a:lnTo>
                <a:lnTo>
                  <a:pt x="1978" y="2818"/>
                </a:lnTo>
                <a:lnTo>
                  <a:pt x="1978" y="2822"/>
                </a:lnTo>
                <a:lnTo>
                  <a:pt x="1980" y="2820"/>
                </a:lnTo>
                <a:lnTo>
                  <a:pt x="1980" y="2822"/>
                </a:lnTo>
                <a:lnTo>
                  <a:pt x="1982" y="2822"/>
                </a:lnTo>
                <a:lnTo>
                  <a:pt x="1984" y="2822"/>
                </a:lnTo>
                <a:lnTo>
                  <a:pt x="1984" y="2824"/>
                </a:lnTo>
                <a:lnTo>
                  <a:pt x="1986" y="2822"/>
                </a:lnTo>
                <a:close/>
                <a:moveTo>
                  <a:pt x="1204" y="2822"/>
                </a:moveTo>
                <a:lnTo>
                  <a:pt x="1204" y="2822"/>
                </a:lnTo>
                <a:lnTo>
                  <a:pt x="1200" y="2828"/>
                </a:lnTo>
                <a:lnTo>
                  <a:pt x="1208" y="2830"/>
                </a:lnTo>
                <a:lnTo>
                  <a:pt x="1214" y="2834"/>
                </a:lnTo>
                <a:lnTo>
                  <a:pt x="1220" y="2834"/>
                </a:lnTo>
                <a:lnTo>
                  <a:pt x="1222" y="2834"/>
                </a:lnTo>
                <a:lnTo>
                  <a:pt x="1224" y="2830"/>
                </a:lnTo>
                <a:lnTo>
                  <a:pt x="1222" y="2828"/>
                </a:lnTo>
                <a:lnTo>
                  <a:pt x="1222" y="2826"/>
                </a:lnTo>
                <a:lnTo>
                  <a:pt x="1222" y="2822"/>
                </a:lnTo>
                <a:lnTo>
                  <a:pt x="1222" y="2820"/>
                </a:lnTo>
                <a:lnTo>
                  <a:pt x="1218" y="2822"/>
                </a:lnTo>
                <a:lnTo>
                  <a:pt x="1214" y="2822"/>
                </a:lnTo>
                <a:lnTo>
                  <a:pt x="1204" y="2822"/>
                </a:lnTo>
                <a:close/>
                <a:moveTo>
                  <a:pt x="2884" y="2826"/>
                </a:moveTo>
                <a:lnTo>
                  <a:pt x="2884" y="2826"/>
                </a:lnTo>
                <a:lnTo>
                  <a:pt x="2884" y="2822"/>
                </a:lnTo>
                <a:lnTo>
                  <a:pt x="2882" y="2820"/>
                </a:lnTo>
                <a:lnTo>
                  <a:pt x="2880" y="2820"/>
                </a:lnTo>
                <a:lnTo>
                  <a:pt x="2880" y="2824"/>
                </a:lnTo>
                <a:lnTo>
                  <a:pt x="2882" y="2826"/>
                </a:lnTo>
                <a:lnTo>
                  <a:pt x="2884" y="2826"/>
                </a:lnTo>
                <a:close/>
                <a:moveTo>
                  <a:pt x="1264" y="2828"/>
                </a:moveTo>
                <a:lnTo>
                  <a:pt x="1264" y="2828"/>
                </a:lnTo>
                <a:lnTo>
                  <a:pt x="1268" y="2832"/>
                </a:lnTo>
                <a:lnTo>
                  <a:pt x="1272" y="2832"/>
                </a:lnTo>
                <a:lnTo>
                  <a:pt x="1274" y="2830"/>
                </a:lnTo>
                <a:lnTo>
                  <a:pt x="1272" y="2824"/>
                </a:lnTo>
                <a:lnTo>
                  <a:pt x="1268" y="2822"/>
                </a:lnTo>
                <a:lnTo>
                  <a:pt x="1264" y="2824"/>
                </a:lnTo>
                <a:lnTo>
                  <a:pt x="1264" y="2826"/>
                </a:lnTo>
                <a:lnTo>
                  <a:pt x="1264" y="2828"/>
                </a:lnTo>
                <a:close/>
                <a:moveTo>
                  <a:pt x="1296" y="2828"/>
                </a:moveTo>
                <a:lnTo>
                  <a:pt x="1296" y="2828"/>
                </a:lnTo>
                <a:lnTo>
                  <a:pt x="1298" y="2832"/>
                </a:lnTo>
                <a:lnTo>
                  <a:pt x="1298" y="2836"/>
                </a:lnTo>
                <a:lnTo>
                  <a:pt x="1300" y="2840"/>
                </a:lnTo>
                <a:lnTo>
                  <a:pt x="1302" y="2842"/>
                </a:lnTo>
                <a:lnTo>
                  <a:pt x="1310" y="2842"/>
                </a:lnTo>
                <a:lnTo>
                  <a:pt x="1314" y="2840"/>
                </a:lnTo>
                <a:lnTo>
                  <a:pt x="1316" y="2840"/>
                </a:lnTo>
                <a:lnTo>
                  <a:pt x="1316" y="2832"/>
                </a:lnTo>
                <a:lnTo>
                  <a:pt x="1318" y="2826"/>
                </a:lnTo>
                <a:lnTo>
                  <a:pt x="1314" y="2826"/>
                </a:lnTo>
                <a:lnTo>
                  <a:pt x="1312" y="2828"/>
                </a:lnTo>
                <a:lnTo>
                  <a:pt x="1310" y="2830"/>
                </a:lnTo>
                <a:lnTo>
                  <a:pt x="1310" y="2828"/>
                </a:lnTo>
                <a:lnTo>
                  <a:pt x="1308" y="2826"/>
                </a:lnTo>
                <a:lnTo>
                  <a:pt x="1304" y="2826"/>
                </a:lnTo>
                <a:lnTo>
                  <a:pt x="1302" y="2822"/>
                </a:lnTo>
                <a:lnTo>
                  <a:pt x="1300" y="2822"/>
                </a:lnTo>
                <a:lnTo>
                  <a:pt x="1300" y="2824"/>
                </a:lnTo>
                <a:lnTo>
                  <a:pt x="1298" y="2826"/>
                </a:lnTo>
                <a:lnTo>
                  <a:pt x="1296" y="2826"/>
                </a:lnTo>
                <a:lnTo>
                  <a:pt x="1296" y="2828"/>
                </a:lnTo>
                <a:close/>
                <a:moveTo>
                  <a:pt x="2478" y="2830"/>
                </a:moveTo>
                <a:lnTo>
                  <a:pt x="2478" y="2830"/>
                </a:lnTo>
                <a:lnTo>
                  <a:pt x="2482" y="2834"/>
                </a:lnTo>
                <a:lnTo>
                  <a:pt x="2486" y="2838"/>
                </a:lnTo>
                <a:lnTo>
                  <a:pt x="2488" y="2830"/>
                </a:lnTo>
                <a:lnTo>
                  <a:pt x="2488" y="2828"/>
                </a:lnTo>
                <a:lnTo>
                  <a:pt x="2488" y="2824"/>
                </a:lnTo>
                <a:lnTo>
                  <a:pt x="2484" y="2824"/>
                </a:lnTo>
                <a:lnTo>
                  <a:pt x="2480" y="2826"/>
                </a:lnTo>
                <a:lnTo>
                  <a:pt x="2478" y="2830"/>
                </a:lnTo>
                <a:close/>
                <a:moveTo>
                  <a:pt x="3516" y="2838"/>
                </a:moveTo>
                <a:lnTo>
                  <a:pt x="3516" y="2838"/>
                </a:lnTo>
                <a:lnTo>
                  <a:pt x="3522" y="2836"/>
                </a:lnTo>
                <a:lnTo>
                  <a:pt x="3522" y="2830"/>
                </a:lnTo>
                <a:lnTo>
                  <a:pt x="3516" y="2830"/>
                </a:lnTo>
                <a:lnTo>
                  <a:pt x="3512" y="2828"/>
                </a:lnTo>
                <a:lnTo>
                  <a:pt x="3512" y="2830"/>
                </a:lnTo>
                <a:lnTo>
                  <a:pt x="3514" y="2832"/>
                </a:lnTo>
                <a:lnTo>
                  <a:pt x="3514" y="2834"/>
                </a:lnTo>
                <a:lnTo>
                  <a:pt x="3516" y="2838"/>
                </a:lnTo>
                <a:close/>
                <a:moveTo>
                  <a:pt x="2444" y="2834"/>
                </a:moveTo>
                <a:lnTo>
                  <a:pt x="2444" y="2834"/>
                </a:lnTo>
                <a:lnTo>
                  <a:pt x="2442" y="2830"/>
                </a:lnTo>
                <a:lnTo>
                  <a:pt x="2438" y="2830"/>
                </a:lnTo>
                <a:lnTo>
                  <a:pt x="2438" y="2832"/>
                </a:lnTo>
                <a:lnTo>
                  <a:pt x="2440" y="2834"/>
                </a:lnTo>
                <a:lnTo>
                  <a:pt x="2442" y="2834"/>
                </a:lnTo>
                <a:lnTo>
                  <a:pt x="2444" y="2834"/>
                </a:lnTo>
                <a:close/>
                <a:moveTo>
                  <a:pt x="1268" y="2836"/>
                </a:moveTo>
                <a:lnTo>
                  <a:pt x="1268" y="2836"/>
                </a:lnTo>
                <a:lnTo>
                  <a:pt x="1270" y="2842"/>
                </a:lnTo>
                <a:lnTo>
                  <a:pt x="1272" y="2848"/>
                </a:lnTo>
                <a:lnTo>
                  <a:pt x="1278" y="2848"/>
                </a:lnTo>
                <a:lnTo>
                  <a:pt x="1282" y="2846"/>
                </a:lnTo>
                <a:lnTo>
                  <a:pt x="1284" y="2842"/>
                </a:lnTo>
                <a:lnTo>
                  <a:pt x="1282" y="2838"/>
                </a:lnTo>
                <a:lnTo>
                  <a:pt x="1280" y="2834"/>
                </a:lnTo>
                <a:lnTo>
                  <a:pt x="1276" y="2832"/>
                </a:lnTo>
                <a:lnTo>
                  <a:pt x="1272" y="2832"/>
                </a:lnTo>
                <a:lnTo>
                  <a:pt x="1268" y="2836"/>
                </a:lnTo>
                <a:close/>
                <a:moveTo>
                  <a:pt x="2826" y="2840"/>
                </a:moveTo>
                <a:lnTo>
                  <a:pt x="2826" y="2840"/>
                </a:lnTo>
                <a:lnTo>
                  <a:pt x="2822" y="2840"/>
                </a:lnTo>
                <a:lnTo>
                  <a:pt x="2820" y="2838"/>
                </a:lnTo>
                <a:lnTo>
                  <a:pt x="2818" y="2838"/>
                </a:lnTo>
                <a:lnTo>
                  <a:pt x="2814" y="2838"/>
                </a:lnTo>
                <a:lnTo>
                  <a:pt x="2816" y="2844"/>
                </a:lnTo>
                <a:lnTo>
                  <a:pt x="2818" y="2848"/>
                </a:lnTo>
                <a:lnTo>
                  <a:pt x="2826" y="2846"/>
                </a:lnTo>
                <a:lnTo>
                  <a:pt x="2830" y="2844"/>
                </a:lnTo>
                <a:lnTo>
                  <a:pt x="2836" y="2846"/>
                </a:lnTo>
                <a:lnTo>
                  <a:pt x="2834" y="2840"/>
                </a:lnTo>
                <a:lnTo>
                  <a:pt x="2832" y="2836"/>
                </a:lnTo>
                <a:lnTo>
                  <a:pt x="2828" y="2834"/>
                </a:lnTo>
                <a:lnTo>
                  <a:pt x="2822" y="2834"/>
                </a:lnTo>
                <a:lnTo>
                  <a:pt x="2822" y="2836"/>
                </a:lnTo>
                <a:lnTo>
                  <a:pt x="2824" y="2836"/>
                </a:lnTo>
                <a:lnTo>
                  <a:pt x="2826" y="2838"/>
                </a:lnTo>
                <a:lnTo>
                  <a:pt x="2826" y="2840"/>
                </a:lnTo>
                <a:close/>
                <a:moveTo>
                  <a:pt x="3044" y="2842"/>
                </a:moveTo>
                <a:lnTo>
                  <a:pt x="3044" y="2842"/>
                </a:lnTo>
                <a:lnTo>
                  <a:pt x="3044" y="2846"/>
                </a:lnTo>
                <a:lnTo>
                  <a:pt x="3044" y="2852"/>
                </a:lnTo>
                <a:lnTo>
                  <a:pt x="3048" y="2854"/>
                </a:lnTo>
                <a:lnTo>
                  <a:pt x="3050" y="2856"/>
                </a:lnTo>
                <a:lnTo>
                  <a:pt x="3054" y="2854"/>
                </a:lnTo>
                <a:lnTo>
                  <a:pt x="3056" y="2850"/>
                </a:lnTo>
                <a:lnTo>
                  <a:pt x="3056" y="2846"/>
                </a:lnTo>
                <a:lnTo>
                  <a:pt x="3056" y="2842"/>
                </a:lnTo>
                <a:lnTo>
                  <a:pt x="3052" y="2840"/>
                </a:lnTo>
                <a:lnTo>
                  <a:pt x="3050" y="2838"/>
                </a:lnTo>
                <a:lnTo>
                  <a:pt x="3046" y="2838"/>
                </a:lnTo>
                <a:lnTo>
                  <a:pt x="3044" y="2842"/>
                </a:lnTo>
                <a:close/>
                <a:moveTo>
                  <a:pt x="3290" y="2846"/>
                </a:moveTo>
                <a:lnTo>
                  <a:pt x="3290" y="2846"/>
                </a:lnTo>
                <a:lnTo>
                  <a:pt x="3288" y="2852"/>
                </a:lnTo>
                <a:lnTo>
                  <a:pt x="3288" y="2858"/>
                </a:lnTo>
                <a:lnTo>
                  <a:pt x="3288" y="2872"/>
                </a:lnTo>
                <a:lnTo>
                  <a:pt x="3292" y="2872"/>
                </a:lnTo>
                <a:lnTo>
                  <a:pt x="3296" y="2874"/>
                </a:lnTo>
                <a:lnTo>
                  <a:pt x="3304" y="2880"/>
                </a:lnTo>
                <a:lnTo>
                  <a:pt x="3314" y="2874"/>
                </a:lnTo>
                <a:lnTo>
                  <a:pt x="3320" y="2870"/>
                </a:lnTo>
                <a:lnTo>
                  <a:pt x="3322" y="2866"/>
                </a:lnTo>
                <a:lnTo>
                  <a:pt x="3322" y="2860"/>
                </a:lnTo>
                <a:lnTo>
                  <a:pt x="3322" y="2856"/>
                </a:lnTo>
                <a:lnTo>
                  <a:pt x="3316" y="2846"/>
                </a:lnTo>
                <a:lnTo>
                  <a:pt x="3304" y="2844"/>
                </a:lnTo>
                <a:lnTo>
                  <a:pt x="3290" y="2846"/>
                </a:lnTo>
                <a:close/>
                <a:moveTo>
                  <a:pt x="4016" y="2852"/>
                </a:moveTo>
                <a:lnTo>
                  <a:pt x="4016" y="2852"/>
                </a:lnTo>
                <a:lnTo>
                  <a:pt x="4016" y="2850"/>
                </a:lnTo>
                <a:lnTo>
                  <a:pt x="4014" y="2846"/>
                </a:lnTo>
                <a:lnTo>
                  <a:pt x="4012" y="2846"/>
                </a:lnTo>
                <a:lnTo>
                  <a:pt x="4008" y="2846"/>
                </a:lnTo>
                <a:lnTo>
                  <a:pt x="4008" y="2850"/>
                </a:lnTo>
                <a:lnTo>
                  <a:pt x="4010" y="2852"/>
                </a:lnTo>
                <a:lnTo>
                  <a:pt x="4012" y="2852"/>
                </a:lnTo>
                <a:lnTo>
                  <a:pt x="4016" y="2852"/>
                </a:lnTo>
                <a:close/>
                <a:moveTo>
                  <a:pt x="2250" y="2848"/>
                </a:moveTo>
                <a:lnTo>
                  <a:pt x="2250" y="2848"/>
                </a:lnTo>
                <a:lnTo>
                  <a:pt x="2252" y="2852"/>
                </a:lnTo>
                <a:lnTo>
                  <a:pt x="2256" y="2856"/>
                </a:lnTo>
                <a:lnTo>
                  <a:pt x="2256" y="2852"/>
                </a:lnTo>
                <a:lnTo>
                  <a:pt x="2260" y="2852"/>
                </a:lnTo>
                <a:lnTo>
                  <a:pt x="2262" y="2852"/>
                </a:lnTo>
                <a:lnTo>
                  <a:pt x="2264" y="2850"/>
                </a:lnTo>
                <a:lnTo>
                  <a:pt x="2260" y="2850"/>
                </a:lnTo>
                <a:lnTo>
                  <a:pt x="2258" y="2850"/>
                </a:lnTo>
                <a:lnTo>
                  <a:pt x="2254" y="2846"/>
                </a:lnTo>
                <a:lnTo>
                  <a:pt x="2252" y="2846"/>
                </a:lnTo>
                <a:lnTo>
                  <a:pt x="2250" y="2848"/>
                </a:lnTo>
                <a:close/>
                <a:moveTo>
                  <a:pt x="960" y="2858"/>
                </a:moveTo>
                <a:lnTo>
                  <a:pt x="960" y="2858"/>
                </a:lnTo>
                <a:lnTo>
                  <a:pt x="964" y="2860"/>
                </a:lnTo>
                <a:lnTo>
                  <a:pt x="966" y="2858"/>
                </a:lnTo>
                <a:lnTo>
                  <a:pt x="968" y="2854"/>
                </a:lnTo>
                <a:lnTo>
                  <a:pt x="970" y="2850"/>
                </a:lnTo>
                <a:lnTo>
                  <a:pt x="964" y="2848"/>
                </a:lnTo>
                <a:lnTo>
                  <a:pt x="960" y="2848"/>
                </a:lnTo>
                <a:lnTo>
                  <a:pt x="958" y="2852"/>
                </a:lnTo>
                <a:lnTo>
                  <a:pt x="960" y="2858"/>
                </a:lnTo>
                <a:close/>
                <a:moveTo>
                  <a:pt x="3694" y="2856"/>
                </a:moveTo>
                <a:lnTo>
                  <a:pt x="3694" y="2856"/>
                </a:lnTo>
                <a:lnTo>
                  <a:pt x="3694" y="2850"/>
                </a:lnTo>
                <a:lnTo>
                  <a:pt x="3686" y="2850"/>
                </a:lnTo>
                <a:lnTo>
                  <a:pt x="3686" y="2852"/>
                </a:lnTo>
                <a:lnTo>
                  <a:pt x="3688" y="2854"/>
                </a:lnTo>
                <a:lnTo>
                  <a:pt x="3694" y="2856"/>
                </a:lnTo>
                <a:close/>
                <a:moveTo>
                  <a:pt x="2790" y="2860"/>
                </a:moveTo>
                <a:lnTo>
                  <a:pt x="2790" y="2860"/>
                </a:lnTo>
                <a:lnTo>
                  <a:pt x="2794" y="2860"/>
                </a:lnTo>
                <a:lnTo>
                  <a:pt x="2794" y="2856"/>
                </a:lnTo>
                <a:lnTo>
                  <a:pt x="2792" y="2856"/>
                </a:lnTo>
                <a:lnTo>
                  <a:pt x="2790" y="2856"/>
                </a:lnTo>
                <a:lnTo>
                  <a:pt x="2790" y="2858"/>
                </a:lnTo>
                <a:lnTo>
                  <a:pt x="2790" y="2860"/>
                </a:lnTo>
                <a:close/>
                <a:moveTo>
                  <a:pt x="2114" y="2874"/>
                </a:moveTo>
                <a:lnTo>
                  <a:pt x="2114" y="2874"/>
                </a:lnTo>
                <a:lnTo>
                  <a:pt x="2114" y="2868"/>
                </a:lnTo>
                <a:lnTo>
                  <a:pt x="2112" y="2864"/>
                </a:lnTo>
                <a:lnTo>
                  <a:pt x="2110" y="2862"/>
                </a:lnTo>
                <a:lnTo>
                  <a:pt x="2106" y="2860"/>
                </a:lnTo>
                <a:lnTo>
                  <a:pt x="2104" y="2860"/>
                </a:lnTo>
                <a:lnTo>
                  <a:pt x="2100" y="2860"/>
                </a:lnTo>
                <a:lnTo>
                  <a:pt x="2096" y="2862"/>
                </a:lnTo>
                <a:lnTo>
                  <a:pt x="2094" y="2866"/>
                </a:lnTo>
                <a:lnTo>
                  <a:pt x="2098" y="2872"/>
                </a:lnTo>
                <a:lnTo>
                  <a:pt x="2096" y="2874"/>
                </a:lnTo>
                <a:lnTo>
                  <a:pt x="2094" y="2876"/>
                </a:lnTo>
                <a:lnTo>
                  <a:pt x="2090" y="2874"/>
                </a:lnTo>
                <a:lnTo>
                  <a:pt x="2090" y="2878"/>
                </a:lnTo>
                <a:lnTo>
                  <a:pt x="2092" y="2880"/>
                </a:lnTo>
                <a:lnTo>
                  <a:pt x="2098" y="2880"/>
                </a:lnTo>
                <a:lnTo>
                  <a:pt x="2104" y="2880"/>
                </a:lnTo>
                <a:lnTo>
                  <a:pt x="2104" y="2882"/>
                </a:lnTo>
                <a:lnTo>
                  <a:pt x="2106" y="2884"/>
                </a:lnTo>
                <a:lnTo>
                  <a:pt x="2108" y="2882"/>
                </a:lnTo>
                <a:lnTo>
                  <a:pt x="2110" y="2882"/>
                </a:lnTo>
                <a:lnTo>
                  <a:pt x="2112" y="2878"/>
                </a:lnTo>
                <a:lnTo>
                  <a:pt x="2116" y="2878"/>
                </a:lnTo>
                <a:lnTo>
                  <a:pt x="2116" y="2876"/>
                </a:lnTo>
                <a:lnTo>
                  <a:pt x="2114" y="2874"/>
                </a:lnTo>
                <a:close/>
                <a:moveTo>
                  <a:pt x="2860" y="2870"/>
                </a:moveTo>
                <a:lnTo>
                  <a:pt x="2860" y="2870"/>
                </a:lnTo>
                <a:lnTo>
                  <a:pt x="2864" y="2870"/>
                </a:lnTo>
                <a:lnTo>
                  <a:pt x="2866" y="2872"/>
                </a:lnTo>
                <a:lnTo>
                  <a:pt x="2866" y="2878"/>
                </a:lnTo>
                <a:lnTo>
                  <a:pt x="2876" y="2880"/>
                </a:lnTo>
                <a:lnTo>
                  <a:pt x="2880" y="2874"/>
                </a:lnTo>
                <a:lnTo>
                  <a:pt x="2880" y="2872"/>
                </a:lnTo>
                <a:lnTo>
                  <a:pt x="2880" y="2868"/>
                </a:lnTo>
                <a:lnTo>
                  <a:pt x="2876" y="2864"/>
                </a:lnTo>
                <a:lnTo>
                  <a:pt x="2874" y="2862"/>
                </a:lnTo>
                <a:lnTo>
                  <a:pt x="2876" y="2858"/>
                </a:lnTo>
                <a:lnTo>
                  <a:pt x="2866" y="2862"/>
                </a:lnTo>
                <a:lnTo>
                  <a:pt x="2864" y="2866"/>
                </a:lnTo>
                <a:lnTo>
                  <a:pt x="2860" y="2870"/>
                </a:lnTo>
                <a:close/>
                <a:moveTo>
                  <a:pt x="1640" y="2868"/>
                </a:moveTo>
                <a:lnTo>
                  <a:pt x="1640" y="2868"/>
                </a:lnTo>
                <a:lnTo>
                  <a:pt x="1644" y="2868"/>
                </a:lnTo>
                <a:lnTo>
                  <a:pt x="1648" y="2868"/>
                </a:lnTo>
                <a:lnTo>
                  <a:pt x="1648" y="2866"/>
                </a:lnTo>
                <a:lnTo>
                  <a:pt x="1648" y="2864"/>
                </a:lnTo>
                <a:lnTo>
                  <a:pt x="1652" y="2864"/>
                </a:lnTo>
                <a:lnTo>
                  <a:pt x="1654" y="2864"/>
                </a:lnTo>
                <a:lnTo>
                  <a:pt x="1652" y="2862"/>
                </a:lnTo>
                <a:lnTo>
                  <a:pt x="1652" y="2860"/>
                </a:lnTo>
                <a:lnTo>
                  <a:pt x="1644" y="2862"/>
                </a:lnTo>
                <a:lnTo>
                  <a:pt x="1642" y="2864"/>
                </a:lnTo>
                <a:lnTo>
                  <a:pt x="1640" y="2868"/>
                </a:lnTo>
                <a:close/>
                <a:moveTo>
                  <a:pt x="2432" y="2868"/>
                </a:moveTo>
                <a:lnTo>
                  <a:pt x="2432" y="2868"/>
                </a:lnTo>
                <a:lnTo>
                  <a:pt x="2432" y="2864"/>
                </a:lnTo>
                <a:lnTo>
                  <a:pt x="2430" y="2864"/>
                </a:lnTo>
                <a:lnTo>
                  <a:pt x="2430" y="2866"/>
                </a:lnTo>
                <a:lnTo>
                  <a:pt x="2430" y="2868"/>
                </a:lnTo>
                <a:lnTo>
                  <a:pt x="2432" y="2868"/>
                </a:lnTo>
                <a:close/>
                <a:moveTo>
                  <a:pt x="1650" y="2868"/>
                </a:moveTo>
                <a:lnTo>
                  <a:pt x="1650" y="2868"/>
                </a:lnTo>
                <a:lnTo>
                  <a:pt x="1652" y="2870"/>
                </a:lnTo>
                <a:lnTo>
                  <a:pt x="1652" y="2872"/>
                </a:lnTo>
                <a:lnTo>
                  <a:pt x="1650" y="2872"/>
                </a:lnTo>
                <a:lnTo>
                  <a:pt x="1648" y="2874"/>
                </a:lnTo>
                <a:lnTo>
                  <a:pt x="1652" y="2876"/>
                </a:lnTo>
                <a:lnTo>
                  <a:pt x="1654" y="2874"/>
                </a:lnTo>
                <a:lnTo>
                  <a:pt x="1658" y="2870"/>
                </a:lnTo>
                <a:lnTo>
                  <a:pt x="1658" y="2868"/>
                </a:lnTo>
                <a:lnTo>
                  <a:pt x="1656" y="2866"/>
                </a:lnTo>
                <a:lnTo>
                  <a:pt x="1654" y="2866"/>
                </a:lnTo>
                <a:lnTo>
                  <a:pt x="1650" y="2868"/>
                </a:lnTo>
                <a:close/>
                <a:moveTo>
                  <a:pt x="3262" y="2876"/>
                </a:moveTo>
                <a:lnTo>
                  <a:pt x="3262" y="2876"/>
                </a:lnTo>
                <a:lnTo>
                  <a:pt x="3260" y="2876"/>
                </a:lnTo>
                <a:lnTo>
                  <a:pt x="3264" y="2878"/>
                </a:lnTo>
                <a:lnTo>
                  <a:pt x="3266" y="2880"/>
                </a:lnTo>
                <a:lnTo>
                  <a:pt x="3264" y="2884"/>
                </a:lnTo>
                <a:lnTo>
                  <a:pt x="3260" y="2888"/>
                </a:lnTo>
                <a:lnTo>
                  <a:pt x="3260" y="2884"/>
                </a:lnTo>
                <a:lnTo>
                  <a:pt x="3258" y="2880"/>
                </a:lnTo>
                <a:lnTo>
                  <a:pt x="3260" y="2880"/>
                </a:lnTo>
                <a:lnTo>
                  <a:pt x="3260" y="2878"/>
                </a:lnTo>
                <a:lnTo>
                  <a:pt x="3256" y="2878"/>
                </a:lnTo>
                <a:lnTo>
                  <a:pt x="3254" y="2878"/>
                </a:lnTo>
                <a:lnTo>
                  <a:pt x="3252" y="2876"/>
                </a:lnTo>
                <a:lnTo>
                  <a:pt x="3254" y="2876"/>
                </a:lnTo>
                <a:lnTo>
                  <a:pt x="3256" y="2876"/>
                </a:lnTo>
                <a:lnTo>
                  <a:pt x="3248" y="2876"/>
                </a:lnTo>
                <a:lnTo>
                  <a:pt x="3242" y="2876"/>
                </a:lnTo>
                <a:lnTo>
                  <a:pt x="3248" y="2884"/>
                </a:lnTo>
                <a:lnTo>
                  <a:pt x="3250" y="2888"/>
                </a:lnTo>
                <a:lnTo>
                  <a:pt x="3252" y="2894"/>
                </a:lnTo>
                <a:lnTo>
                  <a:pt x="3258" y="2896"/>
                </a:lnTo>
                <a:lnTo>
                  <a:pt x="3262" y="2898"/>
                </a:lnTo>
                <a:lnTo>
                  <a:pt x="3266" y="2906"/>
                </a:lnTo>
                <a:lnTo>
                  <a:pt x="3270" y="2906"/>
                </a:lnTo>
                <a:lnTo>
                  <a:pt x="3268" y="2910"/>
                </a:lnTo>
                <a:lnTo>
                  <a:pt x="3272" y="2908"/>
                </a:lnTo>
                <a:lnTo>
                  <a:pt x="3274" y="2904"/>
                </a:lnTo>
                <a:lnTo>
                  <a:pt x="3274" y="2896"/>
                </a:lnTo>
                <a:lnTo>
                  <a:pt x="3272" y="2886"/>
                </a:lnTo>
                <a:lnTo>
                  <a:pt x="3270" y="2878"/>
                </a:lnTo>
                <a:lnTo>
                  <a:pt x="3268" y="2878"/>
                </a:lnTo>
                <a:lnTo>
                  <a:pt x="3268" y="2880"/>
                </a:lnTo>
                <a:lnTo>
                  <a:pt x="3268" y="2876"/>
                </a:lnTo>
                <a:lnTo>
                  <a:pt x="3266" y="2876"/>
                </a:lnTo>
                <a:lnTo>
                  <a:pt x="3262" y="2874"/>
                </a:lnTo>
                <a:lnTo>
                  <a:pt x="3262" y="2876"/>
                </a:lnTo>
                <a:close/>
                <a:moveTo>
                  <a:pt x="3264" y="2872"/>
                </a:moveTo>
                <a:lnTo>
                  <a:pt x="3264" y="2872"/>
                </a:lnTo>
                <a:lnTo>
                  <a:pt x="3266" y="2874"/>
                </a:lnTo>
                <a:lnTo>
                  <a:pt x="3270" y="2874"/>
                </a:lnTo>
                <a:lnTo>
                  <a:pt x="3272" y="2870"/>
                </a:lnTo>
                <a:lnTo>
                  <a:pt x="3268" y="2868"/>
                </a:lnTo>
                <a:lnTo>
                  <a:pt x="3264" y="2866"/>
                </a:lnTo>
                <a:lnTo>
                  <a:pt x="3260" y="2866"/>
                </a:lnTo>
                <a:lnTo>
                  <a:pt x="3262" y="2868"/>
                </a:lnTo>
                <a:lnTo>
                  <a:pt x="3260" y="2870"/>
                </a:lnTo>
                <a:lnTo>
                  <a:pt x="3260" y="2872"/>
                </a:lnTo>
                <a:lnTo>
                  <a:pt x="3258" y="2876"/>
                </a:lnTo>
                <a:lnTo>
                  <a:pt x="3260" y="2876"/>
                </a:lnTo>
                <a:lnTo>
                  <a:pt x="3260" y="2874"/>
                </a:lnTo>
                <a:lnTo>
                  <a:pt x="3262" y="2872"/>
                </a:lnTo>
                <a:lnTo>
                  <a:pt x="3264" y="2872"/>
                </a:lnTo>
                <a:close/>
                <a:moveTo>
                  <a:pt x="904" y="2870"/>
                </a:moveTo>
                <a:lnTo>
                  <a:pt x="904" y="2870"/>
                </a:lnTo>
                <a:lnTo>
                  <a:pt x="904" y="2872"/>
                </a:lnTo>
                <a:lnTo>
                  <a:pt x="906" y="2872"/>
                </a:lnTo>
                <a:lnTo>
                  <a:pt x="912" y="2874"/>
                </a:lnTo>
                <a:lnTo>
                  <a:pt x="912" y="2872"/>
                </a:lnTo>
                <a:lnTo>
                  <a:pt x="912" y="2868"/>
                </a:lnTo>
                <a:lnTo>
                  <a:pt x="910" y="2868"/>
                </a:lnTo>
                <a:lnTo>
                  <a:pt x="908" y="2868"/>
                </a:lnTo>
                <a:lnTo>
                  <a:pt x="904" y="2870"/>
                </a:lnTo>
                <a:close/>
                <a:moveTo>
                  <a:pt x="2894" y="2878"/>
                </a:moveTo>
                <a:lnTo>
                  <a:pt x="2894" y="2878"/>
                </a:lnTo>
                <a:lnTo>
                  <a:pt x="2896" y="2874"/>
                </a:lnTo>
                <a:lnTo>
                  <a:pt x="2894" y="2868"/>
                </a:lnTo>
                <a:lnTo>
                  <a:pt x="2890" y="2868"/>
                </a:lnTo>
                <a:lnTo>
                  <a:pt x="2888" y="2870"/>
                </a:lnTo>
                <a:lnTo>
                  <a:pt x="2888" y="2872"/>
                </a:lnTo>
                <a:lnTo>
                  <a:pt x="2890" y="2876"/>
                </a:lnTo>
                <a:lnTo>
                  <a:pt x="2894" y="2878"/>
                </a:lnTo>
                <a:close/>
                <a:moveTo>
                  <a:pt x="3856" y="2874"/>
                </a:moveTo>
                <a:lnTo>
                  <a:pt x="3856" y="2874"/>
                </a:lnTo>
                <a:lnTo>
                  <a:pt x="3856" y="2880"/>
                </a:lnTo>
                <a:lnTo>
                  <a:pt x="3858" y="2886"/>
                </a:lnTo>
                <a:lnTo>
                  <a:pt x="3858" y="2892"/>
                </a:lnTo>
                <a:lnTo>
                  <a:pt x="3856" y="2898"/>
                </a:lnTo>
                <a:lnTo>
                  <a:pt x="3860" y="2898"/>
                </a:lnTo>
                <a:lnTo>
                  <a:pt x="3864" y="2898"/>
                </a:lnTo>
                <a:lnTo>
                  <a:pt x="3870" y="2896"/>
                </a:lnTo>
                <a:lnTo>
                  <a:pt x="3874" y="2894"/>
                </a:lnTo>
                <a:lnTo>
                  <a:pt x="3874" y="2898"/>
                </a:lnTo>
                <a:lnTo>
                  <a:pt x="3880" y="2898"/>
                </a:lnTo>
                <a:lnTo>
                  <a:pt x="3880" y="2896"/>
                </a:lnTo>
                <a:lnTo>
                  <a:pt x="3880" y="2894"/>
                </a:lnTo>
                <a:lnTo>
                  <a:pt x="3878" y="2892"/>
                </a:lnTo>
                <a:lnTo>
                  <a:pt x="3882" y="2890"/>
                </a:lnTo>
                <a:lnTo>
                  <a:pt x="3884" y="2888"/>
                </a:lnTo>
                <a:lnTo>
                  <a:pt x="3886" y="2884"/>
                </a:lnTo>
                <a:lnTo>
                  <a:pt x="3886" y="2880"/>
                </a:lnTo>
                <a:lnTo>
                  <a:pt x="3882" y="2876"/>
                </a:lnTo>
                <a:lnTo>
                  <a:pt x="3876" y="2874"/>
                </a:lnTo>
                <a:lnTo>
                  <a:pt x="3878" y="2874"/>
                </a:lnTo>
                <a:lnTo>
                  <a:pt x="3880" y="2872"/>
                </a:lnTo>
                <a:lnTo>
                  <a:pt x="3878" y="2870"/>
                </a:lnTo>
                <a:lnTo>
                  <a:pt x="3876" y="2870"/>
                </a:lnTo>
                <a:lnTo>
                  <a:pt x="3868" y="2870"/>
                </a:lnTo>
                <a:lnTo>
                  <a:pt x="3856" y="2874"/>
                </a:lnTo>
                <a:close/>
                <a:moveTo>
                  <a:pt x="3560" y="2880"/>
                </a:moveTo>
                <a:lnTo>
                  <a:pt x="3560" y="2880"/>
                </a:lnTo>
                <a:lnTo>
                  <a:pt x="3560" y="2886"/>
                </a:lnTo>
                <a:lnTo>
                  <a:pt x="3562" y="2888"/>
                </a:lnTo>
                <a:lnTo>
                  <a:pt x="3566" y="2892"/>
                </a:lnTo>
                <a:lnTo>
                  <a:pt x="3568" y="2892"/>
                </a:lnTo>
                <a:lnTo>
                  <a:pt x="3572" y="2890"/>
                </a:lnTo>
                <a:lnTo>
                  <a:pt x="3574" y="2886"/>
                </a:lnTo>
                <a:lnTo>
                  <a:pt x="3576" y="2876"/>
                </a:lnTo>
                <a:lnTo>
                  <a:pt x="3572" y="2872"/>
                </a:lnTo>
                <a:lnTo>
                  <a:pt x="3570" y="2870"/>
                </a:lnTo>
                <a:lnTo>
                  <a:pt x="3568" y="2870"/>
                </a:lnTo>
                <a:lnTo>
                  <a:pt x="3568" y="2874"/>
                </a:lnTo>
                <a:lnTo>
                  <a:pt x="3566" y="2876"/>
                </a:lnTo>
                <a:lnTo>
                  <a:pt x="3560" y="2880"/>
                </a:lnTo>
                <a:close/>
                <a:moveTo>
                  <a:pt x="1022" y="2874"/>
                </a:moveTo>
                <a:lnTo>
                  <a:pt x="1022" y="2874"/>
                </a:lnTo>
                <a:lnTo>
                  <a:pt x="1022" y="2880"/>
                </a:lnTo>
                <a:lnTo>
                  <a:pt x="1022" y="2886"/>
                </a:lnTo>
                <a:lnTo>
                  <a:pt x="1026" y="2888"/>
                </a:lnTo>
                <a:lnTo>
                  <a:pt x="1030" y="2890"/>
                </a:lnTo>
                <a:lnTo>
                  <a:pt x="1032" y="2888"/>
                </a:lnTo>
                <a:lnTo>
                  <a:pt x="1036" y="2886"/>
                </a:lnTo>
                <a:lnTo>
                  <a:pt x="1038" y="2880"/>
                </a:lnTo>
                <a:lnTo>
                  <a:pt x="1040" y="2874"/>
                </a:lnTo>
                <a:lnTo>
                  <a:pt x="1036" y="2874"/>
                </a:lnTo>
                <a:lnTo>
                  <a:pt x="1032" y="2872"/>
                </a:lnTo>
                <a:lnTo>
                  <a:pt x="1028" y="2872"/>
                </a:lnTo>
                <a:lnTo>
                  <a:pt x="1022" y="2874"/>
                </a:lnTo>
                <a:close/>
                <a:moveTo>
                  <a:pt x="1614" y="2874"/>
                </a:moveTo>
                <a:lnTo>
                  <a:pt x="1614" y="2874"/>
                </a:lnTo>
                <a:lnTo>
                  <a:pt x="1612" y="2874"/>
                </a:lnTo>
                <a:lnTo>
                  <a:pt x="1612" y="2872"/>
                </a:lnTo>
                <a:lnTo>
                  <a:pt x="1610" y="2874"/>
                </a:lnTo>
                <a:lnTo>
                  <a:pt x="1608" y="2876"/>
                </a:lnTo>
                <a:lnTo>
                  <a:pt x="1606" y="2876"/>
                </a:lnTo>
                <a:lnTo>
                  <a:pt x="1604" y="2874"/>
                </a:lnTo>
                <a:lnTo>
                  <a:pt x="1600" y="2872"/>
                </a:lnTo>
                <a:lnTo>
                  <a:pt x="1598" y="2876"/>
                </a:lnTo>
                <a:lnTo>
                  <a:pt x="1600" y="2878"/>
                </a:lnTo>
                <a:lnTo>
                  <a:pt x="1602" y="2880"/>
                </a:lnTo>
                <a:lnTo>
                  <a:pt x="1604" y="2880"/>
                </a:lnTo>
                <a:lnTo>
                  <a:pt x="1610" y="2878"/>
                </a:lnTo>
                <a:lnTo>
                  <a:pt x="1614" y="2876"/>
                </a:lnTo>
                <a:lnTo>
                  <a:pt x="1614" y="2874"/>
                </a:lnTo>
                <a:close/>
                <a:moveTo>
                  <a:pt x="3818" y="2892"/>
                </a:moveTo>
                <a:lnTo>
                  <a:pt x="3818" y="2892"/>
                </a:lnTo>
                <a:lnTo>
                  <a:pt x="3828" y="2892"/>
                </a:lnTo>
                <a:lnTo>
                  <a:pt x="3828" y="2882"/>
                </a:lnTo>
                <a:lnTo>
                  <a:pt x="3828" y="2876"/>
                </a:lnTo>
                <a:lnTo>
                  <a:pt x="3826" y="2872"/>
                </a:lnTo>
                <a:lnTo>
                  <a:pt x="3820" y="2872"/>
                </a:lnTo>
                <a:lnTo>
                  <a:pt x="3816" y="2872"/>
                </a:lnTo>
                <a:lnTo>
                  <a:pt x="3814" y="2874"/>
                </a:lnTo>
                <a:lnTo>
                  <a:pt x="3814" y="2878"/>
                </a:lnTo>
                <a:lnTo>
                  <a:pt x="3814" y="2884"/>
                </a:lnTo>
                <a:lnTo>
                  <a:pt x="3818" y="2892"/>
                </a:lnTo>
                <a:close/>
                <a:moveTo>
                  <a:pt x="2346" y="2884"/>
                </a:moveTo>
                <a:lnTo>
                  <a:pt x="2346" y="2884"/>
                </a:lnTo>
                <a:lnTo>
                  <a:pt x="2348" y="2882"/>
                </a:lnTo>
                <a:lnTo>
                  <a:pt x="2352" y="2884"/>
                </a:lnTo>
                <a:lnTo>
                  <a:pt x="2352" y="2880"/>
                </a:lnTo>
                <a:lnTo>
                  <a:pt x="2350" y="2876"/>
                </a:lnTo>
                <a:lnTo>
                  <a:pt x="2348" y="2876"/>
                </a:lnTo>
                <a:lnTo>
                  <a:pt x="2346" y="2880"/>
                </a:lnTo>
                <a:lnTo>
                  <a:pt x="2346" y="2884"/>
                </a:lnTo>
                <a:close/>
                <a:moveTo>
                  <a:pt x="2038" y="2882"/>
                </a:moveTo>
                <a:lnTo>
                  <a:pt x="2038" y="2882"/>
                </a:lnTo>
                <a:lnTo>
                  <a:pt x="2040" y="2882"/>
                </a:lnTo>
                <a:lnTo>
                  <a:pt x="2042" y="2882"/>
                </a:lnTo>
                <a:lnTo>
                  <a:pt x="2044" y="2878"/>
                </a:lnTo>
                <a:lnTo>
                  <a:pt x="2040" y="2880"/>
                </a:lnTo>
                <a:lnTo>
                  <a:pt x="2038" y="2880"/>
                </a:lnTo>
                <a:lnTo>
                  <a:pt x="2038" y="2882"/>
                </a:lnTo>
                <a:close/>
                <a:moveTo>
                  <a:pt x="3014" y="2888"/>
                </a:moveTo>
                <a:lnTo>
                  <a:pt x="3014" y="2888"/>
                </a:lnTo>
                <a:lnTo>
                  <a:pt x="3016" y="2884"/>
                </a:lnTo>
                <a:lnTo>
                  <a:pt x="3016" y="2882"/>
                </a:lnTo>
                <a:lnTo>
                  <a:pt x="3014" y="2882"/>
                </a:lnTo>
                <a:lnTo>
                  <a:pt x="3010" y="2882"/>
                </a:lnTo>
                <a:lnTo>
                  <a:pt x="3010" y="2886"/>
                </a:lnTo>
                <a:lnTo>
                  <a:pt x="3012" y="2886"/>
                </a:lnTo>
                <a:lnTo>
                  <a:pt x="3014" y="2888"/>
                </a:lnTo>
                <a:close/>
                <a:moveTo>
                  <a:pt x="1790" y="2888"/>
                </a:moveTo>
                <a:lnTo>
                  <a:pt x="1790" y="2888"/>
                </a:lnTo>
                <a:lnTo>
                  <a:pt x="1792" y="2888"/>
                </a:lnTo>
                <a:lnTo>
                  <a:pt x="1792" y="2886"/>
                </a:lnTo>
                <a:lnTo>
                  <a:pt x="1792" y="2884"/>
                </a:lnTo>
                <a:lnTo>
                  <a:pt x="1790" y="2884"/>
                </a:lnTo>
                <a:lnTo>
                  <a:pt x="1788" y="2886"/>
                </a:lnTo>
                <a:lnTo>
                  <a:pt x="1790" y="2888"/>
                </a:lnTo>
                <a:close/>
                <a:moveTo>
                  <a:pt x="1336" y="2886"/>
                </a:moveTo>
                <a:lnTo>
                  <a:pt x="1336" y="2886"/>
                </a:lnTo>
                <a:lnTo>
                  <a:pt x="1332" y="2890"/>
                </a:lnTo>
                <a:lnTo>
                  <a:pt x="1330" y="2892"/>
                </a:lnTo>
                <a:lnTo>
                  <a:pt x="1330" y="2896"/>
                </a:lnTo>
                <a:lnTo>
                  <a:pt x="1332" y="2896"/>
                </a:lnTo>
                <a:lnTo>
                  <a:pt x="1334" y="2898"/>
                </a:lnTo>
                <a:lnTo>
                  <a:pt x="1336" y="2898"/>
                </a:lnTo>
                <a:lnTo>
                  <a:pt x="1334" y="2894"/>
                </a:lnTo>
                <a:lnTo>
                  <a:pt x="1334" y="2892"/>
                </a:lnTo>
                <a:lnTo>
                  <a:pt x="1336" y="2886"/>
                </a:lnTo>
                <a:close/>
                <a:moveTo>
                  <a:pt x="2964" y="2898"/>
                </a:moveTo>
                <a:lnTo>
                  <a:pt x="2964" y="2898"/>
                </a:lnTo>
                <a:lnTo>
                  <a:pt x="2964" y="2906"/>
                </a:lnTo>
                <a:lnTo>
                  <a:pt x="2966" y="2912"/>
                </a:lnTo>
                <a:lnTo>
                  <a:pt x="2972" y="2910"/>
                </a:lnTo>
                <a:lnTo>
                  <a:pt x="2976" y="2908"/>
                </a:lnTo>
                <a:lnTo>
                  <a:pt x="2978" y="2904"/>
                </a:lnTo>
                <a:lnTo>
                  <a:pt x="2980" y="2900"/>
                </a:lnTo>
                <a:lnTo>
                  <a:pt x="2976" y="2894"/>
                </a:lnTo>
                <a:lnTo>
                  <a:pt x="2974" y="2892"/>
                </a:lnTo>
                <a:lnTo>
                  <a:pt x="2970" y="2892"/>
                </a:lnTo>
                <a:lnTo>
                  <a:pt x="2970" y="2894"/>
                </a:lnTo>
                <a:lnTo>
                  <a:pt x="2968" y="2896"/>
                </a:lnTo>
                <a:lnTo>
                  <a:pt x="2964" y="2898"/>
                </a:lnTo>
                <a:close/>
                <a:moveTo>
                  <a:pt x="3374" y="2902"/>
                </a:moveTo>
                <a:lnTo>
                  <a:pt x="3374" y="2902"/>
                </a:lnTo>
                <a:lnTo>
                  <a:pt x="3376" y="2908"/>
                </a:lnTo>
                <a:lnTo>
                  <a:pt x="3378" y="2910"/>
                </a:lnTo>
                <a:lnTo>
                  <a:pt x="3382" y="2910"/>
                </a:lnTo>
                <a:lnTo>
                  <a:pt x="3384" y="2910"/>
                </a:lnTo>
                <a:lnTo>
                  <a:pt x="3388" y="2904"/>
                </a:lnTo>
                <a:lnTo>
                  <a:pt x="3388" y="2900"/>
                </a:lnTo>
                <a:lnTo>
                  <a:pt x="3388" y="2898"/>
                </a:lnTo>
                <a:lnTo>
                  <a:pt x="3380" y="2898"/>
                </a:lnTo>
                <a:lnTo>
                  <a:pt x="3376" y="2900"/>
                </a:lnTo>
                <a:lnTo>
                  <a:pt x="3374" y="2902"/>
                </a:lnTo>
                <a:close/>
                <a:moveTo>
                  <a:pt x="1640" y="2906"/>
                </a:moveTo>
                <a:lnTo>
                  <a:pt x="1640" y="2906"/>
                </a:lnTo>
                <a:lnTo>
                  <a:pt x="1644" y="2908"/>
                </a:lnTo>
                <a:lnTo>
                  <a:pt x="1644" y="2906"/>
                </a:lnTo>
                <a:lnTo>
                  <a:pt x="1644" y="2902"/>
                </a:lnTo>
                <a:lnTo>
                  <a:pt x="1640" y="2902"/>
                </a:lnTo>
                <a:lnTo>
                  <a:pt x="1642" y="2904"/>
                </a:lnTo>
                <a:lnTo>
                  <a:pt x="1640" y="2906"/>
                </a:lnTo>
                <a:close/>
                <a:moveTo>
                  <a:pt x="1464" y="2908"/>
                </a:moveTo>
                <a:lnTo>
                  <a:pt x="1464" y="2908"/>
                </a:lnTo>
                <a:lnTo>
                  <a:pt x="1468" y="2908"/>
                </a:lnTo>
                <a:lnTo>
                  <a:pt x="1470" y="2906"/>
                </a:lnTo>
                <a:lnTo>
                  <a:pt x="1470" y="2904"/>
                </a:lnTo>
                <a:lnTo>
                  <a:pt x="1464" y="2904"/>
                </a:lnTo>
                <a:lnTo>
                  <a:pt x="1464" y="2906"/>
                </a:lnTo>
                <a:lnTo>
                  <a:pt x="1464" y="2908"/>
                </a:lnTo>
                <a:close/>
                <a:moveTo>
                  <a:pt x="2306" y="2908"/>
                </a:moveTo>
                <a:lnTo>
                  <a:pt x="2306" y="2908"/>
                </a:lnTo>
                <a:lnTo>
                  <a:pt x="2308" y="2910"/>
                </a:lnTo>
                <a:lnTo>
                  <a:pt x="2310" y="2912"/>
                </a:lnTo>
                <a:lnTo>
                  <a:pt x="2310" y="2910"/>
                </a:lnTo>
                <a:lnTo>
                  <a:pt x="2308" y="2906"/>
                </a:lnTo>
                <a:lnTo>
                  <a:pt x="2306" y="2908"/>
                </a:lnTo>
                <a:close/>
                <a:moveTo>
                  <a:pt x="1892" y="2910"/>
                </a:moveTo>
                <a:lnTo>
                  <a:pt x="1892" y="2910"/>
                </a:lnTo>
                <a:lnTo>
                  <a:pt x="1890" y="2914"/>
                </a:lnTo>
                <a:lnTo>
                  <a:pt x="1890" y="2916"/>
                </a:lnTo>
                <a:lnTo>
                  <a:pt x="1890" y="2920"/>
                </a:lnTo>
                <a:lnTo>
                  <a:pt x="1892" y="2920"/>
                </a:lnTo>
                <a:lnTo>
                  <a:pt x="1894" y="2922"/>
                </a:lnTo>
                <a:lnTo>
                  <a:pt x="1892" y="2926"/>
                </a:lnTo>
                <a:lnTo>
                  <a:pt x="1894" y="2930"/>
                </a:lnTo>
                <a:lnTo>
                  <a:pt x="1896" y="2928"/>
                </a:lnTo>
                <a:lnTo>
                  <a:pt x="1898" y="2926"/>
                </a:lnTo>
                <a:lnTo>
                  <a:pt x="1900" y="2922"/>
                </a:lnTo>
                <a:lnTo>
                  <a:pt x="1904" y="2922"/>
                </a:lnTo>
                <a:lnTo>
                  <a:pt x="1904" y="2918"/>
                </a:lnTo>
                <a:lnTo>
                  <a:pt x="1904" y="2914"/>
                </a:lnTo>
                <a:lnTo>
                  <a:pt x="1906" y="2914"/>
                </a:lnTo>
                <a:lnTo>
                  <a:pt x="1908" y="2916"/>
                </a:lnTo>
                <a:lnTo>
                  <a:pt x="1908" y="2914"/>
                </a:lnTo>
                <a:lnTo>
                  <a:pt x="1906" y="2910"/>
                </a:lnTo>
                <a:lnTo>
                  <a:pt x="1902" y="2908"/>
                </a:lnTo>
                <a:lnTo>
                  <a:pt x="1902" y="2910"/>
                </a:lnTo>
                <a:lnTo>
                  <a:pt x="1898" y="2910"/>
                </a:lnTo>
                <a:lnTo>
                  <a:pt x="1892" y="2910"/>
                </a:lnTo>
                <a:close/>
                <a:moveTo>
                  <a:pt x="3202" y="2910"/>
                </a:moveTo>
                <a:lnTo>
                  <a:pt x="3202" y="2910"/>
                </a:lnTo>
                <a:lnTo>
                  <a:pt x="3204" y="2916"/>
                </a:lnTo>
                <a:lnTo>
                  <a:pt x="3206" y="2920"/>
                </a:lnTo>
                <a:lnTo>
                  <a:pt x="3214" y="2918"/>
                </a:lnTo>
                <a:lnTo>
                  <a:pt x="3216" y="2916"/>
                </a:lnTo>
                <a:lnTo>
                  <a:pt x="3216" y="2914"/>
                </a:lnTo>
                <a:lnTo>
                  <a:pt x="3214" y="2910"/>
                </a:lnTo>
                <a:lnTo>
                  <a:pt x="3212" y="2908"/>
                </a:lnTo>
                <a:lnTo>
                  <a:pt x="3206" y="2908"/>
                </a:lnTo>
                <a:lnTo>
                  <a:pt x="3202" y="2910"/>
                </a:lnTo>
                <a:close/>
                <a:moveTo>
                  <a:pt x="3494" y="2916"/>
                </a:moveTo>
                <a:lnTo>
                  <a:pt x="3494" y="2916"/>
                </a:lnTo>
                <a:lnTo>
                  <a:pt x="3498" y="2916"/>
                </a:lnTo>
                <a:lnTo>
                  <a:pt x="3502" y="2916"/>
                </a:lnTo>
                <a:lnTo>
                  <a:pt x="3504" y="2914"/>
                </a:lnTo>
                <a:lnTo>
                  <a:pt x="3504" y="2910"/>
                </a:lnTo>
                <a:lnTo>
                  <a:pt x="3502" y="2908"/>
                </a:lnTo>
                <a:lnTo>
                  <a:pt x="3498" y="2910"/>
                </a:lnTo>
                <a:lnTo>
                  <a:pt x="3494" y="2916"/>
                </a:lnTo>
                <a:close/>
                <a:moveTo>
                  <a:pt x="1368" y="2910"/>
                </a:moveTo>
                <a:lnTo>
                  <a:pt x="1368" y="2910"/>
                </a:lnTo>
                <a:lnTo>
                  <a:pt x="1370" y="2916"/>
                </a:lnTo>
                <a:lnTo>
                  <a:pt x="1374" y="2918"/>
                </a:lnTo>
                <a:lnTo>
                  <a:pt x="1380" y="2918"/>
                </a:lnTo>
                <a:lnTo>
                  <a:pt x="1386" y="2918"/>
                </a:lnTo>
                <a:lnTo>
                  <a:pt x="1386" y="2914"/>
                </a:lnTo>
                <a:lnTo>
                  <a:pt x="1386" y="2910"/>
                </a:lnTo>
                <a:lnTo>
                  <a:pt x="1376" y="2910"/>
                </a:lnTo>
                <a:lnTo>
                  <a:pt x="1370" y="2910"/>
                </a:lnTo>
                <a:lnTo>
                  <a:pt x="1368" y="2910"/>
                </a:lnTo>
                <a:close/>
                <a:moveTo>
                  <a:pt x="3128" y="2916"/>
                </a:moveTo>
                <a:lnTo>
                  <a:pt x="3128" y="2916"/>
                </a:lnTo>
                <a:lnTo>
                  <a:pt x="3130" y="2920"/>
                </a:lnTo>
                <a:lnTo>
                  <a:pt x="3130" y="2922"/>
                </a:lnTo>
                <a:lnTo>
                  <a:pt x="3132" y="2924"/>
                </a:lnTo>
                <a:lnTo>
                  <a:pt x="3132" y="2928"/>
                </a:lnTo>
                <a:lnTo>
                  <a:pt x="3138" y="2930"/>
                </a:lnTo>
                <a:lnTo>
                  <a:pt x="3144" y="2928"/>
                </a:lnTo>
                <a:lnTo>
                  <a:pt x="3150" y="2926"/>
                </a:lnTo>
                <a:lnTo>
                  <a:pt x="3150" y="2922"/>
                </a:lnTo>
                <a:lnTo>
                  <a:pt x="3150" y="2918"/>
                </a:lnTo>
                <a:lnTo>
                  <a:pt x="3148" y="2916"/>
                </a:lnTo>
                <a:lnTo>
                  <a:pt x="3146" y="2914"/>
                </a:lnTo>
                <a:lnTo>
                  <a:pt x="3144" y="2910"/>
                </a:lnTo>
                <a:lnTo>
                  <a:pt x="3136" y="2912"/>
                </a:lnTo>
                <a:lnTo>
                  <a:pt x="3128" y="2916"/>
                </a:lnTo>
                <a:close/>
                <a:moveTo>
                  <a:pt x="2654" y="2914"/>
                </a:moveTo>
                <a:lnTo>
                  <a:pt x="2654" y="2914"/>
                </a:lnTo>
                <a:lnTo>
                  <a:pt x="2652" y="2918"/>
                </a:lnTo>
                <a:lnTo>
                  <a:pt x="2654" y="2922"/>
                </a:lnTo>
                <a:lnTo>
                  <a:pt x="2656" y="2924"/>
                </a:lnTo>
                <a:lnTo>
                  <a:pt x="2662" y="2924"/>
                </a:lnTo>
                <a:lnTo>
                  <a:pt x="2662" y="2926"/>
                </a:lnTo>
                <a:lnTo>
                  <a:pt x="2660" y="2928"/>
                </a:lnTo>
                <a:lnTo>
                  <a:pt x="2658" y="2928"/>
                </a:lnTo>
                <a:lnTo>
                  <a:pt x="2658" y="2932"/>
                </a:lnTo>
                <a:lnTo>
                  <a:pt x="2662" y="2934"/>
                </a:lnTo>
                <a:lnTo>
                  <a:pt x="2662" y="2930"/>
                </a:lnTo>
                <a:lnTo>
                  <a:pt x="2664" y="2930"/>
                </a:lnTo>
                <a:lnTo>
                  <a:pt x="2664" y="2928"/>
                </a:lnTo>
                <a:lnTo>
                  <a:pt x="2666" y="2928"/>
                </a:lnTo>
                <a:lnTo>
                  <a:pt x="2668" y="2930"/>
                </a:lnTo>
                <a:lnTo>
                  <a:pt x="2666" y="2934"/>
                </a:lnTo>
                <a:lnTo>
                  <a:pt x="2676" y="2934"/>
                </a:lnTo>
                <a:lnTo>
                  <a:pt x="2676" y="2928"/>
                </a:lnTo>
                <a:lnTo>
                  <a:pt x="2674" y="2928"/>
                </a:lnTo>
                <a:lnTo>
                  <a:pt x="2672" y="2928"/>
                </a:lnTo>
                <a:lnTo>
                  <a:pt x="2672" y="2926"/>
                </a:lnTo>
                <a:lnTo>
                  <a:pt x="2672" y="2922"/>
                </a:lnTo>
                <a:lnTo>
                  <a:pt x="2668" y="2916"/>
                </a:lnTo>
                <a:lnTo>
                  <a:pt x="2660" y="2914"/>
                </a:lnTo>
                <a:lnTo>
                  <a:pt x="2658" y="2912"/>
                </a:lnTo>
                <a:lnTo>
                  <a:pt x="2654" y="2914"/>
                </a:lnTo>
                <a:close/>
                <a:moveTo>
                  <a:pt x="3032" y="2930"/>
                </a:moveTo>
                <a:lnTo>
                  <a:pt x="3032" y="2930"/>
                </a:lnTo>
                <a:lnTo>
                  <a:pt x="3038" y="2928"/>
                </a:lnTo>
                <a:lnTo>
                  <a:pt x="3040" y="2924"/>
                </a:lnTo>
                <a:lnTo>
                  <a:pt x="3038" y="2920"/>
                </a:lnTo>
                <a:lnTo>
                  <a:pt x="3036" y="2916"/>
                </a:lnTo>
                <a:lnTo>
                  <a:pt x="3032" y="2914"/>
                </a:lnTo>
                <a:lnTo>
                  <a:pt x="3028" y="2912"/>
                </a:lnTo>
                <a:lnTo>
                  <a:pt x="3024" y="2916"/>
                </a:lnTo>
                <a:lnTo>
                  <a:pt x="3022" y="2922"/>
                </a:lnTo>
                <a:lnTo>
                  <a:pt x="3028" y="2928"/>
                </a:lnTo>
                <a:lnTo>
                  <a:pt x="3030" y="2930"/>
                </a:lnTo>
                <a:lnTo>
                  <a:pt x="3032" y="2930"/>
                </a:lnTo>
                <a:close/>
                <a:moveTo>
                  <a:pt x="3588" y="2932"/>
                </a:moveTo>
                <a:lnTo>
                  <a:pt x="3588" y="2932"/>
                </a:lnTo>
                <a:lnTo>
                  <a:pt x="3594" y="2938"/>
                </a:lnTo>
                <a:lnTo>
                  <a:pt x="3596" y="2942"/>
                </a:lnTo>
                <a:lnTo>
                  <a:pt x="3594" y="2946"/>
                </a:lnTo>
                <a:lnTo>
                  <a:pt x="3586" y="2948"/>
                </a:lnTo>
                <a:lnTo>
                  <a:pt x="3580" y="2952"/>
                </a:lnTo>
                <a:lnTo>
                  <a:pt x="3576" y="2958"/>
                </a:lnTo>
                <a:lnTo>
                  <a:pt x="3572" y="2964"/>
                </a:lnTo>
                <a:lnTo>
                  <a:pt x="3570" y="2964"/>
                </a:lnTo>
                <a:lnTo>
                  <a:pt x="3568" y="2966"/>
                </a:lnTo>
                <a:lnTo>
                  <a:pt x="3566" y="2968"/>
                </a:lnTo>
                <a:lnTo>
                  <a:pt x="3568" y="2970"/>
                </a:lnTo>
                <a:lnTo>
                  <a:pt x="3570" y="2968"/>
                </a:lnTo>
                <a:lnTo>
                  <a:pt x="3570" y="2966"/>
                </a:lnTo>
                <a:lnTo>
                  <a:pt x="3574" y="2968"/>
                </a:lnTo>
                <a:lnTo>
                  <a:pt x="3570" y="2970"/>
                </a:lnTo>
                <a:lnTo>
                  <a:pt x="3568" y="2974"/>
                </a:lnTo>
                <a:lnTo>
                  <a:pt x="3578" y="2980"/>
                </a:lnTo>
                <a:lnTo>
                  <a:pt x="3590" y="2986"/>
                </a:lnTo>
                <a:lnTo>
                  <a:pt x="3596" y="2982"/>
                </a:lnTo>
                <a:lnTo>
                  <a:pt x="3600" y="2978"/>
                </a:lnTo>
                <a:lnTo>
                  <a:pt x="3602" y="2972"/>
                </a:lnTo>
                <a:lnTo>
                  <a:pt x="3602" y="2968"/>
                </a:lnTo>
                <a:lnTo>
                  <a:pt x="3600" y="2966"/>
                </a:lnTo>
                <a:lnTo>
                  <a:pt x="3602" y="2962"/>
                </a:lnTo>
                <a:lnTo>
                  <a:pt x="3602" y="2958"/>
                </a:lnTo>
                <a:lnTo>
                  <a:pt x="3602" y="2950"/>
                </a:lnTo>
                <a:lnTo>
                  <a:pt x="3602" y="2942"/>
                </a:lnTo>
                <a:lnTo>
                  <a:pt x="3604" y="2938"/>
                </a:lnTo>
                <a:lnTo>
                  <a:pt x="3608" y="2938"/>
                </a:lnTo>
                <a:lnTo>
                  <a:pt x="3608" y="2932"/>
                </a:lnTo>
                <a:lnTo>
                  <a:pt x="3606" y="2930"/>
                </a:lnTo>
                <a:lnTo>
                  <a:pt x="3602" y="2930"/>
                </a:lnTo>
                <a:lnTo>
                  <a:pt x="3600" y="2928"/>
                </a:lnTo>
                <a:lnTo>
                  <a:pt x="3602" y="2926"/>
                </a:lnTo>
                <a:lnTo>
                  <a:pt x="3604" y="2924"/>
                </a:lnTo>
                <a:lnTo>
                  <a:pt x="3604" y="2920"/>
                </a:lnTo>
                <a:lnTo>
                  <a:pt x="3602" y="2916"/>
                </a:lnTo>
                <a:lnTo>
                  <a:pt x="3596" y="2918"/>
                </a:lnTo>
                <a:lnTo>
                  <a:pt x="3592" y="2922"/>
                </a:lnTo>
                <a:lnTo>
                  <a:pt x="3588" y="2932"/>
                </a:lnTo>
                <a:close/>
                <a:moveTo>
                  <a:pt x="2898" y="2924"/>
                </a:moveTo>
                <a:lnTo>
                  <a:pt x="2898" y="2924"/>
                </a:lnTo>
                <a:lnTo>
                  <a:pt x="2898" y="2922"/>
                </a:lnTo>
                <a:lnTo>
                  <a:pt x="2896" y="2920"/>
                </a:lnTo>
                <a:lnTo>
                  <a:pt x="2894" y="2920"/>
                </a:lnTo>
                <a:lnTo>
                  <a:pt x="2894" y="2924"/>
                </a:lnTo>
                <a:lnTo>
                  <a:pt x="2898" y="2924"/>
                </a:lnTo>
                <a:close/>
                <a:moveTo>
                  <a:pt x="1858" y="2938"/>
                </a:moveTo>
                <a:lnTo>
                  <a:pt x="1858" y="2938"/>
                </a:lnTo>
                <a:lnTo>
                  <a:pt x="1860" y="2936"/>
                </a:lnTo>
                <a:lnTo>
                  <a:pt x="1862" y="2934"/>
                </a:lnTo>
                <a:lnTo>
                  <a:pt x="1862" y="2928"/>
                </a:lnTo>
                <a:lnTo>
                  <a:pt x="1860" y="2928"/>
                </a:lnTo>
                <a:lnTo>
                  <a:pt x="1860" y="2926"/>
                </a:lnTo>
                <a:lnTo>
                  <a:pt x="1858" y="2926"/>
                </a:lnTo>
                <a:lnTo>
                  <a:pt x="1854" y="2926"/>
                </a:lnTo>
                <a:lnTo>
                  <a:pt x="1852" y="2930"/>
                </a:lnTo>
                <a:lnTo>
                  <a:pt x="1854" y="2934"/>
                </a:lnTo>
                <a:lnTo>
                  <a:pt x="1858" y="2938"/>
                </a:lnTo>
                <a:close/>
                <a:moveTo>
                  <a:pt x="3760" y="2952"/>
                </a:moveTo>
                <a:lnTo>
                  <a:pt x="3760" y="2952"/>
                </a:lnTo>
                <a:lnTo>
                  <a:pt x="3766" y="2952"/>
                </a:lnTo>
                <a:lnTo>
                  <a:pt x="3768" y="2954"/>
                </a:lnTo>
                <a:lnTo>
                  <a:pt x="3768" y="2956"/>
                </a:lnTo>
                <a:lnTo>
                  <a:pt x="3770" y="2956"/>
                </a:lnTo>
                <a:lnTo>
                  <a:pt x="3774" y="2956"/>
                </a:lnTo>
                <a:lnTo>
                  <a:pt x="3776" y="2954"/>
                </a:lnTo>
                <a:lnTo>
                  <a:pt x="3780" y="2954"/>
                </a:lnTo>
                <a:lnTo>
                  <a:pt x="3784" y="2948"/>
                </a:lnTo>
                <a:lnTo>
                  <a:pt x="3782" y="2942"/>
                </a:lnTo>
                <a:lnTo>
                  <a:pt x="3776" y="2940"/>
                </a:lnTo>
                <a:lnTo>
                  <a:pt x="3772" y="2934"/>
                </a:lnTo>
                <a:lnTo>
                  <a:pt x="3770" y="2930"/>
                </a:lnTo>
                <a:lnTo>
                  <a:pt x="3766" y="2926"/>
                </a:lnTo>
                <a:lnTo>
                  <a:pt x="3762" y="2932"/>
                </a:lnTo>
                <a:lnTo>
                  <a:pt x="3760" y="2938"/>
                </a:lnTo>
                <a:lnTo>
                  <a:pt x="3758" y="2946"/>
                </a:lnTo>
                <a:lnTo>
                  <a:pt x="3760" y="2952"/>
                </a:lnTo>
                <a:close/>
                <a:moveTo>
                  <a:pt x="2136" y="2934"/>
                </a:moveTo>
                <a:lnTo>
                  <a:pt x="2136" y="2934"/>
                </a:lnTo>
                <a:lnTo>
                  <a:pt x="2136" y="2936"/>
                </a:lnTo>
                <a:lnTo>
                  <a:pt x="2138" y="2938"/>
                </a:lnTo>
                <a:lnTo>
                  <a:pt x="2138" y="2942"/>
                </a:lnTo>
                <a:lnTo>
                  <a:pt x="2142" y="2940"/>
                </a:lnTo>
                <a:lnTo>
                  <a:pt x="2146" y="2940"/>
                </a:lnTo>
                <a:lnTo>
                  <a:pt x="2144" y="2936"/>
                </a:lnTo>
                <a:lnTo>
                  <a:pt x="2146" y="2934"/>
                </a:lnTo>
                <a:lnTo>
                  <a:pt x="2146" y="2932"/>
                </a:lnTo>
                <a:lnTo>
                  <a:pt x="2146" y="2928"/>
                </a:lnTo>
                <a:lnTo>
                  <a:pt x="2142" y="2928"/>
                </a:lnTo>
                <a:lnTo>
                  <a:pt x="2140" y="2930"/>
                </a:lnTo>
                <a:lnTo>
                  <a:pt x="2136" y="2934"/>
                </a:lnTo>
                <a:close/>
                <a:moveTo>
                  <a:pt x="2064" y="2930"/>
                </a:moveTo>
                <a:lnTo>
                  <a:pt x="2064" y="2930"/>
                </a:lnTo>
                <a:lnTo>
                  <a:pt x="2064" y="2934"/>
                </a:lnTo>
                <a:lnTo>
                  <a:pt x="2064" y="2936"/>
                </a:lnTo>
                <a:lnTo>
                  <a:pt x="2066" y="2938"/>
                </a:lnTo>
                <a:lnTo>
                  <a:pt x="2070" y="2938"/>
                </a:lnTo>
                <a:lnTo>
                  <a:pt x="2070" y="2936"/>
                </a:lnTo>
                <a:lnTo>
                  <a:pt x="2072" y="2932"/>
                </a:lnTo>
                <a:lnTo>
                  <a:pt x="2068" y="2930"/>
                </a:lnTo>
                <a:lnTo>
                  <a:pt x="2066" y="2928"/>
                </a:lnTo>
                <a:lnTo>
                  <a:pt x="2064" y="2930"/>
                </a:lnTo>
                <a:close/>
                <a:moveTo>
                  <a:pt x="2226" y="2932"/>
                </a:moveTo>
                <a:lnTo>
                  <a:pt x="2226" y="2932"/>
                </a:lnTo>
                <a:lnTo>
                  <a:pt x="2228" y="2934"/>
                </a:lnTo>
                <a:lnTo>
                  <a:pt x="2230" y="2934"/>
                </a:lnTo>
                <a:lnTo>
                  <a:pt x="2232" y="2930"/>
                </a:lnTo>
                <a:lnTo>
                  <a:pt x="2226" y="2932"/>
                </a:lnTo>
                <a:close/>
                <a:moveTo>
                  <a:pt x="3528" y="2944"/>
                </a:moveTo>
                <a:lnTo>
                  <a:pt x="3528" y="2944"/>
                </a:lnTo>
                <a:lnTo>
                  <a:pt x="3534" y="2942"/>
                </a:lnTo>
                <a:lnTo>
                  <a:pt x="3536" y="2942"/>
                </a:lnTo>
                <a:lnTo>
                  <a:pt x="3536" y="2936"/>
                </a:lnTo>
                <a:lnTo>
                  <a:pt x="3534" y="2930"/>
                </a:lnTo>
                <a:lnTo>
                  <a:pt x="3530" y="2930"/>
                </a:lnTo>
                <a:lnTo>
                  <a:pt x="3528" y="2934"/>
                </a:lnTo>
                <a:lnTo>
                  <a:pt x="3528" y="2938"/>
                </a:lnTo>
                <a:lnTo>
                  <a:pt x="3528" y="2944"/>
                </a:lnTo>
                <a:close/>
                <a:moveTo>
                  <a:pt x="2358" y="2936"/>
                </a:moveTo>
                <a:lnTo>
                  <a:pt x="2358" y="2936"/>
                </a:lnTo>
                <a:lnTo>
                  <a:pt x="2356" y="2934"/>
                </a:lnTo>
                <a:lnTo>
                  <a:pt x="2352" y="2932"/>
                </a:lnTo>
                <a:lnTo>
                  <a:pt x="2352" y="2936"/>
                </a:lnTo>
                <a:lnTo>
                  <a:pt x="2354" y="2938"/>
                </a:lnTo>
                <a:lnTo>
                  <a:pt x="2356" y="2938"/>
                </a:lnTo>
                <a:lnTo>
                  <a:pt x="2358" y="2936"/>
                </a:lnTo>
                <a:close/>
                <a:moveTo>
                  <a:pt x="1560" y="2940"/>
                </a:moveTo>
                <a:lnTo>
                  <a:pt x="1560" y="2940"/>
                </a:lnTo>
                <a:lnTo>
                  <a:pt x="1560" y="2954"/>
                </a:lnTo>
                <a:lnTo>
                  <a:pt x="1564" y="2956"/>
                </a:lnTo>
                <a:lnTo>
                  <a:pt x="1568" y="2958"/>
                </a:lnTo>
                <a:lnTo>
                  <a:pt x="1576" y="2960"/>
                </a:lnTo>
                <a:lnTo>
                  <a:pt x="1578" y="2954"/>
                </a:lnTo>
                <a:lnTo>
                  <a:pt x="1580" y="2950"/>
                </a:lnTo>
                <a:lnTo>
                  <a:pt x="1580" y="2938"/>
                </a:lnTo>
                <a:lnTo>
                  <a:pt x="1576" y="2936"/>
                </a:lnTo>
                <a:lnTo>
                  <a:pt x="1570" y="2938"/>
                </a:lnTo>
                <a:lnTo>
                  <a:pt x="1560" y="2940"/>
                </a:lnTo>
                <a:close/>
                <a:moveTo>
                  <a:pt x="1630" y="2946"/>
                </a:moveTo>
                <a:lnTo>
                  <a:pt x="1630" y="2946"/>
                </a:lnTo>
                <a:lnTo>
                  <a:pt x="1630" y="2948"/>
                </a:lnTo>
                <a:lnTo>
                  <a:pt x="1632" y="2952"/>
                </a:lnTo>
                <a:lnTo>
                  <a:pt x="1640" y="2952"/>
                </a:lnTo>
                <a:lnTo>
                  <a:pt x="1640" y="2950"/>
                </a:lnTo>
                <a:lnTo>
                  <a:pt x="1642" y="2946"/>
                </a:lnTo>
                <a:lnTo>
                  <a:pt x="1640" y="2944"/>
                </a:lnTo>
                <a:lnTo>
                  <a:pt x="1638" y="2944"/>
                </a:lnTo>
                <a:lnTo>
                  <a:pt x="1632" y="2944"/>
                </a:lnTo>
                <a:lnTo>
                  <a:pt x="1630" y="2944"/>
                </a:lnTo>
                <a:lnTo>
                  <a:pt x="1630" y="2946"/>
                </a:lnTo>
                <a:close/>
                <a:moveTo>
                  <a:pt x="2712" y="2958"/>
                </a:moveTo>
                <a:lnTo>
                  <a:pt x="2712" y="2958"/>
                </a:lnTo>
                <a:lnTo>
                  <a:pt x="2710" y="2948"/>
                </a:lnTo>
                <a:lnTo>
                  <a:pt x="2702" y="2948"/>
                </a:lnTo>
                <a:lnTo>
                  <a:pt x="2698" y="2950"/>
                </a:lnTo>
                <a:lnTo>
                  <a:pt x="2696" y="2954"/>
                </a:lnTo>
                <a:lnTo>
                  <a:pt x="2698" y="2958"/>
                </a:lnTo>
                <a:lnTo>
                  <a:pt x="2700" y="2960"/>
                </a:lnTo>
                <a:lnTo>
                  <a:pt x="2704" y="2962"/>
                </a:lnTo>
                <a:lnTo>
                  <a:pt x="2708" y="2962"/>
                </a:lnTo>
                <a:lnTo>
                  <a:pt x="2712" y="2958"/>
                </a:lnTo>
                <a:close/>
                <a:moveTo>
                  <a:pt x="2456" y="2956"/>
                </a:moveTo>
                <a:lnTo>
                  <a:pt x="2456" y="2956"/>
                </a:lnTo>
                <a:lnTo>
                  <a:pt x="2462" y="2956"/>
                </a:lnTo>
                <a:lnTo>
                  <a:pt x="2460" y="2952"/>
                </a:lnTo>
                <a:lnTo>
                  <a:pt x="2456" y="2950"/>
                </a:lnTo>
                <a:lnTo>
                  <a:pt x="2456" y="2956"/>
                </a:lnTo>
                <a:close/>
                <a:moveTo>
                  <a:pt x="978" y="2958"/>
                </a:moveTo>
                <a:lnTo>
                  <a:pt x="978" y="2958"/>
                </a:lnTo>
                <a:lnTo>
                  <a:pt x="980" y="2960"/>
                </a:lnTo>
                <a:lnTo>
                  <a:pt x="982" y="2960"/>
                </a:lnTo>
                <a:lnTo>
                  <a:pt x="984" y="2960"/>
                </a:lnTo>
                <a:lnTo>
                  <a:pt x="984" y="2958"/>
                </a:lnTo>
                <a:lnTo>
                  <a:pt x="986" y="2958"/>
                </a:lnTo>
                <a:lnTo>
                  <a:pt x="984" y="2954"/>
                </a:lnTo>
                <a:lnTo>
                  <a:pt x="982" y="2952"/>
                </a:lnTo>
                <a:lnTo>
                  <a:pt x="978" y="2954"/>
                </a:lnTo>
                <a:lnTo>
                  <a:pt x="978" y="2958"/>
                </a:lnTo>
                <a:close/>
                <a:moveTo>
                  <a:pt x="1802" y="2954"/>
                </a:moveTo>
                <a:lnTo>
                  <a:pt x="1802" y="2954"/>
                </a:lnTo>
                <a:lnTo>
                  <a:pt x="1804" y="2956"/>
                </a:lnTo>
                <a:lnTo>
                  <a:pt x="1806" y="2956"/>
                </a:lnTo>
                <a:lnTo>
                  <a:pt x="1806" y="2960"/>
                </a:lnTo>
                <a:lnTo>
                  <a:pt x="1810" y="2958"/>
                </a:lnTo>
                <a:lnTo>
                  <a:pt x="1810" y="2956"/>
                </a:lnTo>
                <a:lnTo>
                  <a:pt x="1808" y="2954"/>
                </a:lnTo>
                <a:lnTo>
                  <a:pt x="1806" y="2952"/>
                </a:lnTo>
                <a:lnTo>
                  <a:pt x="1802" y="2954"/>
                </a:lnTo>
                <a:close/>
                <a:moveTo>
                  <a:pt x="3188" y="2954"/>
                </a:moveTo>
                <a:lnTo>
                  <a:pt x="3188" y="2954"/>
                </a:lnTo>
                <a:lnTo>
                  <a:pt x="3188" y="2956"/>
                </a:lnTo>
                <a:lnTo>
                  <a:pt x="3190" y="2958"/>
                </a:lnTo>
                <a:lnTo>
                  <a:pt x="3192" y="2958"/>
                </a:lnTo>
                <a:lnTo>
                  <a:pt x="3194" y="2956"/>
                </a:lnTo>
                <a:lnTo>
                  <a:pt x="3194" y="2952"/>
                </a:lnTo>
                <a:lnTo>
                  <a:pt x="3190" y="2952"/>
                </a:lnTo>
                <a:lnTo>
                  <a:pt x="3188" y="2954"/>
                </a:lnTo>
                <a:close/>
                <a:moveTo>
                  <a:pt x="3716" y="2960"/>
                </a:moveTo>
                <a:lnTo>
                  <a:pt x="3716" y="2960"/>
                </a:lnTo>
                <a:lnTo>
                  <a:pt x="3716" y="2964"/>
                </a:lnTo>
                <a:lnTo>
                  <a:pt x="3716" y="2968"/>
                </a:lnTo>
                <a:lnTo>
                  <a:pt x="3720" y="2968"/>
                </a:lnTo>
                <a:lnTo>
                  <a:pt x="3720" y="2970"/>
                </a:lnTo>
                <a:lnTo>
                  <a:pt x="3722" y="2970"/>
                </a:lnTo>
                <a:lnTo>
                  <a:pt x="3726" y="2970"/>
                </a:lnTo>
                <a:lnTo>
                  <a:pt x="3726" y="2968"/>
                </a:lnTo>
                <a:lnTo>
                  <a:pt x="3728" y="2968"/>
                </a:lnTo>
                <a:lnTo>
                  <a:pt x="3728" y="2962"/>
                </a:lnTo>
                <a:lnTo>
                  <a:pt x="3726" y="2958"/>
                </a:lnTo>
                <a:lnTo>
                  <a:pt x="3722" y="2958"/>
                </a:lnTo>
                <a:lnTo>
                  <a:pt x="3720" y="2960"/>
                </a:lnTo>
                <a:lnTo>
                  <a:pt x="3716" y="2960"/>
                </a:lnTo>
                <a:close/>
                <a:moveTo>
                  <a:pt x="1088" y="2970"/>
                </a:moveTo>
                <a:lnTo>
                  <a:pt x="1088" y="2970"/>
                </a:lnTo>
                <a:lnTo>
                  <a:pt x="1092" y="2972"/>
                </a:lnTo>
                <a:lnTo>
                  <a:pt x="1096" y="2972"/>
                </a:lnTo>
                <a:lnTo>
                  <a:pt x="1096" y="2970"/>
                </a:lnTo>
                <a:lnTo>
                  <a:pt x="1096" y="2966"/>
                </a:lnTo>
                <a:lnTo>
                  <a:pt x="1094" y="2962"/>
                </a:lnTo>
                <a:lnTo>
                  <a:pt x="1090" y="2962"/>
                </a:lnTo>
                <a:lnTo>
                  <a:pt x="1086" y="2962"/>
                </a:lnTo>
                <a:lnTo>
                  <a:pt x="1088" y="2964"/>
                </a:lnTo>
                <a:lnTo>
                  <a:pt x="1088" y="2966"/>
                </a:lnTo>
                <a:lnTo>
                  <a:pt x="1088" y="2968"/>
                </a:lnTo>
                <a:lnTo>
                  <a:pt x="1088" y="2970"/>
                </a:lnTo>
                <a:close/>
                <a:moveTo>
                  <a:pt x="3032" y="2970"/>
                </a:moveTo>
                <a:lnTo>
                  <a:pt x="3032" y="2970"/>
                </a:lnTo>
                <a:lnTo>
                  <a:pt x="3034" y="2968"/>
                </a:lnTo>
                <a:lnTo>
                  <a:pt x="3034" y="2966"/>
                </a:lnTo>
                <a:lnTo>
                  <a:pt x="3032" y="2964"/>
                </a:lnTo>
                <a:lnTo>
                  <a:pt x="3028" y="2962"/>
                </a:lnTo>
                <a:lnTo>
                  <a:pt x="3028" y="2966"/>
                </a:lnTo>
                <a:lnTo>
                  <a:pt x="3030" y="2968"/>
                </a:lnTo>
                <a:lnTo>
                  <a:pt x="3032" y="2970"/>
                </a:lnTo>
                <a:close/>
                <a:moveTo>
                  <a:pt x="3288" y="2970"/>
                </a:moveTo>
                <a:lnTo>
                  <a:pt x="3288" y="2970"/>
                </a:lnTo>
                <a:lnTo>
                  <a:pt x="3292" y="2970"/>
                </a:lnTo>
                <a:lnTo>
                  <a:pt x="3292" y="2968"/>
                </a:lnTo>
                <a:lnTo>
                  <a:pt x="3290" y="2968"/>
                </a:lnTo>
                <a:lnTo>
                  <a:pt x="3290" y="2966"/>
                </a:lnTo>
                <a:lnTo>
                  <a:pt x="3288" y="2970"/>
                </a:lnTo>
                <a:close/>
                <a:moveTo>
                  <a:pt x="3530" y="2970"/>
                </a:moveTo>
                <a:lnTo>
                  <a:pt x="3530" y="2970"/>
                </a:lnTo>
                <a:lnTo>
                  <a:pt x="3534" y="2968"/>
                </a:lnTo>
                <a:lnTo>
                  <a:pt x="3534" y="2966"/>
                </a:lnTo>
                <a:lnTo>
                  <a:pt x="3532" y="2966"/>
                </a:lnTo>
                <a:lnTo>
                  <a:pt x="3530" y="2966"/>
                </a:lnTo>
                <a:lnTo>
                  <a:pt x="3530" y="2970"/>
                </a:lnTo>
                <a:close/>
                <a:moveTo>
                  <a:pt x="2632" y="2978"/>
                </a:moveTo>
                <a:lnTo>
                  <a:pt x="2632" y="2978"/>
                </a:lnTo>
                <a:lnTo>
                  <a:pt x="2636" y="2982"/>
                </a:lnTo>
                <a:lnTo>
                  <a:pt x="2642" y="2984"/>
                </a:lnTo>
                <a:lnTo>
                  <a:pt x="2646" y="2978"/>
                </a:lnTo>
                <a:lnTo>
                  <a:pt x="2646" y="2970"/>
                </a:lnTo>
                <a:lnTo>
                  <a:pt x="2640" y="2968"/>
                </a:lnTo>
                <a:lnTo>
                  <a:pt x="2636" y="2970"/>
                </a:lnTo>
                <a:lnTo>
                  <a:pt x="2632" y="2978"/>
                </a:lnTo>
                <a:close/>
                <a:moveTo>
                  <a:pt x="2370" y="2994"/>
                </a:moveTo>
                <a:lnTo>
                  <a:pt x="2370" y="2994"/>
                </a:lnTo>
                <a:lnTo>
                  <a:pt x="2372" y="2994"/>
                </a:lnTo>
                <a:lnTo>
                  <a:pt x="2374" y="2996"/>
                </a:lnTo>
                <a:lnTo>
                  <a:pt x="2376" y="3000"/>
                </a:lnTo>
                <a:lnTo>
                  <a:pt x="2380" y="2998"/>
                </a:lnTo>
                <a:lnTo>
                  <a:pt x="2382" y="2998"/>
                </a:lnTo>
                <a:lnTo>
                  <a:pt x="2390" y="2996"/>
                </a:lnTo>
                <a:lnTo>
                  <a:pt x="2396" y="2996"/>
                </a:lnTo>
                <a:lnTo>
                  <a:pt x="2400" y="2992"/>
                </a:lnTo>
                <a:lnTo>
                  <a:pt x="2400" y="2990"/>
                </a:lnTo>
                <a:lnTo>
                  <a:pt x="2398" y="2988"/>
                </a:lnTo>
                <a:lnTo>
                  <a:pt x="2398" y="2986"/>
                </a:lnTo>
                <a:lnTo>
                  <a:pt x="2400" y="2984"/>
                </a:lnTo>
                <a:lnTo>
                  <a:pt x="2400" y="2982"/>
                </a:lnTo>
                <a:lnTo>
                  <a:pt x="2392" y="2980"/>
                </a:lnTo>
                <a:lnTo>
                  <a:pt x="2386" y="2978"/>
                </a:lnTo>
                <a:lnTo>
                  <a:pt x="2380" y="2976"/>
                </a:lnTo>
                <a:lnTo>
                  <a:pt x="2372" y="2976"/>
                </a:lnTo>
                <a:lnTo>
                  <a:pt x="2372" y="2980"/>
                </a:lnTo>
                <a:lnTo>
                  <a:pt x="2370" y="2984"/>
                </a:lnTo>
                <a:lnTo>
                  <a:pt x="2368" y="2990"/>
                </a:lnTo>
                <a:lnTo>
                  <a:pt x="2370" y="2994"/>
                </a:lnTo>
                <a:close/>
                <a:moveTo>
                  <a:pt x="3374" y="2982"/>
                </a:moveTo>
                <a:lnTo>
                  <a:pt x="3374" y="2982"/>
                </a:lnTo>
                <a:lnTo>
                  <a:pt x="3376" y="2980"/>
                </a:lnTo>
                <a:lnTo>
                  <a:pt x="3378" y="2978"/>
                </a:lnTo>
                <a:lnTo>
                  <a:pt x="3374" y="2978"/>
                </a:lnTo>
                <a:lnTo>
                  <a:pt x="3374" y="2982"/>
                </a:lnTo>
                <a:close/>
                <a:moveTo>
                  <a:pt x="1778" y="2988"/>
                </a:moveTo>
                <a:lnTo>
                  <a:pt x="1778" y="2988"/>
                </a:lnTo>
                <a:lnTo>
                  <a:pt x="1778" y="2986"/>
                </a:lnTo>
                <a:lnTo>
                  <a:pt x="1780" y="2986"/>
                </a:lnTo>
                <a:lnTo>
                  <a:pt x="1782" y="2986"/>
                </a:lnTo>
                <a:lnTo>
                  <a:pt x="1782" y="2984"/>
                </a:lnTo>
                <a:lnTo>
                  <a:pt x="1782" y="2982"/>
                </a:lnTo>
                <a:lnTo>
                  <a:pt x="1780" y="2982"/>
                </a:lnTo>
                <a:lnTo>
                  <a:pt x="1780" y="2980"/>
                </a:lnTo>
                <a:lnTo>
                  <a:pt x="1778" y="2980"/>
                </a:lnTo>
                <a:lnTo>
                  <a:pt x="1776" y="2984"/>
                </a:lnTo>
                <a:lnTo>
                  <a:pt x="1776" y="2986"/>
                </a:lnTo>
                <a:lnTo>
                  <a:pt x="1778" y="2988"/>
                </a:lnTo>
                <a:close/>
                <a:moveTo>
                  <a:pt x="2696" y="2986"/>
                </a:moveTo>
                <a:lnTo>
                  <a:pt x="2696" y="2986"/>
                </a:lnTo>
                <a:lnTo>
                  <a:pt x="2698" y="2986"/>
                </a:lnTo>
                <a:lnTo>
                  <a:pt x="2700" y="2986"/>
                </a:lnTo>
                <a:lnTo>
                  <a:pt x="2700" y="2988"/>
                </a:lnTo>
                <a:lnTo>
                  <a:pt x="2700" y="2996"/>
                </a:lnTo>
                <a:lnTo>
                  <a:pt x="2700" y="3002"/>
                </a:lnTo>
                <a:lnTo>
                  <a:pt x="2702" y="3014"/>
                </a:lnTo>
                <a:lnTo>
                  <a:pt x="2708" y="3016"/>
                </a:lnTo>
                <a:lnTo>
                  <a:pt x="2712" y="3020"/>
                </a:lnTo>
                <a:lnTo>
                  <a:pt x="2718" y="3030"/>
                </a:lnTo>
                <a:lnTo>
                  <a:pt x="2722" y="3040"/>
                </a:lnTo>
                <a:lnTo>
                  <a:pt x="2726" y="3044"/>
                </a:lnTo>
                <a:lnTo>
                  <a:pt x="2730" y="3048"/>
                </a:lnTo>
                <a:lnTo>
                  <a:pt x="2734" y="3046"/>
                </a:lnTo>
                <a:lnTo>
                  <a:pt x="2738" y="3046"/>
                </a:lnTo>
                <a:lnTo>
                  <a:pt x="2742" y="3046"/>
                </a:lnTo>
                <a:lnTo>
                  <a:pt x="2744" y="3042"/>
                </a:lnTo>
                <a:lnTo>
                  <a:pt x="2748" y="3046"/>
                </a:lnTo>
                <a:lnTo>
                  <a:pt x="2752" y="3046"/>
                </a:lnTo>
                <a:lnTo>
                  <a:pt x="2758" y="3042"/>
                </a:lnTo>
                <a:lnTo>
                  <a:pt x="2762" y="3038"/>
                </a:lnTo>
                <a:lnTo>
                  <a:pt x="2766" y="3032"/>
                </a:lnTo>
                <a:lnTo>
                  <a:pt x="2760" y="3020"/>
                </a:lnTo>
                <a:lnTo>
                  <a:pt x="2760" y="3014"/>
                </a:lnTo>
                <a:lnTo>
                  <a:pt x="2760" y="3010"/>
                </a:lnTo>
                <a:lnTo>
                  <a:pt x="2754" y="3004"/>
                </a:lnTo>
                <a:lnTo>
                  <a:pt x="2746" y="2998"/>
                </a:lnTo>
                <a:lnTo>
                  <a:pt x="2744" y="2996"/>
                </a:lnTo>
                <a:lnTo>
                  <a:pt x="2742" y="2992"/>
                </a:lnTo>
                <a:lnTo>
                  <a:pt x="2738" y="2988"/>
                </a:lnTo>
                <a:lnTo>
                  <a:pt x="2736" y="2986"/>
                </a:lnTo>
                <a:lnTo>
                  <a:pt x="2732" y="2982"/>
                </a:lnTo>
                <a:lnTo>
                  <a:pt x="2730" y="2980"/>
                </a:lnTo>
                <a:lnTo>
                  <a:pt x="2726" y="2982"/>
                </a:lnTo>
                <a:lnTo>
                  <a:pt x="2722" y="2982"/>
                </a:lnTo>
                <a:lnTo>
                  <a:pt x="2712" y="2982"/>
                </a:lnTo>
                <a:lnTo>
                  <a:pt x="2704" y="2980"/>
                </a:lnTo>
                <a:lnTo>
                  <a:pt x="2700" y="2982"/>
                </a:lnTo>
                <a:lnTo>
                  <a:pt x="2696" y="2986"/>
                </a:lnTo>
                <a:close/>
                <a:moveTo>
                  <a:pt x="1250" y="2988"/>
                </a:moveTo>
                <a:lnTo>
                  <a:pt x="1250" y="2988"/>
                </a:lnTo>
                <a:lnTo>
                  <a:pt x="1250" y="2992"/>
                </a:lnTo>
                <a:lnTo>
                  <a:pt x="1250" y="2994"/>
                </a:lnTo>
                <a:lnTo>
                  <a:pt x="1254" y="2994"/>
                </a:lnTo>
                <a:lnTo>
                  <a:pt x="1256" y="2992"/>
                </a:lnTo>
                <a:lnTo>
                  <a:pt x="1258" y="2988"/>
                </a:lnTo>
                <a:lnTo>
                  <a:pt x="1254" y="2986"/>
                </a:lnTo>
                <a:lnTo>
                  <a:pt x="1250" y="2988"/>
                </a:lnTo>
                <a:close/>
                <a:moveTo>
                  <a:pt x="1744" y="2992"/>
                </a:moveTo>
                <a:lnTo>
                  <a:pt x="1744" y="2992"/>
                </a:lnTo>
                <a:lnTo>
                  <a:pt x="1746" y="2992"/>
                </a:lnTo>
                <a:lnTo>
                  <a:pt x="1748" y="2992"/>
                </a:lnTo>
                <a:lnTo>
                  <a:pt x="1746" y="2990"/>
                </a:lnTo>
                <a:lnTo>
                  <a:pt x="1744" y="2988"/>
                </a:lnTo>
                <a:lnTo>
                  <a:pt x="1744" y="2992"/>
                </a:lnTo>
                <a:close/>
                <a:moveTo>
                  <a:pt x="3130" y="2998"/>
                </a:moveTo>
                <a:lnTo>
                  <a:pt x="3130" y="2998"/>
                </a:lnTo>
                <a:lnTo>
                  <a:pt x="3132" y="2998"/>
                </a:lnTo>
                <a:lnTo>
                  <a:pt x="3134" y="2994"/>
                </a:lnTo>
                <a:lnTo>
                  <a:pt x="3128" y="2994"/>
                </a:lnTo>
                <a:lnTo>
                  <a:pt x="3128" y="2996"/>
                </a:lnTo>
                <a:lnTo>
                  <a:pt x="3130" y="2998"/>
                </a:lnTo>
                <a:close/>
                <a:moveTo>
                  <a:pt x="2404" y="2998"/>
                </a:moveTo>
                <a:lnTo>
                  <a:pt x="2404" y="2998"/>
                </a:lnTo>
                <a:lnTo>
                  <a:pt x="2408" y="2998"/>
                </a:lnTo>
                <a:lnTo>
                  <a:pt x="2408" y="3000"/>
                </a:lnTo>
                <a:lnTo>
                  <a:pt x="2410" y="3002"/>
                </a:lnTo>
                <a:lnTo>
                  <a:pt x="2414" y="3004"/>
                </a:lnTo>
                <a:lnTo>
                  <a:pt x="2416" y="3004"/>
                </a:lnTo>
                <a:lnTo>
                  <a:pt x="2416" y="3000"/>
                </a:lnTo>
                <a:lnTo>
                  <a:pt x="2418" y="2996"/>
                </a:lnTo>
                <a:lnTo>
                  <a:pt x="2412" y="2994"/>
                </a:lnTo>
                <a:lnTo>
                  <a:pt x="2406" y="2994"/>
                </a:lnTo>
                <a:lnTo>
                  <a:pt x="2406" y="2996"/>
                </a:lnTo>
                <a:lnTo>
                  <a:pt x="2404" y="2998"/>
                </a:lnTo>
                <a:close/>
                <a:moveTo>
                  <a:pt x="3104" y="2998"/>
                </a:moveTo>
                <a:lnTo>
                  <a:pt x="3104" y="2998"/>
                </a:lnTo>
                <a:lnTo>
                  <a:pt x="3104" y="2996"/>
                </a:lnTo>
                <a:lnTo>
                  <a:pt x="3100" y="2994"/>
                </a:lnTo>
                <a:lnTo>
                  <a:pt x="3102" y="2998"/>
                </a:lnTo>
                <a:lnTo>
                  <a:pt x="3104" y="2998"/>
                </a:lnTo>
                <a:close/>
                <a:moveTo>
                  <a:pt x="1488" y="2998"/>
                </a:moveTo>
                <a:lnTo>
                  <a:pt x="1488" y="2998"/>
                </a:lnTo>
                <a:lnTo>
                  <a:pt x="1486" y="3004"/>
                </a:lnTo>
                <a:lnTo>
                  <a:pt x="1486" y="3008"/>
                </a:lnTo>
                <a:lnTo>
                  <a:pt x="1488" y="3010"/>
                </a:lnTo>
                <a:lnTo>
                  <a:pt x="1494" y="3010"/>
                </a:lnTo>
                <a:lnTo>
                  <a:pt x="1498" y="3008"/>
                </a:lnTo>
                <a:lnTo>
                  <a:pt x="1500" y="3002"/>
                </a:lnTo>
                <a:lnTo>
                  <a:pt x="1498" y="3002"/>
                </a:lnTo>
                <a:lnTo>
                  <a:pt x="1496" y="3000"/>
                </a:lnTo>
                <a:lnTo>
                  <a:pt x="1494" y="2996"/>
                </a:lnTo>
                <a:lnTo>
                  <a:pt x="1494" y="2998"/>
                </a:lnTo>
                <a:lnTo>
                  <a:pt x="1492" y="3000"/>
                </a:lnTo>
                <a:lnTo>
                  <a:pt x="1488" y="2998"/>
                </a:lnTo>
                <a:close/>
                <a:moveTo>
                  <a:pt x="2548" y="3006"/>
                </a:moveTo>
                <a:lnTo>
                  <a:pt x="2548" y="3006"/>
                </a:lnTo>
                <a:lnTo>
                  <a:pt x="2546" y="3002"/>
                </a:lnTo>
                <a:lnTo>
                  <a:pt x="2544" y="3002"/>
                </a:lnTo>
                <a:lnTo>
                  <a:pt x="2546" y="3004"/>
                </a:lnTo>
                <a:lnTo>
                  <a:pt x="2548" y="3006"/>
                </a:lnTo>
                <a:close/>
                <a:moveTo>
                  <a:pt x="2584" y="3018"/>
                </a:moveTo>
                <a:lnTo>
                  <a:pt x="2584" y="3018"/>
                </a:lnTo>
                <a:lnTo>
                  <a:pt x="2586" y="3018"/>
                </a:lnTo>
                <a:lnTo>
                  <a:pt x="2590" y="3020"/>
                </a:lnTo>
                <a:lnTo>
                  <a:pt x="2590" y="3018"/>
                </a:lnTo>
                <a:lnTo>
                  <a:pt x="2594" y="3018"/>
                </a:lnTo>
                <a:lnTo>
                  <a:pt x="2594" y="3014"/>
                </a:lnTo>
                <a:lnTo>
                  <a:pt x="2594" y="3010"/>
                </a:lnTo>
                <a:lnTo>
                  <a:pt x="2590" y="3008"/>
                </a:lnTo>
                <a:lnTo>
                  <a:pt x="2588" y="3008"/>
                </a:lnTo>
                <a:lnTo>
                  <a:pt x="2586" y="3010"/>
                </a:lnTo>
                <a:lnTo>
                  <a:pt x="2584" y="3014"/>
                </a:lnTo>
                <a:lnTo>
                  <a:pt x="2584" y="3018"/>
                </a:lnTo>
                <a:close/>
                <a:moveTo>
                  <a:pt x="3220" y="3012"/>
                </a:moveTo>
                <a:lnTo>
                  <a:pt x="3220" y="3012"/>
                </a:lnTo>
                <a:lnTo>
                  <a:pt x="3220" y="3016"/>
                </a:lnTo>
                <a:lnTo>
                  <a:pt x="3222" y="3020"/>
                </a:lnTo>
                <a:lnTo>
                  <a:pt x="3224" y="3026"/>
                </a:lnTo>
                <a:lnTo>
                  <a:pt x="3228" y="3026"/>
                </a:lnTo>
                <a:lnTo>
                  <a:pt x="3230" y="3026"/>
                </a:lnTo>
                <a:lnTo>
                  <a:pt x="3234" y="3028"/>
                </a:lnTo>
                <a:lnTo>
                  <a:pt x="3238" y="3028"/>
                </a:lnTo>
                <a:lnTo>
                  <a:pt x="3240" y="3024"/>
                </a:lnTo>
                <a:lnTo>
                  <a:pt x="3240" y="3018"/>
                </a:lnTo>
                <a:lnTo>
                  <a:pt x="3236" y="3008"/>
                </a:lnTo>
                <a:lnTo>
                  <a:pt x="3228" y="3010"/>
                </a:lnTo>
                <a:lnTo>
                  <a:pt x="3220" y="3012"/>
                </a:lnTo>
                <a:close/>
                <a:moveTo>
                  <a:pt x="1356" y="3010"/>
                </a:moveTo>
                <a:lnTo>
                  <a:pt x="1356" y="3010"/>
                </a:lnTo>
                <a:lnTo>
                  <a:pt x="1348" y="3010"/>
                </a:lnTo>
                <a:lnTo>
                  <a:pt x="1344" y="3014"/>
                </a:lnTo>
                <a:lnTo>
                  <a:pt x="1346" y="3018"/>
                </a:lnTo>
                <a:lnTo>
                  <a:pt x="1348" y="3022"/>
                </a:lnTo>
                <a:lnTo>
                  <a:pt x="1350" y="3024"/>
                </a:lnTo>
                <a:lnTo>
                  <a:pt x="1354" y="3022"/>
                </a:lnTo>
                <a:lnTo>
                  <a:pt x="1356" y="3022"/>
                </a:lnTo>
                <a:lnTo>
                  <a:pt x="1358" y="3018"/>
                </a:lnTo>
                <a:lnTo>
                  <a:pt x="1358" y="3014"/>
                </a:lnTo>
                <a:lnTo>
                  <a:pt x="1354" y="3016"/>
                </a:lnTo>
                <a:lnTo>
                  <a:pt x="1350" y="3016"/>
                </a:lnTo>
                <a:lnTo>
                  <a:pt x="1350" y="3014"/>
                </a:lnTo>
                <a:lnTo>
                  <a:pt x="1356" y="3014"/>
                </a:lnTo>
                <a:lnTo>
                  <a:pt x="1356" y="3010"/>
                </a:lnTo>
                <a:close/>
                <a:moveTo>
                  <a:pt x="1504" y="3012"/>
                </a:moveTo>
                <a:lnTo>
                  <a:pt x="1504" y="3012"/>
                </a:lnTo>
                <a:lnTo>
                  <a:pt x="1504" y="3018"/>
                </a:lnTo>
                <a:lnTo>
                  <a:pt x="1506" y="3022"/>
                </a:lnTo>
                <a:lnTo>
                  <a:pt x="1510" y="3022"/>
                </a:lnTo>
                <a:lnTo>
                  <a:pt x="1514" y="3020"/>
                </a:lnTo>
                <a:lnTo>
                  <a:pt x="1514" y="3018"/>
                </a:lnTo>
                <a:lnTo>
                  <a:pt x="1516" y="3016"/>
                </a:lnTo>
                <a:lnTo>
                  <a:pt x="1506" y="3010"/>
                </a:lnTo>
                <a:lnTo>
                  <a:pt x="1506" y="3012"/>
                </a:lnTo>
                <a:lnTo>
                  <a:pt x="1504" y="3012"/>
                </a:lnTo>
                <a:close/>
                <a:moveTo>
                  <a:pt x="1314" y="3014"/>
                </a:moveTo>
                <a:lnTo>
                  <a:pt x="1314" y="3014"/>
                </a:lnTo>
                <a:lnTo>
                  <a:pt x="1312" y="3018"/>
                </a:lnTo>
                <a:lnTo>
                  <a:pt x="1310" y="3018"/>
                </a:lnTo>
                <a:lnTo>
                  <a:pt x="1310" y="3026"/>
                </a:lnTo>
                <a:lnTo>
                  <a:pt x="1310" y="3034"/>
                </a:lnTo>
                <a:lnTo>
                  <a:pt x="1312" y="3034"/>
                </a:lnTo>
                <a:lnTo>
                  <a:pt x="1314" y="3034"/>
                </a:lnTo>
                <a:lnTo>
                  <a:pt x="1316" y="3036"/>
                </a:lnTo>
                <a:lnTo>
                  <a:pt x="1318" y="3036"/>
                </a:lnTo>
                <a:lnTo>
                  <a:pt x="1324" y="3030"/>
                </a:lnTo>
                <a:lnTo>
                  <a:pt x="1326" y="3028"/>
                </a:lnTo>
                <a:lnTo>
                  <a:pt x="1326" y="3022"/>
                </a:lnTo>
                <a:lnTo>
                  <a:pt x="1324" y="3024"/>
                </a:lnTo>
                <a:lnTo>
                  <a:pt x="1322" y="3022"/>
                </a:lnTo>
                <a:lnTo>
                  <a:pt x="1324" y="3020"/>
                </a:lnTo>
                <a:lnTo>
                  <a:pt x="1322" y="3016"/>
                </a:lnTo>
                <a:lnTo>
                  <a:pt x="1318" y="3014"/>
                </a:lnTo>
                <a:lnTo>
                  <a:pt x="1314" y="3014"/>
                </a:lnTo>
                <a:close/>
                <a:moveTo>
                  <a:pt x="2366" y="3022"/>
                </a:moveTo>
                <a:lnTo>
                  <a:pt x="2366" y="3022"/>
                </a:lnTo>
                <a:lnTo>
                  <a:pt x="2368" y="3018"/>
                </a:lnTo>
                <a:lnTo>
                  <a:pt x="2362" y="3016"/>
                </a:lnTo>
                <a:lnTo>
                  <a:pt x="2364" y="3014"/>
                </a:lnTo>
                <a:lnTo>
                  <a:pt x="2362" y="3014"/>
                </a:lnTo>
                <a:lnTo>
                  <a:pt x="2364" y="3018"/>
                </a:lnTo>
                <a:lnTo>
                  <a:pt x="2366" y="3022"/>
                </a:lnTo>
                <a:close/>
                <a:moveTo>
                  <a:pt x="2570" y="3020"/>
                </a:moveTo>
                <a:lnTo>
                  <a:pt x="2570" y="3020"/>
                </a:lnTo>
                <a:lnTo>
                  <a:pt x="2574" y="3022"/>
                </a:lnTo>
                <a:lnTo>
                  <a:pt x="2576" y="3022"/>
                </a:lnTo>
                <a:lnTo>
                  <a:pt x="2578" y="3020"/>
                </a:lnTo>
                <a:lnTo>
                  <a:pt x="2578" y="3018"/>
                </a:lnTo>
                <a:lnTo>
                  <a:pt x="2576" y="3018"/>
                </a:lnTo>
                <a:lnTo>
                  <a:pt x="2574" y="3018"/>
                </a:lnTo>
                <a:lnTo>
                  <a:pt x="2570" y="3020"/>
                </a:lnTo>
                <a:close/>
                <a:moveTo>
                  <a:pt x="1126" y="3028"/>
                </a:moveTo>
                <a:lnTo>
                  <a:pt x="1126" y="3028"/>
                </a:lnTo>
                <a:lnTo>
                  <a:pt x="1128" y="3030"/>
                </a:lnTo>
                <a:lnTo>
                  <a:pt x="1132" y="3030"/>
                </a:lnTo>
                <a:lnTo>
                  <a:pt x="1132" y="3022"/>
                </a:lnTo>
                <a:lnTo>
                  <a:pt x="1126" y="3022"/>
                </a:lnTo>
                <a:lnTo>
                  <a:pt x="1126" y="3024"/>
                </a:lnTo>
                <a:lnTo>
                  <a:pt x="1126" y="3028"/>
                </a:lnTo>
                <a:close/>
                <a:moveTo>
                  <a:pt x="2572" y="3026"/>
                </a:moveTo>
                <a:lnTo>
                  <a:pt x="2572" y="3026"/>
                </a:lnTo>
                <a:lnTo>
                  <a:pt x="2578" y="3026"/>
                </a:lnTo>
                <a:lnTo>
                  <a:pt x="2580" y="3026"/>
                </a:lnTo>
                <a:lnTo>
                  <a:pt x="2580" y="3022"/>
                </a:lnTo>
                <a:lnTo>
                  <a:pt x="2572" y="3022"/>
                </a:lnTo>
                <a:lnTo>
                  <a:pt x="2572" y="3026"/>
                </a:lnTo>
                <a:close/>
                <a:moveTo>
                  <a:pt x="1546" y="3028"/>
                </a:moveTo>
                <a:lnTo>
                  <a:pt x="1546" y="3028"/>
                </a:lnTo>
                <a:lnTo>
                  <a:pt x="1548" y="3030"/>
                </a:lnTo>
                <a:lnTo>
                  <a:pt x="1550" y="3030"/>
                </a:lnTo>
                <a:lnTo>
                  <a:pt x="1556" y="3030"/>
                </a:lnTo>
                <a:lnTo>
                  <a:pt x="1556" y="3026"/>
                </a:lnTo>
                <a:lnTo>
                  <a:pt x="1558" y="3024"/>
                </a:lnTo>
                <a:lnTo>
                  <a:pt x="1554" y="3024"/>
                </a:lnTo>
                <a:lnTo>
                  <a:pt x="1550" y="3024"/>
                </a:lnTo>
                <a:lnTo>
                  <a:pt x="1548" y="3026"/>
                </a:lnTo>
                <a:lnTo>
                  <a:pt x="1546" y="3028"/>
                </a:lnTo>
                <a:close/>
                <a:moveTo>
                  <a:pt x="2280" y="3036"/>
                </a:moveTo>
                <a:lnTo>
                  <a:pt x="2280" y="3036"/>
                </a:lnTo>
                <a:lnTo>
                  <a:pt x="2282" y="3038"/>
                </a:lnTo>
                <a:lnTo>
                  <a:pt x="2288" y="3040"/>
                </a:lnTo>
                <a:lnTo>
                  <a:pt x="2290" y="3036"/>
                </a:lnTo>
                <a:lnTo>
                  <a:pt x="2290" y="3032"/>
                </a:lnTo>
                <a:lnTo>
                  <a:pt x="2288" y="3026"/>
                </a:lnTo>
                <a:lnTo>
                  <a:pt x="2284" y="3026"/>
                </a:lnTo>
                <a:lnTo>
                  <a:pt x="2280" y="3026"/>
                </a:lnTo>
                <a:lnTo>
                  <a:pt x="2278" y="3030"/>
                </a:lnTo>
                <a:lnTo>
                  <a:pt x="2280" y="3036"/>
                </a:lnTo>
                <a:close/>
                <a:moveTo>
                  <a:pt x="1748" y="3034"/>
                </a:moveTo>
                <a:lnTo>
                  <a:pt x="1748" y="3034"/>
                </a:lnTo>
                <a:lnTo>
                  <a:pt x="1752" y="3034"/>
                </a:lnTo>
                <a:lnTo>
                  <a:pt x="1752" y="3030"/>
                </a:lnTo>
                <a:lnTo>
                  <a:pt x="1750" y="3030"/>
                </a:lnTo>
                <a:lnTo>
                  <a:pt x="1750" y="3028"/>
                </a:lnTo>
                <a:lnTo>
                  <a:pt x="1748" y="3030"/>
                </a:lnTo>
                <a:lnTo>
                  <a:pt x="1748" y="3034"/>
                </a:lnTo>
                <a:close/>
                <a:moveTo>
                  <a:pt x="3168" y="3036"/>
                </a:moveTo>
                <a:lnTo>
                  <a:pt x="3168" y="3036"/>
                </a:lnTo>
                <a:lnTo>
                  <a:pt x="3172" y="3036"/>
                </a:lnTo>
                <a:lnTo>
                  <a:pt x="3172" y="3032"/>
                </a:lnTo>
                <a:lnTo>
                  <a:pt x="3168" y="3032"/>
                </a:lnTo>
                <a:lnTo>
                  <a:pt x="3168" y="3036"/>
                </a:lnTo>
                <a:close/>
                <a:moveTo>
                  <a:pt x="2800" y="3038"/>
                </a:moveTo>
                <a:lnTo>
                  <a:pt x="2800" y="3038"/>
                </a:lnTo>
                <a:lnTo>
                  <a:pt x="2800" y="3042"/>
                </a:lnTo>
                <a:lnTo>
                  <a:pt x="2800" y="3048"/>
                </a:lnTo>
                <a:lnTo>
                  <a:pt x="2806" y="3050"/>
                </a:lnTo>
                <a:lnTo>
                  <a:pt x="2808" y="3056"/>
                </a:lnTo>
                <a:lnTo>
                  <a:pt x="2814" y="3052"/>
                </a:lnTo>
                <a:lnTo>
                  <a:pt x="2816" y="3046"/>
                </a:lnTo>
                <a:lnTo>
                  <a:pt x="2818" y="3040"/>
                </a:lnTo>
                <a:lnTo>
                  <a:pt x="2814" y="3034"/>
                </a:lnTo>
                <a:lnTo>
                  <a:pt x="2806" y="3034"/>
                </a:lnTo>
                <a:lnTo>
                  <a:pt x="2800" y="3038"/>
                </a:lnTo>
                <a:close/>
                <a:moveTo>
                  <a:pt x="3262" y="3038"/>
                </a:moveTo>
                <a:lnTo>
                  <a:pt x="3262" y="3038"/>
                </a:lnTo>
                <a:lnTo>
                  <a:pt x="3262" y="3036"/>
                </a:lnTo>
                <a:lnTo>
                  <a:pt x="3262" y="3034"/>
                </a:lnTo>
                <a:lnTo>
                  <a:pt x="3260" y="3034"/>
                </a:lnTo>
                <a:lnTo>
                  <a:pt x="3260" y="3036"/>
                </a:lnTo>
                <a:lnTo>
                  <a:pt x="3260" y="3038"/>
                </a:lnTo>
                <a:lnTo>
                  <a:pt x="3262" y="3038"/>
                </a:lnTo>
                <a:close/>
                <a:moveTo>
                  <a:pt x="2120" y="3038"/>
                </a:moveTo>
                <a:lnTo>
                  <a:pt x="2120" y="3038"/>
                </a:lnTo>
                <a:lnTo>
                  <a:pt x="2120" y="3034"/>
                </a:lnTo>
                <a:lnTo>
                  <a:pt x="2116" y="3034"/>
                </a:lnTo>
                <a:lnTo>
                  <a:pt x="2118" y="3038"/>
                </a:lnTo>
                <a:lnTo>
                  <a:pt x="2120" y="3038"/>
                </a:lnTo>
                <a:close/>
                <a:moveTo>
                  <a:pt x="2346" y="3040"/>
                </a:moveTo>
                <a:lnTo>
                  <a:pt x="2346" y="3040"/>
                </a:lnTo>
                <a:lnTo>
                  <a:pt x="2346" y="3042"/>
                </a:lnTo>
                <a:lnTo>
                  <a:pt x="2348" y="3042"/>
                </a:lnTo>
                <a:lnTo>
                  <a:pt x="2350" y="3042"/>
                </a:lnTo>
                <a:lnTo>
                  <a:pt x="2352" y="3040"/>
                </a:lnTo>
                <a:lnTo>
                  <a:pt x="2354" y="3042"/>
                </a:lnTo>
                <a:lnTo>
                  <a:pt x="2354" y="3036"/>
                </a:lnTo>
                <a:lnTo>
                  <a:pt x="2350" y="3034"/>
                </a:lnTo>
                <a:lnTo>
                  <a:pt x="2346" y="3036"/>
                </a:lnTo>
                <a:lnTo>
                  <a:pt x="2346" y="3040"/>
                </a:lnTo>
                <a:close/>
                <a:moveTo>
                  <a:pt x="3586" y="3046"/>
                </a:moveTo>
                <a:lnTo>
                  <a:pt x="3586" y="3046"/>
                </a:lnTo>
                <a:lnTo>
                  <a:pt x="3590" y="3048"/>
                </a:lnTo>
                <a:lnTo>
                  <a:pt x="3592" y="3050"/>
                </a:lnTo>
                <a:lnTo>
                  <a:pt x="3594" y="3048"/>
                </a:lnTo>
                <a:lnTo>
                  <a:pt x="3594" y="3044"/>
                </a:lnTo>
                <a:lnTo>
                  <a:pt x="3592" y="3042"/>
                </a:lnTo>
                <a:lnTo>
                  <a:pt x="3586" y="3042"/>
                </a:lnTo>
                <a:lnTo>
                  <a:pt x="3586" y="3044"/>
                </a:lnTo>
                <a:lnTo>
                  <a:pt x="3586" y="3046"/>
                </a:lnTo>
                <a:close/>
                <a:moveTo>
                  <a:pt x="3458" y="3052"/>
                </a:moveTo>
                <a:lnTo>
                  <a:pt x="3458" y="3052"/>
                </a:lnTo>
                <a:lnTo>
                  <a:pt x="3464" y="3052"/>
                </a:lnTo>
                <a:lnTo>
                  <a:pt x="3462" y="3048"/>
                </a:lnTo>
                <a:lnTo>
                  <a:pt x="3460" y="3044"/>
                </a:lnTo>
                <a:lnTo>
                  <a:pt x="3460" y="3048"/>
                </a:lnTo>
                <a:lnTo>
                  <a:pt x="3458" y="3052"/>
                </a:lnTo>
                <a:close/>
                <a:moveTo>
                  <a:pt x="1512" y="3046"/>
                </a:moveTo>
                <a:lnTo>
                  <a:pt x="1512" y="3046"/>
                </a:lnTo>
                <a:lnTo>
                  <a:pt x="1506" y="3046"/>
                </a:lnTo>
                <a:lnTo>
                  <a:pt x="1500" y="3048"/>
                </a:lnTo>
                <a:lnTo>
                  <a:pt x="1500" y="3052"/>
                </a:lnTo>
                <a:lnTo>
                  <a:pt x="1500" y="3054"/>
                </a:lnTo>
                <a:lnTo>
                  <a:pt x="1504" y="3052"/>
                </a:lnTo>
                <a:lnTo>
                  <a:pt x="1504" y="3056"/>
                </a:lnTo>
                <a:lnTo>
                  <a:pt x="1506" y="3058"/>
                </a:lnTo>
                <a:lnTo>
                  <a:pt x="1510" y="3060"/>
                </a:lnTo>
                <a:lnTo>
                  <a:pt x="1512" y="3062"/>
                </a:lnTo>
                <a:lnTo>
                  <a:pt x="1512" y="3060"/>
                </a:lnTo>
                <a:lnTo>
                  <a:pt x="1512" y="3058"/>
                </a:lnTo>
                <a:lnTo>
                  <a:pt x="1514" y="3058"/>
                </a:lnTo>
                <a:lnTo>
                  <a:pt x="1514" y="3060"/>
                </a:lnTo>
                <a:lnTo>
                  <a:pt x="1516" y="3062"/>
                </a:lnTo>
                <a:lnTo>
                  <a:pt x="1518" y="3058"/>
                </a:lnTo>
                <a:lnTo>
                  <a:pt x="1516" y="3054"/>
                </a:lnTo>
                <a:lnTo>
                  <a:pt x="1514" y="3050"/>
                </a:lnTo>
                <a:lnTo>
                  <a:pt x="1512" y="3046"/>
                </a:lnTo>
                <a:close/>
                <a:moveTo>
                  <a:pt x="2712" y="3046"/>
                </a:moveTo>
                <a:lnTo>
                  <a:pt x="2712" y="3046"/>
                </a:lnTo>
                <a:lnTo>
                  <a:pt x="2714" y="3052"/>
                </a:lnTo>
                <a:lnTo>
                  <a:pt x="2716" y="3054"/>
                </a:lnTo>
                <a:lnTo>
                  <a:pt x="2718" y="3052"/>
                </a:lnTo>
                <a:lnTo>
                  <a:pt x="2718" y="3050"/>
                </a:lnTo>
                <a:lnTo>
                  <a:pt x="2720" y="3050"/>
                </a:lnTo>
                <a:lnTo>
                  <a:pt x="2720" y="3048"/>
                </a:lnTo>
                <a:lnTo>
                  <a:pt x="2718" y="3046"/>
                </a:lnTo>
                <a:lnTo>
                  <a:pt x="2716" y="3046"/>
                </a:lnTo>
                <a:lnTo>
                  <a:pt x="2712" y="3046"/>
                </a:lnTo>
                <a:close/>
                <a:moveTo>
                  <a:pt x="2256" y="3050"/>
                </a:moveTo>
                <a:lnTo>
                  <a:pt x="2256" y="3050"/>
                </a:lnTo>
                <a:lnTo>
                  <a:pt x="2258" y="3054"/>
                </a:lnTo>
                <a:lnTo>
                  <a:pt x="2260" y="3054"/>
                </a:lnTo>
                <a:lnTo>
                  <a:pt x="2264" y="3054"/>
                </a:lnTo>
                <a:lnTo>
                  <a:pt x="2266" y="3050"/>
                </a:lnTo>
                <a:lnTo>
                  <a:pt x="2264" y="3048"/>
                </a:lnTo>
                <a:lnTo>
                  <a:pt x="2260" y="3048"/>
                </a:lnTo>
                <a:lnTo>
                  <a:pt x="2256" y="3050"/>
                </a:lnTo>
                <a:close/>
                <a:moveTo>
                  <a:pt x="2450" y="3060"/>
                </a:moveTo>
                <a:lnTo>
                  <a:pt x="2450" y="3060"/>
                </a:lnTo>
                <a:lnTo>
                  <a:pt x="2456" y="3060"/>
                </a:lnTo>
                <a:lnTo>
                  <a:pt x="2456" y="3058"/>
                </a:lnTo>
                <a:lnTo>
                  <a:pt x="2456" y="3054"/>
                </a:lnTo>
                <a:lnTo>
                  <a:pt x="2452" y="3054"/>
                </a:lnTo>
                <a:lnTo>
                  <a:pt x="2450" y="3056"/>
                </a:lnTo>
                <a:lnTo>
                  <a:pt x="2450" y="3060"/>
                </a:lnTo>
                <a:close/>
                <a:moveTo>
                  <a:pt x="2420" y="3064"/>
                </a:moveTo>
                <a:lnTo>
                  <a:pt x="2420" y="3064"/>
                </a:lnTo>
                <a:lnTo>
                  <a:pt x="2416" y="3064"/>
                </a:lnTo>
                <a:lnTo>
                  <a:pt x="2416" y="3066"/>
                </a:lnTo>
                <a:lnTo>
                  <a:pt x="2416" y="3068"/>
                </a:lnTo>
                <a:lnTo>
                  <a:pt x="2424" y="3066"/>
                </a:lnTo>
                <a:lnTo>
                  <a:pt x="2426" y="3064"/>
                </a:lnTo>
                <a:lnTo>
                  <a:pt x="2424" y="3062"/>
                </a:lnTo>
                <a:lnTo>
                  <a:pt x="2424" y="3058"/>
                </a:lnTo>
                <a:lnTo>
                  <a:pt x="2420" y="3058"/>
                </a:lnTo>
                <a:lnTo>
                  <a:pt x="2418" y="3058"/>
                </a:lnTo>
                <a:lnTo>
                  <a:pt x="2416" y="3056"/>
                </a:lnTo>
                <a:lnTo>
                  <a:pt x="2416" y="3058"/>
                </a:lnTo>
                <a:lnTo>
                  <a:pt x="2418" y="3060"/>
                </a:lnTo>
                <a:lnTo>
                  <a:pt x="2420" y="3064"/>
                </a:lnTo>
                <a:close/>
                <a:moveTo>
                  <a:pt x="1908" y="3060"/>
                </a:moveTo>
                <a:lnTo>
                  <a:pt x="1908" y="3060"/>
                </a:lnTo>
                <a:lnTo>
                  <a:pt x="1904" y="3062"/>
                </a:lnTo>
                <a:lnTo>
                  <a:pt x="1898" y="3062"/>
                </a:lnTo>
                <a:lnTo>
                  <a:pt x="1898" y="3058"/>
                </a:lnTo>
                <a:lnTo>
                  <a:pt x="1896" y="3058"/>
                </a:lnTo>
                <a:lnTo>
                  <a:pt x="1894" y="3056"/>
                </a:lnTo>
                <a:lnTo>
                  <a:pt x="1892" y="3058"/>
                </a:lnTo>
                <a:lnTo>
                  <a:pt x="1886" y="3058"/>
                </a:lnTo>
                <a:lnTo>
                  <a:pt x="1886" y="3064"/>
                </a:lnTo>
                <a:lnTo>
                  <a:pt x="1886" y="3070"/>
                </a:lnTo>
                <a:lnTo>
                  <a:pt x="1890" y="3074"/>
                </a:lnTo>
                <a:lnTo>
                  <a:pt x="1894" y="3078"/>
                </a:lnTo>
                <a:lnTo>
                  <a:pt x="1888" y="3078"/>
                </a:lnTo>
                <a:lnTo>
                  <a:pt x="1886" y="3080"/>
                </a:lnTo>
                <a:lnTo>
                  <a:pt x="1886" y="3084"/>
                </a:lnTo>
                <a:lnTo>
                  <a:pt x="1890" y="3082"/>
                </a:lnTo>
                <a:lnTo>
                  <a:pt x="1892" y="3084"/>
                </a:lnTo>
                <a:lnTo>
                  <a:pt x="1896" y="3088"/>
                </a:lnTo>
                <a:lnTo>
                  <a:pt x="1898" y="3084"/>
                </a:lnTo>
                <a:lnTo>
                  <a:pt x="1894" y="3084"/>
                </a:lnTo>
                <a:lnTo>
                  <a:pt x="1894" y="3082"/>
                </a:lnTo>
                <a:lnTo>
                  <a:pt x="1898" y="3082"/>
                </a:lnTo>
                <a:lnTo>
                  <a:pt x="1900" y="3082"/>
                </a:lnTo>
                <a:lnTo>
                  <a:pt x="1900" y="3086"/>
                </a:lnTo>
                <a:lnTo>
                  <a:pt x="1908" y="3084"/>
                </a:lnTo>
                <a:lnTo>
                  <a:pt x="1910" y="3078"/>
                </a:lnTo>
                <a:lnTo>
                  <a:pt x="1912" y="3072"/>
                </a:lnTo>
                <a:lnTo>
                  <a:pt x="1912" y="3064"/>
                </a:lnTo>
                <a:lnTo>
                  <a:pt x="1908" y="3064"/>
                </a:lnTo>
                <a:lnTo>
                  <a:pt x="1902" y="3064"/>
                </a:lnTo>
                <a:lnTo>
                  <a:pt x="1904" y="3062"/>
                </a:lnTo>
                <a:lnTo>
                  <a:pt x="1906" y="3062"/>
                </a:lnTo>
                <a:lnTo>
                  <a:pt x="1908" y="3062"/>
                </a:lnTo>
                <a:lnTo>
                  <a:pt x="1908" y="3060"/>
                </a:lnTo>
                <a:close/>
                <a:moveTo>
                  <a:pt x="1586" y="3064"/>
                </a:moveTo>
                <a:lnTo>
                  <a:pt x="1586" y="3064"/>
                </a:lnTo>
                <a:lnTo>
                  <a:pt x="1590" y="3062"/>
                </a:lnTo>
                <a:lnTo>
                  <a:pt x="1592" y="3060"/>
                </a:lnTo>
                <a:lnTo>
                  <a:pt x="1590" y="3060"/>
                </a:lnTo>
                <a:lnTo>
                  <a:pt x="1588" y="3060"/>
                </a:lnTo>
                <a:lnTo>
                  <a:pt x="1586" y="3062"/>
                </a:lnTo>
                <a:lnTo>
                  <a:pt x="1586" y="3064"/>
                </a:lnTo>
                <a:close/>
                <a:moveTo>
                  <a:pt x="2758" y="3064"/>
                </a:moveTo>
                <a:lnTo>
                  <a:pt x="2758" y="3064"/>
                </a:lnTo>
                <a:lnTo>
                  <a:pt x="2758" y="3066"/>
                </a:lnTo>
                <a:lnTo>
                  <a:pt x="2760" y="3066"/>
                </a:lnTo>
                <a:lnTo>
                  <a:pt x="2760" y="3062"/>
                </a:lnTo>
                <a:lnTo>
                  <a:pt x="2758" y="3064"/>
                </a:lnTo>
                <a:close/>
                <a:moveTo>
                  <a:pt x="1454" y="3066"/>
                </a:moveTo>
                <a:lnTo>
                  <a:pt x="1454" y="3066"/>
                </a:lnTo>
                <a:lnTo>
                  <a:pt x="1452" y="3066"/>
                </a:lnTo>
                <a:lnTo>
                  <a:pt x="1450" y="3066"/>
                </a:lnTo>
                <a:lnTo>
                  <a:pt x="1450" y="3064"/>
                </a:lnTo>
                <a:lnTo>
                  <a:pt x="1448" y="3064"/>
                </a:lnTo>
                <a:lnTo>
                  <a:pt x="1448" y="3066"/>
                </a:lnTo>
                <a:lnTo>
                  <a:pt x="1450" y="3068"/>
                </a:lnTo>
                <a:lnTo>
                  <a:pt x="1452" y="3068"/>
                </a:lnTo>
                <a:lnTo>
                  <a:pt x="1454" y="3066"/>
                </a:lnTo>
                <a:close/>
                <a:moveTo>
                  <a:pt x="2496" y="3074"/>
                </a:moveTo>
                <a:lnTo>
                  <a:pt x="2496" y="3074"/>
                </a:lnTo>
                <a:lnTo>
                  <a:pt x="2502" y="3072"/>
                </a:lnTo>
                <a:lnTo>
                  <a:pt x="2504" y="3070"/>
                </a:lnTo>
                <a:lnTo>
                  <a:pt x="2504" y="3068"/>
                </a:lnTo>
                <a:lnTo>
                  <a:pt x="2502" y="3068"/>
                </a:lnTo>
                <a:lnTo>
                  <a:pt x="2502" y="3066"/>
                </a:lnTo>
                <a:lnTo>
                  <a:pt x="2500" y="3066"/>
                </a:lnTo>
                <a:lnTo>
                  <a:pt x="2498" y="3066"/>
                </a:lnTo>
                <a:lnTo>
                  <a:pt x="2498" y="3068"/>
                </a:lnTo>
                <a:lnTo>
                  <a:pt x="2498" y="3070"/>
                </a:lnTo>
                <a:lnTo>
                  <a:pt x="2498" y="3072"/>
                </a:lnTo>
                <a:lnTo>
                  <a:pt x="2496" y="3074"/>
                </a:lnTo>
                <a:close/>
                <a:moveTo>
                  <a:pt x="3342" y="3068"/>
                </a:moveTo>
                <a:lnTo>
                  <a:pt x="3342" y="3068"/>
                </a:lnTo>
                <a:lnTo>
                  <a:pt x="3342" y="3070"/>
                </a:lnTo>
                <a:lnTo>
                  <a:pt x="3342" y="3072"/>
                </a:lnTo>
                <a:lnTo>
                  <a:pt x="3344" y="3076"/>
                </a:lnTo>
                <a:lnTo>
                  <a:pt x="3340" y="3076"/>
                </a:lnTo>
                <a:lnTo>
                  <a:pt x="3338" y="3074"/>
                </a:lnTo>
                <a:lnTo>
                  <a:pt x="3336" y="3068"/>
                </a:lnTo>
                <a:lnTo>
                  <a:pt x="3336" y="3080"/>
                </a:lnTo>
                <a:lnTo>
                  <a:pt x="3342" y="3084"/>
                </a:lnTo>
                <a:lnTo>
                  <a:pt x="3346" y="3084"/>
                </a:lnTo>
                <a:lnTo>
                  <a:pt x="3350" y="3082"/>
                </a:lnTo>
                <a:lnTo>
                  <a:pt x="3350" y="3070"/>
                </a:lnTo>
                <a:lnTo>
                  <a:pt x="3348" y="3066"/>
                </a:lnTo>
                <a:lnTo>
                  <a:pt x="3344" y="3066"/>
                </a:lnTo>
                <a:lnTo>
                  <a:pt x="3342" y="3068"/>
                </a:lnTo>
                <a:close/>
                <a:moveTo>
                  <a:pt x="1502" y="3070"/>
                </a:moveTo>
                <a:lnTo>
                  <a:pt x="1502" y="3070"/>
                </a:lnTo>
                <a:lnTo>
                  <a:pt x="1504" y="3072"/>
                </a:lnTo>
                <a:lnTo>
                  <a:pt x="1506" y="3072"/>
                </a:lnTo>
                <a:lnTo>
                  <a:pt x="1506" y="3070"/>
                </a:lnTo>
                <a:lnTo>
                  <a:pt x="1504" y="3068"/>
                </a:lnTo>
                <a:lnTo>
                  <a:pt x="1502" y="3068"/>
                </a:lnTo>
                <a:lnTo>
                  <a:pt x="1502" y="3070"/>
                </a:lnTo>
                <a:close/>
                <a:moveTo>
                  <a:pt x="2852" y="3078"/>
                </a:moveTo>
                <a:lnTo>
                  <a:pt x="2852" y="3078"/>
                </a:lnTo>
                <a:lnTo>
                  <a:pt x="2854" y="3074"/>
                </a:lnTo>
                <a:lnTo>
                  <a:pt x="2854" y="3072"/>
                </a:lnTo>
                <a:lnTo>
                  <a:pt x="2850" y="3072"/>
                </a:lnTo>
                <a:lnTo>
                  <a:pt x="2850" y="3076"/>
                </a:lnTo>
                <a:lnTo>
                  <a:pt x="2850" y="3078"/>
                </a:lnTo>
                <a:lnTo>
                  <a:pt x="2852" y="3078"/>
                </a:lnTo>
                <a:close/>
                <a:moveTo>
                  <a:pt x="2988" y="3076"/>
                </a:moveTo>
                <a:lnTo>
                  <a:pt x="2988" y="3076"/>
                </a:lnTo>
                <a:lnTo>
                  <a:pt x="2990" y="3086"/>
                </a:lnTo>
                <a:lnTo>
                  <a:pt x="2994" y="3086"/>
                </a:lnTo>
                <a:lnTo>
                  <a:pt x="2996" y="3084"/>
                </a:lnTo>
                <a:lnTo>
                  <a:pt x="2996" y="3088"/>
                </a:lnTo>
                <a:lnTo>
                  <a:pt x="2996" y="3090"/>
                </a:lnTo>
                <a:lnTo>
                  <a:pt x="2994" y="3090"/>
                </a:lnTo>
                <a:lnTo>
                  <a:pt x="2996" y="3096"/>
                </a:lnTo>
                <a:lnTo>
                  <a:pt x="3000" y="3096"/>
                </a:lnTo>
                <a:lnTo>
                  <a:pt x="3002" y="3094"/>
                </a:lnTo>
                <a:lnTo>
                  <a:pt x="3004" y="3094"/>
                </a:lnTo>
                <a:lnTo>
                  <a:pt x="3008" y="3092"/>
                </a:lnTo>
                <a:lnTo>
                  <a:pt x="3008" y="3090"/>
                </a:lnTo>
                <a:lnTo>
                  <a:pt x="3008" y="3088"/>
                </a:lnTo>
                <a:lnTo>
                  <a:pt x="3014" y="3086"/>
                </a:lnTo>
                <a:lnTo>
                  <a:pt x="3012" y="3082"/>
                </a:lnTo>
                <a:lnTo>
                  <a:pt x="3010" y="3080"/>
                </a:lnTo>
                <a:lnTo>
                  <a:pt x="3008" y="3078"/>
                </a:lnTo>
                <a:lnTo>
                  <a:pt x="3006" y="3076"/>
                </a:lnTo>
                <a:lnTo>
                  <a:pt x="3002" y="3076"/>
                </a:lnTo>
                <a:lnTo>
                  <a:pt x="3000" y="3076"/>
                </a:lnTo>
                <a:lnTo>
                  <a:pt x="3000" y="3074"/>
                </a:lnTo>
                <a:lnTo>
                  <a:pt x="2996" y="3076"/>
                </a:lnTo>
                <a:lnTo>
                  <a:pt x="2994" y="3076"/>
                </a:lnTo>
                <a:lnTo>
                  <a:pt x="2990" y="3074"/>
                </a:lnTo>
                <a:lnTo>
                  <a:pt x="2990" y="3076"/>
                </a:lnTo>
                <a:lnTo>
                  <a:pt x="2988" y="3076"/>
                </a:lnTo>
                <a:close/>
                <a:moveTo>
                  <a:pt x="2460" y="3078"/>
                </a:moveTo>
                <a:lnTo>
                  <a:pt x="2460" y="3078"/>
                </a:lnTo>
                <a:lnTo>
                  <a:pt x="2458" y="3076"/>
                </a:lnTo>
                <a:lnTo>
                  <a:pt x="2456" y="3074"/>
                </a:lnTo>
                <a:lnTo>
                  <a:pt x="2458" y="3078"/>
                </a:lnTo>
                <a:lnTo>
                  <a:pt x="2460" y="3078"/>
                </a:lnTo>
                <a:close/>
                <a:moveTo>
                  <a:pt x="2816" y="3076"/>
                </a:moveTo>
                <a:lnTo>
                  <a:pt x="2816" y="3076"/>
                </a:lnTo>
                <a:lnTo>
                  <a:pt x="2816" y="3082"/>
                </a:lnTo>
                <a:lnTo>
                  <a:pt x="2822" y="3084"/>
                </a:lnTo>
                <a:lnTo>
                  <a:pt x="2824" y="3082"/>
                </a:lnTo>
                <a:lnTo>
                  <a:pt x="2824" y="3078"/>
                </a:lnTo>
                <a:lnTo>
                  <a:pt x="2820" y="3076"/>
                </a:lnTo>
                <a:lnTo>
                  <a:pt x="2816" y="3076"/>
                </a:lnTo>
                <a:close/>
                <a:moveTo>
                  <a:pt x="1590" y="3088"/>
                </a:moveTo>
                <a:lnTo>
                  <a:pt x="1590" y="3088"/>
                </a:lnTo>
                <a:lnTo>
                  <a:pt x="1588" y="3088"/>
                </a:lnTo>
                <a:lnTo>
                  <a:pt x="1586" y="3090"/>
                </a:lnTo>
                <a:lnTo>
                  <a:pt x="1590" y="3090"/>
                </a:lnTo>
                <a:lnTo>
                  <a:pt x="1592" y="3092"/>
                </a:lnTo>
                <a:lnTo>
                  <a:pt x="1594" y="3092"/>
                </a:lnTo>
                <a:lnTo>
                  <a:pt x="1592" y="3090"/>
                </a:lnTo>
                <a:lnTo>
                  <a:pt x="1594" y="3090"/>
                </a:lnTo>
                <a:lnTo>
                  <a:pt x="1594" y="3086"/>
                </a:lnTo>
                <a:lnTo>
                  <a:pt x="1590" y="3084"/>
                </a:lnTo>
                <a:lnTo>
                  <a:pt x="1590" y="3088"/>
                </a:lnTo>
                <a:close/>
                <a:moveTo>
                  <a:pt x="3260" y="3104"/>
                </a:moveTo>
                <a:lnTo>
                  <a:pt x="3260" y="3104"/>
                </a:lnTo>
                <a:lnTo>
                  <a:pt x="3260" y="3098"/>
                </a:lnTo>
                <a:lnTo>
                  <a:pt x="3258" y="3094"/>
                </a:lnTo>
                <a:lnTo>
                  <a:pt x="3254" y="3092"/>
                </a:lnTo>
                <a:lnTo>
                  <a:pt x="3250" y="3090"/>
                </a:lnTo>
                <a:lnTo>
                  <a:pt x="3246" y="3090"/>
                </a:lnTo>
                <a:lnTo>
                  <a:pt x="3240" y="3092"/>
                </a:lnTo>
                <a:lnTo>
                  <a:pt x="3238" y="3096"/>
                </a:lnTo>
                <a:lnTo>
                  <a:pt x="3238" y="3102"/>
                </a:lnTo>
                <a:lnTo>
                  <a:pt x="3242" y="3112"/>
                </a:lnTo>
                <a:lnTo>
                  <a:pt x="3246" y="3116"/>
                </a:lnTo>
                <a:lnTo>
                  <a:pt x="3248" y="3118"/>
                </a:lnTo>
                <a:lnTo>
                  <a:pt x="3250" y="3116"/>
                </a:lnTo>
                <a:lnTo>
                  <a:pt x="3254" y="3112"/>
                </a:lnTo>
                <a:lnTo>
                  <a:pt x="3256" y="3110"/>
                </a:lnTo>
                <a:lnTo>
                  <a:pt x="3258" y="3108"/>
                </a:lnTo>
                <a:lnTo>
                  <a:pt x="3260" y="3104"/>
                </a:lnTo>
                <a:close/>
                <a:moveTo>
                  <a:pt x="3432" y="3108"/>
                </a:moveTo>
                <a:lnTo>
                  <a:pt x="3432" y="3108"/>
                </a:lnTo>
                <a:lnTo>
                  <a:pt x="3436" y="3106"/>
                </a:lnTo>
                <a:lnTo>
                  <a:pt x="3438" y="3104"/>
                </a:lnTo>
                <a:lnTo>
                  <a:pt x="3440" y="3098"/>
                </a:lnTo>
                <a:lnTo>
                  <a:pt x="3436" y="3094"/>
                </a:lnTo>
                <a:lnTo>
                  <a:pt x="3430" y="3092"/>
                </a:lnTo>
                <a:lnTo>
                  <a:pt x="3426" y="3096"/>
                </a:lnTo>
                <a:lnTo>
                  <a:pt x="3426" y="3100"/>
                </a:lnTo>
                <a:lnTo>
                  <a:pt x="3428" y="3106"/>
                </a:lnTo>
                <a:lnTo>
                  <a:pt x="3432" y="3108"/>
                </a:lnTo>
                <a:close/>
                <a:moveTo>
                  <a:pt x="1500" y="3106"/>
                </a:moveTo>
                <a:lnTo>
                  <a:pt x="1500" y="3106"/>
                </a:lnTo>
                <a:lnTo>
                  <a:pt x="1502" y="3108"/>
                </a:lnTo>
                <a:lnTo>
                  <a:pt x="1502" y="3112"/>
                </a:lnTo>
                <a:lnTo>
                  <a:pt x="1500" y="3120"/>
                </a:lnTo>
                <a:lnTo>
                  <a:pt x="1500" y="3122"/>
                </a:lnTo>
                <a:lnTo>
                  <a:pt x="1502" y="3124"/>
                </a:lnTo>
                <a:lnTo>
                  <a:pt x="1510" y="3124"/>
                </a:lnTo>
                <a:lnTo>
                  <a:pt x="1518" y="3122"/>
                </a:lnTo>
                <a:lnTo>
                  <a:pt x="1524" y="3118"/>
                </a:lnTo>
                <a:lnTo>
                  <a:pt x="1526" y="3110"/>
                </a:lnTo>
                <a:lnTo>
                  <a:pt x="1524" y="3108"/>
                </a:lnTo>
                <a:lnTo>
                  <a:pt x="1524" y="3106"/>
                </a:lnTo>
                <a:lnTo>
                  <a:pt x="1524" y="3102"/>
                </a:lnTo>
                <a:lnTo>
                  <a:pt x="1514" y="3096"/>
                </a:lnTo>
                <a:lnTo>
                  <a:pt x="1504" y="3092"/>
                </a:lnTo>
                <a:lnTo>
                  <a:pt x="1504" y="3096"/>
                </a:lnTo>
                <a:lnTo>
                  <a:pt x="1502" y="3098"/>
                </a:lnTo>
                <a:lnTo>
                  <a:pt x="1502" y="3102"/>
                </a:lnTo>
                <a:lnTo>
                  <a:pt x="1500" y="3106"/>
                </a:lnTo>
                <a:close/>
                <a:moveTo>
                  <a:pt x="1268" y="3100"/>
                </a:moveTo>
                <a:lnTo>
                  <a:pt x="1268" y="3100"/>
                </a:lnTo>
                <a:lnTo>
                  <a:pt x="1268" y="3104"/>
                </a:lnTo>
                <a:lnTo>
                  <a:pt x="1270" y="3110"/>
                </a:lnTo>
                <a:lnTo>
                  <a:pt x="1274" y="3112"/>
                </a:lnTo>
                <a:lnTo>
                  <a:pt x="1278" y="3112"/>
                </a:lnTo>
                <a:lnTo>
                  <a:pt x="1280" y="3112"/>
                </a:lnTo>
                <a:lnTo>
                  <a:pt x="1284" y="3108"/>
                </a:lnTo>
                <a:lnTo>
                  <a:pt x="1284" y="3106"/>
                </a:lnTo>
                <a:lnTo>
                  <a:pt x="1284" y="3102"/>
                </a:lnTo>
                <a:lnTo>
                  <a:pt x="1282" y="3096"/>
                </a:lnTo>
                <a:lnTo>
                  <a:pt x="1274" y="3096"/>
                </a:lnTo>
                <a:lnTo>
                  <a:pt x="1268" y="3100"/>
                </a:lnTo>
                <a:close/>
                <a:moveTo>
                  <a:pt x="2118" y="3104"/>
                </a:moveTo>
                <a:lnTo>
                  <a:pt x="2118" y="3104"/>
                </a:lnTo>
                <a:lnTo>
                  <a:pt x="2120" y="3104"/>
                </a:lnTo>
                <a:lnTo>
                  <a:pt x="2122" y="3104"/>
                </a:lnTo>
                <a:lnTo>
                  <a:pt x="2124" y="3104"/>
                </a:lnTo>
                <a:lnTo>
                  <a:pt x="2128" y="3104"/>
                </a:lnTo>
                <a:lnTo>
                  <a:pt x="2126" y="3102"/>
                </a:lnTo>
                <a:lnTo>
                  <a:pt x="2126" y="3098"/>
                </a:lnTo>
                <a:lnTo>
                  <a:pt x="2124" y="3098"/>
                </a:lnTo>
                <a:lnTo>
                  <a:pt x="2120" y="3096"/>
                </a:lnTo>
                <a:lnTo>
                  <a:pt x="2118" y="3104"/>
                </a:lnTo>
                <a:close/>
                <a:moveTo>
                  <a:pt x="2596" y="3144"/>
                </a:moveTo>
                <a:lnTo>
                  <a:pt x="2596" y="3144"/>
                </a:lnTo>
                <a:lnTo>
                  <a:pt x="2606" y="3150"/>
                </a:lnTo>
                <a:lnTo>
                  <a:pt x="2614" y="3156"/>
                </a:lnTo>
                <a:lnTo>
                  <a:pt x="2612" y="3156"/>
                </a:lnTo>
                <a:lnTo>
                  <a:pt x="2612" y="3160"/>
                </a:lnTo>
                <a:lnTo>
                  <a:pt x="2614" y="3162"/>
                </a:lnTo>
                <a:lnTo>
                  <a:pt x="2618" y="3164"/>
                </a:lnTo>
                <a:lnTo>
                  <a:pt x="2622" y="3158"/>
                </a:lnTo>
                <a:lnTo>
                  <a:pt x="2626" y="3158"/>
                </a:lnTo>
                <a:lnTo>
                  <a:pt x="2628" y="3156"/>
                </a:lnTo>
                <a:lnTo>
                  <a:pt x="2630" y="3152"/>
                </a:lnTo>
                <a:lnTo>
                  <a:pt x="2636" y="3150"/>
                </a:lnTo>
                <a:lnTo>
                  <a:pt x="2642" y="3144"/>
                </a:lnTo>
                <a:lnTo>
                  <a:pt x="2644" y="3138"/>
                </a:lnTo>
                <a:lnTo>
                  <a:pt x="2644" y="3132"/>
                </a:lnTo>
                <a:lnTo>
                  <a:pt x="2644" y="3124"/>
                </a:lnTo>
                <a:lnTo>
                  <a:pt x="2642" y="3118"/>
                </a:lnTo>
                <a:lnTo>
                  <a:pt x="2638" y="3112"/>
                </a:lnTo>
                <a:lnTo>
                  <a:pt x="2634" y="3108"/>
                </a:lnTo>
                <a:lnTo>
                  <a:pt x="2636" y="3108"/>
                </a:lnTo>
                <a:lnTo>
                  <a:pt x="2636" y="3106"/>
                </a:lnTo>
                <a:lnTo>
                  <a:pt x="2636" y="3104"/>
                </a:lnTo>
                <a:lnTo>
                  <a:pt x="2622" y="3100"/>
                </a:lnTo>
                <a:lnTo>
                  <a:pt x="2616" y="3100"/>
                </a:lnTo>
                <a:lnTo>
                  <a:pt x="2610" y="3102"/>
                </a:lnTo>
                <a:lnTo>
                  <a:pt x="2608" y="3104"/>
                </a:lnTo>
                <a:lnTo>
                  <a:pt x="2608" y="3106"/>
                </a:lnTo>
                <a:lnTo>
                  <a:pt x="2602" y="3106"/>
                </a:lnTo>
                <a:lnTo>
                  <a:pt x="2600" y="3106"/>
                </a:lnTo>
                <a:lnTo>
                  <a:pt x="2598" y="3108"/>
                </a:lnTo>
                <a:lnTo>
                  <a:pt x="2596" y="3106"/>
                </a:lnTo>
                <a:lnTo>
                  <a:pt x="2592" y="3106"/>
                </a:lnTo>
                <a:lnTo>
                  <a:pt x="2592" y="3108"/>
                </a:lnTo>
                <a:lnTo>
                  <a:pt x="2594" y="3110"/>
                </a:lnTo>
                <a:lnTo>
                  <a:pt x="2590" y="3110"/>
                </a:lnTo>
                <a:lnTo>
                  <a:pt x="2588" y="3108"/>
                </a:lnTo>
                <a:lnTo>
                  <a:pt x="2592" y="3120"/>
                </a:lnTo>
                <a:lnTo>
                  <a:pt x="2594" y="3126"/>
                </a:lnTo>
                <a:lnTo>
                  <a:pt x="2594" y="3128"/>
                </a:lnTo>
                <a:lnTo>
                  <a:pt x="2592" y="3130"/>
                </a:lnTo>
                <a:lnTo>
                  <a:pt x="2596" y="3136"/>
                </a:lnTo>
                <a:lnTo>
                  <a:pt x="2596" y="3144"/>
                </a:lnTo>
                <a:close/>
                <a:moveTo>
                  <a:pt x="1858" y="3106"/>
                </a:moveTo>
                <a:lnTo>
                  <a:pt x="1858" y="3106"/>
                </a:lnTo>
                <a:lnTo>
                  <a:pt x="1866" y="3106"/>
                </a:lnTo>
                <a:lnTo>
                  <a:pt x="1866" y="3102"/>
                </a:lnTo>
                <a:lnTo>
                  <a:pt x="1860" y="3102"/>
                </a:lnTo>
                <a:lnTo>
                  <a:pt x="1858" y="3104"/>
                </a:lnTo>
                <a:lnTo>
                  <a:pt x="1858" y="3106"/>
                </a:lnTo>
                <a:close/>
                <a:moveTo>
                  <a:pt x="3318" y="3112"/>
                </a:moveTo>
                <a:lnTo>
                  <a:pt x="3318" y="3112"/>
                </a:lnTo>
                <a:lnTo>
                  <a:pt x="3314" y="3112"/>
                </a:lnTo>
                <a:lnTo>
                  <a:pt x="3312" y="3112"/>
                </a:lnTo>
                <a:lnTo>
                  <a:pt x="3312" y="3114"/>
                </a:lnTo>
                <a:lnTo>
                  <a:pt x="3314" y="3116"/>
                </a:lnTo>
                <a:lnTo>
                  <a:pt x="3314" y="3120"/>
                </a:lnTo>
                <a:lnTo>
                  <a:pt x="3316" y="3122"/>
                </a:lnTo>
                <a:lnTo>
                  <a:pt x="3320" y="3124"/>
                </a:lnTo>
                <a:lnTo>
                  <a:pt x="3320" y="3120"/>
                </a:lnTo>
                <a:lnTo>
                  <a:pt x="3320" y="3118"/>
                </a:lnTo>
                <a:lnTo>
                  <a:pt x="3322" y="3118"/>
                </a:lnTo>
                <a:lnTo>
                  <a:pt x="3322" y="3120"/>
                </a:lnTo>
                <a:lnTo>
                  <a:pt x="3326" y="3114"/>
                </a:lnTo>
                <a:lnTo>
                  <a:pt x="3326" y="3106"/>
                </a:lnTo>
                <a:lnTo>
                  <a:pt x="3322" y="3104"/>
                </a:lnTo>
                <a:lnTo>
                  <a:pt x="3316" y="3102"/>
                </a:lnTo>
                <a:lnTo>
                  <a:pt x="3316" y="3106"/>
                </a:lnTo>
                <a:lnTo>
                  <a:pt x="3318" y="3112"/>
                </a:lnTo>
                <a:close/>
                <a:moveTo>
                  <a:pt x="2152" y="3124"/>
                </a:moveTo>
                <a:lnTo>
                  <a:pt x="2152" y="3124"/>
                </a:lnTo>
                <a:lnTo>
                  <a:pt x="2150" y="3126"/>
                </a:lnTo>
                <a:lnTo>
                  <a:pt x="2148" y="3128"/>
                </a:lnTo>
                <a:lnTo>
                  <a:pt x="2154" y="3134"/>
                </a:lnTo>
                <a:lnTo>
                  <a:pt x="2160" y="3138"/>
                </a:lnTo>
                <a:lnTo>
                  <a:pt x="2168" y="3140"/>
                </a:lnTo>
                <a:lnTo>
                  <a:pt x="2176" y="3138"/>
                </a:lnTo>
                <a:lnTo>
                  <a:pt x="2176" y="3134"/>
                </a:lnTo>
                <a:lnTo>
                  <a:pt x="2178" y="3134"/>
                </a:lnTo>
                <a:lnTo>
                  <a:pt x="2180" y="3132"/>
                </a:lnTo>
                <a:lnTo>
                  <a:pt x="2182" y="3132"/>
                </a:lnTo>
                <a:lnTo>
                  <a:pt x="2182" y="3126"/>
                </a:lnTo>
                <a:lnTo>
                  <a:pt x="2180" y="3124"/>
                </a:lnTo>
                <a:lnTo>
                  <a:pt x="2180" y="3120"/>
                </a:lnTo>
                <a:lnTo>
                  <a:pt x="2180" y="3116"/>
                </a:lnTo>
                <a:lnTo>
                  <a:pt x="2176" y="3118"/>
                </a:lnTo>
                <a:lnTo>
                  <a:pt x="2174" y="3116"/>
                </a:lnTo>
                <a:lnTo>
                  <a:pt x="2172" y="3112"/>
                </a:lnTo>
                <a:lnTo>
                  <a:pt x="2170" y="3112"/>
                </a:lnTo>
                <a:lnTo>
                  <a:pt x="2168" y="3112"/>
                </a:lnTo>
                <a:lnTo>
                  <a:pt x="2164" y="3108"/>
                </a:lnTo>
                <a:lnTo>
                  <a:pt x="2156" y="3114"/>
                </a:lnTo>
                <a:lnTo>
                  <a:pt x="2152" y="3118"/>
                </a:lnTo>
                <a:lnTo>
                  <a:pt x="2150" y="3122"/>
                </a:lnTo>
                <a:lnTo>
                  <a:pt x="2148" y="3122"/>
                </a:lnTo>
                <a:lnTo>
                  <a:pt x="2146" y="3120"/>
                </a:lnTo>
                <a:lnTo>
                  <a:pt x="2146" y="3116"/>
                </a:lnTo>
                <a:lnTo>
                  <a:pt x="2144" y="3114"/>
                </a:lnTo>
                <a:lnTo>
                  <a:pt x="2144" y="3120"/>
                </a:lnTo>
                <a:lnTo>
                  <a:pt x="2144" y="3124"/>
                </a:lnTo>
                <a:lnTo>
                  <a:pt x="2148" y="3124"/>
                </a:lnTo>
                <a:lnTo>
                  <a:pt x="2152" y="3124"/>
                </a:lnTo>
                <a:close/>
                <a:moveTo>
                  <a:pt x="1570" y="3124"/>
                </a:moveTo>
                <a:lnTo>
                  <a:pt x="1570" y="3124"/>
                </a:lnTo>
                <a:lnTo>
                  <a:pt x="1564" y="3122"/>
                </a:lnTo>
                <a:lnTo>
                  <a:pt x="1562" y="3122"/>
                </a:lnTo>
                <a:lnTo>
                  <a:pt x="1562" y="3128"/>
                </a:lnTo>
                <a:lnTo>
                  <a:pt x="1560" y="3134"/>
                </a:lnTo>
                <a:lnTo>
                  <a:pt x="1562" y="3134"/>
                </a:lnTo>
                <a:lnTo>
                  <a:pt x="1564" y="3136"/>
                </a:lnTo>
                <a:lnTo>
                  <a:pt x="1564" y="3138"/>
                </a:lnTo>
                <a:lnTo>
                  <a:pt x="1566" y="3138"/>
                </a:lnTo>
                <a:lnTo>
                  <a:pt x="1568" y="3136"/>
                </a:lnTo>
                <a:lnTo>
                  <a:pt x="1570" y="3136"/>
                </a:lnTo>
                <a:lnTo>
                  <a:pt x="1572" y="3136"/>
                </a:lnTo>
                <a:lnTo>
                  <a:pt x="1574" y="3138"/>
                </a:lnTo>
                <a:lnTo>
                  <a:pt x="1574" y="3142"/>
                </a:lnTo>
                <a:lnTo>
                  <a:pt x="1574" y="3146"/>
                </a:lnTo>
                <a:lnTo>
                  <a:pt x="1574" y="3148"/>
                </a:lnTo>
                <a:lnTo>
                  <a:pt x="1576" y="3150"/>
                </a:lnTo>
                <a:lnTo>
                  <a:pt x="1578" y="3146"/>
                </a:lnTo>
                <a:lnTo>
                  <a:pt x="1580" y="3146"/>
                </a:lnTo>
                <a:lnTo>
                  <a:pt x="1584" y="3144"/>
                </a:lnTo>
                <a:lnTo>
                  <a:pt x="1588" y="3148"/>
                </a:lnTo>
                <a:lnTo>
                  <a:pt x="1590" y="3150"/>
                </a:lnTo>
                <a:lnTo>
                  <a:pt x="1590" y="3154"/>
                </a:lnTo>
                <a:lnTo>
                  <a:pt x="1594" y="3152"/>
                </a:lnTo>
                <a:lnTo>
                  <a:pt x="1596" y="3154"/>
                </a:lnTo>
                <a:lnTo>
                  <a:pt x="1598" y="3156"/>
                </a:lnTo>
                <a:lnTo>
                  <a:pt x="1602" y="3156"/>
                </a:lnTo>
                <a:lnTo>
                  <a:pt x="1604" y="3152"/>
                </a:lnTo>
                <a:lnTo>
                  <a:pt x="1608" y="3150"/>
                </a:lnTo>
                <a:lnTo>
                  <a:pt x="1616" y="3144"/>
                </a:lnTo>
                <a:lnTo>
                  <a:pt x="1616" y="3138"/>
                </a:lnTo>
                <a:lnTo>
                  <a:pt x="1614" y="3134"/>
                </a:lnTo>
                <a:lnTo>
                  <a:pt x="1610" y="3128"/>
                </a:lnTo>
                <a:lnTo>
                  <a:pt x="1604" y="3124"/>
                </a:lnTo>
                <a:lnTo>
                  <a:pt x="1600" y="3118"/>
                </a:lnTo>
                <a:lnTo>
                  <a:pt x="1592" y="3122"/>
                </a:lnTo>
                <a:lnTo>
                  <a:pt x="1588" y="3118"/>
                </a:lnTo>
                <a:lnTo>
                  <a:pt x="1580" y="3118"/>
                </a:lnTo>
                <a:lnTo>
                  <a:pt x="1574" y="3120"/>
                </a:lnTo>
                <a:lnTo>
                  <a:pt x="1570" y="3124"/>
                </a:lnTo>
                <a:close/>
                <a:moveTo>
                  <a:pt x="2064" y="3124"/>
                </a:moveTo>
                <a:lnTo>
                  <a:pt x="2064" y="3124"/>
                </a:lnTo>
                <a:lnTo>
                  <a:pt x="2064" y="3122"/>
                </a:lnTo>
                <a:lnTo>
                  <a:pt x="2064" y="3120"/>
                </a:lnTo>
                <a:lnTo>
                  <a:pt x="2062" y="3118"/>
                </a:lnTo>
                <a:lnTo>
                  <a:pt x="2062" y="3122"/>
                </a:lnTo>
                <a:lnTo>
                  <a:pt x="2064" y="3124"/>
                </a:lnTo>
                <a:close/>
                <a:moveTo>
                  <a:pt x="1298" y="3120"/>
                </a:moveTo>
                <a:lnTo>
                  <a:pt x="1298" y="3120"/>
                </a:lnTo>
                <a:lnTo>
                  <a:pt x="1298" y="3124"/>
                </a:lnTo>
                <a:lnTo>
                  <a:pt x="1298" y="3128"/>
                </a:lnTo>
                <a:lnTo>
                  <a:pt x="1300" y="3130"/>
                </a:lnTo>
                <a:lnTo>
                  <a:pt x="1302" y="3130"/>
                </a:lnTo>
                <a:lnTo>
                  <a:pt x="1308" y="3128"/>
                </a:lnTo>
                <a:lnTo>
                  <a:pt x="1308" y="3124"/>
                </a:lnTo>
                <a:lnTo>
                  <a:pt x="1308" y="3120"/>
                </a:lnTo>
                <a:lnTo>
                  <a:pt x="1298" y="3120"/>
                </a:lnTo>
                <a:close/>
                <a:moveTo>
                  <a:pt x="2452" y="3140"/>
                </a:moveTo>
                <a:lnTo>
                  <a:pt x="2452" y="3140"/>
                </a:lnTo>
                <a:lnTo>
                  <a:pt x="2456" y="3128"/>
                </a:lnTo>
                <a:lnTo>
                  <a:pt x="2454" y="3128"/>
                </a:lnTo>
                <a:lnTo>
                  <a:pt x="2450" y="3130"/>
                </a:lnTo>
                <a:lnTo>
                  <a:pt x="2450" y="3126"/>
                </a:lnTo>
                <a:lnTo>
                  <a:pt x="2448" y="3126"/>
                </a:lnTo>
                <a:lnTo>
                  <a:pt x="2444" y="3128"/>
                </a:lnTo>
                <a:lnTo>
                  <a:pt x="2442" y="3130"/>
                </a:lnTo>
                <a:lnTo>
                  <a:pt x="2444" y="3130"/>
                </a:lnTo>
                <a:lnTo>
                  <a:pt x="2444" y="3132"/>
                </a:lnTo>
                <a:lnTo>
                  <a:pt x="2444" y="3134"/>
                </a:lnTo>
                <a:lnTo>
                  <a:pt x="2438" y="3128"/>
                </a:lnTo>
                <a:lnTo>
                  <a:pt x="2434" y="3126"/>
                </a:lnTo>
                <a:lnTo>
                  <a:pt x="2436" y="3132"/>
                </a:lnTo>
                <a:lnTo>
                  <a:pt x="2440" y="3138"/>
                </a:lnTo>
                <a:lnTo>
                  <a:pt x="2444" y="3142"/>
                </a:lnTo>
                <a:lnTo>
                  <a:pt x="2452" y="3140"/>
                </a:lnTo>
                <a:close/>
                <a:moveTo>
                  <a:pt x="2890" y="3144"/>
                </a:moveTo>
                <a:lnTo>
                  <a:pt x="2890" y="3144"/>
                </a:lnTo>
                <a:lnTo>
                  <a:pt x="2892" y="3146"/>
                </a:lnTo>
                <a:lnTo>
                  <a:pt x="2896" y="3148"/>
                </a:lnTo>
                <a:lnTo>
                  <a:pt x="2896" y="3142"/>
                </a:lnTo>
                <a:lnTo>
                  <a:pt x="2894" y="3140"/>
                </a:lnTo>
                <a:lnTo>
                  <a:pt x="2892" y="3140"/>
                </a:lnTo>
                <a:lnTo>
                  <a:pt x="2890" y="3144"/>
                </a:lnTo>
                <a:close/>
                <a:moveTo>
                  <a:pt x="1858" y="3142"/>
                </a:moveTo>
                <a:lnTo>
                  <a:pt x="1858" y="3142"/>
                </a:lnTo>
                <a:lnTo>
                  <a:pt x="1858" y="3146"/>
                </a:lnTo>
                <a:lnTo>
                  <a:pt x="1860" y="3152"/>
                </a:lnTo>
                <a:lnTo>
                  <a:pt x="1864" y="3156"/>
                </a:lnTo>
                <a:lnTo>
                  <a:pt x="1866" y="3156"/>
                </a:lnTo>
                <a:lnTo>
                  <a:pt x="1868" y="3156"/>
                </a:lnTo>
                <a:lnTo>
                  <a:pt x="1870" y="3158"/>
                </a:lnTo>
                <a:lnTo>
                  <a:pt x="1872" y="3158"/>
                </a:lnTo>
                <a:lnTo>
                  <a:pt x="1876" y="3160"/>
                </a:lnTo>
                <a:lnTo>
                  <a:pt x="1874" y="3156"/>
                </a:lnTo>
                <a:lnTo>
                  <a:pt x="1874" y="3154"/>
                </a:lnTo>
                <a:lnTo>
                  <a:pt x="1874" y="3148"/>
                </a:lnTo>
                <a:lnTo>
                  <a:pt x="1876" y="3142"/>
                </a:lnTo>
                <a:lnTo>
                  <a:pt x="1874" y="3140"/>
                </a:lnTo>
                <a:lnTo>
                  <a:pt x="1870" y="3138"/>
                </a:lnTo>
                <a:lnTo>
                  <a:pt x="1870" y="3142"/>
                </a:lnTo>
                <a:lnTo>
                  <a:pt x="1866" y="3142"/>
                </a:lnTo>
                <a:lnTo>
                  <a:pt x="1862" y="3140"/>
                </a:lnTo>
                <a:lnTo>
                  <a:pt x="1858" y="3142"/>
                </a:lnTo>
                <a:close/>
                <a:moveTo>
                  <a:pt x="1290" y="3146"/>
                </a:moveTo>
                <a:lnTo>
                  <a:pt x="1290" y="3146"/>
                </a:lnTo>
                <a:lnTo>
                  <a:pt x="1294" y="3148"/>
                </a:lnTo>
                <a:lnTo>
                  <a:pt x="1296" y="3146"/>
                </a:lnTo>
                <a:lnTo>
                  <a:pt x="1296" y="3144"/>
                </a:lnTo>
                <a:lnTo>
                  <a:pt x="1294" y="3142"/>
                </a:lnTo>
                <a:lnTo>
                  <a:pt x="1292" y="3140"/>
                </a:lnTo>
                <a:lnTo>
                  <a:pt x="1290" y="3142"/>
                </a:lnTo>
                <a:lnTo>
                  <a:pt x="1290" y="3146"/>
                </a:lnTo>
                <a:close/>
                <a:moveTo>
                  <a:pt x="2178" y="3152"/>
                </a:moveTo>
                <a:lnTo>
                  <a:pt x="2178" y="3152"/>
                </a:lnTo>
                <a:lnTo>
                  <a:pt x="2180" y="3152"/>
                </a:lnTo>
                <a:lnTo>
                  <a:pt x="2184" y="3150"/>
                </a:lnTo>
                <a:lnTo>
                  <a:pt x="2184" y="3148"/>
                </a:lnTo>
                <a:lnTo>
                  <a:pt x="2184" y="3144"/>
                </a:lnTo>
                <a:lnTo>
                  <a:pt x="2178" y="3144"/>
                </a:lnTo>
                <a:lnTo>
                  <a:pt x="2178" y="3152"/>
                </a:lnTo>
                <a:close/>
                <a:moveTo>
                  <a:pt x="3040" y="3154"/>
                </a:moveTo>
                <a:lnTo>
                  <a:pt x="3040" y="3154"/>
                </a:lnTo>
                <a:lnTo>
                  <a:pt x="3042" y="3158"/>
                </a:lnTo>
                <a:lnTo>
                  <a:pt x="3044" y="3158"/>
                </a:lnTo>
                <a:lnTo>
                  <a:pt x="3046" y="3154"/>
                </a:lnTo>
                <a:lnTo>
                  <a:pt x="3048" y="3154"/>
                </a:lnTo>
                <a:lnTo>
                  <a:pt x="3050" y="3152"/>
                </a:lnTo>
                <a:lnTo>
                  <a:pt x="3050" y="3158"/>
                </a:lnTo>
                <a:lnTo>
                  <a:pt x="3052" y="3164"/>
                </a:lnTo>
                <a:lnTo>
                  <a:pt x="3054" y="3162"/>
                </a:lnTo>
                <a:lnTo>
                  <a:pt x="3056" y="3158"/>
                </a:lnTo>
                <a:lnTo>
                  <a:pt x="3056" y="3152"/>
                </a:lnTo>
                <a:lnTo>
                  <a:pt x="3052" y="3146"/>
                </a:lnTo>
                <a:lnTo>
                  <a:pt x="3048" y="3144"/>
                </a:lnTo>
                <a:lnTo>
                  <a:pt x="3044" y="3144"/>
                </a:lnTo>
                <a:lnTo>
                  <a:pt x="3044" y="3148"/>
                </a:lnTo>
                <a:lnTo>
                  <a:pt x="3042" y="3150"/>
                </a:lnTo>
                <a:lnTo>
                  <a:pt x="3040" y="3154"/>
                </a:lnTo>
                <a:close/>
                <a:moveTo>
                  <a:pt x="2518" y="3152"/>
                </a:moveTo>
                <a:lnTo>
                  <a:pt x="2518" y="3152"/>
                </a:lnTo>
                <a:lnTo>
                  <a:pt x="2520" y="3152"/>
                </a:lnTo>
                <a:lnTo>
                  <a:pt x="2520" y="3154"/>
                </a:lnTo>
                <a:lnTo>
                  <a:pt x="2518" y="3156"/>
                </a:lnTo>
                <a:lnTo>
                  <a:pt x="2518" y="3160"/>
                </a:lnTo>
                <a:lnTo>
                  <a:pt x="2524" y="3164"/>
                </a:lnTo>
                <a:lnTo>
                  <a:pt x="2534" y="3164"/>
                </a:lnTo>
                <a:lnTo>
                  <a:pt x="2536" y="3160"/>
                </a:lnTo>
                <a:lnTo>
                  <a:pt x="2536" y="3154"/>
                </a:lnTo>
                <a:lnTo>
                  <a:pt x="2534" y="3152"/>
                </a:lnTo>
                <a:lnTo>
                  <a:pt x="2532" y="3148"/>
                </a:lnTo>
                <a:lnTo>
                  <a:pt x="2528" y="3148"/>
                </a:lnTo>
                <a:lnTo>
                  <a:pt x="2524" y="3148"/>
                </a:lnTo>
                <a:lnTo>
                  <a:pt x="2520" y="3148"/>
                </a:lnTo>
                <a:lnTo>
                  <a:pt x="2518" y="3152"/>
                </a:lnTo>
                <a:close/>
                <a:moveTo>
                  <a:pt x="3212" y="3152"/>
                </a:moveTo>
                <a:lnTo>
                  <a:pt x="3212" y="3152"/>
                </a:lnTo>
                <a:lnTo>
                  <a:pt x="3210" y="3160"/>
                </a:lnTo>
                <a:lnTo>
                  <a:pt x="3210" y="3166"/>
                </a:lnTo>
                <a:lnTo>
                  <a:pt x="3214" y="3170"/>
                </a:lnTo>
                <a:lnTo>
                  <a:pt x="3218" y="3174"/>
                </a:lnTo>
                <a:lnTo>
                  <a:pt x="3222" y="3170"/>
                </a:lnTo>
                <a:lnTo>
                  <a:pt x="3224" y="3168"/>
                </a:lnTo>
                <a:lnTo>
                  <a:pt x="3226" y="3168"/>
                </a:lnTo>
                <a:lnTo>
                  <a:pt x="3226" y="3160"/>
                </a:lnTo>
                <a:lnTo>
                  <a:pt x="3224" y="3154"/>
                </a:lnTo>
                <a:lnTo>
                  <a:pt x="3218" y="3152"/>
                </a:lnTo>
                <a:lnTo>
                  <a:pt x="3212" y="3152"/>
                </a:lnTo>
                <a:close/>
                <a:moveTo>
                  <a:pt x="3010" y="3152"/>
                </a:moveTo>
                <a:lnTo>
                  <a:pt x="3010" y="3152"/>
                </a:lnTo>
                <a:lnTo>
                  <a:pt x="3010" y="3156"/>
                </a:lnTo>
                <a:lnTo>
                  <a:pt x="3014" y="3156"/>
                </a:lnTo>
                <a:lnTo>
                  <a:pt x="3014" y="3152"/>
                </a:lnTo>
                <a:lnTo>
                  <a:pt x="3012" y="3152"/>
                </a:lnTo>
                <a:lnTo>
                  <a:pt x="3010" y="3152"/>
                </a:lnTo>
                <a:close/>
                <a:moveTo>
                  <a:pt x="1754" y="3160"/>
                </a:moveTo>
                <a:lnTo>
                  <a:pt x="1754" y="3160"/>
                </a:lnTo>
                <a:lnTo>
                  <a:pt x="1768" y="3160"/>
                </a:lnTo>
                <a:lnTo>
                  <a:pt x="1774" y="3160"/>
                </a:lnTo>
                <a:lnTo>
                  <a:pt x="1776" y="3158"/>
                </a:lnTo>
                <a:lnTo>
                  <a:pt x="1770" y="3156"/>
                </a:lnTo>
                <a:lnTo>
                  <a:pt x="1764" y="3152"/>
                </a:lnTo>
                <a:lnTo>
                  <a:pt x="1760" y="3152"/>
                </a:lnTo>
                <a:lnTo>
                  <a:pt x="1758" y="3152"/>
                </a:lnTo>
                <a:lnTo>
                  <a:pt x="1756" y="3154"/>
                </a:lnTo>
                <a:lnTo>
                  <a:pt x="1754" y="3160"/>
                </a:lnTo>
                <a:close/>
                <a:moveTo>
                  <a:pt x="2248" y="3160"/>
                </a:moveTo>
                <a:lnTo>
                  <a:pt x="2248" y="3160"/>
                </a:lnTo>
                <a:lnTo>
                  <a:pt x="2248" y="3162"/>
                </a:lnTo>
                <a:lnTo>
                  <a:pt x="2250" y="3164"/>
                </a:lnTo>
                <a:lnTo>
                  <a:pt x="2254" y="3166"/>
                </a:lnTo>
                <a:lnTo>
                  <a:pt x="2254" y="3164"/>
                </a:lnTo>
                <a:lnTo>
                  <a:pt x="2254" y="3162"/>
                </a:lnTo>
                <a:lnTo>
                  <a:pt x="2250" y="3158"/>
                </a:lnTo>
                <a:lnTo>
                  <a:pt x="2250" y="3160"/>
                </a:lnTo>
                <a:lnTo>
                  <a:pt x="2248" y="3160"/>
                </a:lnTo>
                <a:close/>
                <a:moveTo>
                  <a:pt x="1830" y="3162"/>
                </a:moveTo>
                <a:lnTo>
                  <a:pt x="1830" y="3162"/>
                </a:lnTo>
                <a:lnTo>
                  <a:pt x="1834" y="3162"/>
                </a:lnTo>
                <a:lnTo>
                  <a:pt x="1834" y="3160"/>
                </a:lnTo>
                <a:lnTo>
                  <a:pt x="1830" y="3160"/>
                </a:lnTo>
                <a:lnTo>
                  <a:pt x="1830" y="3162"/>
                </a:lnTo>
                <a:close/>
                <a:moveTo>
                  <a:pt x="1750" y="3166"/>
                </a:moveTo>
                <a:lnTo>
                  <a:pt x="1750" y="3166"/>
                </a:lnTo>
                <a:lnTo>
                  <a:pt x="1750" y="3164"/>
                </a:lnTo>
                <a:lnTo>
                  <a:pt x="1748" y="3164"/>
                </a:lnTo>
                <a:lnTo>
                  <a:pt x="1746" y="3164"/>
                </a:lnTo>
                <a:lnTo>
                  <a:pt x="1748" y="3166"/>
                </a:lnTo>
                <a:lnTo>
                  <a:pt x="1750" y="3166"/>
                </a:lnTo>
                <a:close/>
                <a:moveTo>
                  <a:pt x="1564" y="3182"/>
                </a:moveTo>
                <a:lnTo>
                  <a:pt x="1564" y="3182"/>
                </a:lnTo>
                <a:lnTo>
                  <a:pt x="1566" y="3180"/>
                </a:lnTo>
                <a:lnTo>
                  <a:pt x="1568" y="3180"/>
                </a:lnTo>
                <a:lnTo>
                  <a:pt x="1568" y="3174"/>
                </a:lnTo>
                <a:lnTo>
                  <a:pt x="1568" y="3172"/>
                </a:lnTo>
                <a:lnTo>
                  <a:pt x="1566" y="3170"/>
                </a:lnTo>
                <a:lnTo>
                  <a:pt x="1566" y="3166"/>
                </a:lnTo>
                <a:lnTo>
                  <a:pt x="1564" y="3166"/>
                </a:lnTo>
                <a:lnTo>
                  <a:pt x="1560" y="3174"/>
                </a:lnTo>
                <a:lnTo>
                  <a:pt x="1560" y="3178"/>
                </a:lnTo>
                <a:lnTo>
                  <a:pt x="1564" y="3182"/>
                </a:lnTo>
                <a:close/>
                <a:moveTo>
                  <a:pt x="2796" y="3168"/>
                </a:moveTo>
                <a:lnTo>
                  <a:pt x="2796" y="3168"/>
                </a:lnTo>
                <a:lnTo>
                  <a:pt x="2798" y="3172"/>
                </a:lnTo>
                <a:lnTo>
                  <a:pt x="2802" y="3174"/>
                </a:lnTo>
                <a:lnTo>
                  <a:pt x="2806" y="3172"/>
                </a:lnTo>
                <a:lnTo>
                  <a:pt x="2808" y="3170"/>
                </a:lnTo>
                <a:lnTo>
                  <a:pt x="2808" y="3168"/>
                </a:lnTo>
                <a:lnTo>
                  <a:pt x="2808" y="3166"/>
                </a:lnTo>
                <a:lnTo>
                  <a:pt x="2802" y="3168"/>
                </a:lnTo>
                <a:lnTo>
                  <a:pt x="2796" y="3168"/>
                </a:lnTo>
                <a:close/>
                <a:moveTo>
                  <a:pt x="3318" y="3172"/>
                </a:moveTo>
                <a:lnTo>
                  <a:pt x="3318" y="3172"/>
                </a:lnTo>
                <a:lnTo>
                  <a:pt x="3320" y="3172"/>
                </a:lnTo>
                <a:lnTo>
                  <a:pt x="3322" y="3174"/>
                </a:lnTo>
                <a:lnTo>
                  <a:pt x="3322" y="3178"/>
                </a:lnTo>
                <a:lnTo>
                  <a:pt x="3322" y="3182"/>
                </a:lnTo>
                <a:lnTo>
                  <a:pt x="3324" y="3182"/>
                </a:lnTo>
                <a:lnTo>
                  <a:pt x="3326" y="3184"/>
                </a:lnTo>
                <a:lnTo>
                  <a:pt x="3324" y="3174"/>
                </a:lnTo>
                <a:lnTo>
                  <a:pt x="3320" y="3168"/>
                </a:lnTo>
                <a:lnTo>
                  <a:pt x="3320" y="3170"/>
                </a:lnTo>
                <a:lnTo>
                  <a:pt x="3318" y="3172"/>
                </a:lnTo>
                <a:close/>
                <a:moveTo>
                  <a:pt x="1348" y="3172"/>
                </a:moveTo>
                <a:lnTo>
                  <a:pt x="1348" y="3172"/>
                </a:lnTo>
                <a:lnTo>
                  <a:pt x="1348" y="3174"/>
                </a:lnTo>
                <a:lnTo>
                  <a:pt x="1348" y="3172"/>
                </a:lnTo>
                <a:lnTo>
                  <a:pt x="1346" y="3172"/>
                </a:lnTo>
                <a:lnTo>
                  <a:pt x="1346" y="3170"/>
                </a:lnTo>
                <a:lnTo>
                  <a:pt x="1344" y="3168"/>
                </a:lnTo>
                <a:lnTo>
                  <a:pt x="1344" y="3170"/>
                </a:lnTo>
                <a:lnTo>
                  <a:pt x="1344" y="3172"/>
                </a:lnTo>
                <a:lnTo>
                  <a:pt x="1342" y="3172"/>
                </a:lnTo>
                <a:lnTo>
                  <a:pt x="1342" y="3170"/>
                </a:lnTo>
                <a:lnTo>
                  <a:pt x="1344" y="3170"/>
                </a:lnTo>
                <a:lnTo>
                  <a:pt x="1340" y="3170"/>
                </a:lnTo>
                <a:lnTo>
                  <a:pt x="1340" y="3172"/>
                </a:lnTo>
                <a:lnTo>
                  <a:pt x="1342" y="3174"/>
                </a:lnTo>
                <a:lnTo>
                  <a:pt x="1346" y="3176"/>
                </a:lnTo>
                <a:lnTo>
                  <a:pt x="1346" y="3174"/>
                </a:lnTo>
                <a:lnTo>
                  <a:pt x="1348" y="3172"/>
                </a:lnTo>
                <a:close/>
                <a:moveTo>
                  <a:pt x="3024" y="3176"/>
                </a:moveTo>
                <a:lnTo>
                  <a:pt x="3024" y="3176"/>
                </a:lnTo>
                <a:lnTo>
                  <a:pt x="3026" y="3174"/>
                </a:lnTo>
                <a:lnTo>
                  <a:pt x="3028" y="3172"/>
                </a:lnTo>
                <a:lnTo>
                  <a:pt x="3026" y="3172"/>
                </a:lnTo>
                <a:lnTo>
                  <a:pt x="3024" y="3172"/>
                </a:lnTo>
                <a:lnTo>
                  <a:pt x="3024" y="3174"/>
                </a:lnTo>
                <a:lnTo>
                  <a:pt x="3024" y="3176"/>
                </a:lnTo>
                <a:close/>
                <a:moveTo>
                  <a:pt x="3384" y="3174"/>
                </a:moveTo>
                <a:lnTo>
                  <a:pt x="3384" y="3174"/>
                </a:lnTo>
                <a:lnTo>
                  <a:pt x="3384" y="3182"/>
                </a:lnTo>
                <a:lnTo>
                  <a:pt x="3388" y="3184"/>
                </a:lnTo>
                <a:lnTo>
                  <a:pt x="3392" y="3184"/>
                </a:lnTo>
                <a:lnTo>
                  <a:pt x="3396" y="3180"/>
                </a:lnTo>
                <a:lnTo>
                  <a:pt x="3398" y="3174"/>
                </a:lnTo>
                <a:lnTo>
                  <a:pt x="3394" y="3172"/>
                </a:lnTo>
                <a:lnTo>
                  <a:pt x="3392" y="3172"/>
                </a:lnTo>
                <a:lnTo>
                  <a:pt x="3384" y="3174"/>
                </a:lnTo>
                <a:close/>
                <a:moveTo>
                  <a:pt x="2808" y="3174"/>
                </a:moveTo>
                <a:lnTo>
                  <a:pt x="2808" y="3174"/>
                </a:lnTo>
                <a:lnTo>
                  <a:pt x="2812" y="3176"/>
                </a:lnTo>
                <a:lnTo>
                  <a:pt x="2812" y="3178"/>
                </a:lnTo>
                <a:lnTo>
                  <a:pt x="2812" y="3182"/>
                </a:lnTo>
                <a:lnTo>
                  <a:pt x="2812" y="3186"/>
                </a:lnTo>
                <a:lnTo>
                  <a:pt x="2820" y="3180"/>
                </a:lnTo>
                <a:lnTo>
                  <a:pt x="2826" y="3180"/>
                </a:lnTo>
                <a:lnTo>
                  <a:pt x="2832" y="3180"/>
                </a:lnTo>
                <a:lnTo>
                  <a:pt x="2828" y="3176"/>
                </a:lnTo>
                <a:lnTo>
                  <a:pt x="2822" y="3174"/>
                </a:lnTo>
                <a:lnTo>
                  <a:pt x="2816" y="3174"/>
                </a:lnTo>
                <a:lnTo>
                  <a:pt x="2808" y="3174"/>
                </a:lnTo>
                <a:close/>
                <a:moveTo>
                  <a:pt x="1790" y="3178"/>
                </a:moveTo>
                <a:lnTo>
                  <a:pt x="1790" y="3178"/>
                </a:lnTo>
                <a:lnTo>
                  <a:pt x="1792" y="3180"/>
                </a:lnTo>
                <a:lnTo>
                  <a:pt x="1796" y="3180"/>
                </a:lnTo>
                <a:lnTo>
                  <a:pt x="1796" y="3176"/>
                </a:lnTo>
                <a:lnTo>
                  <a:pt x="1794" y="3174"/>
                </a:lnTo>
                <a:lnTo>
                  <a:pt x="1790" y="3176"/>
                </a:lnTo>
                <a:lnTo>
                  <a:pt x="1790" y="3178"/>
                </a:lnTo>
                <a:close/>
                <a:moveTo>
                  <a:pt x="2428" y="3180"/>
                </a:moveTo>
                <a:lnTo>
                  <a:pt x="2428" y="3180"/>
                </a:lnTo>
                <a:lnTo>
                  <a:pt x="2430" y="3182"/>
                </a:lnTo>
                <a:lnTo>
                  <a:pt x="2432" y="3184"/>
                </a:lnTo>
                <a:lnTo>
                  <a:pt x="2438" y="3186"/>
                </a:lnTo>
                <a:lnTo>
                  <a:pt x="2446" y="3184"/>
                </a:lnTo>
                <a:lnTo>
                  <a:pt x="2452" y="3184"/>
                </a:lnTo>
                <a:lnTo>
                  <a:pt x="2446" y="3180"/>
                </a:lnTo>
                <a:lnTo>
                  <a:pt x="2440" y="3178"/>
                </a:lnTo>
                <a:lnTo>
                  <a:pt x="2434" y="3176"/>
                </a:lnTo>
                <a:lnTo>
                  <a:pt x="2432" y="3178"/>
                </a:lnTo>
                <a:lnTo>
                  <a:pt x="2428" y="3180"/>
                </a:lnTo>
                <a:close/>
                <a:moveTo>
                  <a:pt x="2662" y="3180"/>
                </a:moveTo>
                <a:lnTo>
                  <a:pt x="2662" y="3180"/>
                </a:lnTo>
                <a:lnTo>
                  <a:pt x="2662" y="3178"/>
                </a:lnTo>
                <a:lnTo>
                  <a:pt x="2664" y="3178"/>
                </a:lnTo>
                <a:lnTo>
                  <a:pt x="2664" y="3176"/>
                </a:lnTo>
                <a:lnTo>
                  <a:pt x="2662" y="3176"/>
                </a:lnTo>
                <a:lnTo>
                  <a:pt x="2662" y="3178"/>
                </a:lnTo>
                <a:lnTo>
                  <a:pt x="2660" y="3178"/>
                </a:lnTo>
                <a:lnTo>
                  <a:pt x="2660" y="3180"/>
                </a:lnTo>
                <a:lnTo>
                  <a:pt x="2662" y="3180"/>
                </a:lnTo>
                <a:close/>
                <a:moveTo>
                  <a:pt x="2968" y="3182"/>
                </a:moveTo>
                <a:lnTo>
                  <a:pt x="2968" y="3182"/>
                </a:lnTo>
                <a:lnTo>
                  <a:pt x="2970" y="3182"/>
                </a:lnTo>
                <a:lnTo>
                  <a:pt x="2972" y="3184"/>
                </a:lnTo>
                <a:lnTo>
                  <a:pt x="2974" y="3184"/>
                </a:lnTo>
                <a:lnTo>
                  <a:pt x="2972" y="3178"/>
                </a:lnTo>
                <a:lnTo>
                  <a:pt x="2972" y="3176"/>
                </a:lnTo>
                <a:lnTo>
                  <a:pt x="2968" y="3176"/>
                </a:lnTo>
                <a:lnTo>
                  <a:pt x="2968" y="3182"/>
                </a:lnTo>
                <a:close/>
                <a:moveTo>
                  <a:pt x="2490" y="3184"/>
                </a:moveTo>
                <a:lnTo>
                  <a:pt x="2490" y="3184"/>
                </a:lnTo>
                <a:lnTo>
                  <a:pt x="2488" y="3182"/>
                </a:lnTo>
                <a:lnTo>
                  <a:pt x="2486" y="3182"/>
                </a:lnTo>
                <a:lnTo>
                  <a:pt x="2486" y="3186"/>
                </a:lnTo>
                <a:lnTo>
                  <a:pt x="2488" y="3186"/>
                </a:lnTo>
                <a:lnTo>
                  <a:pt x="2488" y="3184"/>
                </a:lnTo>
                <a:lnTo>
                  <a:pt x="2490" y="3184"/>
                </a:lnTo>
                <a:close/>
                <a:moveTo>
                  <a:pt x="3336" y="3200"/>
                </a:moveTo>
                <a:lnTo>
                  <a:pt x="3336" y="3200"/>
                </a:lnTo>
                <a:lnTo>
                  <a:pt x="3340" y="3198"/>
                </a:lnTo>
                <a:lnTo>
                  <a:pt x="3340" y="3194"/>
                </a:lnTo>
                <a:lnTo>
                  <a:pt x="3338" y="3190"/>
                </a:lnTo>
                <a:lnTo>
                  <a:pt x="3336" y="3188"/>
                </a:lnTo>
                <a:lnTo>
                  <a:pt x="3334" y="3190"/>
                </a:lnTo>
                <a:lnTo>
                  <a:pt x="3332" y="3190"/>
                </a:lnTo>
                <a:lnTo>
                  <a:pt x="3330" y="3188"/>
                </a:lnTo>
                <a:lnTo>
                  <a:pt x="3332" y="3186"/>
                </a:lnTo>
                <a:lnTo>
                  <a:pt x="3328" y="3184"/>
                </a:lnTo>
                <a:lnTo>
                  <a:pt x="3330" y="3194"/>
                </a:lnTo>
                <a:lnTo>
                  <a:pt x="3332" y="3198"/>
                </a:lnTo>
                <a:lnTo>
                  <a:pt x="3336" y="3200"/>
                </a:lnTo>
                <a:close/>
                <a:moveTo>
                  <a:pt x="3260" y="3190"/>
                </a:moveTo>
                <a:lnTo>
                  <a:pt x="3260" y="3190"/>
                </a:lnTo>
                <a:lnTo>
                  <a:pt x="3262" y="3190"/>
                </a:lnTo>
                <a:lnTo>
                  <a:pt x="3264" y="3186"/>
                </a:lnTo>
                <a:lnTo>
                  <a:pt x="3260" y="3186"/>
                </a:lnTo>
                <a:lnTo>
                  <a:pt x="3260" y="3190"/>
                </a:lnTo>
                <a:close/>
                <a:moveTo>
                  <a:pt x="2318" y="3190"/>
                </a:moveTo>
                <a:lnTo>
                  <a:pt x="2318" y="3190"/>
                </a:lnTo>
                <a:lnTo>
                  <a:pt x="2324" y="3190"/>
                </a:lnTo>
                <a:lnTo>
                  <a:pt x="2324" y="3186"/>
                </a:lnTo>
                <a:lnTo>
                  <a:pt x="2320" y="3186"/>
                </a:lnTo>
                <a:lnTo>
                  <a:pt x="2318" y="3190"/>
                </a:lnTo>
                <a:close/>
                <a:moveTo>
                  <a:pt x="2898" y="3202"/>
                </a:moveTo>
                <a:lnTo>
                  <a:pt x="2898" y="3202"/>
                </a:lnTo>
                <a:lnTo>
                  <a:pt x="2902" y="3202"/>
                </a:lnTo>
                <a:lnTo>
                  <a:pt x="2904" y="3202"/>
                </a:lnTo>
                <a:lnTo>
                  <a:pt x="2904" y="3200"/>
                </a:lnTo>
                <a:lnTo>
                  <a:pt x="2902" y="3198"/>
                </a:lnTo>
                <a:lnTo>
                  <a:pt x="2898" y="3196"/>
                </a:lnTo>
                <a:lnTo>
                  <a:pt x="2898" y="3200"/>
                </a:lnTo>
                <a:lnTo>
                  <a:pt x="2898" y="3202"/>
                </a:lnTo>
                <a:close/>
                <a:moveTo>
                  <a:pt x="3298" y="3210"/>
                </a:moveTo>
                <a:lnTo>
                  <a:pt x="3298" y="3210"/>
                </a:lnTo>
                <a:lnTo>
                  <a:pt x="3302" y="3212"/>
                </a:lnTo>
                <a:lnTo>
                  <a:pt x="3306" y="3212"/>
                </a:lnTo>
                <a:lnTo>
                  <a:pt x="3308" y="3208"/>
                </a:lnTo>
                <a:lnTo>
                  <a:pt x="3308" y="3202"/>
                </a:lnTo>
                <a:lnTo>
                  <a:pt x="3302" y="3200"/>
                </a:lnTo>
                <a:lnTo>
                  <a:pt x="3298" y="3210"/>
                </a:lnTo>
                <a:close/>
                <a:moveTo>
                  <a:pt x="2830" y="3210"/>
                </a:moveTo>
                <a:lnTo>
                  <a:pt x="2830" y="3210"/>
                </a:lnTo>
                <a:lnTo>
                  <a:pt x="2832" y="3218"/>
                </a:lnTo>
                <a:lnTo>
                  <a:pt x="2834" y="3220"/>
                </a:lnTo>
                <a:lnTo>
                  <a:pt x="2832" y="3224"/>
                </a:lnTo>
                <a:lnTo>
                  <a:pt x="2836" y="3224"/>
                </a:lnTo>
                <a:lnTo>
                  <a:pt x="2838" y="3222"/>
                </a:lnTo>
                <a:lnTo>
                  <a:pt x="2840" y="3216"/>
                </a:lnTo>
                <a:lnTo>
                  <a:pt x="2836" y="3212"/>
                </a:lnTo>
                <a:lnTo>
                  <a:pt x="2832" y="3210"/>
                </a:lnTo>
                <a:lnTo>
                  <a:pt x="2830" y="3210"/>
                </a:lnTo>
                <a:close/>
                <a:moveTo>
                  <a:pt x="2294" y="3220"/>
                </a:moveTo>
                <a:lnTo>
                  <a:pt x="2294" y="3220"/>
                </a:lnTo>
                <a:lnTo>
                  <a:pt x="2296" y="3220"/>
                </a:lnTo>
                <a:lnTo>
                  <a:pt x="2296" y="3218"/>
                </a:lnTo>
                <a:lnTo>
                  <a:pt x="2296" y="3216"/>
                </a:lnTo>
                <a:lnTo>
                  <a:pt x="2294" y="3216"/>
                </a:lnTo>
                <a:lnTo>
                  <a:pt x="2292" y="3216"/>
                </a:lnTo>
                <a:lnTo>
                  <a:pt x="2292" y="3218"/>
                </a:lnTo>
                <a:lnTo>
                  <a:pt x="2292" y="3220"/>
                </a:lnTo>
                <a:lnTo>
                  <a:pt x="2294" y="3220"/>
                </a:lnTo>
                <a:close/>
                <a:moveTo>
                  <a:pt x="2518" y="3240"/>
                </a:moveTo>
                <a:lnTo>
                  <a:pt x="2518" y="3240"/>
                </a:lnTo>
                <a:lnTo>
                  <a:pt x="2520" y="3240"/>
                </a:lnTo>
                <a:lnTo>
                  <a:pt x="2524" y="3240"/>
                </a:lnTo>
                <a:lnTo>
                  <a:pt x="2524" y="3236"/>
                </a:lnTo>
                <a:lnTo>
                  <a:pt x="2522" y="3232"/>
                </a:lnTo>
                <a:lnTo>
                  <a:pt x="2518" y="3232"/>
                </a:lnTo>
                <a:lnTo>
                  <a:pt x="2516" y="3234"/>
                </a:lnTo>
                <a:lnTo>
                  <a:pt x="2516" y="3238"/>
                </a:lnTo>
                <a:lnTo>
                  <a:pt x="2518" y="3240"/>
                </a:lnTo>
                <a:close/>
                <a:moveTo>
                  <a:pt x="2106" y="3234"/>
                </a:moveTo>
                <a:lnTo>
                  <a:pt x="2106" y="3234"/>
                </a:lnTo>
                <a:lnTo>
                  <a:pt x="2106" y="3236"/>
                </a:lnTo>
                <a:lnTo>
                  <a:pt x="2102" y="3236"/>
                </a:lnTo>
                <a:lnTo>
                  <a:pt x="2102" y="3242"/>
                </a:lnTo>
                <a:lnTo>
                  <a:pt x="2102" y="3250"/>
                </a:lnTo>
                <a:lnTo>
                  <a:pt x="2106" y="3250"/>
                </a:lnTo>
                <a:lnTo>
                  <a:pt x="2108" y="3252"/>
                </a:lnTo>
                <a:lnTo>
                  <a:pt x="2108" y="3256"/>
                </a:lnTo>
                <a:lnTo>
                  <a:pt x="2116" y="3254"/>
                </a:lnTo>
                <a:lnTo>
                  <a:pt x="2122" y="3250"/>
                </a:lnTo>
                <a:lnTo>
                  <a:pt x="2120" y="3242"/>
                </a:lnTo>
                <a:lnTo>
                  <a:pt x="2118" y="3240"/>
                </a:lnTo>
                <a:lnTo>
                  <a:pt x="2112" y="3238"/>
                </a:lnTo>
                <a:lnTo>
                  <a:pt x="2112" y="3236"/>
                </a:lnTo>
                <a:lnTo>
                  <a:pt x="2108" y="3232"/>
                </a:lnTo>
                <a:lnTo>
                  <a:pt x="2108" y="3234"/>
                </a:lnTo>
                <a:lnTo>
                  <a:pt x="2110" y="3236"/>
                </a:lnTo>
                <a:lnTo>
                  <a:pt x="2108" y="3236"/>
                </a:lnTo>
                <a:lnTo>
                  <a:pt x="2108" y="3234"/>
                </a:lnTo>
                <a:lnTo>
                  <a:pt x="2106" y="3234"/>
                </a:lnTo>
                <a:close/>
                <a:moveTo>
                  <a:pt x="2868" y="3238"/>
                </a:moveTo>
                <a:lnTo>
                  <a:pt x="2868" y="3238"/>
                </a:lnTo>
                <a:lnTo>
                  <a:pt x="2868" y="3246"/>
                </a:lnTo>
                <a:lnTo>
                  <a:pt x="2868" y="3250"/>
                </a:lnTo>
                <a:lnTo>
                  <a:pt x="2872" y="3254"/>
                </a:lnTo>
                <a:lnTo>
                  <a:pt x="2878" y="3256"/>
                </a:lnTo>
                <a:lnTo>
                  <a:pt x="2880" y="3248"/>
                </a:lnTo>
                <a:lnTo>
                  <a:pt x="2880" y="3240"/>
                </a:lnTo>
                <a:lnTo>
                  <a:pt x="2874" y="3238"/>
                </a:lnTo>
                <a:lnTo>
                  <a:pt x="2870" y="3238"/>
                </a:lnTo>
                <a:lnTo>
                  <a:pt x="2868" y="3238"/>
                </a:lnTo>
                <a:close/>
                <a:moveTo>
                  <a:pt x="1504" y="3240"/>
                </a:moveTo>
                <a:lnTo>
                  <a:pt x="1504" y="3240"/>
                </a:lnTo>
                <a:lnTo>
                  <a:pt x="1502" y="3244"/>
                </a:lnTo>
                <a:lnTo>
                  <a:pt x="1500" y="3246"/>
                </a:lnTo>
                <a:lnTo>
                  <a:pt x="1496" y="3248"/>
                </a:lnTo>
                <a:lnTo>
                  <a:pt x="1502" y="3250"/>
                </a:lnTo>
                <a:lnTo>
                  <a:pt x="1504" y="3254"/>
                </a:lnTo>
                <a:lnTo>
                  <a:pt x="1506" y="3260"/>
                </a:lnTo>
                <a:lnTo>
                  <a:pt x="1508" y="3264"/>
                </a:lnTo>
                <a:lnTo>
                  <a:pt x="1510" y="3264"/>
                </a:lnTo>
                <a:lnTo>
                  <a:pt x="1512" y="3262"/>
                </a:lnTo>
                <a:lnTo>
                  <a:pt x="1514" y="3262"/>
                </a:lnTo>
                <a:lnTo>
                  <a:pt x="1516" y="3266"/>
                </a:lnTo>
                <a:lnTo>
                  <a:pt x="1518" y="3268"/>
                </a:lnTo>
                <a:lnTo>
                  <a:pt x="1520" y="3270"/>
                </a:lnTo>
                <a:lnTo>
                  <a:pt x="1520" y="3274"/>
                </a:lnTo>
                <a:lnTo>
                  <a:pt x="1522" y="3276"/>
                </a:lnTo>
                <a:lnTo>
                  <a:pt x="1524" y="3276"/>
                </a:lnTo>
                <a:lnTo>
                  <a:pt x="1524" y="3278"/>
                </a:lnTo>
                <a:lnTo>
                  <a:pt x="1522" y="3282"/>
                </a:lnTo>
                <a:lnTo>
                  <a:pt x="1530" y="3284"/>
                </a:lnTo>
                <a:lnTo>
                  <a:pt x="1536" y="3286"/>
                </a:lnTo>
                <a:lnTo>
                  <a:pt x="1538" y="3282"/>
                </a:lnTo>
                <a:lnTo>
                  <a:pt x="1538" y="3280"/>
                </a:lnTo>
                <a:lnTo>
                  <a:pt x="1536" y="3274"/>
                </a:lnTo>
                <a:lnTo>
                  <a:pt x="1534" y="3274"/>
                </a:lnTo>
                <a:lnTo>
                  <a:pt x="1532" y="3272"/>
                </a:lnTo>
                <a:lnTo>
                  <a:pt x="1532" y="3266"/>
                </a:lnTo>
                <a:lnTo>
                  <a:pt x="1528" y="3264"/>
                </a:lnTo>
                <a:lnTo>
                  <a:pt x="1526" y="3260"/>
                </a:lnTo>
                <a:lnTo>
                  <a:pt x="1526" y="3256"/>
                </a:lnTo>
                <a:lnTo>
                  <a:pt x="1528" y="3250"/>
                </a:lnTo>
                <a:lnTo>
                  <a:pt x="1526" y="3250"/>
                </a:lnTo>
                <a:lnTo>
                  <a:pt x="1526" y="3248"/>
                </a:lnTo>
                <a:lnTo>
                  <a:pt x="1526" y="3244"/>
                </a:lnTo>
                <a:lnTo>
                  <a:pt x="1522" y="3244"/>
                </a:lnTo>
                <a:lnTo>
                  <a:pt x="1518" y="3244"/>
                </a:lnTo>
                <a:lnTo>
                  <a:pt x="1510" y="3238"/>
                </a:lnTo>
                <a:lnTo>
                  <a:pt x="1508" y="3242"/>
                </a:lnTo>
                <a:lnTo>
                  <a:pt x="1506" y="3242"/>
                </a:lnTo>
                <a:lnTo>
                  <a:pt x="1504" y="3240"/>
                </a:lnTo>
                <a:close/>
                <a:moveTo>
                  <a:pt x="2400" y="3246"/>
                </a:moveTo>
                <a:lnTo>
                  <a:pt x="2400" y="3246"/>
                </a:lnTo>
                <a:lnTo>
                  <a:pt x="2398" y="3246"/>
                </a:lnTo>
                <a:lnTo>
                  <a:pt x="2396" y="3246"/>
                </a:lnTo>
                <a:lnTo>
                  <a:pt x="2394" y="3246"/>
                </a:lnTo>
                <a:lnTo>
                  <a:pt x="2394" y="3250"/>
                </a:lnTo>
                <a:lnTo>
                  <a:pt x="2396" y="3252"/>
                </a:lnTo>
                <a:lnTo>
                  <a:pt x="2400" y="3252"/>
                </a:lnTo>
                <a:lnTo>
                  <a:pt x="2402" y="3250"/>
                </a:lnTo>
                <a:lnTo>
                  <a:pt x="2404" y="3248"/>
                </a:lnTo>
                <a:lnTo>
                  <a:pt x="2404" y="3244"/>
                </a:lnTo>
                <a:lnTo>
                  <a:pt x="2402" y="3244"/>
                </a:lnTo>
                <a:lnTo>
                  <a:pt x="2400" y="3244"/>
                </a:lnTo>
                <a:lnTo>
                  <a:pt x="2400" y="3238"/>
                </a:lnTo>
                <a:lnTo>
                  <a:pt x="2394" y="3238"/>
                </a:lnTo>
                <a:lnTo>
                  <a:pt x="2392" y="3242"/>
                </a:lnTo>
                <a:lnTo>
                  <a:pt x="2394" y="3244"/>
                </a:lnTo>
                <a:lnTo>
                  <a:pt x="2398" y="3244"/>
                </a:lnTo>
                <a:lnTo>
                  <a:pt x="2400" y="3244"/>
                </a:lnTo>
                <a:lnTo>
                  <a:pt x="2400" y="3246"/>
                </a:lnTo>
                <a:close/>
                <a:moveTo>
                  <a:pt x="2804" y="3244"/>
                </a:moveTo>
                <a:lnTo>
                  <a:pt x="2804" y="3244"/>
                </a:lnTo>
                <a:lnTo>
                  <a:pt x="2808" y="3244"/>
                </a:lnTo>
                <a:lnTo>
                  <a:pt x="2806" y="3242"/>
                </a:lnTo>
                <a:lnTo>
                  <a:pt x="2804" y="3240"/>
                </a:lnTo>
                <a:lnTo>
                  <a:pt x="2804" y="3244"/>
                </a:lnTo>
                <a:close/>
                <a:moveTo>
                  <a:pt x="1562" y="3254"/>
                </a:moveTo>
                <a:lnTo>
                  <a:pt x="1562" y="3254"/>
                </a:lnTo>
                <a:lnTo>
                  <a:pt x="1568" y="3252"/>
                </a:lnTo>
                <a:lnTo>
                  <a:pt x="1566" y="3246"/>
                </a:lnTo>
                <a:lnTo>
                  <a:pt x="1564" y="3244"/>
                </a:lnTo>
                <a:lnTo>
                  <a:pt x="1562" y="3244"/>
                </a:lnTo>
                <a:lnTo>
                  <a:pt x="1560" y="3244"/>
                </a:lnTo>
                <a:lnTo>
                  <a:pt x="1558" y="3246"/>
                </a:lnTo>
                <a:lnTo>
                  <a:pt x="1558" y="3248"/>
                </a:lnTo>
                <a:lnTo>
                  <a:pt x="1560" y="3252"/>
                </a:lnTo>
                <a:lnTo>
                  <a:pt x="1562" y="3254"/>
                </a:lnTo>
                <a:close/>
                <a:moveTo>
                  <a:pt x="1654" y="3248"/>
                </a:moveTo>
                <a:lnTo>
                  <a:pt x="1654" y="3248"/>
                </a:lnTo>
                <a:lnTo>
                  <a:pt x="1654" y="3252"/>
                </a:lnTo>
                <a:lnTo>
                  <a:pt x="1656" y="3252"/>
                </a:lnTo>
                <a:lnTo>
                  <a:pt x="1658" y="3252"/>
                </a:lnTo>
                <a:lnTo>
                  <a:pt x="1660" y="3248"/>
                </a:lnTo>
                <a:lnTo>
                  <a:pt x="1658" y="3246"/>
                </a:lnTo>
                <a:lnTo>
                  <a:pt x="1656" y="3246"/>
                </a:lnTo>
                <a:lnTo>
                  <a:pt x="1654" y="3248"/>
                </a:lnTo>
                <a:close/>
                <a:moveTo>
                  <a:pt x="1624" y="3258"/>
                </a:moveTo>
                <a:lnTo>
                  <a:pt x="1624" y="3258"/>
                </a:lnTo>
                <a:lnTo>
                  <a:pt x="1628" y="3258"/>
                </a:lnTo>
                <a:lnTo>
                  <a:pt x="1628" y="3260"/>
                </a:lnTo>
                <a:lnTo>
                  <a:pt x="1630" y="3264"/>
                </a:lnTo>
                <a:lnTo>
                  <a:pt x="1632" y="3264"/>
                </a:lnTo>
                <a:lnTo>
                  <a:pt x="1634" y="3264"/>
                </a:lnTo>
                <a:lnTo>
                  <a:pt x="1636" y="3266"/>
                </a:lnTo>
                <a:lnTo>
                  <a:pt x="1638" y="3266"/>
                </a:lnTo>
                <a:lnTo>
                  <a:pt x="1642" y="3262"/>
                </a:lnTo>
                <a:lnTo>
                  <a:pt x="1646" y="3258"/>
                </a:lnTo>
                <a:lnTo>
                  <a:pt x="1648" y="3254"/>
                </a:lnTo>
                <a:lnTo>
                  <a:pt x="1648" y="3248"/>
                </a:lnTo>
                <a:lnTo>
                  <a:pt x="1644" y="3250"/>
                </a:lnTo>
                <a:lnTo>
                  <a:pt x="1642" y="3250"/>
                </a:lnTo>
                <a:lnTo>
                  <a:pt x="1634" y="3248"/>
                </a:lnTo>
                <a:lnTo>
                  <a:pt x="1630" y="3248"/>
                </a:lnTo>
                <a:lnTo>
                  <a:pt x="1626" y="3250"/>
                </a:lnTo>
                <a:lnTo>
                  <a:pt x="1624" y="3254"/>
                </a:lnTo>
                <a:lnTo>
                  <a:pt x="1624" y="3258"/>
                </a:lnTo>
                <a:close/>
                <a:moveTo>
                  <a:pt x="2356" y="3252"/>
                </a:moveTo>
                <a:lnTo>
                  <a:pt x="2356" y="3252"/>
                </a:lnTo>
                <a:lnTo>
                  <a:pt x="2356" y="3258"/>
                </a:lnTo>
                <a:lnTo>
                  <a:pt x="2360" y="3258"/>
                </a:lnTo>
                <a:lnTo>
                  <a:pt x="2360" y="3260"/>
                </a:lnTo>
                <a:lnTo>
                  <a:pt x="2366" y="3260"/>
                </a:lnTo>
                <a:lnTo>
                  <a:pt x="2366" y="3256"/>
                </a:lnTo>
                <a:lnTo>
                  <a:pt x="2364" y="3254"/>
                </a:lnTo>
                <a:lnTo>
                  <a:pt x="2360" y="3250"/>
                </a:lnTo>
                <a:lnTo>
                  <a:pt x="2358" y="3250"/>
                </a:lnTo>
                <a:lnTo>
                  <a:pt x="2356" y="3252"/>
                </a:lnTo>
                <a:close/>
                <a:moveTo>
                  <a:pt x="2714" y="3256"/>
                </a:moveTo>
                <a:lnTo>
                  <a:pt x="2714" y="3256"/>
                </a:lnTo>
                <a:lnTo>
                  <a:pt x="2716" y="3256"/>
                </a:lnTo>
                <a:lnTo>
                  <a:pt x="2718" y="3254"/>
                </a:lnTo>
                <a:lnTo>
                  <a:pt x="2718" y="3252"/>
                </a:lnTo>
                <a:lnTo>
                  <a:pt x="2716" y="3252"/>
                </a:lnTo>
                <a:lnTo>
                  <a:pt x="2714" y="3252"/>
                </a:lnTo>
                <a:lnTo>
                  <a:pt x="2714" y="3256"/>
                </a:lnTo>
                <a:close/>
                <a:moveTo>
                  <a:pt x="1970" y="3262"/>
                </a:moveTo>
                <a:lnTo>
                  <a:pt x="1970" y="3262"/>
                </a:lnTo>
                <a:lnTo>
                  <a:pt x="1972" y="3258"/>
                </a:lnTo>
                <a:lnTo>
                  <a:pt x="1970" y="3252"/>
                </a:lnTo>
                <a:lnTo>
                  <a:pt x="1968" y="3252"/>
                </a:lnTo>
                <a:lnTo>
                  <a:pt x="1970" y="3256"/>
                </a:lnTo>
                <a:lnTo>
                  <a:pt x="1970" y="3262"/>
                </a:lnTo>
                <a:close/>
                <a:moveTo>
                  <a:pt x="1986" y="3256"/>
                </a:moveTo>
                <a:lnTo>
                  <a:pt x="1986" y="3256"/>
                </a:lnTo>
                <a:lnTo>
                  <a:pt x="1984" y="3260"/>
                </a:lnTo>
                <a:lnTo>
                  <a:pt x="1986" y="3264"/>
                </a:lnTo>
                <a:lnTo>
                  <a:pt x="1976" y="3258"/>
                </a:lnTo>
                <a:lnTo>
                  <a:pt x="1974" y="3260"/>
                </a:lnTo>
                <a:lnTo>
                  <a:pt x="1974" y="3262"/>
                </a:lnTo>
                <a:lnTo>
                  <a:pt x="1972" y="3264"/>
                </a:lnTo>
                <a:lnTo>
                  <a:pt x="1970" y="3264"/>
                </a:lnTo>
                <a:lnTo>
                  <a:pt x="1968" y="3262"/>
                </a:lnTo>
                <a:lnTo>
                  <a:pt x="1966" y="3264"/>
                </a:lnTo>
                <a:lnTo>
                  <a:pt x="1968" y="3266"/>
                </a:lnTo>
                <a:lnTo>
                  <a:pt x="1970" y="3266"/>
                </a:lnTo>
                <a:lnTo>
                  <a:pt x="1970" y="3268"/>
                </a:lnTo>
                <a:lnTo>
                  <a:pt x="1966" y="3268"/>
                </a:lnTo>
                <a:lnTo>
                  <a:pt x="1966" y="3270"/>
                </a:lnTo>
                <a:lnTo>
                  <a:pt x="1964" y="3270"/>
                </a:lnTo>
                <a:lnTo>
                  <a:pt x="1966" y="3276"/>
                </a:lnTo>
                <a:lnTo>
                  <a:pt x="1972" y="3278"/>
                </a:lnTo>
                <a:lnTo>
                  <a:pt x="1986" y="3280"/>
                </a:lnTo>
                <a:lnTo>
                  <a:pt x="1984" y="3276"/>
                </a:lnTo>
                <a:lnTo>
                  <a:pt x="1984" y="3272"/>
                </a:lnTo>
                <a:lnTo>
                  <a:pt x="1986" y="3274"/>
                </a:lnTo>
                <a:lnTo>
                  <a:pt x="1988" y="3272"/>
                </a:lnTo>
                <a:lnTo>
                  <a:pt x="1986" y="3268"/>
                </a:lnTo>
                <a:lnTo>
                  <a:pt x="1986" y="3264"/>
                </a:lnTo>
                <a:lnTo>
                  <a:pt x="1988" y="3264"/>
                </a:lnTo>
                <a:lnTo>
                  <a:pt x="1990" y="3264"/>
                </a:lnTo>
                <a:lnTo>
                  <a:pt x="1990" y="3266"/>
                </a:lnTo>
                <a:lnTo>
                  <a:pt x="1992" y="3268"/>
                </a:lnTo>
                <a:lnTo>
                  <a:pt x="1994" y="3266"/>
                </a:lnTo>
                <a:lnTo>
                  <a:pt x="1994" y="3264"/>
                </a:lnTo>
                <a:lnTo>
                  <a:pt x="1994" y="3262"/>
                </a:lnTo>
                <a:lnTo>
                  <a:pt x="1996" y="3260"/>
                </a:lnTo>
                <a:lnTo>
                  <a:pt x="1994" y="3256"/>
                </a:lnTo>
                <a:lnTo>
                  <a:pt x="1992" y="3252"/>
                </a:lnTo>
                <a:lnTo>
                  <a:pt x="1992" y="3254"/>
                </a:lnTo>
                <a:lnTo>
                  <a:pt x="1990" y="3256"/>
                </a:lnTo>
                <a:lnTo>
                  <a:pt x="1986" y="3256"/>
                </a:lnTo>
                <a:close/>
                <a:moveTo>
                  <a:pt x="2770" y="3262"/>
                </a:moveTo>
                <a:lnTo>
                  <a:pt x="2770" y="3262"/>
                </a:lnTo>
                <a:lnTo>
                  <a:pt x="2774" y="3264"/>
                </a:lnTo>
                <a:lnTo>
                  <a:pt x="2776" y="3264"/>
                </a:lnTo>
                <a:lnTo>
                  <a:pt x="2778" y="3262"/>
                </a:lnTo>
                <a:lnTo>
                  <a:pt x="2776" y="3256"/>
                </a:lnTo>
                <a:lnTo>
                  <a:pt x="2774" y="3254"/>
                </a:lnTo>
                <a:lnTo>
                  <a:pt x="2768" y="3252"/>
                </a:lnTo>
                <a:lnTo>
                  <a:pt x="2770" y="3262"/>
                </a:lnTo>
                <a:close/>
                <a:moveTo>
                  <a:pt x="1972" y="3254"/>
                </a:moveTo>
                <a:lnTo>
                  <a:pt x="1972" y="3254"/>
                </a:lnTo>
                <a:lnTo>
                  <a:pt x="1974" y="3256"/>
                </a:lnTo>
                <a:lnTo>
                  <a:pt x="1976" y="3258"/>
                </a:lnTo>
                <a:lnTo>
                  <a:pt x="1978" y="3256"/>
                </a:lnTo>
                <a:lnTo>
                  <a:pt x="1978" y="3254"/>
                </a:lnTo>
                <a:lnTo>
                  <a:pt x="1976" y="3254"/>
                </a:lnTo>
                <a:lnTo>
                  <a:pt x="1974" y="3254"/>
                </a:lnTo>
                <a:lnTo>
                  <a:pt x="1972" y="3254"/>
                </a:lnTo>
                <a:close/>
                <a:moveTo>
                  <a:pt x="1822" y="3260"/>
                </a:moveTo>
                <a:lnTo>
                  <a:pt x="1822" y="3260"/>
                </a:lnTo>
                <a:lnTo>
                  <a:pt x="1822" y="3264"/>
                </a:lnTo>
                <a:lnTo>
                  <a:pt x="1826" y="3266"/>
                </a:lnTo>
                <a:lnTo>
                  <a:pt x="1832" y="3270"/>
                </a:lnTo>
                <a:lnTo>
                  <a:pt x="1834" y="3268"/>
                </a:lnTo>
                <a:lnTo>
                  <a:pt x="1840" y="3266"/>
                </a:lnTo>
                <a:lnTo>
                  <a:pt x="1844" y="3266"/>
                </a:lnTo>
                <a:lnTo>
                  <a:pt x="1848" y="3264"/>
                </a:lnTo>
                <a:lnTo>
                  <a:pt x="1834" y="3260"/>
                </a:lnTo>
                <a:lnTo>
                  <a:pt x="1828" y="3258"/>
                </a:lnTo>
                <a:lnTo>
                  <a:pt x="1822" y="3260"/>
                </a:lnTo>
                <a:close/>
                <a:moveTo>
                  <a:pt x="2046" y="3270"/>
                </a:moveTo>
                <a:lnTo>
                  <a:pt x="2046" y="3270"/>
                </a:lnTo>
                <a:lnTo>
                  <a:pt x="2044" y="3268"/>
                </a:lnTo>
                <a:lnTo>
                  <a:pt x="2042" y="3266"/>
                </a:lnTo>
                <a:lnTo>
                  <a:pt x="2040" y="3264"/>
                </a:lnTo>
                <a:lnTo>
                  <a:pt x="2040" y="3262"/>
                </a:lnTo>
                <a:lnTo>
                  <a:pt x="2036" y="3262"/>
                </a:lnTo>
                <a:lnTo>
                  <a:pt x="2034" y="3262"/>
                </a:lnTo>
                <a:lnTo>
                  <a:pt x="2034" y="3268"/>
                </a:lnTo>
                <a:lnTo>
                  <a:pt x="2036" y="3268"/>
                </a:lnTo>
                <a:lnTo>
                  <a:pt x="2040" y="3268"/>
                </a:lnTo>
                <a:lnTo>
                  <a:pt x="2044" y="3268"/>
                </a:lnTo>
                <a:lnTo>
                  <a:pt x="2046" y="3270"/>
                </a:lnTo>
                <a:close/>
                <a:moveTo>
                  <a:pt x="2784" y="3268"/>
                </a:moveTo>
                <a:lnTo>
                  <a:pt x="2784" y="3268"/>
                </a:lnTo>
                <a:lnTo>
                  <a:pt x="2786" y="3270"/>
                </a:lnTo>
                <a:lnTo>
                  <a:pt x="2782" y="3270"/>
                </a:lnTo>
                <a:lnTo>
                  <a:pt x="2780" y="3270"/>
                </a:lnTo>
                <a:lnTo>
                  <a:pt x="2778" y="3270"/>
                </a:lnTo>
                <a:lnTo>
                  <a:pt x="2782" y="3272"/>
                </a:lnTo>
                <a:lnTo>
                  <a:pt x="2784" y="3274"/>
                </a:lnTo>
                <a:lnTo>
                  <a:pt x="2788" y="3276"/>
                </a:lnTo>
                <a:lnTo>
                  <a:pt x="2792" y="3274"/>
                </a:lnTo>
                <a:lnTo>
                  <a:pt x="2792" y="3270"/>
                </a:lnTo>
                <a:lnTo>
                  <a:pt x="2792" y="3268"/>
                </a:lnTo>
                <a:lnTo>
                  <a:pt x="2790" y="3270"/>
                </a:lnTo>
                <a:lnTo>
                  <a:pt x="2788" y="3268"/>
                </a:lnTo>
                <a:lnTo>
                  <a:pt x="2786" y="3266"/>
                </a:lnTo>
                <a:lnTo>
                  <a:pt x="2784" y="3268"/>
                </a:lnTo>
                <a:close/>
                <a:moveTo>
                  <a:pt x="2746" y="3274"/>
                </a:moveTo>
                <a:lnTo>
                  <a:pt x="2746" y="3274"/>
                </a:lnTo>
                <a:lnTo>
                  <a:pt x="2746" y="3270"/>
                </a:lnTo>
                <a:lnTo>
                  <a:pt x="2746" y="3268"/>
                </a:lnTo>
                <a:lnTo>
                  <a:pt x="2740" y="3270"/>
                </a:lnTo>
                <a:lnTo>
                  <a:pt x="2740" y="3272"/>
                </a:lnTo>
                <a:lnTo>
                  <a:pt x="2742" y="3274"/>
                </a:lnTo>
                <a:lnTo>
                  <a:pt x="2744" y="3276"/>
                </a:lnTo>
                <a:lnTo>
                  <a:pt x="2746" y="3276"/>
                </a:lnTo>
                <a:lnTo>
                  <a:pt x="2744" y="3274"/>
                </a:lnTo>
                <a:lnTo>
                  <a:pt x="2744" y="3272"/>
                </a:lnTo>
                <a:lnTo>
                  <a:pt x="2742" y="3270"/>
                </a:lnTo>
                <a:lnTo>
                  <a:pt x="2744" y="3272"/>
                </a:lnTo>
                <a:lnTo>
                  <a:pt x="2746" y="3274"/>
                </a:lnTo>
                <a:close/>
                <a:moveTo>
                  <a:pt x="2980" y="3274"/>
                </a:moveTo>
                <a:lnTo>
                  <a:pt x="2980" y="3274"/>
                </a:lnTo>
                <a:lnTo>
                  <a:pt x="2980" y="3270"/>
                </a:lnTo>
                <a:lnTo>
                  <a:pt x="2976" y="3270"/>
                </a:lnTo>
                <a:lnTo>
                  <a:pt x="2976" y="3272"/>
                </a:lnTo>
                <a:lnTo>
                  <a:pt x="2980" y="3274"/>
                </a:lnTo>
                <a:close/>
                <a:moveTo>
                  <a:pt x="2808" y="3278"/>
                </a:moveTo>
                <a:lnTo>
                  <a:pt x="2808" y="3278"/>
                </a:lnTo>
                <a:lnTo>
                  <a:pt x="2804" y="3274"/>
                </a:lnTo>
                <a:lnTo>
                  <a:pt x="2802" y="3276"/>
                </a:lnTo>
                <a:lnTo>
                  <a:pt x="2804" y="3276"/>
                </a:lnTo>
                <a:lnTo>
                  <a:pt x="2806" y="3278"/>
                </a:lnTo>
                <a:lnTo>
                  <a:pt x="2808" y="3278"/>
                </a:lnTo>
                <a:close/>
                <a:moveTo>
                  <a:pt x="2154" y="3282"/>
                </a:moveTo>
                <a:lnTo>
                  <a:pt x="2154" y="3282"/>
                </a:lnTo>
                <a:lnTo>
                  <a:pt x="2156" y="3282"/>
                </a:lnTo>
                <a:lnTo>
                  <a:pt x="2162" y="3282"/>
                </a:lnTo>
                <a:lnTo>
                  <a:pt x="2162" y="3280"/>
                </a:lnTo>
                <a:lnTo>
                  <a:pt x="2160" y="3276"/>
                </a:lnTo>
                <a:lnTo>
                  <a:pt x="2154" y="3276"/>
                </a:lnTo>
                <a:lnTo>
                  <a:pt x="2154" y="3278"/>
                </a:lnTo>
                <a:lnTo>
                  <a:pt x="2154" y="3282"/>
                </a:lnTo>
                <a:close/>
                <a:moveTo>
                  <a:pt x="2192" y="3278"/>
                </a:moveTo>
                <a:lnTo>
                  <a:pt x="2192" y="3278"/>
                </a:lnTo>
                <a:lnTo>
                  <a:pt x="2192" y="3282"/>
                </a:lnTo>
                <a:lnTo>
                  <a:pt x="2190" y="3282"/>
                </a:lnTo>
                <a:lnTo>
                  <a:pt x="2188" y="3280"/>
                </a:lnTo>
                <a:lnTo>
                  <a:pt x="2186" y="3280"/>
                </a:lnTo>
                <a:lnTo>
                  <a:pt x="2186" y="3282"/>
                </a:lnTo>
                <a:lnTo>
                  <a:pt x="2186" y="3286"/>
                </a:lnTo>
                <a:lnTo>
                  <a:pt x="2190" y="3286"/>
                </a:lnTo>
                <a:lnTo>
                  <a:pt x="2192" y="3286"/>
                </a:lnTo>
                <a:lnTo>
                  <a:pt x="2194" y="3286"/>
                </a:lnTo>
                <a:lnTo>
                  <a:pt x="2196" y="3284"/>
                </a:lnTo>
                <a:lnTo>
                  <a:pt x="2198" y="3282"/>
                </a:lnTo>
                <a:lnTo>
                  <a:pt x="2196" y="3280"/>
                </a:lnTo>
                <a:lnTo>
                  <a:pt x="2192" y="3278"/>
                </a:lnTo>
                <a:close/>
                <a:moveTo>
                  <a:pt x="1736" y="3288"/>
                </a:moveTo>
                <a:lnTo>
                  <a:pt x="1736" y="3288"/>
                </a:lnTo>
                <a:lnTo>
                  <a:pt x="1736" y="3292"/>
                </a:lnTo>
                <a:lnTo>
                  <a:pt x="1738" y="3296"/>
                </a:lnTo>
                <a:lnTo>
                  <a:pt x="1740" y="3294"/>
                </a:lnTo>
                <a:lnTo>
                  <a:pt x="1742" y="3290"/>
                </a:lnTo>
                <a:lnTo>
                  <a:pt x="1742" y="3288"/>
                </a:lnTo>
                <a:lnTo>
                  <a:pt x="1740" y="3288"/>
                </a:lnTo>
                <a:lnTo>
                  <a:pt x="1740" y="3286"/>
                </a:lnTo>
                <a:lnTo>
                  <a:pt x="1738" y="3284"/>
                </a:lnTo>
                <a:lnTo>
                  <a:pt x="1736" y="3288"/>
                </a:lnTo>
                <a:close/>
                <a:moveTo>
                  <a:pt x="1510" y="3296"/>
                </a:moveTo>
                <a:lnTo>
                  <a:pt x="1510" y="3296"/>
                </a:lnTo>
                <a:lnTo>
                  <a:pt x="1518" y="3300"/>
                </a:lnTo>
                <a:lnTo>
                  <a:pt x="1520" y="3302"/>
                </a:lnTo>
                <a:lnTo>
                  <a:pt x="1522" y="3304"/>
                </a:lnTo>
                <a:lnTo>
                  <a:pt x="1526" y="3302"/>
                </a:lnTo>
                <a:lnTo>
                  <a:pt x="1528" y="3300"/>
                </a:lnTo>
                <a:lnTo>
                  <a:pt x="1532" y="3298"/>
                </a:lnTo>
                <a:lnTo>
                  <a:pt x="1538" y="3298"/>
                </a:lnTo>
                <a:lnTo>
                  <a:pt x="1538" y="3300"/>
                </a:lnTo>
                <a:lnTo>
                  <a:pt x="1542" y="3302"/>
                </a:lnTo>
                <a:lnTo>
                  <a:pt x="1544" y="3302"/>
                </a:lnTo>
                <a:lnTo>
                  <a:pt x="1548" y="3302"/>
                </a:lnTo>
                <a:lnTo>
                  <a:pt x="1546" y="3302"/>
                </a:lnTo>
                <a:lnTo>
                  <a:pt x="1548" y="3300"/>
                </a:lnTo>
                <a:lnTo>
                  <a:pt x="1550" y="3300"/>
                </a:lnTo>
                <a:lnTo>
                  <a:pt x="1560" y="3300"/>
                </a:lnTo>
                <a:lnTo>
                  <a:pt x="1556" y="3296"/>
                </a:lnTo>
                <a:lnTo>
                  <a:pt x="1552" y="3296"/>
                </a:lnTo>
                <a:lnTo>
                  <a:pt x="1546" y="3294"/>
                </a:lnTo>
                <a:lnTo>
                  <a:pt x="1542" y="3292"/>
                </a:lnTo>
                <a:lnTo>
                  <a:pt x="1542" y="3294"/>
                </a:lnTo>
                <a:lnTo>
                  <a:pt x="1540" y="3294"/>
                </a:lnTo>
                <a:lnTo>
                  <a:pt x="1538" y="3294"/>
                </a:lnTo>
                <a:lnTo>
                  <a:pt x="1538" y="3292"/>
                </a:lnTo>
                <a:lnTo>
                  <a:pt x="1536" y="3290"/>
                </a:lnTo>
                <a:lnTo>
                  <a:pt x="1530" y="3290"/>
                </a:lnTo>
                <a:lnTo>
                  <a:pt x="1526" y="3290"/>
                </a:lnTo>
                <a:lnTo>
                  <a:pt x="1524" y="3290"/>
                </a:lnTo>
                <a:lnTo>
                  <a:pt x="1524" y="3288"/>
                </a:lnTo>
                <a:lnTo>
                  <a:pt x="1514" y="3290"/>
                </a:lnTo>
                <a:lnTo>
                  <a:pt x="1512" y="3292"/>
                </a:lnTo>
                <a:lnTo>
                  <a:pt x="1510" y="3296"/>
                </a:lnTo>
                <a:close/>
                <a:moveTo>
                  <a:pt x="2534" y="3298"/>
                </a:moveTo>
                <a:lnTo>
                  <a:pt x="2534" y="3298"/>
                </a:lnTo>
                <a:lnTo>
                  <a:pt x="2536" y="3298"/>
                </a:lnTo>
                <a:lnTo>
                  <a:pt x="2538" y="3300"/>
                </a:lnTo>
                <a:lnTo>
                  <a:pt x="2538" y="3302"/>
                </a:lnTo>
                <a:lnTo>
                  <a:pt x="2540" y="3302"/>
                </a:lnTo>
                <a:lnTo>
                  <a:pt x="2542" y="3300"/>
                </a:lnTo>
                <a:lnTo>
                  <a:pt x="2542" y="3296"/>
                </a:lnTo>
                <a:lnTo>
                  <a:pt x="2538" y="3294"/>
                </a:lnTo>
                <a:lnTo>
                  <a:pt x="2536" y="3296"/>
                </a:lnTo>
                <a:lnTo>
                  <a:pt x="2534" y="3298"/>
                </a:lnTo>
                <a:close/>
                <a:moveTo>
                  <a:pt x="3200" y="3310"/>
                </a:moveTo>
                <a:lnTo>
                  <a:pt x="3200" y="3310"/>
                </a:lnTo>
                <a:lnTo>
                  <a:pt x="3200" y="3304"/>
                </a:lnTo>
                <a:lnTo>
                  <a:pt x="3200" y="3298"/>
                </a:lnTo>
                <a:lnTo>
                  <a:pt x="3196" y="3298"/>
                </a:lnTo>
                <a:lnTo>
                  <a:pt x="3192" y="3300"/>
                </a:lnTo>
                <a:lnTo>
                  <a:pt x="3192" y="3302"/>
                </a:lnTo>
                <a:lnTo>
                  <a:pt x="3190" y="3306"/>
                </a:lnTo>
                <a:lnTo>
                  <a:pt x="3192" y="3308"/>
                </a:lnTo>
                <a:lnTo>
                  <a:pt x="3194" y="3310"/>
                </a:lnTo>
                <a:lnTo>
                  <a:pt x="3196" y="3310"/>
                </a:lnTo>
                <a:lnTo>
                  <a:pt x="3200" y="3310"/>
                </a:lnTo>
                <a:close/>
                <a:moveTo>
                  <a:pt x="2100" y="3310"/>
                </a:moveTo>
                <a:lnTo>
                  <a:pt x="2100" y="3310"/>
                </a:lnTo>
                <a:lnTo>
                  <a:pt x="2100" y="3306"/>
                </a:lnTo>
                <a:lnTo>
                  <a:pt x="2100" y="3302"/>
                </a:lnTo>
                <a:lnTo>
                  <a:pt x="2094" y="3302"/>
                </a:lnTo>
                <a:lnTo>
                  <a:pt x="2094" y="3306"/>
                </a:lnTo>
                <a:lnTo>
                  <a:pt x="2094" y="3308"/>
                </a:lnTo>
                <a:lnTo>
                  <a:pt x="2096" y="3310"/>
                </a:lnTo>
                <a:lnTo>
                  <a:pt x="2100" y="3310"/>
                </a:lnTo>
                <a:close/>
                <a:moveTo>
                  <a:pt x="2758" y="3308"/>
                </a:moveTo>
                <a:lnTo>
                  <a:pt x="2758" y="3308"/>
                </a:lnTo>
                <a:lnTo>
                  <a:pt x="2762" y="3308"/>
                </a:lnTo>
                <a:lnTo>
                  <a:pt x="2764" y="3308"/>
                </a:lnTo>
                <a:lnTo>
                  <a:pt x="2764" y="3306"/>
                </a:lnTo>
                <a:lnTo>
                  <a:pt x="2762" y="3304"/>
                </a:lnTo>
                <a:lnTo>
                  <a:pt x="2760" y="3302"/>
                </a:lnTo>
                <a:lnTo>
                  <a:pt x="2758" y="3302"/>
                </a:lnTo>
                <a:lnTo>
                  <a:pt x="2758" y="3306"/>
                </a:lnTo>
                <a:lnTo>
                  <a:pt x="2758" y="3308"/>
                </a:lnTo>
                <a:close/>
                <a:moveTo>
                  <a:pt x="2418" y="3312"/>
                </a:moveTo>
                <a:lnTo>
                  <a:pt x="2418" y="3312"/>
                </a:lnTo>
                <a:lnTo>
                  <a:pt x="2420" y="3316"/>
                </a:lnTo>
                <a:lnTo>
                  <a:pt x="2422" y="3314"/>
                </a:lnTo>
                <a:lnTo>
                  <a:pt x="2424" y="3314"/>
                </a:lnTo>
                <a:lnTo>
                  <a:pt x="2424" y="3312"/>
                </a:lnTo>
                <a:lnTo>
                  <a:pt x="2422" y="3312"/>
                </a:lnTo>
                <a:lnTo>
                  <a:pt x="2418" y="3312"/>
                </a:lnTo>
                <a:close/>
                <a:moveTo>
                  <a:pt x="2964" y="3318"/>
                </a:moveTo>
                <a:lnTo>
                  <a:pt x="2964" y="3318"/>
                </a:lnTo>
                <a:lnTo>
                  <a:pt x="2966" y="3318"/>
                </a:lnTo>
                <a:lnTo>
                  <a:pt x="2968" y="3316"/>
                </a:lnTo>
                <a:lnTo>
                  <a:pt x="2966" y="3314"/>
                </a:lnTo>
                <a:lnTo>
                  <a:pt x="2964" y="3312"/>
                </a:lnTo>
                <a:lnTo>
                  <a:pt x="2964" y="3318"/>
                </a:lnTo>
                <a:close/>
                <a:moveTo>
                  <a:pt x="2430" y="3316"/>
                </a:moveTo>
                <a:lnTo>
                  <a:pt x="2430" y="3316"/>
                </a:lnTo>
                <a:lnTo>
                  <a:pt x="2432" y="3316"/>
                </a:lnTo>
                <a:lnTo>
                  <a:pt x="2434" y="3318"/>
                </a:lnTo>
                <a:lnTo>
                  <a:pt x="2432" y="3320"/>
                </a:lnTo>
                <a:lnTo>
                  <a:pt x="2430" y="3318"/>
                </a:lnTo>
                <a:lnTo>
                  <a:pt x="2428" y="3316"/>
                </a:lnTo>
                <a:lnTo>
                  <a:pt x="2426" y="3318"/>
                </a:lnTo>
                <a:lnTo>
                  <a:pt x="2424" y="3318"/>
                </a:lnTo>
                <a:lnTo>
                  <a:pt x="2420" y="3318"/>
                </a:lnTo>
                <a:lnTo>
                  <a:pt x="2420" y="3320"/>
                </a:lnTo>
                <a:lnTo>
                  <a:pt x="2422" y="3322"/>
                </a:lnTo>
                <a:lnTo>
                  <a:pt x="2424" y="3324"/>
                </a:lnTo>
                <a:lnTo>
                  <a:pt x="2426" y="3322"/>
                </a:lnTo>
                <a:lnTo>
                  <a:pt x="2428" y="3322"/>
                </a:lnTo>
                <a:lnTo>
                  <a:pt x="2432" y="3324"/>
                </a:lnTo>
                <a:lnTo>
                  <a:pt x="2432" y="3320"/>
                </a:lnTo>
                <a:lnTo>
                  <a:pt x="2436" y="3320"/>
                </a:lnTo>
                <a:lnTo>
                  <a:pt x="2440" y="3322"/>
                </a:lnTo>
                <a:lnTo>
                  <a:pt x="2442" y="3320"/>
                </a:lnTo>
                <a:lnTo>
                  <a:pt x="2444" y="3324"/>
                </a:lnTo>
                <a:lnTo>
                  <a:pt x="2446" y="3324"/>
                </a:lnTo>
                <a:lnTo>
                  <a:pt x="2450" y="3326"/>
                </a:lnTo>
                <a:lnTo>
                  <a:pt x="2452" y="3322"/>
                </a:lnTo>
                <a:lnTo>
                  <a:pt x="2456" y="3320"/>
                </a:lnTo>
                <a:lnTo>
                  <a:pt x="2458" y="3320"/>
                </a:lnTo>
                <a:lnTo>
                  <a:pt x="2456" y="3322"/>
                </a:lnTo>
                <a:lnTo>
                  <a:pt x="2460" y="3324"/>
                </a:lnTo>
                <a:lnTo>
                  <a:pt x="2462" y="3324"/>
                </a:lnTo>
                <a:lnTo>
                  <a:pt x="2466" y="3324"/>
                </a:lnTo>
                <a:lnTo>
                  <a:pt x="2470" y="3326"/>
                </a:lnTo>
                <a:lnTo>
                  <a:pt x="2472" y="3324"/>
                </a:lnTo>
                <a:lnTo>
                  <a:pt x="2474" y="3322"/>
                </a:lnTo>
                <a:lnTo>
                  <a:pt x="2464" y="3320"/>
                </a:lnTo>
                <a:lnTo>
                  <a:pt x="2452" y="3316"/>
                </a:lnTo>
                <a:lnTo>
                  <a:pt x="2442" y="3314"/>
                </a:lnTo>
                <a:lnTo>
                  <a:pt x="2430" y="3316"/>
                </a:lnTo>
                <a:close/>
                <a:moveTo>
                  <a:pt x="2282" y="3316"/>
                </a:moveTo>
                <a:lnTo>
                  <a:pt x="2282" y="3316"/>
                </a:lnTo>
                <a:lnTo>
                  <a:pt x="2280" y="3316"/>
                </a:lnTo>
                <a:lnTo>
                  <a:pt x="2276" y="3314"/>
                </a:lnTo>
                <a:lnTo>
                  <a:pt x="2274" y="3314"/>
                </a:lnTo>
                <a:lnTo>
                  <a:pt x="2272" y="3316"/>
                </a:lnTo>
                <a:lnTo>
                  <a:pt x="2278" y="3318"/>
                </a:lnTo>
                <a:lnTo>
                  <a:pt x="2280" y="3318"/>
                </a:lnTo>
                <a:lnTo>
                  <a:pt x="2282" y="3316"/>
                </a:lnTo>
                <a:close/>
                <a:moveTo>
                  <a:pt x="2332" y="3318"/>
                </a:moveTo>
                <a:lnTo>
                  <a:pt x="2332" y="3318"/>
                </a:lnTo>
                <a:lnTo>
                  <a:pt x="2330" y="3322"/>
                </a:lnTo>
                <a:lnTo>
                  <a:pt x="2332" y="3324"/>
                </a:lnTo>
                <a:lnTo>
                  <a:pt x="2336" y="3328"/>
                </a:lnTo>
                <a:lnTo>
                  <a:pt x="2340" y="3330"/>
                </a:lnTo>
                <a:lnTo>
                  <a:pt x="2342" y="3328"/>
                </a:lnTo>
                <a:lnTo>
                  <a:pt x="2344" y="3326"/>
                </a:lnTo>
                <a:lnTo>
                  <a:pt x="2344" y="3324"/>
                </a:lnTo>
                <a:lnTo>
                  <a:pt x="2342" y="3324"/>
                </a:lnTo>
                <a:lnTo>
                  <a:pt x="2342" y="3322"/>
                </a:lnTo>
                <a:lnTo>
                  <a:pt x="2346" y="3322"/>
                </a:lnTo>
                <a:lnTo>
                  <a:pt x="2346" y="3318"/>
                </a:lnTo>
                <a:lnTo>
                  <a:pt x="2344" y="3316"/>
                </a:lnTo>
                <a:lnTo>
                  <a:pt x="2332" y="3318"/>
                </a:lnTo>
                <a:close/>
                <a:moveTo>
                  <a:pt x="3092" y="3326"/>
                </a:moveTo>
                <a:lnTo>
                  <a:pt x="3092" y="3326"/>
                </a:lnTo>
                <a:lnTo>
                  <a:pt x="3094" y="3326"/>
                </a:lnTo>
                <a:lnTo>
                  <a:pt x="3098" y="3328"/>
                </a:lnTo>
                <a:lnTo>
                  <a:pt x="3098" y="3326"/>
                </a:lnTo>
                <a:lnTo>
                  <a:pt x="3100" y="3326"/>
                </a:lnTo>
                <a:lnTo>
                  <a:pt x="3098" y="3316"/>
                </a:lnTo>
                <a:lnTo>
                  <a:pt x="3096" y="3316"/>
                </a:lnTo>
                <a:lnTo>
                  <a:pt x="3094" y="3318"/>
                </a:lnTo>
                <a:lnTo>
                  <a:pt x="3092" y="3326"/>
                </a:lnTo>
                <a:close/>
                <a:moveTo>
                  <a:pt x="2740" y="3324"/>
                </a:moveTo>
                <a:lnTo>
                  <a:pt x="2740" y="3324"/>
                </a:lnTo>
                <a:lnTo>
                  <a:pt x="2744" y="3326"/>
                </a:lnTo>
                <a:lnTo>
                  <a:pt x="2746" y="3326"/>
                </a:lnTo>
                <a:lnTo>
                  <a:pt x="2754" y="3324"/>
                </a:lnTo>
                <a:lnTo>
                  <a:pt x="2750" y="3318"/>
                </a:lnTo>
                <a:lnTo>
                  <a:pt x="2742" y="3316"/>
                </a:lnTo>
                <a:lnTo>
                  <a:pt x="2742" y="3320"/>
                </a:lnTo>
                <a:lnTo>
                  <a:pt x="2740" y="3324"/>
                </a:lnTo>
                <a:close/>
                <a:moveTo>
                  <a:pt x="2402" y="3320"/>
                </a:moveTo>
                <a:lnTo>
                  <a:pt x="2402" y="3320"/>
                </a:lnTo>
                <a:lnTo>
                  <a:pt x="2400" y="3324"/>
                </a:lnTo>
                <a:lnTo>
                  <a:pt x="2400" y="3326"/>
                </a:lnTo>
                <a:lnTo>
                  <a:pt x="2398" y="3328"/>
                </a:lnTo>
                <a:lnTo>
                  <a:pt x="2400" y="3326"/>
                </a:lnTo>
                <a:lnTo>
                  <a:pt x="2404" y="3324"/>
                </a:lnTo>
                <a:lnTo>
                  <a:pt x="2404" y="3322"/>
                </a:lnTo>
                <a:lnTo>
                  <a:pt x="2402" y="3320"/>
                </a:lnTo>
                <a:close/>
                <a:moveTo>
                  <a:pt x="2406" y="3328"/>
                </a:moveTo>
                <a:lnTo>
                  <a:pt x="2406" y="3328"/>
                </a:lnTo>
                <a:lnTo>
                  <a:pt x="2406" y="3326"/>
                </a:lnTo>
                <a:lnTo>
                  <a:pt x="2408" y="3326"/>
                </a:lnTo>
                <a:lnTo>
                  <a:pt x="2408" y="3324"/>
                </a:lnTo>
                <a:lnTo>
                  <a:pt x="2408" y="3322"/>
                </a:lnTo>
                <a:lnTo>
                  <a:pt x="2404" y="3322"/>
                </a:lnTo>
                <a:lnTo>
                  <a:pt x="2404" y="3324"/>
                </a:lnTo>
                <a:lnTo>
                  <a:pt x="2404" y="3326"/>
                </a:lnTo>
                <a:lnTo>
                  <a:pt x="2406" y="3328"/>
                </a:lnTo>
                <a:close/>
                <a:moveTo>
                  <a:pt x="2478" y="3326"/>
                </a:moveTo>
                <a:lnTo>
                  <a:pt x="2478" y="3326"/>
                </a:lnTo>
                <a:lnTo>
                  <a:pt x="2480" y="3324"/>
                </a:lnTo>
                <a:lnTo>
                  <a:pt x="2482" y="3324"/>
                </a:lnTo>
                <a:lnTo>
                  <a:pt x="2482" y="3322"/>
                </a:lnTo>
                <a:lnTo>
                  <a:pt x="2480" y="3322"/>
                </a:lnTo>
                <a:lnTo>
                  <a:pt x="2478" y="3324"/>
                </a:lnTo>
                <a:lnTo>
                  <a:pt x="2476" y="3324"/>
                </a:lnTo>
                <a:lnTo>
                  <a:pt x="2478" y="3326"/>
                </a:lnTo>
                <a:close/>
                <a:moveTo>
                  <a:pt x="2608" y="3328"/>
                </a:moveTo>
                <a:lnTo>
                  <a:pt x="2608" y="3328"/>
                </a:lnTo>
                <a:lnTo>
                  <a:pt x="2606" y="3326"/>
                </a:lnTo>
                <a:lnTo>
                  <a:pt x="2608" y="3330"/>
                </a:lnTo>
                <a:lnTo>
                  <a:pt x="2610" y="3328"/>
                </a:lnTo>
                <a:lnTo>
                  <a:pt x="2612" y="3326"/>
                </a:lnTo>
                <a:lnTo>
                  <a:pt x="2610" y="3326"/>
                </a:lnTo>
                <a:lnTo>
                  <a:pt x="2608" y="3328"/>
                </a:lnTo>
                <a:close/>
                <a:moveTo>
                  <a:pt x="2594" y="3330"/>
                </a:moveTo>
                <a:lnTo>
                  <a:pt x="2594" y="3330"/>
                </a:lnTo>
                <a:lnTo>
                  <a:pt x="2588" y="3330"/>
                </a:lnTo>
                <a:lnTo>
                  <a:pt x="2580" y="3328"/>
                </a:lnTo>
                <a:lnTo>
                  <a:pt x="2572" y="3328"/>
                </a:lnTo>
                <a:lnTo>
                  <a:pt x="2566" y="3330"/>
                </a:lnTo>
                <a:lnTo>
                  <a:pt x="2568" y="3330"/>
                </a:lnTo>
                <a:lnTo>
                  <a:pt x="2568" y="3332"/>
                </a:lnTo>
                <a:lnTo>
                  <a:pt x="2570" y="3334"/>
                </a:lnTo>
                <a:lnTo>
                  <a:pt x="2568" y="3336"/>
                </a:lnTo>
                <a:lnTo>
                  <a:pt x="2564" y="3336"/>
                </a:lnTo>
                <a:lnTo>
                  <a:pt x="2562" y="3334"/>
                </a:lnTo>
                <a:lnTo>
                  <a:pt x="2562" y="3336"/>
                </a:lnTo>
                <a:lnTo>
                  <a:pt x="2560" y="3336"/>
                </a:lnTo>
                <a:lnTo>
                  <a:pt x="2558" y="3336"/>
                </a:lnTo>
                <a:lnTo>
                  <a:pt x="2556" y="3342"/>
                </a:lnTo>
                <a:lnTo>
                  <a:pt x="2556" y="3344"/>
                </a:lnTo>
                <a:lnTo>
                  <a:pt x="2554" y="3344"/>
                </a:lnTo>
                <a:lnTo>
                  <a:pt x="2554" y="3336"/>
                </a:lnTo>
                <a:lnTo>
                  <a:pt x="2550" y="3340"/>
                </a:lnTo>
                <a:lnTo>
                  <a:pt x="2550" y="3346"/>
                </a:lnTo>
                <a:lnTo>
                  <a:pt x="2550" y="3350"/>
                </a:lnTo>
                <a:lnTo>
                  <a:pt x="2548" y="3354"/>
                </a:lnTo>
                <a:lnTo>
                  <a:pt x="2554" y="3354"/>
                </a:lnTo>
                <a:lnTo>
                  <a:pt x="2558" y="3360"/>
                </a:lnTo>
                <a:lnTo>
                  <a:pt x="2560" y="3364"/>
                </a:lnTo>
                <a:lnTo>
                  <a:pt x="2562" y="3368"/>
                </a:lnTo>
                <a:lnTo>
                  <a:pt x="2566" y="3368"/>
                </a:lnTo>
                <a:lnTo>
                  <a:pt x="2568" y="3368"/>
                </a:lnTo>
                <a:lnTo>
                  <a:pt x="2574" y="3362"/>
                </a:lnTo>
                <a:lnTo>
                  <a:pt x="2576" y="3364"/>
                </a:lnTo>
                <a:lnTo>
                  <a:pt x="2576" y="3366"/>
                </a:lnTo>
                <a:lnTo>
                  <a:pt x="2576" y="3372"/>
                </a:lnTo>
                <a:lnTo>
                  <a:pt x="2582" y="3372"/>
                </a:lnTo>
                <a:lnTo>
                  <a:pt x="2584" y="3368"/>
                </a:lnTo>
                <a:lnTo>
                  <a:pt x="2584" y="3366"/>
                </a:lnTo>
                <a:lnTo>
                  <a:pt x="2582" y="3364"/>
                </a:lnTo>
                <a:lnTo>
                  <a:pt x="2594" y="3362"/>
                </a:lnTo>
                <a:lnTo>
                  <a:pt x="2598" y="3358"/>
                </a:lnTo>
                <a:lnTo>
                  <a:pt x="2600" y="3354"/>
                </a:lnTo>
                <a:lnTo>
                  <a:pt x="2600" y="3356"/>
                </a:lnTo>
                <a:lnTo>
                  <a:pt x="2600" y="3360"/>
                </a:lnTo>
                <a:lnTo>
                  <a:pt x="2600" y="3362"/>
                </a:lnTo>
                <a:lnTo>
                  <a:pt x="2600" y="3366"/>
                </a:lnTo>
                <a:lnTo>
                  <a:pt x="2602" y="3362"/>
                </a:lnTo>
                <a:lnTo>
                  <a:pt x="2606" y="3360"/>
                </a:lnTo>
                <a:lnTo>
                  <a:pt x="2610" y="3360"/>
                </a:lnTo>
                <a:lnTo>
                  <a:pt x="2614" y="3358"/>
                </a:lnTo>
                <a:lnTo>
                  <a:pt x="2610" y="3354"/>
                </a:lnTo>
                <a:lnTo>
                  <a:pt x="2612" y="3354"/>
                </a:lnTo>
                <a:lnTo>
                  <a:pt x="2614" y="3354"/>
                </a:lnTo>
                <a:lnTo>
                  <a:pt x="2614" y="3352"/>
                </a:lnTo>
                <a:lnTo>
                  <a:pt x="2612" y="3352"/>
                </a:lnTo>
                <a:lnTo>
                  <a:pt x="2614" y="3348"/>
                </a:lnTo>
                <a:lnTo>
                  <a:pt x="2608" y="3346"/>
                </a:lnTo>
                <a:lnTo>
                  <a:pt x="2604" y="3342"/>
                </a:lnTo>
                <a:lnTo>
                  <a:pt x="2600" y="3332"/>
                </a:lnTo>
                <a:lnTo>
                  <a:pt x="2596" y="3332"/>
                </a:lnTo>
                <a:lnTo>
                  <a:pt x="2594" y="3330"/>
                </a:lnTo>
                <a:close/>
                <a:moveTo>
                  <a:pt x="1762" y="3330"/>
                </a:moveTo>
                <a:lnTo>
                  <a:pt x="1762" y="3330"/>
                </a:lnTo>
                <a:lnTo>
                  <a:pt x="1762" y="3336"/>
                </a:lnTo>
                <a:lnTo>
                  <a:pt x="1764" y="3338"/>
                </a:lnTo>
                <a:lnTo>
                  <a:pt x="1768" y="3340"/>
                </a:lnTo>
                <a:lnTo>
                  <a:pt x="1772" y="3336"/>
                </a:lnTo>
                <a:lnTo>
                  <a:pt x="1772" y="3334"/>
                </a:lnTo>
                <a:lnTo>
                  <a:pt x="1772" y="3330"/>
                </a:lnTo>
                <a:lnTo>
                  <a:pt x="1766" y="3328"/>
                </a:lnTo>
                <a:lnTo>
                  <a:pt x="1764" y="3328"/>
                </a:lnTo>
                <a:lnTo>
                  <a:pt x="1762" y="3330"/>
                </a:lnTo>
                <a:close/>
                <a:moveTo>
                  <a:pt x="2032" y="3330"/>
                </a:moveTo>
                <a:lnTo>
                  <a:pt x="2032" y="3330"/>
                </a:lnTo>
                <a:lnTo>
                  <a:pt x="2032" y="3336"/>
                </a:lnTo>
                <a:lnTo>
                  <a:pt x="2034" y="3336"/>
                </a:lnTo>
                <a:lnTo>
                  <a:pt x="2036" y="3334"/>
                </a:lnTo>
                <a:lnTo>
                  <a:pt x="2038" y="3332"/>
                </a:lnTo>
                <a:lnTo>
                  <a:pt x="2036" y="3328"/>
                </a:lnTo>
                <a:lnTo>
                  <a:pt x="2034" y="3330"/>
                </a:lnTo>
                <a:lnTo>
                  <a:pt x="2032" y="3330"/>
                </a:lnTo>
                <a:close/>
                <a:moveTo>
                  <a:pt x="1896" y="3346"/>
                </a:moveTo>
                <a:lnTo>
                  <a:pt x="1896" y="3346"/>
                </a:lnTo>
                <a:lnTo>
                  <a:pt x="1900" y="3344"/>
                </a:lnTo>
                <a:lnTo>
                  <a:pt x="1904" y="3344"/>
                </a:lnTo>
                <a:lnTo>
                  <a:pt x="1910" y="3344"/>
                </a:lnTo>
                <a:lnTo>
                  <a:pt x="1910" y="3340"/>
                </a:lnTo>
                <a:lnTo>
                  <a:pt x="1912" y="3336"/>
                </a:lnTo>
                <a:lnTo>
                  <a:pt x="1908" y="3336"/>
                </a:lnTo>
                <a:lnTo>
                  <a:pt x="1908" y="3334"/>
                </a:lnTo>
                <a:lnTo>
                  <a:pt x="1906" y="3332"/>
                </a:lnTo>
                <a:lnTo>
                  <a:pt x="1904" y="3330"/>
                </a:lnTo>
                <a:lnTo>
                  <a:pt x="1902" y="3334"/>
                </a:lnTo>
                <a:lnTo>
                  <a:pt x="1900" y="3338"/>
                </a:lnTo>
                <a:lnTo>
                  <a:pt x="1898" y="3342"/>
                </a:lnTo>
                <a:lnTo>
                  <a:pt x="1896" y="3346"/>
                </a:lnTo>
                <a:close/>
                <a:moveTo>
                  <a:pt x="1838" y="3336"/>
                </a:moveTo>
                <a:lnTo>
                  <a:pt x="1838" y="3336"/>
                </a:lnTo>
                <a:lnTo>
                  <a:pt x="1842" y="3334"/>
                </a:lnTo>
                <a:lnTo>
                  <a:pt x="1846" y="3336"/>
                </a:lnTo>
                <a:lnTo>
                  <a:pt x="1846" y="3332"/>
                </a:lnTo>
                <a:lnTo>
                  <a:pt x="1842" y="3330"/>
                </a:lnTo>
                <a:lnTo>
                  <a:pt x="1840" y="3334"/>
                </a:lnTo>
                <a:lnTo>
                  <a:pt x="1838" y="3334"/>
                </a:lnTo>
                <a:lnTo>
                  <a:pt x="1838" y="3336"/>
                </a:lnTo>
                <a:close/>
                <a:moveTo>
                  <a:pt x="2402" y="3342"/>
                </a:moveTo>
                <a:lnTo>
                  <a:pt x="2402" y="3342"/>
                </a:lnTo>
                <a:lnTo>
                  <a:pt x="2396" y="3344"/>
                </a:lnTo>
                <a:lnTo>
                  <a:pt x="2392" y="3344"/>
                </a:lnTo>
                <a:lnTo>
                  <a:pt x="2390" y="3344"/>
                </a:lnTo>
                <a:lnTo>
                  <a:pt x="2390" y="3340"/>
                </a:lnTo>
                <a:lnTo>
                  <a:pt x="2390" y="3336"/>
                </a:lnTo>
                <a:lnTo>
                  <a:pt x="2388" y="3334"/>
                </a:lnTo>
                <a:lnTo>
                  <a:pt x="2384" y="3334"/>
                </a:lnTo>
                <a:lnTo>
                  <a:pt x="2384" y="3338"/>
                </a:lnTo>
                <a:lnTo>
                  <a:pt x="2380" y="3340"/>
                </a:lnTo>
                <a:lnTo>
                  <a:pt x="2380" y="3344"/>
                </a:lnTo>
                <a:lnTo>
                  <a:pt x="2382" y="3348"/>
                </a:lnTo>
                <a:lnTo>
                  <a:pt x="2378" y="3354"/>
                </a:lnTo>
                <a:lnTo>
                  <a:pt x="2380" y="3360"/>
                </a:lnTo>
                <a:lnTo>
                  <a:pt x="2384" y="3364"/>
                </a:lnTo>
                <a:lnTo>
                  <a:pt x="2390" y="3368"/>
                </a:lnTo>
                <a:lnTo>
                  <a:pt x="2396" y="3370"/>
                </a:lnTo>
                <a:lnTo>
                  <a:pt x="2396" y="3366"/>
                </a:lnTo>
                <a:lnTo>
                  <a:pt x="2398" y="3366"/>
                </a:lnTo>
                <a:lnTo>
                  <a:pt x="2402" y="3364"/>
                </a:lnTo>
                <a:lnTo>
                  <a:pt x="2404" y="3362"/>
                </a:lnTo>
                <a:lnTo>
                  <a:pt x="2408" y="3356"/>
                </a:lnTo>
                <a:lnTo>
                  <a:pt x="2408" y="3350"/>
                </a:lnTo>
                <a:lnTo>
                  <a:pt x="2410" y="3346"/>
                </a:lnTo>
                <a:lnTo>
                  <a:pt x="2408" y="3346"/>
                </a:lnTo>
                <a:lnTo>
                  <a:pt x="2406" y="3346"/>
                </a:lnTo>
                <a:lnTo>
                  <a:pt x="2402" y="3342"/>
                </a:lnTo>
                <a:close/>
                <a:moveTo>
                  <a:pt x="1790" y="3342"/>
                </a:moveTo>
                <a:lnTo>
                  <a:pt x="1790" y="3342"/>
                </a:lnTo>
                <a:lnTo>
                  <a:pt x="1794" y="3342"/>
                </a:lnTo>
                <a:lnTo>
                  <a:pt x="1796" y="3340"/>
                </a:lnTo>
                <a:lnTo>
                  <a:pt x="1798" y="3340"/>
                </a:lnTo>
                <a:lnTo>
                  <a:pt x="1800" y="3338"/>
                </a:lnTo>
                <a:lnTo>
                  <a:pt x="1798" y="3336"/>
                </a:lnTo>
                <a:lnTo>
                  <a:pt x="1794" y="3336"/>
                </a:lnTo>
                <a:lnTo>
                  <a:pt x="1790" y="3338"/>
                </a:lnTo>
                <a:lnTo>
                  <a:pt x="1790" y="3340"/>
                </a:lnTo>
                <a:lnTo>
                  <a:pt x="1790" y="3342"/>
                </a:lnTo>
                <a:close/>
                <a:moveTo>
                  <a:pt x="2432" y="3348"/>
                </a:moveTo>
                <a:lnTo>
                  <a:pt x="2432" y="3348"/>
                </a:lnTo>
                <a:lnTo>
                  <a:pt x="2430" y="3346"/>
                </a:lnTo>
                <a:lnTo>
                  <a:pt x="2426" y="3344"/>
                </a:lnTo>
                <a:lnTo>
                  <a:pt x="2420" y="3342"/>
                </a:lnTo>
                <a:lnTo>
                  <a:pt x="2426" y="3346"/>
                </a:lnTo>
                <a:lnTo>
                  <a:pt x="2432" y="3348"/>
                </a:lnTo>
                <a:close/>
                <a:moveTo>
                  <a:pt x="1754" y="3352"/>
                </a:moveTo>
                <a:lnTo>
                  <a:pt x="1754" y="3352"/>
                </a:lnTo>
                <a:lnTo>
                  <a:pt x="1754" y="3350"/>
                </a:lnTo>
                <a:lnTo>
                  <a:pt x="1754" y="3346"/>
                </a:lnTo>
                <a:lnTo>
                  <a:pt x="1750" y="3346"/>
                </a:lnTo>
                <a:lnTo>
                  <a:pt x="1750" y="3350"/>
                </a:lnTo>
                <a:lnTo>
                  <a:pt x="1754" y="3352"/>
                </a:lnTo>
                <a:close/>
                <a:moveTo>
                  <a:pt x="1714" y="3354"/>
                </a:moveTo>
                <a:lnTo>
                  <a:pt x="1714" y="3354"/>
                </a:lnTo>
                <a:lnTo>
                  <a:pt x="1710" y="3356"/>
                </a:lnTo>
                <a:lnTo>
                  <a:pt x="1704" y="3356"/>
                </a:lnTo>
                <a:lnTo>
                  <a:pt x="1714" y="3360"/>
                </a:lnTo>
                <a:lnTo>
                  <a:pt x="1726" y="3362"/>
                </a:lnTo>
                <a:lnTo>
                  <a:pt x="1750" y="3362"/>
                </a:lnTo>
                <a:lnTo>
                  <a:pt x="1748" y="3360"/>
                </a:lnTo>
                <a:lnTo>
                  <a:pt x="1750" y="3356"/>
                </a:lnTo>
                <a:lnTo>
                  <a:pt x="1740" y="3358"/>
                </a:lnTo>
                <a:lnTo>
                  <a:pt x="1736" y="3356"/>
                </a:lnTo>
                <a:lnTo>
                  <a:pt x="1730" y="3354"/>
                </a:lnTo>
                <a:lnTo>
                  <a:pt x="1730" y="3352"/>
                </a:lnTo>
                <a:lnTo>
                  <a:pt x="1732" y="3350"/>
                </a:lnTo>
                <a:lnTo>
                  <a:pt x="1730" y="3348"/>
                </a:lnTo>
                <a:lnTo>
                  <a:pt x="1728" y="3352"/>
                </a:lnTo>
                <a:lnTo>
                  <a:pt x="1724" y="3354"/>
                </a:lnTo>
                <a:lnTo>
                  <a:pt x="1718" y="3354"/>
                </a:lnTo>
                <a:lnTo>
                  <a:pt x="1714" y="3354"/>
                </a:lnTo>
                <a:close/>
                <a:moveTo>
                  <a:pt x="2986" y="3352"/>
                </a:moveTo>
                <a:lnTo>
                  <a:pt x="2986" y="3352"/>
                </a:lnTo>
                <a:lnTo>
                  <a:pt x="2986" y="3350"/>
                </a:lnTo>
                <a:lnTo>
                  <a:pt x="2984" y="3348"/>
                </a:lnTo>
                <a:lnTo>
                  <a:pt x="2984" y="3352"/>
                </a:lnTo>
                <a:lnTo>
                  <a:pt x="2986" y="3352"/>
                </a:lnTo>
                <a:close/>
                <a:moveTo>
                  <a:pt x="2088" y="3366"/>
                </a:moveTo>
                <a:lnTo>
                  <a:pt x="2088" y="3366"/>
                </a:lnTo>
                <a:lnTo>
                  <a:pt x="2090" y="3364"/>
                </a:lnTo>
                <a:lnTo>
                  <a:pt x="2094" y="3362"/>
                </a:lnTo>
                <a:lnTo>
                  <a:pt x="2096" y="3360"/>
                </a:lnTo>
                <a:lnTo>
                  <a:pt x="2096" y="3356"/>
                </a:lnTo>
                <a:lnTo>
                  <a:pt x="2090" y="3356"/>
                </a:lnTo>
                <a:lnTo>
                  <a:pt x="2088" y="3358"/>
                </a:lnTo>
                <a:lnTo>
                  <a:pt x="2086" y="3362"/>
                </a:lnTo>
                <a:lnTo>
                  <a:pt x="2088" y="3366"/>
                </a:lnTo>
                <a:close/>
                <a:moveTo>
                  <a:pt x="2462" y="3370"/>
                </a:moveTo>
                <a:lnTo>
                  <a:pt x="2462" y="3370"/>
                </a:lnTo>
                <a:lnTo>
                  <a:pt x="2468" y="3370"/>
                </a:lnTo>
                <a:lnTo>
                  <a:pt x="2474" y="3368"/>
                </a:lnTo>
                <a:lnTo>
                  <a:pt x="2472" y="3366"/>
                </a:lnTo>
                <a:lnTo>
                  <a:pt x="2474" y="3360"/>
                </a:lnTo>
                <a:lnTo>
                  <a:pt x="2472" y="3358"/>
                </a:lnTo>
                <a:lnTo>
                  <a:pt x="2470" y="3358"/>
                </a:lnTo>
                <a:lnTo>
                  <a:pt x="2468" y="3360"/>
                </a:lnTo>
                <a:lnTo>
                  <a:pt x="2464" y="3358"/>
                </a:lnTo>
                <a:lnTo>
                  <a:pt x="2462" y="3364"/>
                </a:lnTo>
                <a:lnTo>
                  <a:pt x="2462" y="3370"/>
                </a:lnTo>
                <a:close/>
                <a:moveTo>
                  <a:pt x="2964" y="3364"/>
                </a:moveTo>
                <a:lnTo>
                  <a:pt x="2964" y="3364"/>
                </a:lnTo>
                <a:lnTo>
                  <a:pt x="2966" y="3364"/>
                </a:lnTo>
                <a:lnTo>
                  <a:pt x="2968" y="3364"/>
                </a:lnTo>
                <a:lnTo>
                  <a:pt x="2966" y="3368"/>
                </a:lnTo>
                <a:lnTo>
                  <a:pt x="2964" y="3372"/>
                </a:lnTo>
                <a:lnTo>
                  <a:pt x="2962" y="3374"/>
                </a:lnTo>
                <a:lnTo>
                  <a:pt x="2956" y="3376"/>
                </a:lnTo>
                <a:lnTo>
                  <a:pt x="2956" y="3380"/>
                </a:lnTo>
                <a:lnTo>
                  <a:pt x="2956" y="3384"/>
                </a:lnTo>
                <a:lnTo>
                  <a:pt x="2958" y="3388"/>
                </a:lnTo>
                <a:lnTo>
                  <a:pt x="2962" y="3390"/>
                </a:lnTo>
                <a:lnTo>
                  <a:pt x="2966" y="3390"/>
                </a:lnTo>
                <a:lnTo>
                  <a:pt x="2970" y="3390"/>
                </a:lnTo>
                <a:lnTo>
                  <a:pt x="2976" y="3392"/>
                </a:lnTo>
                <a:lnTo>
                  <a:pt x="2982" y="3390"/>
                </a:lnTo>
                <a:lnTo>
                  <a:pt x="2984" y="3384"/>
                </a:lnTo>
                <a:lnTo>
                  <a:pt x="2986" y="3380"/>
                </a:lnTo>
                <a:lnTo>
                  <a:pt x="2986" y="3376"/>
                </a:lnTo>
                <a:lnTo>
                  <a:pt x="2984" y="3372"/>
                </a:lnTo>
                <a:lnTo>
                  <a:pt x="2978" y="3366"/>
                </a:lnTo>
                <a:lnTo>
                  <a:pt x="2972" y="3360"/>
                </a:lnTo>
                <a:lnTo>
                  <a:pt x="2968" y="3360"/>
                </a:lnTo>
                <a:lnTo>
                  <a:pt x="2964" y="3364"/>
                </a:lnTo>
                <a:close/>
                <a:moveTo>
                  <a:pt x="2166" y="3374"/>
                </a:moveTo>
                <a:lnTo>
                  <a:pt x="2166" y="3374"/>
                </a:lnTo>
                <a:lnTo>
                  <a:pt x="2170" y="3374"/>
                </a:lnTo>
                <a:lnTo>
                  <a:pt x="2172" y="3372"/>
                </a:lnTo>
                <a:lnTo>
                  <a:pt x="2172" y="3368"/>
                </a:lnTo>
                <a:lnTo>
                  <a:pt x="2168" y="3366"/>
                </a:lnTo>
                <a:lnTo>
                  <a:pt x="2166" y="3368"/>
                </a:lnTo>
                <a:lnTo>
                  <a:pt x="2166" y="3374"/>
                </a:lnTo>
                <a:close/>
                <a:moveTo>
                  <a:pt x="2732" y="3370"/>
                </a:moveTo>
                <a:lnTo>
                  <a:pt x="2732" y="3370"/>
                </a:lnTo>
                <a:lnTo>
                  <a:pt x="2734" y="3380"/>
                </a:lnTo>
                <a:lnTo>
                  <a:pt x="2736" y="3384"/>
                </a:lnTo>
                <a:lnTo>
                  <a:pt x="2740" y="3386"/>
                </a:lnTo>
                <a:lnTo>
                  <a:pt x="2740" y="3384"/>
                </a:lnTo>
                <a:lnTo>
                  <a:pt x="2738" y="3380"/>
                </a:lnTo>
                <a:lnTo>
                  <a:pt x="2740" y="3378"/>
                </a:lnTo>
                <a:lnTo>
                  <a:pt x="2744" y="3378"/>
                </a:lnTo>
                <a:lnTo>
                  <a:pt x="2744" y="3372"/>
                </a:lnTo>
                <a:lnTo>
                  <a:pt x="2738" y="3370"/>
                </a:lnTo>
                <a:lnTo>
                  <a:pt x="2734" y="3370"/>
                </a:lnTo>
                <a:lnTo>
                  <a:pt x="2732" y="3370"/>
                </a:lnTo>
                <a:close/>
                <a:moveTo>
                  <a:pt x="2560" y="3374"/>
                </a:moveTo>
                <a:lnTo>
                  <a:pt x="2560" y="3374"/>
                </a:lnTo>
                <a:lnTo>
                  <a:pt x="2562" y="3374"/>
                </a:lnTo>
                <a:lnTo>
                  <a:pt x="2562" y="3376"/>
                </a:lnTo>
                <a:lnTo>
                  <a:pt x="2564" y="3374"/>
                </a:lnTo>
                <a:lnTo>
                  <a:pt x="2564" y="3372"/>
                </a:lnTo>
                <a:lnTo>
                  <a:pt x="2566" y="3372"/>
                </a:lnTo>
                <a:lnTo>
                  <a:pt x="2566" y="3370"/>
                </a:lnTo>
                <a:lnTo>
                  <a:pt x="2564" y="3372"/>
                </a:lnTo>
                <a:lnTo>
                  <a:pt x="2562" y="3372"/>
                </a:lnTo>
                <a:lnTo>
                  <a:pt x="2560" y="3372"/>
                </a:lnTo>
                <a:lnTo>
                  <a:pt x="2560" y="3374"/>
                </a:lnTo>
                <a:close/>
                <a:moveTo>
                  <a:pt x="2552" y="3372"/>
                </a:moveTo>
                <a:lnTo>
                  <a:pt x="2552" y="3372"/>
                </a:lnTo>
                <a:lnTo>
                  <a:pt x="2546" y="3372"/>
                </a:lnTo>
                <a:lnTo>
                  <a:pt x="2548" y="3374"/>
                </a:lnTo>
                <a:lnTo>
                  <a:pt x="2550" y="3374"/>
                </a:lnTo>
                <a:lnTo>
                  <a:pt x="2552" y="3374"/>
                </a:lnTo>
                <a:lnTo>
                  <a:pt x="2552" y="3372"/>
                </a:lnTo>
                <a:close/>
                <a:moveTo>
                  <a:pt x="1812" y="3380"/>
                </a:moveTo>
                <a:lnTo>
                  <a:pt x="1812" y="3380"/>
                </a:lnTo>
                <a:lnTo>
                  <a:pt x="1814" y="3380"/>
                </a:lnTo>
                <a:lnTo>
                  <a:pt x="1816" y="3378"/>
                </a:lnTo>
                <a:lnTo>
                  <a:pt x="1814" y="3376"/>
                </a:lnTo>
                <a:lnTo>
                  <a:pt x="1812" y="3376"/>
                </a:lnTo>
                <a:lnTo>
                  <a:pt x="1810" y="3378"/>
                </a:lnTo>
                <a:lnTo>
                  <a:pt x="1812" y="3380"/>
                </a:lnTo>
                <a:close/>
                <a:moveTo>
                  <a:pt x="2096" y="3376"/>
                </a:moveTo>
                <a:lnTo>
                  <a:pt x="2096" y="3376"/>
                </a:lnTo>
                <a:lnTo>
                  <a:pt x="2096" y="3378"/>
                </a:lnTo>
                <a:lnTo>
                  <a:pt x="2098" y="3380"/>
                </a:lnTo>
                <a:lnTo>
                  <a:pt x="2100" y="3380"/>
                </a:lnTo>
                <a:lnTo>
                  <a:pt x="2104" y="3378"/>
                </a:lnTo>
                <a:lnTo>
                  <a:pt x="2104" y="3376"/>
                </a:lnTo>
                <a:lnTo>
                  <a:pt x="2100" y="3376"/>
                </a:lnTo>
                <a:lnTo>
                  <a:pt x="2096" y="3376"/>
                </a:lnTo>
                <a:close/>
                <a:moveTo>
                  <a:pt x="2148" y="3382"/>
                </a:moveTo>
                <a:lnTo>
                  <a:pt x="2148" y="3382"/>
                </a:lnTo>
                <a:lnTo>
                  <a:pt x="2150" y="3378"/>
                </a:lnTo>
                <a:lnTo>
                  <a:pt x="2146" y="3378"/>
                </a:lnTo>
                <a:lnTo>
                  <a:pt x="2146" y="3380"/>
                </a:lnTo>
                <a:lnTo>
                  <a:pt x="2148" y="3382"/>
                </a:lnTo>
                <a:close/>
                <a:moveTo>
                  <a:pt x="2152" y="3390"/>
                </a:moveTo>
                <a:lnTo>
                  <a:pt x="2152" y="3390"/>
                </a:lnTo>
                <a:lnTo>
                  <a:pt x="2156" y="3390"/>
                </a:lnTo>
                <a:lnTo>
                  <a:pt x="2160" y="3388"/>
                </a:lnTo>
                <a:lnTo>
                  <a:pt x="2160" y="3382"/>
                </a:lnTo>
                <a:lnTo>
                  <a:pt x="2158" y="3380"/>
                </a:lnTo>
                <a:lnTo>
                  <a:pt x="2152" y="3380"/>
                </a:lnTo>
                <a:lnTo>
                  <a:pt x="2150" y="3386"/>
                </a:lnTo>
                <a:lnTo>
                  <a:pt x="2152" y="3390"/>
                </a:lnTo>
                <a:close/>
                <a:moveTo>
                  <a:pt x="3112" y="3388"/>
                </a:moveTo>
                <a:lnTo>
                  <a:pt x="3112" y="3388"/>
                </a:lnTo>
                <a:lnTo>
                  <a:pt x="3116" y="3382"/>
                </a:lnTo>
                <a:lnTo>
                  <a:pt x="3112" y="3382"/>
                </a:lnTo>
                <a:lnTo>
                  <a:pt x="3110" y="3380"/>
                </a:lnTo>
                <a:lnTo>
                  <a:pt x="3106" y="3380"/>
                </a:lnTo>
                <a:lnTo>
                  <a:pt x="3108" y="3386"/>
                </a:lnTo>
                <a:lnTo>
                  <a:pt x="3112" y="3388"/>
                </a:lnTo>
                <a:close/>
                <a:moveTo>
                  <a:pt x="2104" y="3388"/>
                </a:moveTo>
                <a:lnTo>
                  <a:pt x="2104" y="3388"/>
                </a:lnTo>
                <a:lnTo>
                  <a:pt x="2106" y="3388"/>
                </a:lnTo>
                <a:lnTo>
                  <a:pt x="2106" y="3390"/>
                </a:lnTo>
                <a:lnTo>
                  <a:pt x="2108" y="3390"/>
                </a:lnTo>
                <a:lnTo>
                  <a:pt x="2108" y="3388"/>
                </a:lnTo>
                <a:lnTo>
                  <a:pt x="2110" y="3388"/>
                </a:lnTo>
                <a:lnTo>
                  <a:pt x="2110" y="3386"/>
                </a:lnTo>
                <a:lnTo>
                  <a:pt x="2110" y="3384"/>
                </a:lnTo>
                <a:lnTo>
                  <a:pt x="2106" y="3386"/>
                </a:lnTo>
                <a:lnTo>
                  <a:pt x="2104" y="3388"/>
                </a:lnTo>
                <a:close/>
                <a:moveTo>
                  <a:pt x="2880" y="3390"/>
                </a:moveTo>
                <a:lnTo>
                  <a:pt x="2880" y="3390"/>
                </a:lnTo>
                <a:lnTo>
                  <a:pt x="2878" y="3394"/>
                </a:lnTo>
                <a:lnTo>
                  <a:pt x="2876" y="3396"/>
                </a:lnTo>
                <a:lnTo>
                  <a:pt x="2878" y="3400"/>
                </a:lnTo>
                <a:lnTo>
                  <a:pt x="2884" y="3404"/>
                </a:lnTo>
                <a:lnTo>
                  <a:pt x="2890" y="3408"/>
                </a:lnTo>
                <a:lnTo>
                  <a:pt x="2892" y="3406"/>
                </a:lnTo>
                <a:lnTo>
                  <a:pt x="2898" y="3406"/>
                </a:lnTo>
                <a:lnTo>
                  <a:pt x="2898" y="3400"/>
                </a:lnTo>
                <a:lnTo>
                  <a:pt x="2898" y="3396"/>
                </a:lnTo>
                <a:lnTo>
                  <a:pt x="2898" y="3392"/>
                </a:lnTo>
                <a:lnTo>
                  <a:pt x="2900" y="3386"/>
                </a:lnTo>
                <a:lnTo>
                  <a:pt x="2894" y="3386"/>
                </a:lnTo>
                <a:lnTo>
                  <a:pt x="2890" y="3388"/>
                </a:lnTo>
                <a:lnTo>
                  <a:pt x="2886" y="3390"/>
                </a:lnTo>
                <a:lnTo>
                  <a:pt x="2880" y="3390"/>
                </a:lnTo>
                <a:close/>
                <a:moveTo>
                  <a:pt x="2090" y="3388"/>
                </a:moveTo>
                <a:lnTo>
                  <a:pt x="2090" y="3388"/>
                </a:lnTo>
                <a:lnTo>
                  <a:pt x="2090" y="3396"/>
                </a:lnTo>
                <a:lnTo>
                  <a:pt x="2094" y="3400"/>
                </a:lnTo>
                <a:lnTo>
                  <a:pt x="2098" y="3402"/>
                </a:lnTo>
                <a:lnTo>
                  <a:pt x="2104" y="3404"/>
                </a:lnTo>
                <a:lnTo>
                  <a:pt x="2108" y="3400"/>
                </a:lnTo>
                <a:lnTo>
                  <a:pt x="2104" y="3392"/>
                </a:lnTo>
                <a:lnTo>
                  <a:pt x="2096" y="3386"/>
                </a:lnTo>
                <a:lnTo>
                  <a:pt x="2094" y="3388"/>
                </a:lnTo>
                <a:lnTo>
                  <a:pt x="2090" y="3388"/>
                </a:lnTo>
                <a:close/>
                <a:moveTo>
                  <a:pt x="2462" y="3390"/>
                </a:moveTo>
                <a:lnTo>
                  <a:pt x="2462" y="3390"/>
                </a:lnTo>
                <a:lnTo>
                  <a:pt x="2466" y="3390"/>
                </a:lnTo>
                <a:lnTo>
                  <a:pt x="2468" y="3388"/>
                </a:lnTo>
                <a:lnTo>
                  <a:pt x="2464" y="3386"/>
                </a:lnTo>
                <a:lnTo>
                  <a:pt x="2462" y="3386"/>
                </a:lnTo>
                <a:lnTo>
                  <a:pt x="2462" y="3390"/>
                </a:lnTo>
                <a:close/>
                <a:moveTo>
                  <a:pt x="2032" y="3398"/>
                </a:moveTo>
                <a:lnTo>
                  <a:pt x="2032" y="3398"/>
                </a:lnTo>
                <a:lnTo>
                  <a:pt x="2034" y="3398"/>
                </a:lnTo>
                <a:lnTo>
                  <a:pt x="2036" y="3398"/>
                </a:lnTo>
                <a:lnTo>
                  <a:pt x="2040" y="3396"/>
                </a:lnTo>
                <a:lnTo>
                  <a:pt x="2038" y="3394"/>
                </a:lnTo>
                <a:lnTo>
                  <a:pt x="2038" y="3390"/>
                </a:lnTo>
                <a:lnTo>
                  <a:pt x="2036" y="3392"/>
                </a:lnTo>
                <a:lnTo>
                  <a:pt x="2034" y="3390"/>
                </a:lnTo>
                <a:lnTo>
                  <a:pt x="2032" y="3394"/>
                </a:lnTo>
                <a:lnTo>
                  <a:pt x="2032" y="3398"/>
                </a:lnTo>
                <a:close/>
                <a:moveTo>
                  <a:pt x="2426" y="3392"/>
                </a:moveTo>
                <a:lnTo>
                  <a:pt x="2426" y="3392"/>
                </a:lnTo>
                <a:lnTo>
                  <a:pt x="2426" y="3394"/>
                </a:lnTo>
                <a:lnTo>
                  <a:pt x="2428" y="3396"/>
                </a:lnTo>
                <a:lnTo>
                  <a:pt x="2432" y="3396"/>
                </a:lnTo>
                <a:lnTo>
                  <a:pt x="2432" y="3394"/>
                </a:lnTo>
                <a:lnTo>
                  <a:pt x="2430" y="3392"/>
                </a:lnTo>
                <a:lnTo>
                  <a:pt x="2426" y="3392"/>
                </a:lnTo>
                <a:close/>
                <a:moveTo>
                  <a:pt x="1776" y="3410"/>
                </a:moveTo>
                <a:lnTo>
                  <a:pt x="1776" y="3410"/>
                </a:lnTo>
                <a:lnTo>
                  <a:pt x="1780" y="3406"/>
                </a:lnTo>
                <a:lnTo>
                  <a:pt x="1780" y="3402"/>
                </a:lnTo>
                <a:lnTo>
                  <a:pt x="1778" y="3402"/>
                </a:lnTo>
                <a:lnTo>
                  <a:pt x="1778" y="3400"/>
                </a:lnTo>
                <a:lnTo>
                  <a:pt x="1776" y="3400"/>
                </a:lnTo>
                <a:lnTo>
                  <a:pt x="1774" y="3406"/>
                </a:lnTo>
                <a:lnTo>
                  <a:pt x="1774" y="3408"/>
                </a:lnTo>
                <a:lnTo>
                  <a:pt x="1776" y="3410"/>
                </a:lnTo>
                <a:close/>
                <a:moveTo>
                  <a:pt x="1750" y="3410"/>
                </a:moveTo>
                <a:lnTo>
                  <a:pt x="1750" y="3410"/>
                </a:lnTo>
                <a:lnTo>
                  <a:pt x="1754" y="3412"/>
                </a:lnTo>
                <a:lnTo>
                  <a:pt x="1754" y="3408"/>
                </a:lnTo>
                <a:lnTo>
                  <a:pt x="1754" y="3406"/>
                </a:lnTo>
                <a:lnTo>
                  <a:pt x="1750" y="3406"/>
                </a:lnTo>
                <a:lnTo>
                  <a:pt x="1750" y="3410"/>
                </a:lnTo>
                <a:close/>
                <a:moveTo>
                  <a:pt x="2176" y="3426"/>
                </a:moveTo>
                <a:lnTo>
                  <a:pt x="2176" y="3426"/>
                </a:lnTo>
                <a:lnTo>
                  <a:pt x="2178" y="3426"/>
                </a:lnTo>
                <a:lnTo>
                  <a:pt x="2182" y="3424"/>
                </a:lnTo>
                <a:lnTo>
                  <a:pt x="2180" y="3422"/>
                </a:lnTo>
                <a:lnTo>
                  <a:pt x="2180" y="3420"/>
                </a:lnTo>
                <a:lnTo>
                  <a:pt x="2176" y="3418"/>
                </a:lnTo>
                <a:lnTo>
                  <a:pt x="2174" y="3422"/>
                </a:lnTo>
                <a:lnTo>
                  <a:pt x="2176" y="3426"/>
                </a:lnTo>
                <a:close/>
                <a:moveTo>
                  <a:pt x="2038" y="3422"/>
                </a:moveTo>
                <a:lnTo>
                  <a:pt x="2038" y="3422"/>
                </a:lnTo>
                <a:lnTo>
                  <a:pt x="2038" y="3426"/>
                </a:lnTo>
                <a:lnTo>
                  <a:pt x="2040" y="3432"/>
                </a:lnTo>
                <a:lnTo>
                  <a:pt x="2042" y="3430"/>
                </a:lnTo>
                <a:lnTo>
                  <a:pt x="2044" y="3428"/>
                </a:lnTo>
                <a:lnTo>
                  <a:pt x="2044" y="3424"/>
                </a:lnTo>
                <a:lnTo>
                  <a:pt x="2046" y="3422"/>
                </a:lnTo>
                <a:lnTo>
                  <a:pt x="2044" y="3422"/>
                </a:lnTo>
                <a:lnTo>
                  <a:pt x="2044" y="3420"/>
                </a:lnTo>
                <a:lnTo>
                  <a:pt x="2040" y="3420"/>
                </a:lnTo>
                <a:lnTo>
                  <a:pt x="2038" y="3420"/>
                </a:lnTo>
                <a:lnTo>
                  <a:pt x="2038" y="3422"/>
                </a:lnTo>
                <a:close/>
                <a:moveTo>
                  <a:pt x="2494" y="3428"/>
                </a:moveTo>
                <a:lnTo>
                  <a:pt x="2494" y="3428"/>
                </a:lnTo>
                <a:lnTo>
                  <a:pt x="2498" y="3430"/>
                </a:lnTo>
                <a:lnTo>
                  <a:pt x="2502" y="3430"/>
                </a:lnTo>
                <a:lnTo>
                  <a:pt x="2502" y="3426"/>
                </a:lnTo>
                <a:lnTo>
                  <a:pt x="2498" y="3424"/>
                </a:lnTo>
                <a:lnTo>
                  <a:pt x="2496" y="3424"/>
                </a:lnTo>
                <a:lnTo>
                  <a:pt x="2494" y="3428"/>
                </a:lnTo>
                <a:close/>
                <a:moveTo>
                  <a:pt x="2184" y="3436"/>
                </a:moveTo>
                <a:lnTo>
                  <a:pt x="2184" y="3436"/>
                </a:lnTo>
                <a:lnTo>
                  <a:pt x="2184" y="3430"/>
                </a:lnTo>
                <a:lnTo>
                  <a:pt x="2182" y="3430"/>
                </a:lnTo>
                <a:lnTo>
                  <a:pt x="2182" y="3434"/>
                </a:lnTo>
                <a:lnTo>
                  <a:pt x="2184" y="3436"/>
                </a:lnTo>
                <a:close/>
                <a:moveTo>
                  <a:pt x="1878" y="3438"/>
                </a:moveTo>
                <a:lnTo>
                  <a:pt x="1878" y="3438"/>
                </a:lnTo>
                <a:lnTo>
                  <a:pt x="1882" y="3438"/>
                </a:lnTo>
                <a:lnTo>
                  <a:pt x="1882" y="3434"/>
                </a:lnTo>
                <a:lnTo>
                  <a:pt x="1880" y="3432"/>
                </a:lnTo>
                <a:lnTo>
                  <a:pt x="1878" y="3432"/>
                </a:lnTo>
                <a:lnTo>
                  <a:pt x="1878" y="3436"/>
                </a:lnTo>
                <a:lnTo>
                  <a:pt x="1878" y="3438"/>
                </a:lnTo>
                <a:close/>
                <a:moveTo>
                  <a:pt x="2056" y="3438"/>
                </a:moveTo>
                <a:lnTo>
                  <a:pt x="2056" y="3438"/>
                </a:lnTo>
                <a:lnTo>
                  <a:pt x="2058" y="3436"/>
                </a:lnTo>
                <a:lnTo>
                  <a:pt x="2058" y="3434"/>
                </a:lnTo>
                <a:lnTo>
                  <a:pt x="2056" y="3434"/>
                </a:lnTo>
                <a:lnTo>
                  <a:pt x="2056" y="3436"/>
                </a:lnTo>
                <a:lnTo>
                  <a:pt x="2054" y="3436"/>
                </a:lnTo>
                <a:lnTo>
                  <a:pt x="2054" y="3438"/>
                </a:lnTo>
                <a:lnTo>
                  <a:pt x="2056" y="3438"/>
                </a:lnTo>
                <a:close/>
                <a:moveTo>
                  <a:pt x="2466" y="3440"/>
                </a:moveTo>
                <a:lnTo>
                  <a:pt x="2466" y="3440"/>
                </a:lnTo>
                <a:lnTo>
                  <a:pt x="2464" y="3436"/>
                </a:lnTo>
                <a:lnTo>
                  <a:pt x="2464" y="3434"/>
                </a:lnTo>
                <a:lnTo>
                  <a:pt x="2462" y="3434"/>
                </a:lnTo>
                <a:lnTo>
                  <a:pt x="2462" y="3438"/>
                </a:lnTo>
                <a:lnTo>
                  <a:pt x="2462" y="3440"/>
                </a:lnTo>
                <a:lnTo>
                  <a:pt x="2466" y="3440"/>
                </a:lnTo>
                <a:close/>
                <a:moveTo>
                  <a:pt x="2732" y="3438"/>
                </a:moveTo>
                <a:lnTo>
                  <a:pt x="2732" y="3438"/>
                </a:lnTo>
                <a:lnTo>
                  <a:pt x="2732" y="3436"/>
                </a:lnTo>
                <a:lnTo>
                  <a:pt x="2730" y="3434"/>
                </a:lnTo>
                <a:lnTo>
                  <a:pt x="2726" y="3434"/>
                </a:lnTo>
                <a:lnTo>
                  <a:pt x="2728" y="3438"/>
                </a:lnTo>
                <a:lnTo>
                  <a:pt x="2730" y="3438"/>
                </a:lnTo>
                <a:lnTo>
                  <a:pt x="2732" y="3438"/>
                </a:lnTo>
                <a:close/>
                <a:moveTo>
                  <a:pt x="1816" y="3446"/>
                </a:moveTo>
                <a:lnTo>
                  <a:pt x="1816" y="3446"/>
                </a:lnTo>
                <a:lnTo>
                  <a:pt x="1820" y="3446"/>
                </a:lnTo>
                <a:lnTo>
                  <a:pt x="1822" y="3444"/>
                </a:lnTo>
                <a:lnTo>
                  <a:pt x="1820" y="3442"/>
                </a:lnTo>
                <a:lnTo>
                  <a:pt x="1816" y="3442"/>
                </a:lnTo>
                <a:lnTo>
                  <a:pt x="1816" y="3446"/>
                </a:lnTo>
                <a:close/>
                <a:moveTo>
                  <a:pt x="3042" y="3448"/>
                </a:moveTo>
                <a:lnTo>
                  <a:pt x="3042" y="3448"/>
                </a:lnTo>
                <a:lnTo>
                  <a:pt x="3042" y="3444"/>
                </a:lnTo>
                <a:lnTo>
                  <a:pt x="3040" y="3444"/>
                </a:lnTo>
                <a:lnTo>
                  <a:pt x="3038" y="3442"/>
                </a:lnTo>
                <a:lnTo>
                  <a:pt x="3038" y="3446"/>
                </a:lnTo>
                <a:lnTo>
                  <a:pt x="3042" y="3448"/>
                </a:lnTo>
                <a:close/>
                <a:moveTo>
                  <a:pt x="2726" y="3446"/>
                </a:moveTo>
                <a:lnTo>
                  <a:pt x="2726" y="3446"/>
                </a:lnTo>
                <a:lnTo>
                  <a:pt x="2730" y="3448"/>
                </a:lnTo>
                <a:lnTo>
                  <a:pt x="2732" y="3448"/>
                </a:lnTo>
                <a:lnTo>
                  <a:pt x="2732" y="3444"/>
                </a:lnTo>
                <a:lnTo>
                  <a:pt x="2728" y="3444"/>
                </a:lnTo>
                <a:lnTo>
                  <a:pt x="2726" y="3446"/>
                </a:lnTo>
                <a:close/>
                <a:moveTo>
                  <a:pt x="2364" y="3450"/>
                </a:moveTo>
                <a:lnTo>
                  <a:pt x="2364" y="3450"/>
                </a:lnTo>
                <a:lnTo>
                  <a:pt x="2370" y="3450"/>
                </a:lnTo>
                <a:lnTo>
                  <a:pt x="2378" y="3452"/>
                </a:lnTo>
                <a:lnTo>
                  <a:pt x="2392" y="3452"/>
                </a:lnTo>
                <a:lnTo>
                  <a:pt x="2386" y="3450"/>
                </a:lnTo>
                <a:lnTo>
                  <a:pt x="2378" y="3448"/>
                </a:lnTo>
                <a:lnTo>
                  <a:pt x="2372" y="3448"/>
                </a:lnTo>
                <a:lnTo>
                  <a:pt x="2364" y="3450"/>
                </a:lnTo>
                <a:close/>
                <a:moveTo>
                  <a:pt x="2946" y="3448"/>
                </a:moveTo>
                <a:lnTo>
                  <a:pt x="2946" y="3448"/>
                </a:lnTo>
                <a:lnTo>
                  <a:pt x="2946" y="3450"/>
                </a:lnTo>
                <a:lnTo>
                  <a:pt x="2948" y="3450"/>
                </a:lnTo>
                <a:lnTo>
                  <a:pt x="2950" y="3450"/>
                </a:lnTo>
                <a:lnTo>
                  <a:pt x="2950" y="3448"/>
                </a:lnTo>
                <a:lnTo>
                  <a:pt x="2948" y="3448"/>
                </a:lnTo>
                <a:lnTo>
                  <a:pt x="2946" y="3448"/>
                </a:lnTo>
                <a:close/>
                <a:moveTo>
                  <a:pt x="1858" y="3462"/>
                </a:moveTo>
                <a:lnTo>
                  <a:pt x="1858" y="3462"/>
                </a:lnTo>
                <a:lnTo>
                  <a:pt x="1862" y="3462"/>
                </a:lnTo>
                <a:lnTo>
                  <a:pt x="1862" y="3460"/>
                </a:lnTo>
                <a:lnTo>
                  <a:pt x="1864" y="3460"/>
                </a:lnTo>
                <a:lnTo>
                  <a:pt x="1864" y="3458"/>
                </a:lnTo>
                <a:lnTo>
                  <a:pt x="1864" y="3456"/>
                </a:lnTo>
                <a:lnTo>
                  <a:pt x="1862" y="3456"/>
                </a:lnTo>
                <a:lnTo>
                  <a:pt x="1858" y="3456"/>
                </a:lnTo>
                <a:lnTo>
                  <a:pt x="1858" y="3458"/>
                </a:lnTo>
                <a:lnTo>
                  <a:pt x="1858" y="3462"/>
                </a:lnTo>
                <a:close/>
                <a:moveTo>
                  <a:pt x="2990" y="3470"/>
                </a:moveTo>
                <a:lnTo>
                  <a:pt x="2990" y="3470"/>
                </a:lnTo>
                <a:lnTo>
                  <a:pt x="2996" y="3472"/>
                </a:lnTo>
                <a:lnTo>
                  <a:pt x="3000" y="3470"/>
                </a:lnTo>
                <a:lnTo>
                  <a:pt x="3000" y="3466"/>
                </a:lnTo>
                <a:lnTo>
                  <a:pt x="3000" y="3462"/>
                </a:lnTo>
                <a:lnTo>
                  <a:pt x="2996" y="3460"/>
                </a:lnTo>
                <a:lnTo>
                  <a:pt x="2992" y="3462"/>
                </a:lnTo>
                <a:lnTo>
                  <a:pt x="2990" y="3466"/>
                </a:lnTo>
                <a:lnTo>
                  <a:pt x="2990" y="3470"/>
                </a:lnTo>
                <a:close/>
                <a:moveTo>
                  <a:pt x="2016" y="3474"/>
                </a:moveTo>
                <a:lnTo>
                  <a:pt x="2016" y="3474"/>
                </a:lnTo>
                <a:lnTo>
                  <a:pt x="2018" y="3472"/>
                </a:lnTo>
                <a:lnTo>
                  <a:pt x="2018" y="3470"/>
                </a:lnTo>
                <a:lnTo>
                  <a:pt x="2020" y="3472"/>
                </a:lnTo>
                <a:lnTo>
                  <a:pt x="2020" y="3468"/>
                </a:lnTo>
                <a:lnTo>
                  <a:pt x="2020" y="3466"/>
                </a:lnTo>
                <a:lnTo>
                  <a:pt x="2018" y="3466"/>
                </a:lnTo>
                <a:lnTo>
                  <a:pt x="2018" y="3464"/>
                </a:lnTo>
                <a:lnTo>
                  <a:pt x="2016" y="3464"/>
                </a:lnTo>
                <a:lnTo>
                  <a:pt x="2014" y="3464"/>
                </a:lnTo>
                <a:lnTo>
                  <a:pt x="2016" y="3468"/>
                </a:lnTo>
                <a:lnTo>
                  <a:pt x="2016" y="3472"/>
                </a:lnTo>
                <a:lnTo>
                  <a:pt x="2016" y="3474"/>
                </a:lnTo>
                <a:close/>
                <a:moveTo>
                  <a:pt x="1998" y="3468"/>
                </a:moveTo>
                <a:lnTo>
                  <a:pt x="1998" y="3468"/>
                </a:lnTo>
                <a:lnTo>
                  <a:pt x="2000" y="3468"/>
                </a:lnTo>
                <a:lnTo>
                  <a:pt x="2000" y="3470"/>
                </a:lnTo>
                <a:lnTo>
                  <a:pt x="1998" y="3470"/>
                </a:lnTo>
                <a:lnTo>
                  <a:pt x="1998" y="3472"/>
                </a:lnTo>
                <a:lnTo>
                  <a:pt x="2002" y="3474"/>
                </a:lnTo>
                <a:lnTo>
                  <a:pt x="2006" y="3474"/>
                </a:lnTo>
                <a:lnTo>
                  <a:pt x="2006" y="3472"/>
                </a:lnTo>
                <a:lnTo>
                  <a:pt x="2002" y="3472"/>
                </a:lnTo>
                <a:lnTo>
                  <a:pt x="2002" y="3470"/>
                </a:lnTo>
                <a:lnTo>
                  <a:pt x="2004" y="3466"/>
                </a:lnTo>
                <a:lnTo>
                  <a:pt x="2000" y="3466"/>
                </a:lnTo>
                <a:lnTo>
                  <a:pt x="1998" y="3468"/>
                </a:lnTo>
                <a:close/>
                <a:moveTo>
                  <a:pt x="2932" y="3472"/>
                </a:moveTo>
                <a:lnTo>
                  <a:pt x="2932" y="3472"/>
                </a:lnTo>
                <a:lnTo>
                  <a:pt x="2934" y="3472"/>
                </a:lnTo>
                <a:lnTo>
                  <a:pt x="2934" y="3470"/>
                </a:lnTo>
                <a:lnTo>
                  <a:pt x="2934" y="3468"/>
                </a:lnTo>
                <a:lnTo>
                  <a:pt x="2932" y="3468"/>
                </a:lnTo>
                <a:lnTo>
                  <a:pt x="2932" y="3472"/>
                </a:lnTo>
                <a:close/>
                <a:moveTo>
                  <a:pt x="2784" y="3486"/>
                </a:moveTo>
                <a:lnTo>
                  <a:pt x="2784" y="3486"/>
                </a:lnTo>
                <a:lnTo>
                  <a:pt x="2786" y="3482"/>
                </a:lnTo>
                <a:lnTo>
                  <a:pt x="2788" y="3480"/>
                </a:lnTo>
                <a:lnTo>
                  <a:pt x="2788" y="3476"/>
                </a:lnTo>
                <a:lnTo>
                  <a:pt x="2786" y="3472"/>
                </a:lnTo>
                <a:lnTo>
                  <a:pt x="2782" y="3470"/>
                </a:lnTo>
                <a:lnTo>
                  <a:pt x="2780" y="3470"/>
                </a:lnTo>
                <a:lnTo>
                  <a:pt x="2776" y="3472"/>
                </a:lnTo>
                <a:lnTo>
                  <a:pt x="2776" y="3476"/>
                </a:lnTo>
                <a:lnTo>
                  <a:pt x="2774" y="3480"/>
                </a:lnTo>
                <a:lnTo>
                  <a:pt x="2776" y="3484"/>
                </a:lnTo>
                <a:lnTo>
                  <a:pt x="2780" y="3486"/>
                </a:lnTo>
                <a:lnTo>
                  <a:pt x="2784" y="3486"/>
                </a:lnTo>
                <a:close/>
                <a:moveTo>
                  <a:pt x="2006" y="3474"/>
                </a:moveTo>
                <a:lnTo>
                  <a:pt x="2006" y="3474"/>
                </a:lnTo>
                <a:lnTo>
                  <a:pt x="2008" y="3476"/>
                </a:lnTo>
                <a:lnTo>
                  <a:pt x="2010" y="3476"/>
                </a:lnTo>
                <a:lnTo>
                  <a:pt x="2012" y="3474"/>
                </a:lnTo>
                <a:lnTo>
                  <a:pt x="2014" y="3472"/>
                </a:lnTo>
                <a:lnTo>
                  <a:pt x="2010" y="3472"/>
                </a:lnTo>
                <a:lnTo>
                  <a:pt x="2006" y="3474"/>
                </a:lnTo>
                <a:close/>
                <a:moveTo>
                  <a:pt x="2990" y="3482"/>
                </a:moveTo>
                <a:lnTo>
                  <a:pt x="2990" y="3482"/>
                </a:lnTo>
                <a:lnTo>
                  <a:pt x="2992" y="3482"/>
                </a:lnTo>
                <a:lnTo>
                  <a:pt x="2994" y="3482"/>
                </a:lnTo>
                <a:lnTo>
                  <a:pt x="2998" y="3476"/>
                </a:lnTo>
                <a:lnTo>
                  <a:pt x="2996" y="3474"/>
                </a:lnTo>
                <a:lnTo>
                  <a:pt x="2992" y="3474"/>
                </a:lnTo>
                <a:lnTo>
                  <a:pt x="2986" y="3472"/>
                </a:lnTo>
                <a:lnTo>
                  <a:pt x="2990" y="3482"/>
                </a:lnTo>
                <a:close/>
                <a:moveTo>
                  <a:pt x="2800" y="3484"/>
                </a:moveTo>
                <a:lnTo>
                  <a:pt x="2800" y="3484"/>
                </a:lnTo>
                <a:lnTo>
                  <a:pt x="2802" y="3484"/>
                </a:lnTo>
                <a:lnTo>
                  <a:pt x="2804" y="3482"/>
                </a:lnTo>
                <a:lnTo>
                  <a:pt x="2804" y="3484"/>
                </a:lnTo>
                <a:lnTo>
                  <a:pt x="2806" y="3486"/>
                </a:lnTo>
                <a:lnTo>
                  <a:pt x="2802" y="3490"/>
                </a:lnTo>
                <a:lnTo>
                  <a:pt x="2802" y="3492"/>
                </a:lnTo>
                <a:lnTo>
                  <a:pt x="2804" y="3494"/>
                </a:lnTo>
                <a:lnTo>
                  <a:pt x="2810" y="3488"/>
                </a:lnTo>
                <a:lnTo>
                  <a:pt x="2812" y="3484"/>
                </a:lnTo>
                <a:lnTo>
                  <a:pt x="2810" y="3478"/>
                </a:lnTo>
                <a:lnTo>
                  <a:pt x="2804" y="3478"/>
                </a:lnTo>
                <a:lnTo>
                  <a:pt x="2800" y="3480"/>
                </a:lnTo>
                <a:lnTo>
                  <a:pt x="2800" y="3484"/>
                </a:lnTo>
                <a:close/>
                <a:moveTo>
                  <a:pt x="2834" y="3478"/>
                </a:moveTo>
                <a:lnTo>
                  <a:pt x="2834" y="3478"/>
                </a:lnTo>
                <a:lnTo>
                  <a:pt x="2834" y="3482"/>
                </a:lnTo>
                <a:lnTo>
                  <a:pt x="2838" y="3482"/>
                </a:lnTo>
                <a:lnTo>
                  <a:pt x="2840" y="3480"/>
                </a:lnTo>
                <a:lnTo>
                  <a:pt x="2840" y="3478"/>
                </a:lnTo>
                <a:lnTo>
                  <a:pt x="2838" y="3478"/>
                </a:lnTo>
                <a:lnTo>
                  <a:pt x="2834" y="3478"/>
                </a:lnTo>
                <a:close/>
                <a:moveTo>
                  <a:pt x="2344" y="3512"/>
                </a:moveTo>
                <a:lnTo>
                  <a:pt x="2344" y="3512"/>
                </a:lnTo>
                <a:lnTo>
                  <a:pt x="2346" y="3514"/>
                </a:lnTo>
                <a:lnTo>
                  <a:pt x="2350" y="3514"/>
                </a:lnTo>
                <a:lnTo>
                  <a:pt x="2352" y="3514"/>
                </a:lnTo>
                <a:lnTo>
                  <a:pt x="2356" y="3516"/>
                </a:lnTo>
                <a:lnTo>
                  <a:pt x="2356" y="3514"/>
                </a:lnTo>
                <a:lnTo>
                  <a:pt x="2358" y="3512"/>
                </a:lnTo>
                <a:lnTo>
                  <a:pt x="2360" y="3510"/>
                </a:lnTo>
                <a:lnTo>
                  <a:pt x="2356" y="3508"/>
                </a:lnTo>
                <a:lnTo>
                  <a:pt x="2352" y="3506"/>
                </a:lnTo>
                <a:lnTo>
                  <a:pt x="2348" y="3508"/>
                </a:lnTo>
                <a:lnTo>
                  <a:pt x="2344" y="3512"/>
                </a:lnTo>
                <a:close/>
                <a:moveTo>
                  <a:pt x="2600" y="3510"/>
                </a:moveTo>
                <a:lnTo>
                  <a:pt x="2600" y="3510"/>
                </a:lnTo>
                <a:lnTo>
                  <a:pt x="2600" y="3508"/>
                </a:lnTo>
                <a:lnTo>
                  <a:pt x="2600" y="3506"/>
                </a:lnTo>
                <a:lnTo>
                  <a:pt x="2598" y="3506"/>
                </a:lnTo>
                <a:lnTo>
                  <a:pt x="2598" y="3508"/>
                </a:lnTo>
                <a:lnTo>
                  <a:pt x="2598" y="3510"/>
                </a:lnTo>
                <a:lnTo>
                  <a:pt x="2600" y="3510"/>
                </a:lnTo>
                <a:close/>
                <a:moveTo>
                  <a:pt x="2674" y="3514"/>
                </a:moveTo>
                <a:lnTo>
                  <a:pt x="2674" y="3514"/>
                </a:lnTo>
                <a:lnTo>
                  <a:pt x="2676" y="3516"/>
                </a:lnTo>
                <a:lnTo>
                  <a:pt x="2676" y="3520"/>
                </a:lnTo>
                <a:lnTo>
                  <a:pt x="2676" y="3526"/>
                </a:lnTo>
                <a:lnTo>
                  <a:pt x="2682" y="3526"/>
                </a:lnTo>
                <a:lnTo>
                  <a:pt x="2688" y="3524"/>
                </a:lnTo>
                <a:lnTo>
                  <a:pt x="2690" y="3522"/>
                </a:lnTo>
                <a:lnTo>
                  <a:pt x="2690" y="3518"/>
                </a:lnTo>
                <a:lnTo>
                  <a:pt x="2686" y="3512"/>
                </a:lnTo>
                <a:lnTo>
                  <a:pt x="2680" y="3510"/>
                </a:lnTo>
                <a:lnTo>
                  <a:pt x="2678" y="3512"/>
                </a:lnTo>
                <a:lnTo>
                  <a:pt x="2674" y="3514"/>
                </a:lnTo>
                <a:close/>
                <a:moveTo>
                  <a:pt x="1926" y="3524"/>
                </a:moveTo>
                <a:lnTo>
                  <a:pt x="1926" y="3524"/>
                </a:lnTo>
                <a:lnTo>
                  <a:pt x="1928" y="3522"/>
                </a:lnTo>
                <a:lnTo>
                  <a:pt x="1930" y="3522"/>
                </a:lnTo>
                <a:lnTo>
                  <a:pt x="1930" y="3514"/>
                </a:lnTo>
                <a:lnTo>
                  <a:pt x="1926" y="3512"/>
                </a:lnTo>
                <a:lnTo>
                  <a:pt x="1922" y="3512"/>
                </a:lnTo>
                <a:lnTo>
                  <a:pt x="1922" y="3516"/>
                </a:lnTo>
                <a:lnTo>
                  <a:pt x="1922" y="3520"/>
                </a:lnTo>
                <a:lnTo>
                  <a:pt x="1926" y="3524"/>
                </a:lnTo>
                <a:close/>
                <a:moveTo>
                  <a:pt x="2016" y="3520"/>
                </a:moveTo>
                <a:lnTo>
                  <a:pt x="2016" y="3520"/>
                </a:lnTo>
                <a:lnTo>
                  <a:pt x="2018" y="3516"/>
                </a:lnTo>
                <a:lnTo>
                  <a:pt x="2018" y="3514"/>
                </a:lnTo>
                <a:lnTo>
                  <a:pt x="2016" y="3512"/>
                </a:lnTo>
                <a:lnTo>
                  <a:pt x="2014" y="3516"/>
                </a:lnTo>
                <a:lnTo>
                  <a:pt x="2014" y="3518"/>
                </a:lnTo>
                <a:lnTo>
                  <a:pt x="2016" y="3520"/>
                </a:lnTo>
                <a:close/>
                <a:moveTo>
                  <a:pt x="2016" y="3514"/>
                </a:moveTo>
                <a:lnTo>
                  <a:pt x="2016" y="3514"/>
                </a:lnTo>
                <a:lnTo>
                  <a:pt x="2012" y="3512"/>
                </a:lnTo>
                <a:lnTo>
                  <a:pt x="2010" y="3514"/>
                </a:lnTo>
                <a:lnTo>
                  <a:pt x="2008" y="3518"/>
                </a:lnTo>
                <a:lnTo>
                  <a:pt x="2012" y="3516"/>
                </a:lnTo>
                <a:lnTo>
                  <a:pt x="2016" y="3514"/>
                </a:lnTo>
                <a:close/>
                <a:moveTo>
                  <a:pt x="2604" y="3520"/>
                </a:moveTo>
                <a:lnTo>
                  <a:pt x="2604" y="3520"/>
                </a:lnTo>
                <a:lnTo>
                  <a:pt x="2608" y="3528"/>
                </a:lnTo>
                <a:lnTo>
                  <a:pt x="2612" y="3532"/>
                </a:lnTo>
                <a:lnTo>
                  <a:pt x="2616" y="3534"/>
                </a:lnTo>
                <a:lnTo>
                  <a:pt x="2620" y="3530"/>
                </a:lnTo>
                <a:lnTo>
                  <a:pt x="2622" y="3528"/>
                </a:lnTo>
                <a:lnTo>
                  <a:pt x="2622" y="3522"/>
                </a:lnTo>
                <a:lnTo>
                  <a:pt x="2620" y="3518"/>
                </a:lnTo>
                <a:lnTo>
                  <a:pt x="2612" y="3516"/>
                </a:lnTo>
                <a:lnTo>
                  <a:pt x="2608" y="3516"/>
                </a:lnTo>
                <a:lnTo>
                  <a:pt x="2604" y="3520"/>
                </a:lnTo>
                <a:close/>
                <a:moveTo>
                  <a:pt x="2250" y="3518"/>
                </a:moveTo>
                <a:lnTo>
                  <a:pt x="2250" y="3518"/>
                </a:lnTo>
                <a:lnTo>
                  <a:pt x="2244" y="3518"/>
                </a:lnTo>
                <a:lnTo>
                  <a:pt x="2246" y="3520"/>
                </a:lnTo>
                <a:lnTo>
                  <a:pt x="2248" y="3520"/>
                </a:lnTo>
                <a:lnTo>
                  <a:pt x="2250" y="3520"/>
                </a:lnTo>
                <a:lnTo>
                  <a:pt x="2250" y="3518"/>
                </a:lnTo>
                <a:close/>
                <a:moveTo>
                  <a:pt x="2122" y="3522"/>
                </a:moveTo>
                <a:lnTo>
                  <a:pt x="2122" y="3522"/>
                </a:lnTo>
                <a:lnTo>
                  <a:pt x="2120" y="3520"/>
                </a:lnTo>
                <a:lnTo>
                  <a:pt x="2120" y="3518"/>
                </a:lnTo>
                <a:lnTo>
                  <a:pt x="2116" y="3518"/>
                </a:lnTo>
                <a:lnTo>
                  <a:pt x="2114" y="3520"/>
                </a:lnTo>
                <a:lnTo>
                  <a:pt x="2114" y="3526"/>
                </a:lnTo>
                <a:lnTo>
                  <a:pt x="2118" y="3526"/>
                </a:lnTo>
                <a:lnTo>
                  <a:pt x="2120" y="3522"/>
                </a:lnTo>
                <a:lnTo>
                  <a:pt x="2122" y="3522"/>
                </a:lnTo>
                <a:close/>
                <a:moveTo>
                  <a:pt x="2630" y="3524"/>
                </a:moveTo>
                <a:lnTo>
                  <a:pt x="2630" y="3524"/>
                </a:lnTo>
                <a:lnTo>
                  <a:pt x="2630" y="3528"/>
                </a:lnTo>
                <a:lnTo>
                  <a:pt x="2634" y="3528"/>
                </a:lnTo>
                <a:lnTo>
                  <a:pt x="2634" y="3524"/>
                </a:lnTo>
                <a:lnTo>
                  <a:pt x="2630" y="3524"/>
                </a:lnTo>
                <a:close/>
                <a:moveTo>
                  <a:pt x="1934" y="3544"/>
                </a:moveTo>
                <a:lnTo>
                  <a:pt x="1934" y="3544"/>
                </a:lnTo>
                <a:lnTo>
                  <a:pt x="1936" y="3542"/>
                </a:lnTo>
                <a:lnTo>
                  <a:pt x="1938" y="3542"/>
                </a:lnTo>
                <a:lnTo>
                  <a:pt x="1944" y="3546"/>
                </a:lnTo>
                <a:lnTo>
                  <a:pt x="1948" y="3540"/>
                </a:lnTo>
                <a:lnTo>
                  <a:pt x="1952" y="3536"/>
                </a:lnTo>
                <a:lnTo>
                  <a:pt x="1950" y="3532"/>
                </a:lnTo>
                <a:lnTo>
                  <a:pt x="1948" y="3528"/>
                </a:lnTo>
                <a:lnTo>
                  <a:pt x="1942" y="3526"/>
                </a:lnTo>
                <a:lnTo>
                  <a:pt x="1934" y="3524"/>
                </a:lnTo>
                <a:lnTo>
                  <a:pt x="1934" y="3534"/>
                </a:lnTo>
                <a:lnTo>
                  <a:pt x="1934" y="3538"/>
                </a:lnTo>
                <a:lnTo>
                  <a:pt x="1934" y="3544"/>
                </a:lnTo>
                <a:close/>
                <a:moveTo>
                  <a:pt x="2336" y="3534"/>
                </a:moveTo>
                <a:lnTo>
                  <a:pt x="2336" y="3534"/>
                </a:lnTo>
                <a:lnTo>
                  <a:pt x="2340" y="3536"/>
                </a:lnTo>
                <a:lnTo>
                  <a:pt x="2342" y="3538"/>
                </a:lnTo>
                <a:lnTo>
                  <a:pt x="2344" y="3538"/>
                </a:lnTo>
                <a:lnTo>
                  <a:pt x="2348" y="3534"/>
                </a:lnTo>
                <a:lnTo>
                  <a:pt x="2352" y="3530"/>
                </a:lnTo>
                <a:lnTo>
                  <a:pt x="2350" y="3528"/>
                </a:lnTo>
                <a:lnTo>
                  <a:pt x="2348" y="3526"/>
                </a:lnTo>
                <a:lnTo>
                  <a:pt x="2342" y="3526"/>
                </a:lnTo>
                <a:lnTo>
                  <a:pt x="2338" y="3528"/>
                </a:lnTo>
                <a:lnTo>
                  <a:pt x="2336" y="3530"/>
                </a:lnTo>
                <a:lnTo>
                  <a:pt x="2336" y="3534"/>
                </a:lnTo>
                <a:close/>
                <a:moveTo>
                  <a:pt x="2736" y="3540"/>
                </a:moveTo>
                <a:lnTo>
                  <a:pt x="2736" y="3540"/>
                </a:lnTo>
                <a:lnTo>
                  <a:pt x="2734" y="3538"/>
                </a:lnTo>
                <a:lnTo>
                  <a:pt x="2732" y="3536"/>
                </a:lnTo>
                <a:lnTo>
                  <a:pt x="2730" y="3540"/>
                </a:lnTo>
                <a:lnTo>
                  <a:pt x="2730" y="3542"/>
                </a:lnTo>
                <a:lnTo>
                  <a:pt x="2734" y="3548"/>
                </a:lnTo>
                <a:lnTo>
                  <a:pt x="2736" y="3548"/>
                </a:lnTo>
                <a:lnTo>
                  <a:pt x="2738" y="3548"/>
                </a:lnTo>
                <a:lnTo>
                  <a:pt x="2740" y="3550"/>
                </a:lnTo>
                <a:lnTo>
                  <a:pt x="2740" y="3552"/>
                </a:lnTo>
                <a:lnTo>
                  <a:pt x="2746" y="3550"/>
                </a:lnTo>
                <a:lnTo>
                  <a:pt x="2750" y="3550"/>
                </a:lnTo>
                <a:lnTo>
                  <a:pt x="2754" y="3550"/>
                </a:lnTo>
                <a:lnTo>
                  <a:pt x="2758" y="3546"/>
                </a:lnTo>
                <a:lnTo>
                  <a:pt x="2756" y="3542"/>
                </a:lnTo>
                <a:lnTo>
                  <a:pt x="2756" y="3536"/>
                </a:lnTo>
                <a:lnTo>
                  <a:pt x="2752" y="3528"/>
                </a:lnTo>
                <a:lnTo>
                  <a:pt x="2746" y="3530"/>
                </a:lnTo>
                <a:lnTo>
                  <a:pt x="2742" y="3532"/>
                </a:lnTo>
                <a:lnTo>
                  <a:pt x="2736" y="3540"/>
                </a:lnTo>
                <a:close/>
                <a:moveTo>
                  <a:pt x="2286" y="3532"/>
                </a:moveTo>
                <a:lnTo>
                  <a:pt x="2286" y="3532"/>
                </a:lnTo>
                <a:lnTo>
                  <a:pt x="2290" y="3532"/>
                </a:lnTo>
                <a:lnTo>
                  <a:pt x="2290" y="3530"/>
                </a:lnTo>
                <a:lnTo>
                  <a:pt x="2288" y="3530"/>
                </a:lnTo>
                <a:lnTo>
                  <a:pt x="2286" y="3530"/>
                </a:lnTo>
                <a:lnTo>
                  <a:pt x="2286" y="3532"/>
                </a:lnTo>
                <a:close/>
                <a:moveTo>
                  <a:pt x="2160" y="3548"/>
                </a:moveTo>
                <a:lnTo>
                  <a:pt x="2160" y="3548"/>
                </a:lnTo>
                <a:lnTo>
                  <a:pt x="2162" y="3546"/>
                </a:lnTo>
                <a:lnTo>
                  <a:pt x="2160" y="3546"/>
                </a:lnTo>
                <a:lnTo>
                  <a:pt x="2158" y="3544"/>
                </a:lnTo>
                <a:lnTo>
                  <a:pt x="2160" y="3542"/>
                </a:lnTo>
                <a:lnTo>
                  <a:pt x="2162" y="3540"/>
                </a:lnTo>
                <a:lnTo>
                  <a:pt x="2162" y="3536"/>
                </a:lnTo>
                <a:lnTo>
                  <a:pt x="2160" y="3532"/>
                </a:lnTo>
                <a:lnTo>
                  <a:pt x="2158" y="3532"/>
                </a:lnTo>
                <a:lnTo>
                  <a:pt x="2158" y="3534"/>
                </a:lnTo>
                <a:lnTo>
                  <a:pt x="2156" y="3536"/>
                </a:lnTo>
                <a:lnTo>
                  <a:pt x="2154" y="3536"/>
                </a:lnTo>
                <a:lnTo>
                  <a:pt x="2156" y="3542"/>
                </a:lnTo>
                <a:lnTo>
                  <a:pt x="2160" y="3548"/>
                </a:lnTo>
                <a:close/>
                <a:moveTo>
                  <a:pt x="2850" y="3542"/>
                </a:moveTo>
                <a:lnTo>
                  <a:pt x="2850" y="3542"/>
                </a:lnTo>
                <a:lnTo>
                  <a:pt x="2848" y="3540"/>
                </a:lnTo>
                <a:lnTo>
                  <a:pt x="2846" y="3538"/>
                </a:lnTo>
                <a:lnTo>
                  <a:pt x="2846" y="3542"/>
                </a:lnTo>
                <a:lnTo>
                  <a:pt x="2850" y="3542"/>
                </a:lnTo>
                <a:close/>
                <a:moveTo>
                  <a:pt x="2448" y="3568"/>
                </a:moveTo>
                <a:lnTo>
                  <a:pt x="2448" y="3568"/>
                </a:lnTo>
                <a:lnTo>
                  <a:pt x="2452" y="3572"/>
                </a:lnTo>
                <a:lnTo>
                  <a:pt x="2454" y="3574"/>
                </a:lnTo>
                <a:lnTo>
                  <a:pt x="2454" y="3578"/>
                </a:lnTo>
                <a:lnTo>
                  <a:pt x="2458" y="3580"/>
                </a:lnTo>
                <a:lnTo>
                  <a:pt x="2462" y="3578"/>
                </a:lnTo>
                <a:lnTo>
                  <a:pt x="2466" y="3578"/>
                </a:lnTo>
                <a:lnTo>
                  <a:pt x="2470" y="3580"/>
                </a:lnTo>
                <a:lnTo>
                  <a:pt x="2468" y="3582"/>
                </a:lnTo>
                <a:lnTo>
                  <a:pt x="2470" y="3582"/>
                </a:lnTo>
                <a:lnTo>
                  <a:pt x="2470" y="3568"/>
                </a:lnTo>
                <a:lnTo>
                  <a:pt x="2466" y="3566"/>
                </a:lnTo>
                <a:lnTo>
                  <a:pt x="2464" y="3566"/>
                </a:lnTo>
                <a:lnTo>
                  <a:pt x="2462" y="3562"/>
                </a:lnTo>
                <a:lnTo>
                  <a:pt x="2452" y="3562"/>
                </a:lnTo>
                <a:lnTo>
                  <a:pt x="2448" y="3564"/>
                </a:lnTo>
                <a:lnTo>
                  <a:pt x="2448" y="3568"/>
                </a:lnTo>
                <a:close/>
                <a:moveTo>
                  <a:pt x="2848" y="3580"/>
                </a:moveTo>
                <a:lnTo>
                  <a:pt x="2848" y="3580"/>
                </a:lnTo>
                <a:lnTo>
                  <a:pt x="2854" y="3582"/>
                </a:lnTo>
                <a:lnTo>
                  <a:pt x="2858" y="3582"/>
                </a:lnTo>
                <a:lnTo>
                  <a:pt x="2860" y="3582"/>
                </a:lnTo>
                <a:lnTo>
                  <a:pt x="2860" y="3576"/>
                </a:lnTo>
                <a:lnTo>
                  <a:pt x="2860" y="3572"/>
                </a:lnTo>
                <a:lnTo>
                  <a:pt x="2854" y="3570"/>
                </a:lnTo>
                <a:lnTo>
                  <a:pt x="2848" y="3570"/>
                </a:lnTo>
                <a:lnTo>
                  <a:pt x="2848" y="3580"/>
                </a:lnTo>
                <a:close/>
                <a:moveTo>
                  <a:pt x="2442" y="3576"/>
                </a:moveTo>
                <a:lnTo>
                  <a:pt x="2442" y="3576"/>
                </a:lnTo>
                <a:lnTo>
                  <a:pt x="2442" y="3574"/>
                </a:lnTo>
                <a:lnTo>
                  <a:pt x="2442" y="3572"/>
                </a:lnTo>
                <a:lnTo>
                  <a:pt x="2440" y="3572"/>
                </a:lnTo>
                <a:lnTo>
                  <a:pt x="2440" y="3574"/>
                </a:lnTo>
                <a:lnTo>
                  <a:pt x="2442" y="3576"/>
                </a:lnTo>
                <a:close/>
                <a:moveTo>
                  <a:pt x="1962" y="3578"/>
                </a:moveTo>
                <a:lnTo>
                  <a:pt x="1962" y="3578"/>
                </a:lnTo>
                <a:lnTo>
                  <a:pt x="1962" y="3580"/>
                </a:lnTo>
                <a:lnTo>
                  <a:pt x="1962" y="3582"/>
                </a:lnTo>
                <a:lnTo>
                  <a:pt x="1966" y="3582"/>
                </a:lnTo>
                <a:lnTo>
                  <a:pt x="1966" y="3580"/>
                </a:lnTo>
                <a:lnTo>
                  <a:pt x="1964" y="3578"/>
                </a:lnTo>
                <a:lnTo>
                  <a:pt x="1962" y="3578"/>
                </a:lnTo>
                <a:close/>
                <a:moveTo>
                  <a:pt x="2454" y="3594"/>
                </a:moveTo>
                <a:lnTo>
                  <a:pt x="2454" y="3594"/>
                </a:lnTo>
                <a:lnTo>
                  <a:pt x="2456" y="3594"/>
                </a:lnTo>
                <a:lnTo>
                  <a:pt x="2458" y="3592"/>
                </a:lnTo>
                <a:lnTo>
                  <a:pt x="2462" y="3588"/>
                </a:lnTo>
                <a:lnTo>
                  <a:pt x="2456" y="3588"/>
                </a:lnTo>
                <a:lnTo>
                  <a:pt x="2450" y="3588"/>
                </a:lnTo>
                <a:lnTo>
                  <a:pt x="2450" y="3590"/>
                </a:lnTo>
                <a:lnTo>
                  <a:pt x="2452" y="3592"/>
                </a:lnTo>
                <a:lnTo>
                  <a:pt x="2454" y="3594"/>
                </a:lnTo>
                <a:close/>
                <a:moveTo>
                  <a:pt x="2400" y="3594"/>
                </a:moveTo>
                <a:lnTo>
                  <a:pt x="2400" y="3594"/>
                </a:lnTo>
                <a:lnTo>
                  <a:pt x="2398" y="3594"/>
                </a:lnTo>
                <a:lnTo>
                  <a:pt x="2396" y="3594"/>
                </a:lnTo>
                <a:lnTo>
                  <a:pt x="2394" y="3594"/>
                </a:lnTo>
                <a:lnTo>
                  <a:pt x="2396" y="3594"/>
                </a:lnTo>
                <a:lnTo>
                  <a:pt x="2398" y="3596"/>
                </a:lnTo>
                <a:lnTo>
                  <a:pt x="2400" y="3596"/>
                </a:lnTo>
                <a:lnTo>
                  <a:pt x="2402" y="3600"/>
                </a:lnTo>
                <a:lnTo>
                  <a:pt x="2402" y="3602"/>
                </a:lnTo>
                <a:lnTo>
                  <a:pt x="2404" y="3602"/>
                </a:lnTo>
                <a:lnTo>
                  <a:pt x="2406" y="3600"/>
                </a:lnTo>
                <a:lnTo>
                  <a:pt x="2406" y="3596"/>
                </a:lnTo>
                <a:lnTo>
                  <a:pt x="2414" y="3596"/>
                </a:lnTo>
                <a:lnTo>
                  <a:pt x="2410" y="3592"/>
                </a:lnTo>
                <a:lnTo>
                  <a:pt x="2406" y="3590"/>
                </a:lnTo>
                <a:lnTo>
                  <a:pt x="2404" y="3592"/>
                </a:lnTo>
                <a:lnTo>
                  <a:pt x="2400" y="3594"/>
                </a:lnTo>
                <a:close/>
                <a:moveTo>
                  <a:pt x="2368" y="3594"/>
                </a:moveTo>
                <a:lnTo>
                  <a:pt x="2368" y="3594"/>
                </a:lnTo>
                <a:lnTo>
                  <a:pt x="2368" y="3596"/>
                </a:lnTo>
                <a:lnTo>
                  <a:pt x="2370" y="3598"/>
                </a:lnTo>
                <a:lnTo>
                  <a:pt x="2374" y="3600"/>
                </a:lnTo>
                <a:lnTo>
                  <a:pt x="2376" y="3596"/>
                </a:lnTo>
                <a:lnTo>
                  <a:pt x="2380" y="3598"/>
                </a:lnTo>
                <a:lnTo>
                  <a:pt x="2382" y="3596"/>
                </a:lnTo>
                <a:lnTo>
                  <a:pt x="2384" y="3602"/>
                </a:lnTo>
                <a:lnTo>
                  <a:pt x="2386" y="3600"/>
                </a:lnTo>
                <a:lnTo>
                  <a:pt x="2390" y="3598"/>
                </a:lnTo>
                <a:lnTo>
                  <a:pt x="2386" y="3594"/>
                </a:lnTo>
                <a:lnTo>
                  <a:pt x="2382" y="3592"/>
                </a:lnTo>
                <a:lnTo>
                  <a:pt x="2380" y="3592"/>
                </a:lnTo>
                <a:lnTo>
                  <a:pt x="2382" y="3594"/>
                </a:lnTo>
                <a:lnTo>
                  <a:pt x="2380" y="3596"/>
                </a:lnTo>
                <a:lnTo>
                  <a:pt x="2378" y="3596"/>
                </a:lnTo>
                <a:lnTo>
                  <a:pt x="2374" y="3592"/>
                </a:lnTo>
                <a:lnTo>
                  <a:pt x="2372" y="3592"/>
                </a:lnTo>
                <a:lnTo>
                  <a:pt x="2370" y="3592"/>
                </a:lnTo>
                <a:lnTo>
                  <a:pt x="2372" y="3592"/>
                </a:lnTo>
                <a:lnTo>
                  <a:pt x="2372" y="3594"/>
                </a:lnTo>
                <a:lnTo>
                  <a:pt x="2370" y="3594"/>
                </a:lnTo>
                <a:lnTo>
                  <a:pt x="2368" y="3594"/>
                </a:lnTo>
                <a:close/>
                <a:moveTo>
                  <a:pt x="2416" y="3598"/>
                </a:moveTo>
                <a:lnTo>
                  <a:pt x="2416" y="3598"/>
                </a:lnTo>
                <a:lnTo>
                  <a:pt x="2420" y="3596"/>
                </a:lnTo>
                <a:lnTo>
                  <a:pt x="2426" y="3594"/>
                </a:lnTo>
                <a:lnTo>
                  <a:pt x="2420" y="3594"/>
                </a:lnTo>
                <a:lnTo>
                  <a:pt x="2418" y="3594"/>
                </a:lnTo>
                <a:lnTo>
                  <a:pt x="2416" y="3592"/>
                </a:lnTo>
                <a:lnTo>
                  <a:pt x="2416" y="3594"/>
                </a:lnTo>
                <a:lnTo>
                  <a:pt x="2416" y="3598"/>
                </a:lnTo>
                <a:close/>
                <a:moveTo>
                  <a:pt x="2352" y="3608"/>
                </a:moveTo>
                <a:lnTo>
                  <a:pt x="2352" y="3608"/>
                </a:lnTo>
                <a:lnTo>
                  <a:pt x="2354" y="3612"/>
                </a:lnTo>
                <a:lnTo>
                  <a:pt x="2358" y="3614"/>
                </a:lnTo>
                <a:lnTo>
                  <a:pt x="2366" y="3608"/>
                </a:lnTo>
                <a:lnTo>
                  <a:pt x="2366" y="3604"/>
                </a:lnTo>
                <a:lnTo>
                  <a:pt x="2364" y="3600"/>
                </a:lnTo>
                <a:lnTo>
                  <a:pt x="2362" y="3598"/>
                </a:lnTo>
                <a:lnTo>
                  <a:pt x="2358" y="3598"/>
                </a:lnTo>
                <a:lnTo>
                  <a:pt x="2356" y="3600"/>
                </a:lnTo>
                <a:lnTo>
                  <a:pt x="2352" y="3602"/>
                </a:lnTo>
                <a:lnTo>
                  <a:pt x="2352" y="3604"/>
                </a:lnTo>
                <a:lnTo>
                  <a:pt x="2352" y="3608"/>
                </a:lnTo>
                <a:close/>
                <a:moveTo>
                  <a:pt x="2694" y="3610"/>
                </a:moveTo>
                <a:lnTo>
                  <a:pt x="2694" y="3610"/>
                </a:lnTo>
                <a:lnTo>
                  <a:pt x="2708" y="3610"/>
                </a:lnTo>
                <a:lnTo>
                  <a:pt x="2708" y="3606"/>
                </a:lnTo>
                <a:lnTo>
                  <a:pt x="2706" y="3604"/>
                </a:lnTo>
                <a:lnTo>
                  <a:pt x="2706" y="3598"/>
                </a:lnTo>
                <a:lnTo>
                  <a:pt x="2700" y="3598"/>
                </a:lnTo>
                <a:lnTo>
                  <a:pt x="2696" y="3600"/>
                </a:lnTo>
                <a:lnTo>
                  <a:pt x="2694" y="3604"/>
                </a:lnTo>
                <a:lnTo>
                  <a:pt x="2694" y="3610"/>
                </a:lnTo>
                <a:close/>
                <a:moveTo>
                  <a:pt x="2416" y="3616"/>
                </a:moveTo>
                <a:lnTo>
                  <a:pt x="2416" y="3616"/>
                </a:lnTo>
                <a:lnTo>
                  <a:pt x="2418" y="3618"/>
                </a:lnTo>
                <a:lnTo>
                  <a:pt x="2422" y="3618"/>
                </a:lnTo>
                <a:lnTo>
                  <a:pt x="2430" y="3618"/>
                </a:lnTo>
                <a:lnTo>
                  <a:pt x="2430" y="3622"/>
                </a:lnTo>
                <a:lnTo>
                  <a:pt x="2434" y="3620"/>
                </a:lnTo>
                <a:lnTo>
                  <a:pt x="2436" y="3622"/>
                </a:lnTo>
                <a:lnTo>
                  <a:pt x="2438" y="3624"/>
                </a:lnTo>
                <a:lnTo>
                  <a:pt x="2440" y="3624"/>
                </a:lnTo>
                <a:lnTo>
                  <a:pt x="2436" y="3614"/>
                </a:lnTo>
                <a:lnTo>
                  <a:pt x="2434" y="3610"/>
                </a:lnTo>
                <a:lnTo>
                  <a:pt x="2430" y="3608"/>
                </a:lnTo>
                <a:lnTo>
                  <a:pt x="2430" y="3612"/>
                </a:lnTo>
                <a:lnTo>
                  <a:pt x="2430" y="3614"/>
                </a:lnTo>
                <a:lnTo>
                  <a:pt x="2430" y="3616"/>
                </a:lnTo>
                <a:lnTo>
                  <a:pt x="2426" y="3612"/>
                </a:lnTo>
                <a:lnTo>
                  <a:pt x="2424" y="3608"/>
                </a:lnTo>
                <a:lnTo>
                  <a:pt x="2426" y="3606"/>
                </a:lnTo>
                <a:lnTo>
                  <a:pt x="2426" y="3604"/>
                </a:lnTo>
                <a:lnTo>
                  <a:pt x="2420" y="3602"/>
                </a:lnTo>
                <a:lnTo>
                  <a:pt x="2416" y="3598"/>
                </a:lnTo>
                <a:lnTo>
                  <a:pt x="2416" y="3608"/>
                </a:lnTo>
                <a:lnTo>
                  <a:pt x="2416" y="3612"/>
                </a:lnTo>
                <a:lnTo>
                  <a:pt x="2416" y="3616"/>
                </a:lnTo>
                <a:close/>
                <a:moveTo>
                  <a:pt x="2110" y="3618"/>
                </a:moveTo>
                <a:lnTo>
                  <a:pt x="2110" y="3618"/>
                </a:lnTo>
                <a:lnTo>
                  <a:pt x="2114" y="3618"/>
                </a:lnTo>
                <a:lnTo>
                  <a:pt x="2116" y="3620"/>
                </a:lnTo>
                <a:lnTo>
                  <a:pt x="2118" y="3622"/>
                </a:lnTo>
                <a:lnTo>
                  <a:pt x="2120" y="3620"/>
                </a:lnTo>
                <a:lnTo>
                  <a:pt x="2114" y="3614"/>
                </a:lnTo>
                <a:lnTo>
                  <a:pt x="2108" y="3608"/>
                </a:lnTo>
                <a:lnTo>
                  <a:pt x="2102" y="3608"/>
                </a:lnTo>
                <a:lnTo>
                  <a:pt x="2104" y="3612"/>
                </a:lnTo>
                <a:lnTo>
                  <a:pt x="2106" y="3614"/>
                </a:lnTo>
                <a:lnTo>
                  <a:pt x="2110" y="3616"/>
                </a:lnTo>
                <a:lnTo>
                  <a:pt x="2110" y="3618"/>
                </a:lnTo>
                <a:close/>
                <a:moveTo>
                  <a:pt x="2038" y="3624"/>
                </a:moveTo>
                <a:lnTo>
                  <a:pt x="2038" y="3624"/>
                </a:lnTo>
                <a:lnTo>
                  <a:pt x="2040" y="3628"/>
                </a:lnTo>
                <a:lnTo>
                  <a:pt x="2044" y="3628"/>
                </a:lnTo>
                <a:lnTo>
                  <a:pt x="2046" y="3628"/>
                </a:lnTo>
                <a:lnTo>
                  <a:pt x="2048" y="3624"/>
                </a:lnTo>
                <a:lnTo>
                  <a:pt x="2046" y="3620"/>
                </a:lnTo>
                <a:lnTo>
                  <a:pt x="2044" y="3616"/>
                </a:lnTo>
                <a:lnTo>
                  <a:pt x="2042" y="3616"/>
                </a:lnTo>
                <a:lnTo>
                  <a:pt x="2040" y="3616"/>
                </a:lnTo>
                <a:lnTo>
                  <a:pt x="2040" y="3618"/>
                </a:lnTo>
                <a:lnTo>
                  <a:pt x="2038" y="3620"/>
                </a:lnTo>
                <a:lnTo>
                  <a:pt x="2038" y="3622"/>
                </a:lnTo>
                <a:lnTo>
                  <a:pt x="2038" y="3624"/>
                </a:lnTo>
                <a:close/>
                <a:moveTo>
                  <a:pt x="2384" y="3620"/>
                </a:moveTo>
                <a:lnTo>
                  <a:pt x="2384" y="3620"/>
                </a:lnTo>
                <a:lnTo>
                  <a:pt x="2386" y="3620"/>
                </a:lnTo>
                <a:lnTo>
                  <a:pt x="2388" y="3618"/>
                </a:lnTo>
                <a:lnTo>
                  <a:pt x="2386" y="3616"/>
                </a:lnTo>
                <a:lnTo>
                  <a:pt x="2384" y="3616"/>
                </a:lnTo>
                <a:lnTo>
                  <a:pt x="2384" y="3620"/>
                </a:lnTo>
                <a:close/>
                <a:moveTo>
                  <a:pt x="2590" y="3620"/>
                </a:moveTo>
                <a:lnTo>
                  <a:pt x="2590" y="3620"/>
                </a:lnTo>
                <a:lnTo>
                  <a:pt x="2594" y="3620"/>
                </a:lnTo>
                <a:lnTo>
                  <a:pt x="2594" y="3618"/>
                </a:lnTo>
                <a:lnTo>
                  <a:pt x="2594" y="3616"/>
                </a:lnTo>
                <a:lnTo>
                  <a:pt x="2590" y="3616"/>
                </a:lnTo>
                <a:lnTo>
                  <a:pt x="2590" y="3618"/>
                </a:lnTo>
                <a:lnTo>
                  <a:pt x="2590" y="3620"/>
                </a:lnTo>
                <a:close/>
                <a:moveTo>
                  <a:pt x="2216" y="3646"/>
                </a:moveTo>
                <a:lnTo>
                  <a:pt x="2216" y="3646"/>
                </a:lnTo>
                <a:lnTo>
                  <a:pt x="2218" y="3646"/>
                </a:lnTo>
                <a:lnTo>
                  <a:pt x="2220" y="3644"/>
                </a:lnTo>
                <a:lnTo>
                  <a:pt x="2216" y="3644"/>
                </a:lnTo>
                <a:lnTo>
                  <a:pt x="2216" y="3646"/>
                </a:lnTo>
                <a:close/>
                <a:moveTo>
                  <a:pt x="2388" y="3660"/>
                </a:moveTo>
                <a:lnTo>
                  <a:pt x="2388" y="3660"/>
                </a:lnTo>
                <a:lnTo>
                  <a:pt x="2386" y="3654"/>
                </a:lnTo>
                <a:lnTo>
                  <a:pt x="2384" y="3652"/>
                </a:lnTo>
                <a:lnTo>
                  <a:pt x="2382" y="3652"/>
                </a:lnTo>
                <a:lnTo>
                  <a:pt x="2384" y="3658"/>
                </a:lnTo>
                <a:lnTo>
                  <a:pt x="2384" y="3660"/>
                </a:lnTo>
                <a:lnTo>
                  <a:pt x="2388" y="3660"/>
                </a:lnTo>
                <a:close/>
                <a:moveTo>
                  <a:pt x="2126" y="3672"/>
                </a:moveTo>
                <a:lnTo>
                  <a:pt x="2126" y="3672"/>
                </a:lnTo>
                <a:lnTo>
                  <a:pt x="2128" y="3674"/>
                </a:lnTo>
                <a:lnTo>
                  <a:pt x="2132" y="3674"/>
                </a:lnTo>
                <a:lnTo>
                  <a:pt x="2132" y="3670"/>
                </a:lnTo>
                <a:lnTo>
                  <a:pt x="2134" y="3668"/>
                </a:lnTo>
                <a:lnTo>
                  <a:pt x="2136" y="3666"/>
                </a:lnTo>
                <a:lnTo>
                  <a:pt x="2132" y="3666"/>
                </a:lnTo>
                <a:lnTo>
                  <a:pt x="2130" y="3668"/>
                </a:lnTo>
                <a:lnTo>
                  <a:pt x="2126" y="3672"/>
                </a:lnTo>
                <a:close/>
                <a:moveTo>
                  <a:pt x="2030" y="3674"/>
                </a:moveTo>
                <a:lnTo>
                  <a:pt x="2030" y="3674"/>
                </a:lnTo>
                <a:lnTo>
                  <a:pt x="2034" y="3676"/>
                </a:lnTo>
                <a:lnTo>
                  <a:pt x="2036" y="3678"/>
                </a:lnTo>
                <a:lnTo>
                  <a:pt x="2038" y="3680"/>
                </a:lnTo>
                <a:lnTo>
                  <a:pt x="2038" y="3674"/>
                </a:lnTo>
                <a:lnTo>
                  <a:pt x="2038" y="3668"/>
                </a:lnTo>
                <a:lnTo>
                  <a:pt x="2032" y="3670"/>
                </a:lnTo>
                <a:lnTo>
                  <a:pt x="2030" y="3672"/>
                </a:lnTo>
                <a:lnTo>
                  <a:pt x="2030" y="3674"/>
                </a:lnTo>
                <a:close/>
                <a:moveTo>
                  <a:pt x="2118" y="3674"/>
                </a:moveTo>
                <a:lnTo>
                  <a:pt x="2118" y="3674"/>
                </a:lnTo>
                <a:lnTo>
                  <a:pt x="2120" y="3672"/>
                </a:lnTo>
                <a:lnTo>
                  <a:pt x="2124" y="3672"/>
                </a:lnTo>
                <a:lnTo>
                  <a:pt x="2120" y="3672"/>
                </a:lnTo>
                <a:lnTo>
                  <a:pt x="2120" y="3668"/>
                </a:lnTo>
                <a:lnTo>
                  <a:pt x="2118" y="3668"/>
                </a:lnTo>
                <a:lnTo>
                  <a:pt x="2118" y="3670"/>
                </a:lnTo>
                <a:lnTo>
                  <a:pt x="2118" y="3674"/>
                </a:lnTo>
                <a:close/>
                <a:moveTo>
                  <a:pt x="2128" y="3682"/>
                </a:moveTo>
                <a:lnTo>
                  <a:pt x="2128" y="3682"/>
                </a:lnTo>
                <a:lnTo>
                  <a:pt x="2130" y="3682"/>
                </a:lnTo>
                <a:lnTo>
                  <a:pt x="2134" y="3680"/>
                </a:lnTo>
                <a:lnTo>
                  <a:pt x="2130" y="3678"/>
                </a:lnTo>
                <a:lnTo>
                  <a:pt x="2128" y="3676"/>
                </a:lnTo>
                <a:lnTo>
                  <a:pt x="2128" y="3678"/>
                </a:lnTo>
                <a:lnTo>
                  <a:pt x="2128" y="3682"/>
                </a:lnTo>
                <a:close/>
                <a:moveTo>
                  <a:pt x="2658" y="3686"/>
                </a:moveTo>
                <a:lnTo>
                  <a:pt x="2658" y="3686"/>
                </a:lnTo>
                <a:lnTo>
                  <a:pt x="2664" y="3686"/>
                </a:lnTo>
                <a:lnTo>
                  <a:pt x="2662" y="3684"/>
                </a:lnTo>
                <a:lnTo>
                  <a:pt x="2662" y="3682"/>
                </a:lnTo>
                <a:lnTo>
                  <a:pt x="2660" y="3682"/>
                </a:lnTo>
                <a:lnTo>
                  <a:pt x="2660" y="3684"/>
                </a:lnTo>
                <a:lnTo>
                  <a:pt x="2658" y="3686"/>
                </a:lnTo>
                <a:close/>
                <a:moveTo>
                  <a:pt x="2434" y="3694"/>
                </a:moveTo>
                <a:lnTo>
                  <a:pt x="2434" y="3694"/>
                </a:lnTo>
                <a:lnTo>
                  <a:pt x="2438" y="3694"/>
                </a:lnTo>
                <a:lnTo>
                  <a:pt x="2438" y="3690"/>
                </a:lnTo>
                <a:lnTo>
                  <a:pt x="2434" y="3690"/>
                </a:lnTo>
                <a:lnTo>
                  <a:pt x="2434" y="3692"/>
                </a:lnTo>
                <a:lnTo>
                  <a:pt x="2434" y="3694"/>
                </a:lnTo>
                <a:close/>
                <a:moveTo>
                  <a:pt x="2696" y="3696"/>
                </a:moveTo>
                <a:lnTo>
                  <a:pt x="2696" y="3696"/>
                </a:lnTo>
                <a:lnTo>
                  <a:pt x="2698" y="3692"/>
                </a:lnTo>
                <a:lnTo>
                  <a:pt x="2694" y="3692"/>
                </a:lnTo>
                <a:lnTo>
                  <a:pt x="2694" y="3696"/>
                </a:lnTo>
                <a:lnTo>
                  <a:pt x="2696" y="3696"/>
                </a:lnTo>
                <a:close/>
                <a:moveTo>
                  <a:pt x="2320" y="3706"/>
                </a:moveTo>
                <a:lnTo>
                  <a:pt x="2320" y="3706"/>
                </a:lnTo>
                <a:lnTo>
                  <a:pt x="2322" y="3706"/>
                </a:lnTo>
                <a:lnTo>
                  <a:pt x="2326" y="3706"/>
                </a:lnTo>
                <a:lnTo>
                  <a:pt x="2324" y="3704"/>
                </a:lnTo>
                <a:lnTo>
                  <a:pt x="2322" y="3702"/>
                </a:lnTo>
                <a:lnTo>
                  <a:pt x="2320" y="3702"/>
                </a:lnTo>
                <a:lnTo>
                  <a:pt x="2320" y="3704"/>
                </a:lnTo>
                <a:lnTo>
                  <a:pt x="2320" y="3706"/>
                </a:lnTo>
                <a:close/>
                <a:moveTo>
                  <a:pt x="2152" y="3712"/>
                </a:moveTo>
                <a:lnTo>
                  <a:pt x="2152" y="3712"/>
                </a:lnTo>
                <a:lnTo>
                  <a:pt x="2154" y="3712"/>
                </a:lnTo>
                <a:lnTo>
                  <a:pt x="2158" y="3714"/>
                </a:lnTo>
                <a:lnTo>
                  <a:pt x="2158" y="3710"/>
                </a:lnTo>
                <a:lnTo>
                  <a:pt x="2160" y="3706"/>
                </a:lnTo>
                <a:lnTo>
                  <a:pt x="2156" y="3706"/>
                </a:lnTo>
                <a:lnTo>
                  <a:pt x="2154" y="3706"/>
                </a:lnTo>
                <a:lnTo>
                  <a:pt x="2152" y="3706"/>
                </a:lnTo>
                <a:lnTo>
                  <a:pt x="2152" y="3708"/>
                </a:lnTo>
                <a:lnTo>
                  <a:pt x="2152" y="3712"/>
                </a:lnTo>
                <a:close/>
                <a:moveTo>
                  <a:pt x="2186" y="3714"/>
                </a:moveTo>
                <a:lnTo>
                  <a:pt x="2186" y="3714"/>
                </a:lnTo>
                <a:lnTo>
                  <a:pt x="2188" y="3710"/>
                </a:lnTo>
                <a:lnTo>
                  <a:pt x="2186" y="3708"/>
                </a:lnTo>
                <a:lnTo>
                  <a:pt x="2184" y="3710"/>
                </a:lnTo>
                <a:lnTo>
                  <a:pt x="2184" y="3712"/>
                </a:lnTo>
                <a:lnTo>
                  <a:pt x="2186" y="3714"/>
                </a:lnTo>
                <a:close/>
                <a:moveTo>
                  <a:pt x="2214" y="3714"/>
                </a:moveTo>
                <a:lnTo>
                  <a:pt x="2214" y="3714"/>
                </a:lnTo>
                <a:lnTo>
                  <a:pt x="2212" y="3712"/>
                </a:lnTo>
                <a:lnTo>
                  <a:pt x="2210" y="3712"/>
                </a:lnTo>
                <a:lnTo>
                  <a:pt x="2208" y="3716"/>
                </a:lnTo>
                <a:lnTo>
                  <a:pt x="2210" y="3716"/>
                </a:lnTo>
                <a:lnTo>
                  <a:pt x="2212" y="3714"/>
                </a:lnTo>
                <a:lnTo>
                  <a:pt x="2214" y="3714"/>
                </a:lnTo>
                <a:close/>
                <a:moveTo>
                  <a:pt x="2600" y="3730"/>
                </a:moveTo>
                <a:lnTo>
                  <a:pt x="2600" y="3730"/>
                </a:lnTo>
                <a:lnTo>
                  <a:pt x="2602" y="3728"/>
                </a:lnTo>
                <a:lnTo>
                  <a:pt x="2604" y="3724"/>
                </a:lnTo>
                <a:lnTo>
                  <a:pt x="2602" y="3722"/>
                </a:lnTo>
                <a:lnTo>
                  <a:pt x="2600" y="3720"/>
                </a:lnTo>
                <a:lnTo>
                  <a:pt x="2598" y="3726"/>
                </a:lnTo>
                <a:lnTo>
                  <a:pt x="2600" y="3730"/>
                </a:lnTo>
                <a:close/>
                <a:moveTo>
                  <a:pt x="2288" y="3730"/>
                </a:moveTo>
                <a:lnTo>
                  <a:pt x="2288" y="3730"/>
                </a:lnTo>
                <a:lnTo>
                  <a:pt x="2288" y="3734"/>
                </a:lnTo>
                <a:lnTo>
                  <a:pt x="2288" y="3736"/>
                </a:lnTo>
                <a:lnTo>
                  <a:pt x="2286" y="3738"/>
                </a:lnTo>
                <a:lnTo>
                  <a:pt x="2284" y="3740"/>
                </a:lnTo>
                <a:lnTo>
                  <a:pt x="2288" y="3740"/>
                </a:lnTo>
                <a:lnTo>
                  <a:pt x="2288" y="3738"/>
                </a:lnTo>
                <a:lnTo>
                  <a:pt x="2290" y="3738"/>
                </a:lnTo>
                <a:lnTo>
                  <a:pt x="2294" y="3742"/>
                </a:lnTo>
                <a:lnTo>
                  <a:pt x="2300" y="3746"/>
                </a:lnTo>
                <a:lnTo>
                  <a:pt x="2302" y="3744"/>
                </a:lnTo>
                <a:lnTo>
                  <a:pt x="2304" y="3744"/>
                </a:lnTo>
                <a:lnTo>
                  <a:pt x="2302" y="3740"/>
                </a:lnTo>
                <a:lnTo>
                  <a:pt x="2304" y="3738"/>
                </a:lnTo>
                <a:lnTo>
                  <a:pt x="2306" y="3738"/>
                </a:lnTo>
                <a:lnTo>
                  <a:pt x="2306" y="3734"/>
                </a:lnTo>
                <a:lnTo>
                  <a:pt x="2302" y="3732"/>
                </a:lnTo>
                <a:lnTo>
                  <a:pt x="2300" y="3730"/>
                </a:lnTo>
                <a:lnTo>
                  <a:pt x="2298" y="3732"/>
                </a:lnTo>
                <a:lnTo>
                  <a:pt x="2294" y="3732"/>
                </a:lnTo>
                <a:lnTo>
                  <a:pt x="2292" y="3730"/>
                </a:lnTo>
                <a:lnTo>
                  <a:pt x="2292" y="3728"/>
                </a:lnTo>
                <a:lnTo>
                  <a:pt x="2290" y="3730"/>
                </a:lnTo>
                <a:lnTo>
                  <a:pt x="2288" y="3730"/>
                </a:lnTo>
                <a:close/>
                <a:moveTo>
                  <a:pt x="2572" y="3750"/>
                </a:moveTo>
                <a:lnTo>
                  <a:pt x="2572" y="3750"/>
                </a:lnTo>
                <a:lnTo>
                  <a:pt x="2574" y="3752"/>
                </a:lnTo>
                <a:lnTo>
                  <a:pt x="2574" y="3754"/>
                </a:lnTo>
                <a:lnTo>
                  <a:pt x="2576" y="3752"/>
                </a:lnTo>
                <a:lnTo>
                  <a:pt x="2576" y="3750"/>
                </a:lnTo>
                <a:lnTo>
                  <a:pt x="2578" y="3750"/>
                </a:lnTo>
                <a:lnTo>
                  <a:pt x="2578" y="3748"/>
                </a:lnTo>
                <a:lnTo>
                  <a:pt x="2576" y="3748"/>
                </a:lnTo>
                <a:lnTo>
                  <a:pt x="2572" y="3750"/>
                </a:lnTo>
                <a:close/>
                <a:moveTo>
                  <a:pt x="2282" y="3780"/>
                </a:moveTo>
                <a:lnTo>
                  <a:pt x="2282" y="3780"/>
                </a:lnTo>
                <a:lnTo>
                  <a:pt x="2280" y="3782"/>
                </a:lnTo>
                <a:lnTo>
                  <a:pt x="2284" y="3782"/>
                </a:lnTo>
                <a:lnTo>
                  <a:pt x="2284" y="3784"/>
                </a:lnTo>
                <a:lnTo>
                  <a:pt x="2286" y="3788"/>
                </a:lnTo>
                <a:lnTo>
                  <a:pt x="2294" y="3790"/>
                </a:lnTo>
                <a:lnTo>
                  <a:pt x="2294" y="3792"/>
                </a:lnTo>
                <a:lnTo>
                  <a:pt x="2296" y="3796"/>
                </a:lnTo>
                <a:lnTo>
                  <a:pt x="2298" y="3796"/>
                </a:lnTo>
                <a:lnTo>
                  <a:pt x="2300" y="3792"/>
                </a:lnTo>
                <a:lnTo>
                  <a:pt x="2300" y="3794"/>
                </a:lnTo>
                <a:lnTo>
                  <a:pt x="2302" y="3794"/>
                </a:lnTo>
                <a:lnTo>
                  <a:pt x="2304" y="3794"/>
                </a:lnTo>
                <a:lnTo>
                  <a:pt x="2306" y="3796"/>
                </a:lnTo>
                <a:lnTo>
                  <a:pt x="2306" y="3798"/>
                </a:lnTo>
                <a:lnTo>
                  <a:pt x="2316" y="3798"/>
                </a:lnTo>
                <a:lnTo>
                  <a:pt x="2326" y="3798"/>
                </a:lnTo>
                <a:lnTo>
                  <a:pt x="2326" y="3796"/>
                </a:lnTo>
                <a:lnTo>
                  <a:pt x="2328" y="3796"/>
                </a:lnTo>
                <a:lnTo>
                  <a:pt x="2326" y="3788"/>
                </a:lnTo>
                <a:lnTo>
                  <a:pt x="2322" y="3780"/>
                </a:lnTo>
                <a:lnTo>
                  <a:pt x="2324" y="3774"/>
                </a:lnTo>
                <a:lnTo>
                  <a:pt x="2324" y="3770"/>
                </a:lnTo>
                <a:lnTo>
                  <a:pt x="2320" y="3770"/>
                </a:lnTo>
                <a:lnTo>
                  <a:pt x="2320" y="3772"/>
                </a:lnTo>
                <a:lnTo>
                  <a:pt x="2318" y="3772"/>
                </a:lnTo>
                <a:lnTo>
                  <a:pt x="2316" y="3770"/>
                </a:lnTo>
                <a:lnTo>
                  <a:pt x="2316" y="3768"/>
                </a:lnTo>
                <a:lnTo>
                  <a:pt x="2312" y="3768"/>
                </a:lnTo>
                <a:lnTo>
                  <a:pt x="2308" y="3768"/>
                </a:lnTo>
                <a:lnTo>
                  <a:pt x="2310" y="3766"/>
                </a:lnTo>
                <a:lnTo>
                  <a:pt x="2310" y="3762"/>
                </a:lnTo>
                <a:lnTo>
                  <a:pt x="2308" y="3764"/>
                </a:lnTo>
                <a:lnTo>
                  <a:pt x="2308" y="3762"/>
                </a:lnTo>
                <a:lnTo>
                  <a:pt x="2306" y="3758"/>
                </a:lnTo>
                <a:lnTo>
                  <a:pt x="2304" y="3760"/>
                </a:lnTo>
                <a:lnTo>
                  <a:pt x="2302" y="3762"/>
                </a:lnTo>
                <a:lnTo>
                  <a:pt x="2296" y="3760"/>
                </a:lnTo>
                <a:lnTo>
                  <a:pt x="2294" y="3756"/>
                </a:lnTo>
                <a:lnTo>
                  <a:pt x="2292" y="3758"/>
                </a:lnTo>
                <a:lnTo>
                  <a:pt x="2290" y="3758"/>
                </a:lnTo>
                <a:lnTo>
                  <a:pt x="2292" y="3754"/>
                </a:lnTo>
                <a:lnTo>
                  <a:pt x="2292" y="3752"/>
                </a:lnTo>
                <a:lnTo>
                  <a:pt x="2284" y="3752"/>
                </a:lnTo>
                <a:lnTo>
                  <a:pt x="2284" y="3754"/>
                </a:lnTo>
                <a:lnTo>
                  <a:pt x="2284" y="3756"/>
                </a:lnTo>
                <a:lnTo>
                  <a:pt x="2282" y="3756"/>
                </a:lnTo>
                <a:lnTo>
                  <a:pt x="2276" y="3752"/>
                </a:lnTo>
                <a:lnTo>
                  <a:pt x="2274" y="3752"/>
                </a:lnTo>
                <a:lnTo>
                  <a:pt x="2272" y="3756"/>
                </a:lnTo>
                <a:lnTo>
                  <a:pt x="2272" y="3760"/>
                </a:lnTo>
                <a:lnTo>
                  <a:pt x="2276" y="3772"/>
                </a:lnTo>
                <a:lnTo>
                  <a:pt x="2280" y="3776"/>
                </a:lnTo>
                <a:lnTo>
                  <a:pt x="2282" y="3780"/>
                </a:lnTo>
                <a:close/>
                <a:moveTo>
                  <a:pt x="2250" y="3768"/>
                </a:moveTo>
                <a:lnTo>
                  <a:pt x="2250" y="3768"/>
                </a:lnTo>
                <a:lnTo>
                  <a:pt x="2254" y="3770"/>
                </a:lnTo>
                <a:lnTo>
                  <a:pt x="2258" y="3770"/>
                </a:lnTo>
                <a:lnTo>
                  <a:pt x="2258" y="3766"/>
                </a:lnTo>
                <a:lnTo>
                  <a:pt x="2256" y="3762"/>
                </a:lnTo>
                <a:lnTo>
                  <a:pt x="2254" y="3764"/>
                </a:lnTo>
                <a:lnTo>
                  <a:pt x="2252" y="3764"/>
                </a:lnTo>
                <a:lnTo>
                  <a:pt x="2250" y="3768"/>
                </a:lnTo>
                <a:close/>
                <a:moveTo>
                  <a:pt x="2436" y="3774"/>
                </a:moveTo>
                <a:lnTo>
                  <a:pt x="2436" y="3774"/>
                </a:lnTo>
                <a:lnTo>
                  <a:pt x="2438" y="3774"/>
                </a:lnTo>
                <a:lnTo>
                  <a:pt x="2440" y="3772"/>
                </a:lnTo>
                <a:lnTo>
                  <a:pt x="2442" y="3768"/>
                </a:lnTo>
                <a:lnTo>
                  <a:pt x="2440" y="3764"/>
                </a:lnTo>
                <a:lnTo>
                  <a:pt x="2438" y="3764"/>
                </a:lnTo>
                <a:lnTo>
                  <a:pt x="2436" y="3762"/>
                </a:lnTo>
                <a:lnTo>
                  <a:pt x="2434" y="3768"/>
                </a:lnTo>
                <a:lnTo>
                  <a:pt x="2436" y="3774"/>
                </a:lnTo>
                <a:close/>
                <a:moveTo>
                  <a:pt x="2508" y="3778"/>
                </a:moveTo>
                <a:lnTo>
                  <a:pt x="2508" y="3778"/>
                </a:lnTo>
                <a:lnTo>
                  <a:pt x="2512" y="3778"/>
                </a:lnTo>
                <a:lnTo>
                  <a:pt x="2516" y="3778"/>
                </a:lnTo>
                <a:lnTo>
                  <a:pt x="2516" y="3772"/>
                </a:lnTo>
                <a:lnTo>
                  <a:pt x="2516" y="3770"/>
                </a:lnTo>
                <a:lnTo>
                  <a:pt x="2514" y="3768"/>
                </a:lnTo>
                <a:lnTo>
                  <a:pt x="2514" y="3770"/>
                </a:lnTo>
                <a:lnTo>
                  <a:pt x="2512" y="3772"/>
                </a:lnTo>
                <a:lnTo>
                  <a:pt x="2510" y="3774"/>
                </a:lnTo>
                <a:lnTo>
                  <a:pt x="2508" y="3778"/>
                </a:lnTo>
                <a:close/>
                <a:moveTo>
                  <a:pt x="2616" y="3796"/>
                </a:moveTo>
                <a:lnTo>
                  <a:pt x="2616" y="3796"/>
                </a:lnTo>
                <a:lnTo>
                  <a:pt x="2612" y="3796"/>
                </a:lnTo>
                <a:lnTo>
                  <a:pt x="2610" y="3800"/>
                </a:lnTo>
                <a:lnTo>
                  <a:pt x="2608" y="3810"/>
                </a:lnTo>
                <a:lnTo>
                  <a:pt x="2610" y="3810"/>
                </a:lnTo>
                <a:lnTo>
                  <a:pt x="2612" y="3810"/>
                </a:lnTo>
                <a:lnTo>
                  <a:pt x="2616" y="3810"/>
                </a:lnTo>
                <a:lnTo>
                  <a:pt x="2618" y="3808"/>
                </a:lnTo>
                <a:lnTo>
                  <a:pt x="2620" y="3804"/>
                </a:lnTo>
                <a:lnTo>
                  <a:pt x="2618" y="3800"/>
                </a:lnTo>
                <a:lnTo>
                  <a:pt x="2616" y="3796"/>
                </a:lnTo>
                <a:close/>
                <a:moveTo>
                  <a:pt x="2236" y="3814"/>
                </a:moveTo>
                <a:lnTo>
                  <a:pt x="2236" y="3814"/>
                </a:lnTo>
                <a:lnTo>
                  <a:pt x="2234" y="3812"/>
                </a:lnTo>
                <a:lnTo>
                  <a:pt x="2232" y="3810"/>
                </a:lnTo>
                <a:lnTo>
                  <a:pt x="2232" y="3812"/>
                </a:lnTo>
                <a:lnTo>
                  <a:pt x="2232" y="3814"/>
                </a:lnTo>
                <a:lnTo>
                  <a:pt x="2234" y="3816"/>
                </a:lnTo>
                <a:lnTo>
                  <a:pt x="2236" y="3814"/>
                </a:lnTo>
                <a:close/>
                <a:moveTo>
                  <a:pt x="2360" y="3818"/>
                </a:moveTo>
                <a:lnTo>
                  <a:pt x="2360" y="3818"/>
                </a:lnTo>
                <a:lnTo>
                  <a:pt x="2364" y="3818"/>
                </a:lnTo>
                <a:lnTo>
                  <a:pt x="2366" y="3818"/>
                </a:lnTo>
                <a:lnTo>
                  <a:pt x="2364" y="3816"/>
                </a:lnTo>
                <a:lnTo>
                  <a:pt x="2362" y="3814"/>
                </a:lnTo>
                <a:lnTo>
                  <a:pt x="2360" y="3816"/>
                </a:lnTo>
                <a:lnTo>
                  <a:pt x="2360" y="3818"/>
                </a:lnTo>
                <a:close/>
                <a:moveTo>
                  <a:pt x="2554" y="3836"/>
                </a:moveTo>
                <a:lnTo>
                  <a:pt x="2554" y="3836"/>
                </a:lnTo>
                <a:lnTo>
                  <a:pt x="2562" y="3836"/>
                </a:lnTo>
                <a:lnTo>
                  <a:pt x="2564" y="3830"/>
                </a:lnTo>
                <a:lnTo>
                  <a:pt x="2564" y="3826"/>
                </a:lnTo>
                <a:lnTo>
                  <a:pt x="2558" y="3824"/>
                </a:lnTo>
                <a:lnTo>
                  <a:pt x="2554" y="3826"/>
                </a:lnTo>
                <a:lnTo>
                  <a:pt x="2552" y="3832"/>
                </a:lnTo>
                <a:lnTo>
                  <a:pt x="2554" y="3836"/>
                </a:lnTo>
                <a:close/>
                <a:moveTo>
                  <a:pt x="2382" y="3834"/>
                </a:moveTo>
                <a:lnTo>
                  <a:pt x="2382" y="3834"/>
                </a:lnTo>
                <a:lnTo>
                  <a:pt x="2384" y="3836"/>
                </a:lnTo>
                <a:lnTo>
                  <a:pt x="2388" y="3834"/>
                </a:lnTo>
                <a:lnTo>
                  <a:pt x="2386" y="3830"/>
                </a:lnTo>
                <a:lnTo>
                  <a:pt x="2384" y="3828"/>
                </a:lnTo>
                <a:lnTo>
                  <a:pt x="2382" y="3832"/>
                </a:lnTo>
                <a:lnTo>
                  <a:pt x="2382" y="3834"/>
                </a:lnTo>
                <a:close/>
                <a:moveTo>
                  <a:pt x="2472" y="3860"/>
                </a:moveTo>
                <a:lnTo>
                  <a:pt x="2472" y="3860"/>
                </a:lnTo>
                <a:lnTo>
                  <a:pt x="2472" y="3854"/>
                </a:lnTo>
                <a:lnTo>
                  <a:pt x="2470" y="3850"/>
                </a:lnTo>
                <a:lnTo>
                  <a:pt x="2468" y="3852"/>
                </a:lnTo>
                <a:lnTo>
                  <a:pt x="2468" y="3850"/>
                </a:lnTo>
                <a:lnTo>
                  <a:pt x="2466" y="3850"/>
                </a:lnTo>
                <a:lnTo>
                  <a:pt x="2466" y="3852"/>
                </a:lnTo>
                <a:lnTo>
                  <a:pt x="2464" y="3854"/>
                </a:lnTo>
                <a:lnTo>
                  <a:pt x="2466" y="3860"/>
                </a:lnTo>
                <a:lnTo>
                  <a:pt x="2468" y="3864"/>
                </a:lnTo>
                <a:lnTo>
                  <a:pt x="2470" y="3862"/>
                </a:lnTo>
                <a:lnTo>
                  <a:pt x="2472" y="3860"/>
                </a:lnTo>
                <a:close/>
                <a:moveTo>
                  <a:pt x="2574" y="3858"/>
                </a:moveTo>
                <a:lnTo>
                  <a:pt x="2574" y="3858"/>
                </a:lnTo>
                <a:lnTo>
                  <a:pt x="2576" y="3864"/>
                </a:lnTo>
                <a:lnTo>
                  <a:pt x="2576" y="3866"/>
                </a:lnTo>
                <a:lnTo>
                  <a:pt x="2580" y="3866"/>
                </a:lnTo>
                <a:lnTo>
                  <a:pt x="2582" y="3864"/>
                </a:lnTo>
                <a:lnTo>
                  <a:pt x="2582" y="3860"/>
                </a:lnTo>
                <a:lnTo>
                  <a:pt x="2582" y="3856"/>
                </a:lnTo>
                <a:lnTo>
                  <a:pt x="2580" y="3856"/>
                </a:lnTo>
                <a:lnTo>
                  <a:pt x="2578" y="3858"/>
                </a:lnTo>
                <a:lnTo>
                  <a:pt x="2574" y="3858"/>
                </a:lnTo>
                <a:close/>
                <a:moveTo>
                  <a:pt x="2372" y="3890"/>
                </a:moveTo>
                <a:lnTo>
                  <a:pt x="2372" y="3890"/>
                </a:lnTo>
                <a:lnTo>
                  <a:pt x="2372" y="3896"/>
                </a:lnTo>
                <a:lnTo>
                  <a:pt x="2372" y="3902"/>
                </a:lnTo>
                <a:lnTo>
                  <a:pt x="2382" y="3902"/>
                </a:lnTo>
                <a:lnTo>
                  <a:pt x="2390" y="3900"/>
                </a:lnTo>
                <a:lnTo>
                  <a:pt x="2390" y="3896"/>
                </a:lnTo>
                <a:lnTo>
                  <a:pt x="2390" y="3890"/>
                </a:lnTo>
                <a:lnTo>
                  <a:pt x="2386" y="3890"/>
                </a:lnTo>
                <a:lnTo>
                  <a:pt x="2384" y="3886"/>
                </a:lnTo>
                <a:lnTo>
                  <a:pt x="2380" y="3886"/>
                </a:lnTo>
                <a:lnTo>
                  <a:pt x="2378" y="3888"/>
                </a:lnTo>
                <a:lnTo>
                  <a:pt x="2376" y="3890"/>
                </a:lnTo>
                <a:lnTo>
                  <a:pt x="2372" y="3890"/>
                </a:lnTo>
                <a:close/>
                <a:moveTo>
                  <a:pt x="2434" y="3894"/>
                </a:moveTo>
                <a:lnTo>
                  <a:pt x="2434" y="3894"/>
                </a:lnTo>
                <a:lnTo>
                  <a:pt x="2434" y="3898"/>
                </a:lnTo>
                <a:lnTo>
                  <a:pt x="2436" y="3902"/>
                </a:lnTo>
                <a:lnTo>
                  <a:pt x="2438" y="3908"/>
                </a:lnTo>
                <a:lnTo>
                  <a:pt x="2448" y="3910"/>
                </a:lnTo>
                <a:lnTo>
                  <a:pt x="2456" y="3912"/>
                </a:lnTo>
                <a:lnTo>
                  <a:pt x="2454" y="3900"/>
                </a:lnTo>
                <a:lnTo>
                  <a:pt x="2458" y="3900"/>
                </a:lnTo>
                <a:lnTo>
                  <a:pt x="2458" y="3896"/>
                </a:lnTo>
                <a:lnTo>
                  <a:pt x="2456" y="3896"/>
                </a:lnTo>
                <a:lnTo>
                  <a:pt x="2452" y="3894"/>
                </a:lnTo>
                <a:lnTo>
                  <a:pt x="2450" y="3892"/>
                </a:lnTo>
                <a:lnTo>
                  <a:pt x="2450" y="3890"/>
                </a:lnTo>
                <a:lnTo>
                  <a:pt x="2446" y="3888"/>
                </a:lnTo>
                <a:lnTo>
                  <a:pt x="2442" y="3890"/>
                </a:lnTo>
                <a:lnTo>
                  <a:pt x="2434" y="3894"/>
                </a:lnTo>
                <a:close/>
                <a:moveTo>
                  <a:pt x="2400" y="3906"/>
                </a:moveTo>
                <a:lnTo>
                  <a:pt x="2400" y="3906"/>
                </a:lnTo>
                <a:lnTo>
                  <a:pt x="2400" y="3902"/>
                </a:lnTo>
                <a:lnTo>
                  <a:pt x="2398" y="3898"/>
                </a:lnTo>
                <a:lnTo>
                  <a:pt x="2396" y="3898"/>
                </a:lnTo>
                <a:lnTo>
                  <a:pt x="2392" y="3898"/>
                </a:lnTo>
                <a:lnTo>
                  <a:pt x="2394" y="3900"/>
                </a:lnTo>
                <a:lnTo>
                  <a:pt x="2396" y="3902"/>
                </a:lnTo>
                <a:lnTo>
                  <a:pt x="2396" y="3904"/>
                </a:lnTo>
                <a:lnTo>
                  <a:pt x="2400" y="3906"/>
                </a:lnTo>
                <a:close/>
                <a:moveTo>
                  <a:pt x="2308" y="3900"/>
                </a:moveTo>
                <a:lnTo>
                  <a:pt x="2308" y="3900"/>
                </a:lnTo>
                <a:lnTo>
                  <a:pt x="2310" y="3902"/>
                </a:lnTo>
                <a:lnTo>
                  <a:pt x="2314" y="3904"/>
                </a:lnTo>
                <a:lnTo>
                  <a:pt x="2314" y="3900"/>
                </a:lnTo>
                <a:lnTo>
                  <a:pt x="2312" y="3898"/>
                </a:lnTo>
                <a:lnTo>
                  <a:pt x="2308" y="3900"/>
                </a:lnTo>
                <a:close/>
                <a:moveTo>
                  <a:pt x="2402" y="3920"/>
                </a:moveTo>
                <a:lnTo>
                  <a:pt x="2402" y="3920"/>
                </a:lnTo>
                <a:lnTo>
                  <a:pt x="2408" y="3920"/>
                </a:lnTo>
                <a:lnTo>
                  <a:pt x="2406" y="3916"/>
                </a:lnTo>
                <a:lnTo>
                  <a:pt x="2404" y="3914"/>
                </a:lnTo>
                <a:lnTo>
                  <a:pt x="2402" y="3918"/>
                </a:lnTo>
                <a:lnTo>
                  <a:pt x="2402" y="3920"/>
                </a:lnTo>
                <a:close/>
                <a:moveTo>
                  <a:pt x="2424" y="3950"/>
                </a:moveTo>
                <a:lnTo>
                  <a:pt x="2424" y="3950"/>
                </a:lnTo>
                <a:lnTo>
                  <a:pt x="2424" y="3954"/>
                </a:lnTo>
                <a:lnTo>
                  <a:pt x="2426" y="3954"/>
                </a:lnTo>
                <a:lnTo>
                  <a:pt x="2426" y="3952"/>
                </a:lnTo>
                <a:lnTo>
                  <a:pt x="2428" y="3950"/>
                </a:lnTo>
                <a:lnTo>
                  <a:pt x="2426" y="3950"/>
                </a:lnTo>
                <a:lnTo>
                  <a:pt x="2424" y="3950"/>
                </a:lnTo>
                <a:close/>
                <a:moveTo>
                  <a:pt x="2470" y="3966"/>
                </a:moveTo>
                <a:lnTo>
                  <a:pt x="2470" y="3966"/>
                </a:lnTo>
                <a:lnTo>
                  <a:pt x="2472" y="3968"/>
                </a:lnTo>
                <a:lnTo>
                  <a:pt x="2474" y="3966"/>
                </a:lnTo>
                <a:lnTo>
                  <a:pt x="2476" y="3964"/>
                </a:lnTo>
                <a:lnTo>
                  <a:pt x="2476" y="3960"/>
                </a:lnTo>
                <a:lnTo>
                  <a:pt x="2474" y="3960"/>
                </a:lnTo>
                <a:lnTo>
                  <a:pt x="2472" y="3960"/>
                </a:lnTo>
                <a:lnTo>
                  <a:pt x="2470" y="3962"/>
                </a:lnTo>
                <a:lnTo>
                  <a:pt x="2470" y="3966"/>
                </a:lnTo>
                <a:close/>
                <a:moveTo>
                  <a:pt x="2516" y="3988"/>
                </a:moveTo>
                <a:lnTo>
                  <a:pt x="2516" y="3988"/>
                </a:lnTo>
                <a:lnTo>
                  <a:pt x="2518" y="3980"/>
                </a:lnTo>
                <a:lnTo>
                  <a:pt x="2518" y="3978"/>
                </a:lnTo>
                <a:lnTo>
                  <a:pt x="2518" y="3974"/>
                </a:lnTo>
                <a:lnTo>
                  <a:pt x="2514" y="3974"/>
                </a:lnTo>
                <a:lnTo>
                  <a:pt x="2510" y="3976"/>
                </a:lnTo>
                <a:lnTo>
                  <a:pt x="2508" y="3976"/>
                </a:lnTo>
                <a:lnTo>
                  <a:pt x="2506" y="3974"/>
                </a:lnTo>
                <a:lnTo>
                  <a:pt x="2510" y="3982"/>
                </a:lnTo>
                <a:lnTo>
                  <a:pt x="2516" y="3988"/>
                </a:lnTo>
                <a:close/>
                <a:moveTo>
                  <a:pt x="2348" y="3990"/>
                </a:moveTo>
                <a:lnTo>
                  <a:pt x="2348" y="3990"/>
                </a:lnTo>
                <a:lnTo>
                  <a:pt x="2346" y="3986"/>
                </a:lnTo>
                <a:lnTo>
                  <a:pt x="2346" y="3984"/>
                </a:lnTo>
                <a:lnTo>
                  <a:pt x="2344" y="3986"/>
                </a:lnTo>
                <a:lnTo>
                  <a:pt x="2342" y="3986"/>
                </a:lnTo>
                <a:lnTo>
                  <a:pt x="2342" y="3996"/>
                </a:lnTo>
                <a:lnTo>
                  <a:pt x="2348" y="4000"/>
                </a:lnTo>
                <a:lnTo>
                  <a:pt x="2354" y="4002"/>
                </a:lnTo>
                <a:lnTo>
                  <a:pt x="2362" y="4000"/>
                </a:lnTo>
                <a:lnTo>
                  <a:pt x="2360" y="3990"/>
                </a:lnTo>
                <a:lnTo>
                  <a:pt x="2358" y="3982"/>
                </a:lnTo>
                <a:lnTo>
                  <a:pt x="2356" y="3984"/>
                </a:lnTo>
                <a:lnTo>
                  <a:pt x="2352" y="3986"/>
                </a:lnTo>
                <a:lnTo>
                  <a:pt x="2350" y="3988"/>
                </a:lnTo>
                <a:lnTo>
                  <a:pt x="2348" y="3990"/>
                </a:lnTo>
                <a:close/>
                <a:moveTo>
                  <a:pt x="2478" y="3990"/>
                </a:moveTo>
                <a:lnTo>
                  <a:pt x="2478" y="3990"/>
                </a:lnTo>
                <a:lnTo>
                  <a:pt x="2482" y="3988"/>
                </a:lnTo>
                <a:lnTo>
                  <a:pt x="2482" y="3984"/>
                </a:lnTo>
                <a:lnTo>
                  <a:pt x="2478" y="3984"/>
                </a:lnTo>
                <a:lnTo>
                  <a:pt x="2478" y="3986"/>
                </a:lnTo>
                <a:lnTo>
                  <a:pt x="2478" y="3990"/>
                </a:lnTo>
                <a:close/>
                <a:moveTo>
                  <a:pt x="2304" y="4004"/>
                </a:moveTo>
                <a:lnTo>
                  <a:pt x="2304" y="4004"/>
                </a:lnTo>
                <a:lnTo>
                  <a:pt x="2304" y="4012"/>
                </a:lnTo>
                <a:lnTo>
                  <a:pt x="2312" y="4012"/>
                </a:lnTo>
                <a:lnTo>
                  <a:pt x="2314" y="4012"/>
                </a:lnTo>
                <a:lnTo>
                  <a:pt x="2316" y="4010"/>
                </a:lnTo>
                <a:lnTo>
                  <a:pt x="2316" y="4006"/>
                </a:lnTo>
                <a:lnTo>
                  <a:pt x="2314" y="4006"/>
                </a:lnTo>
                <a:lnTo>
                  <a:pt x="2316" y="4004"/>
                </a:lnTo>
                <a:lnTo>
                  <a:pt x="2310" y="4002"/>
                </a:lnTo>
                <a:lnTo>
                  <a:pt x="2304" y="4004"/>
                </a:lnTo>
                <a:close/>
                <a:moveTo>
                  <a:pt x="2406" y="4012"/>
                </a:moveTo>
                <a:lnTo>
                  <a:pt x="2406" y="4012"/>
                </a:lnTo>
                <a:lnTo>
                  <a:pt x="2410" y="4014"/>
                </a:lnTo>
                <a:lnTo>
                  <a:pt x="2414" y="4012"/>
                </a:lnTo>
                <a:lnTo>
                  <a:pt x="2414" y="4010"/>
                </a:lnTo>
                <a:lnTo>
                  <a:pt x="2414" y="4008"/>
                </a:lnTo>
                <a:lnTo>
                  <a:pt x="2412" y="4006"/>
                </a:lnTo>
                <a:lnTo>
                  <a:pt x="2408" y="4008"/>
                </a:lnTo>
                <a:lnTo>
                  <a:pt x="2406" y="4010"/>
                </a:lnTo>
                <a:lnTo>
                  <a:pt x="2406" y="4012"/>
                </a:lnTo>
                <a:close/>
                <a:moveTo>
                  <a:pt x="2468" y="4046"/>
                </a:moveTo>
                <a:lnTo>
                  <a:pt x="2468" y="4046"/>
                </a:lnTo>
                <a:lnTo>
                  <a:pt x="2468" y="4044"/>
                </a:lnTo>
                <a:lnTo>
                  <a:pt x="2470" y="4044"/>
                </a:lnTo>
                <a:lnTo>
                  <a:pt x="2468" y="4042"/>
                </a:lnTo>
                <a:lnTo>
                  <a:pt x="2466" y="4040"/>
                </a:lnTo>
                <a:lnTo>
                  <a:pt x="2466" y="4044"/>
                </a:lnTo>
                <a:lnTo>
                  <a:pt x="2468" y="4046"/>
                </a:lnTo>
                <a:close/>
                <a:moveTo>
                  <a:pt x="2442" y="4102"/>
                </a:moveTo>
                <a:lnTo>
                  <a:pt x="2442" y="4102"/>
                </a:lnTo>
                <a:lnTo>
                  <a:pt x="2446" y="4102"/>
                </a:lnTo>
                <a:lnTo>
                  <a:pt x="2448" y="4100"/>
                </a:lnTo>
                <a:lnTo>
                  <a:pt x="2446" y="4098"/>
                </a:lnTo>
                <a:lnTo>
                  <a:pt x="2444" y="4098"/>
                </a:lnTo>
                <a:lnTo>
                  <a:pt x="2442" y="4100"/>
                </a:lnTo>
                <a:lnTo>
                  <a:pt x="2442" y="410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Expanded Process Flow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360613" y="2354263"/>
            <a:ext cx="4422775" cy="212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6600" b="1" dirty="0" smtClean="0">
                <a:solidFill>
                  <a:schemeClr val="accent6"/>
                </a:solidFill>
                <a:cs typeface="Arial" charset="0"/>
              </a:rPr>
              <a:t>Be my </a:t>
            </a:r>
          </a:p>
          <a:p>
            <a:pPr algn="ctr" eaLnBrk="1" hangingPunct="1">
              <a:defRPr/>
            </a:pPr>
            <a:r>
              <a:rPr lang="en-GB" sz="6600" b="1" dirty="0" smtClean="0">
                <a:solidFill>
                  <a:schemeClr val="accent6"/>
                </a:solidFill>
                <a:cs typeface="Arial" charset="0"/>
              </a:rPr>
              <a:t>Valentine?</a:t>
            </a:r>
          </a:p>
        </p:txBody>
      </p:sp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5824538" y="5530850"/>
            <a:ext cx="30543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You can also change the colours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611188" y="37020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217738" y="37020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3860800" y="3702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5511800" y="3702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7169150" y="3702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8200" name="Text Box 13"/>
          <p:cNvSpPr txBox="1">
            <a:spLocks noChangeArrowheads="1"/>
          </p:cNvSpPr>
          <p:nvPr/>
        </p:nvSpPr>
        <p:spPr bwMode="auto">
          <a:xfrm>
            <a:off x="2525713" y="3001963"/>
            <a:ext cx="833437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8201" name="Text Box 14"/>
          <p:cNvSpPr txBox="1">
            <a:spLocks noChangeArrowheads="1"/>
          </p:cNvSpPr>
          <p:nvPr/>
        </p:nvSpPr>
        <p:spPr bwMode="auto">
          <a:xfrm>
            <a:off x="714375" y="3000375"/>
            <a:ext cx="12096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8202" name="Text Box 15"/>
          <p:cNvSpPr txBox="1">
            <a:spLocks noChangeArrowheads="1"/>
          </p:cNvSpPr>
          <p:nvPr/>
        </p:nvSpPr>
        <p:spPr bwMode="auto">
          <a:xfrm>
            <a:off x="4068763" y="3001963"/>
            <a:ext cx="9525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8203" name="Text Box 16"/>
          <p:cNvSpPr txBox="1">
            <a:spLocks noChangeArrowheads="1"/>
          </p:cNvSpPr>
          <p:nvPr/>
        </p:nvSpPr>
        <p:spPr bwMode="auto">
          <a:xfrm>
            <a:off x="5762625" y="3000375"/>
            <a:ext cx="7937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8204" name="Text Box 17"/>
          <p:cNvSpPr txBox="1">
            <a:spLocks noChangeArrowheads="1"/>
          </p:cNvSpPr>
          <p:nvPr/>
        </p:nvSpPr>
        <p:spPr bwMode="auto">
          <a:xfrm>
            <a:off x="7113588" y="3001963"/>
            <a:ext cx="14509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  <p:sp>
        <p:nvSpPr>
          <p:cNvPr id="8205" name="Freeform 25"/>
          <p:cNvSpPr>
            <a:spLocks noEditPoints="1"/>
          </p:cNvSpPr>
          <p:nvPr/>
        </p:nvSpPr>
        <p:spPr bwMode="auto">
          <a:xfrm>
            <a:off x="723900" y="1698625"/>
            <a:ext cx="1200150" cy="1058863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6" name="Freeform 25"/>
          <p:cNvSpPr>
            <a:spLocks noEditPoints="1"/>
          </p:cNvSpPr>
          <p:nvPr/>
        </p:nvSpPr>
        <p:spPr bwMode="auto">
          <a:xfrm>
            <a:off x="2335213" y="1698625"/>
            <a:ext cx="1200150" cy="1058863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Freeform 25"/>
          <p:cNvSpPr>
            <a:spLocks noEditPoints="1"/>
          </p:cNvSpPr>
          <p:nvPr/>
        </p:nvSpPr>
        <p:spPr bwMode="auto">
          <a:xfrm>
            <a:off x="3963988" y="1708150"/>
            <a:ext cx="1200150" cy="1058863"/>
          </a:xfrm>
          <a:custGeom>
            <a:avLst/>
            <a:gdLst>
              <a:gd name="T0" fmla="*/ 1502 w 3100"/>
              <a:gd name="T1" fmla="*/ 432 h 2736"/>
              <a:gd name="T2" fmla="*/ 2262 w 3100"/>
              <a:gd name="T3" fmla="*/ 4 h 2736"/>
              <a:gd name="T4" fmla="*/ 2936 w 3100"/>
              <a:gd name="T5" fmla="*/ 452 h 2736"/>
              <a:gd name="T6" fmla="*/ 2934 w 3100"/>
              <a:gd name="T7" fmla="*/ 1484 h 2736"/>
              <a:gd name="T8" fmla="*/ 2730 w 3100"/>
              <a:gd name="T9" fmla="*/ 1716 h 2736"/>
              <a:gd name="T10" fmla="*/ 1556 w 3100"/>
              <a:gd name="T11" fmla="*/ 2714 h 2736"/>
              <a:gd name="T12" fmla="*/ 634 w 3100"/>
              <a:gd name="T13" fmla="*/ 1906 h 2736"/>
              <a:gd name="T14" fmla="*/ 124 w 3100"/>
              <a:gd name="T15" fmla="*/ 1402 h 2736"/>
              <a:gd name="T16" fmla="*/ 14 w 3100"/>
              <a:gd name="T17" fmla="*/ 982 h 2736"/>
              <a:gd name="T18" fmla="*/ 392 w 3100"/>
              <a:gd name="T19" fmla="*/ 186 h 2736"/>
              <a:gd name="T20" fmla="*/ 678 w 3100"/>
              <a:gd name="T21" fmla="*/ 108 h 2736"/>
              <a:gd name="T22" fmla="*/ 974 w 3100"/>
              <a:gd name="T23" fmla="*/ 40 h 2736"/>
              <a:gd name="T24" fmla="*/ 598 w 3100"/>
              <a:gd name="T25" fmla="*/ 328 h 2736"/>
              <a:gd name="T26" fmla="*/ 1238 w 3100"/>
              <a:gd name="T27" fmla="*/ 320 h 2736"/>
              <a:gd name="T28" fmla="*/ 1226 w 3100"/>
              <a:gd name="T29" fmla="*/ 314 h 2736"/>
              <a:gd name="T30" fmla="*/ 622 w 3100"/>
              <a:gd name="T31" fmla="*/ 360 h 2736"/>
              <a:gd name="T32" fmla="*/ 774 w 3100"/>
              <a:gd name="T33" fmla="*/ 408 h 2736"/>
              <a:gd name="T34" fmla="*/ 1418 w 3100"/>
              <a:gd name="T35" fmla="*/ 392 h 2736"/>
              <a:gd name="T36" fmla="*/ 1994 w 3100"/>
              <a:gd name="T37" fmla="*/ 408 h 2736"/>
              <a:gd name="T38" fmla="*/ 870 w 3100"/>
              <a:gd name="T39" fmla="*/ 480 h 2736"/>
              <a:gd name="T40" fmla="*/ 2126 w 3100"/>
              <a:gd name="T41" fmla="*/ 504 h 2736"/>
              <a:gd name="T42" fmla="*/ 1078 w 3100"/>
              <a:gd name="T43" fmla="*/ 568 h 2736"/>
              <a:gd name="T44" fmla="*/ 1146 w 3100"/>
              <a:gd name="T45" fmla="*/ 582 h 2736"/>
              <a:gd name="T46" fmla="*/ 730 w 3100"/>
              <a:gd name="T47" fmla="*/ 608 h 2736"/>
              <a:gd name="T48" fmla="*/ 930 w 3100"/>
              <a:gd name="T49" fmla="*/ 638 h 2736"/>
              <a:gd name="T50" fmla="*/ 902 w 3100"/>
              <a:gd name="T51" fmla="*/ 632 h 2736"/>
              <a:gd name="T52" fmla="*/ 840 w 3100"/>
              <a:gd name="T53" fmla="*/ 778 h 2736"/>
              <a:gd name="T54" fmla="*/ 798 w 3100"/>
              <a:gd name="T55" fmla="*/ 734 h 2736"/>
              <a:gd name="T56" fmla="*/ 2196 w 3100"/>
              <a:gd name="T57" fmla="*/ 710 h 2736"/>
              <a:gd name="T58" fmla="*/ 212 w 3100"/>
              <a:gd name="T59" fmla="*/ 706 h 2736"/>
              <a:gd name="T60" fmla="*/ 1958 w 3100"/>
              <a:gd name="T61" fmla="*/ 840 h 2736"/>
              <a:gd name="T62" fmla="*/ 2262 w 3100"/>
              <a:gd name="T63" fmla="*/ 920 h 2736"/>
              <a:gd name="T64" fmla="*/ 2502 w 3100"/>
              <a:gd name="T65" fmla="*/ 920 h 2736"/>
              <a:gd name="T66" fmla="*/ 1782 w 3100"/>
              <a:gd name="T67" fmla="*/ 888 h 2736"/>
              <a:gd name="T68" fmla="*/ 2694 w 3100"/>
              <a:gd name="T69" fmla="*/ 918 h 2736"/>
              <a:gd name="T70" fmla="*/ 2448 w 3100"/>
              <a:gd name="T71" fmla="*/ 942 h 2736"/>
              <a:gd name="T72" fmla="*/ 836 w 3100"/>
              <a:gd name="T73" fmla="*/ 952 h 2736"/>
              <a:gd name="T74" fmla="*/ 1046 w 3100"/>
              <a:gd name="T75" fmla="*/ 1056 h 2736"/>
              <a:gd name="T76" fmla="*/ 164 w 3100"/>
              <a:gd name="T77" fmla="*/ 1114 h 2736"/>
              <a:gd name="T78" fmla="*/ 582 w 3100"/>
              <a:gd name="T79" fmla="*/ 1120 h 2736"/>
              <a:gd name="T80" fmla="*/ 748 w 3100"/>
              <a:gd name="T81" fmla="*/ 1122 h 2736"/>
              <a:gd name="T82" fmla="*/ 550 w 3100"/>
              <a:gd name="T83" fmla="*/ 1360 h 2736"/>
              <a:gd name="T84" fmla="*/ 1022 w 3100"/>
              <a:gd name="T85" fmla="*/ 1352 h 2736"/>
              <a:gd name="T86" fmla="*/ 2424 w 3100"/>
              <a:gd name="T87" fmla="*/ 1312 h 2736"/>
              <a:gd name="T88" fmla="*/ 486 w 3100"/>
              <a:gd name="T89" fmla="*/ 1336 h 2736"/>
              <a:gd name="T90" fmla="*/ 144 w 3100"/>
              <a:gd name="T91" fmla="*/ 1384 h 2736"/>
              <a:gd name="T92" fmla="*/ 2528 w 3100"/>
              <a:gd name="T93" fmla="*/ 1398 h 2736"/>
              <a:gd name="T94" fmla="*/ 774 w 3100"/>
              <a:gd name="T95" fmla="*/ 1472 h 2736"/>
              <a:gd name="T96" fmla="*/ 878 w 3100"/>
              <a:gd name="T97" fmla="*/ 1490 h 2736"/>
              <a:gd name="T98" fmla="*/ 940 w 3100"/>
              <a:gd name="T99" fmla="*/ 1600 h 2736"/>
              <a:gd name="T100" fmla="*/ 1604 w 3100"/>
              <a:gd name="T101" fmla="*/ 1612 h 2736"/>
              <a:gd name="T102" fmla="*/ 2108 w 3100"/>
              <a:gd name="T103" fmla="*/ 1638 h 2736"/>
              <a:gd name="T104" fmla="*/ 2450 w 3100"/>
              <a:gd name="T105" fmla="*/ 1754 h 2736"/>
              <a:gd name="T106" fmla="*/ 726 w 3100"/>
              <a:gd name="T107" fmla="*/ 1708 h 2736"/>
              <a:gd name="T108" fmla="*/ 1338 w 3100"/>
              <a:gd name="T109" fmla="*/ 1726 h 2736"/>
              <a:gd name="T110" fmla="*/ 1650 w 3100"/>
              <a:gd name="T111" fmla="*/ 1896 h 2736"/>
              <a:gd name="T112" fmla="*/ 1054 w 3100"/>
              <a:gd name="T113" fmla="*/ 1880 h 2736"/>
              <a:gd name="T114" fmla="*/ 1030 w 3100"/>
              <a:gd name="T115" fmla="*/ 2030 h 2736"/>
              <a:gd name="T116" fmla="*/ 970 w 3100"/>
              <a:gd name="T117" fmla="*/ 1962 h 2736"/>
              <a:gd name="T118" fmla="*/ 2154 w 3100"/>
              <a:gd name="T119" fmla="*/ 1984 h 2736"/>
              <a:gd name="T120" fmla="*/ 1406 w 3100"/>
              <a:gd name="T121" fmla="*/ 2376 h 2736"/>
              <a:gd name="T122" fmla="*/ 1518 w 3100"/>
              <a:gd name="T123" fmla="*/ 2384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72"/>
                </a:lnTo>
                <a:lnTo>
                  <a:pt x="974" y="40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98" y="376"/>
                </a:lnTo>
                <a:lnTo>
                  <a:pt x="774" y="376"/>
                </a:lnTo>
                <a:lnTo>
                  <a:pt x="774" y="376"/>
                </a:lnTo>
                <a:lnTo>
                  <a:pt x="774" y="408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58" y="456"/>
                </a:lnTo>
                <a:lnTo>
                  <a:pt x="2126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82" y="888"/>
                </a:lnTo>
                <a:lnTo>
                  <a:pt x="1750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42" y="1152"/>
                </a:lnTo>
                <a:lnTo>
                  <a:pt x="910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58" y="1304"/>
                </a:lnTo>
                <a:lnTo>
                  <a:pt x="526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86" y="1336"/>
                </a:lnTo>
                <a:lnTo>
                  <a:pt x="462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32"/>
                </a:lnTo>
                <a:lnTo>
                  <a:pt x="734" y="147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8208" name="Freeform 25"/>
          <p:cNvSpPr>
            <a:spLocks noEditPoints="1"/>
          </p:cNvSpPr>
          <p:nvPr/>
        </p:nvSpPr>
        <p:spPr bwMode="auto">
          <a:xfrm>
            <a:off x="5607050" y="1700213"/>
            <a:ext cx="1200150" cy="1058862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9" name="Freeform 25"/>
          <p:cNvSpPr>
            <a:spLocks noEditPoints="1"/>
          </p:cNvSpPr>
          <p:nvPr/>
        </p:nvSpPr>
        <p:spPr bwMode="auto">
          <a:xfrm>
            <a:off x="7256463" y="1708150"/>
            <a:ext cx="1200150" cy="1058863"/>
          </a:xfrm>
          <a:custGeom>
            <a:avLst/>
            <a:gdLst>
              <a:gd name="T0" fmla="*/ 2147483646 w 3100"/>
              <a:gd name="T1" fmla="*/ 2147483646 h 2736"/>
              <a:gd name="T2" fmla="*/ 2147483646 w 3100"/>
              <a:gd name="T3" fmla="*/ 2147483646 h 2736"/>
              <a:gd name="T4" fmla="*/ 2147483646 w 3100"/>
              <a:gd name="T5" fmla="*/ 2147483646 h 2736"/>
              <a:gd name="T6" fmla="*/ 2147483646 w 3100"/>
              <a:gd name="T7" fmla="*/ 2147483646 h 2736"/>
              <a:gd name="T8" fmla="*/ 2147483646 w 3100"/>
              <a:gd name="T9" fmla="*/ 2147483646 h 2736"/>
              <a:gd name="T10" fmla="*/ 2147483646 w 3100"/>
              <a:gd name="T11" fmla="*/ 2147483646 h 2736"/>
              <a:gd name="T12" fmla="*/ 2147483646 w 3100"/>
              <a:gd name="T13" fmla="*/ 2147483646 h 2736"/>
              <a:gd name="T14" fmla="*/ 2147483646 w 3100"/>
              <a:gd name="T15" fmla="*/ 2147483646 h 2736"/>
              <a:gd name="T16" fmla="*/ 2147483646 w 3100"/>
              <a:gd name="T17" fmla="*/ 2147483646 h 2736"/>
              <a:gd name="T18" fmla="*/ 2147483646 w 3100"/>
              <a:gd name="T19" fmla="*/ 2147483646 h 2736"/>
              <a:gd name="T20" fmla="*/ 2147483646 w 3100"/>
              <a:gd name="T21" fmla="*/ 2147483646 h 2736"/>
              <a:gd name="T22" fmla="*/ 2147483646 w 3100"/>
              <a:gd name="T23" fmla="*/ 2147483646 h 2736"/>
              <a:gd name="T24" fmla="*/ 2147483646 w 3100"/>
              <a:gd name="T25" fmla="*/ 2147483646 h 2736"/>
              <a:gd name="T26" fmla="*/ 2147483646 w 3100"/>
              <a:gd name="T27" fmla="*/ 2147483646 h 2736"/>
              <a:gd name="T28" fmla="*/ 2147483646 w 3100"/>
              <a:gd name="T29" fmla="*/ 2147483646 h 2736"/>
              <a:gd name="T30" fmla="*/ 2147483646 w 3100"/>
              <a:gd name="T31" fmla="*/ 2147483646 h 2736"/>
              <a:gd name="T32" fmla="*/ 2147483646 w 3100"/>
              <a:gd name="T33" fmla="*/ 2147483646 h 2736"/>
              <a:gd name="T34" fmla="*/ 2147483646 w 3100"/>
              <a:gd name="T35" fmla="*/ 2147483646 h 2736"/>
              <a:gd name="T36" fmla="*/ 2147483646 w 3100"/>
              <a:gd name="T37" fmla="*/ 2147483646 h 2736"/>
              <a:gd name="T38" fmla="*/ 2147483646 w 3100"/>
              <a:gd name="T39" fmla="*/ 2147483646 h 2736"/>
              <a:gd name="T40" fmla="*/ 2147483646 w 3100"/>
              <a:gd name="T41" fmla="*/ 2147483646 h 2736"/>
              <a:gd name="T42" fmla="*/ 2147483646 w 3100"/>
              <a:gd name="T43" fmla="*/ 2147483646 h 2736"/>
              <a:gd name="T44" fmla="*/ 2147483646 w 3100"/>
              <a:gd name="T45" fmla="*/ 2147483646 h 2736"/>
              <a:gd name="T46" fmla="*/ 2147483646 w 3100"/>
              <a:gd name="T47" fmla="*/ 2147483646 h 2736"/>
              <a:gd name="T48" fmla="*/ 2147483646 w 3100"/>
              <a:gd name="T49" fmla="*/ 2147483646 h 2736"/>
              <a:gd name="T50" fmla="*/ 2147483646 w 3100"/>
              <a:gd name="T51" fmla="*/ 2147483646 h 2736"/>
              <a:gd name="T52" fmla="*/ 2147483646 w 3100"/>
              <a:gd name="T53" fmla="*/ 2147483646 h 2736"/>
              <a:gd name="T54" fmla="*/ 2147483646 w 3100"/>
              <a:gd name="T55" fmla="*/ 2147483646 h 2736"/>
              <a:gd name="T56" fmla="*/ 2147483646 w 3100"/>
              <a:gd name="T57" fmla="*/ 2147483646 h 2736"/>
              <a:gd name="T58" fmla="*/ 2147483646 w 3100"/>
              <a:gd name="T59" fmla="*/ 2147483646 h 2736"/>
              <a:gd name="T60" fmla="*/ 2147483646 w 3100"/>
              <a:gd name="T61" fmla="*/ 2147483646 h 2736"/>
              <a:gd name="T62" fmla="*/ 2147483646 w 3100"/>
              <a:gd name="T63" fmla="*/ 2147483646 h 2736"/>
              <a:gd name="T64" fmla="*/ 2147483646 w 3100"/>
              <a:gd name="T65" fmla="*/ 2147483646 h 2736"/>
              <a:gd name="T66" fmla="*/ 2147483646 w 3100"/>
              <a:gd name="T67" fmla="*/ 2147483646 h 2736"/>
              <a:gd name="T68" fmla="*/ 2147483646 w 3100"/>
              <a:gd name="T69" fmla="*/ 2147483646 h 2736"/>
              <a:gd name="T70" fmla="*/ 2147483646 w 3100"/>
              <a:gd name="T71" fmla="*/ 2147483646 h 2736"/>
              <a:gd name="T72" fmla="*/ 2147483646 w 3100"/>
              <a:gd name="T73" fmla="*/ 2147483646 h 2736"/>
              <a:gd name="T74" fmla="*/ 2147483646 w 3100"/>
              <a:gd name="T75" fmla="*/ 2147483646 h 2736"/>
              <a:gd name="T76" fmla="*/ 2147483646 w 3100"/>
              <a:gd name="T77" fmla="*/ 2147483646 h 2736"/>
              <a:gd name="T78" fmla="*/ 2147483646 w 3100"/>
              <a:gd name="T79" fmla="*/ 2147483646 h 2736"/>
              <a:gd name="T80" fmla="*/ 2147483646 w 3100"/>
              <a:gd name="T81" fmla="*/ 2147483646 h 2736"/>
              <a:gd name="T82" fmla="*/ 2147483646 w 3100"/>
              <a:gd name="T83" fmla="*/ 2147483646 h 2736"/>
              <a:gd name="T84" fmla="*/ 2147483646 w 3100"/>
              <a:gd name="T85" fmla="*/ 2147483646 h 2736"/>
              <a:gd name="T86" fmla="*/ 2147483646 w 3100"/>
              <a:gd name="T87" fmla="*/ 2147483646 h 2736"/>
              <a:gd name="T88" fmla="*/ 2147483646 w 3100"/>
              <a:gd name="T89" fmla="*/ 2147483646 h 2736"/>
              <a:gd name="T90" fmla="*/ 2147483646 w 3100"/>
              <a:gd name="T91" fmla="*/ 2147483646 h 2736"/>
              <a:gd name="T92" fmla="*/ 2147483646 w 3100"/>
              <a:gd name="T93" fmla="*/ 2147483646 h 2736"/>
              <a:gd name="T94" fmla="*/ 2147483646 w 3100"/>
              <a:gd name="T95" fmla="*/ 2147483646 h 2736"/>
              <a:gd name="T96" fmla="*/ 2147483646 w 3100"/>
              <a:gd name="T97" fmla="*/ 2147483646 h 2736"/>
              <a:gd name="T98" fmla="*/ 2147483646 w 3100"/>
              <a:gd name="T99" fmla="*/ 2147483646 h 2736"/>
              <a:gd name="T100" fmla="*/ 2147483646 w 3100"/>
              <a:gd name="T101" fmla="*/ 2147483646 h 2736"/>
              <a:gd name="T102" fmla="*/ 2147483646 w 3100"/>
              <a:gd name="T103" fmla="*/ 2147483646 h 2736"/>
              <a:gd name="T104" fmla="*/ 2147483646 w 3100"/>
              <a:gd name="T105" fmla="*/ 2147483646 h 2736"/>
              <a:gd name="T106" fmla="*/ 2147483646 w 3100"/>
              <a:gd name="T107" fmla="*/ 2147483646 h 2736"/>
              <a:gd name="T108" fmla="*/ 2147483646 w 3100"/>
              <a:gd name="T109" fmla="*/ 2147483646 h 2736"/>
              <a:gd name="T110" fmla="*/ 2147483646 w 3100"/>
              <a:gd name="T111" fmla="*/ 2147483646 h 2736"/>
              <a:gd name="T112" fmla="*/ 2147483646 w 3100"/>
              <a:gd name="T113" fmla="*/ 2147483646 h 2736"/>
              <a:gd name="T114" fmla="*/ 2147483646 w 3100"/>
              <a:gd name="T115" fmla="*/ 2147483646 h 2736"/>
              <a:gd name="T116" fmla="*/ 2147483646 w 3100"/>
              <a:gd name="T117" fmla="*/ 2147483646 h 2736"/>
              <a:gd name="T118" fmla="*/ 2147483646 w 3100"/>
              <a:gd name="T119" fmla="*/ 2147483646 h 2736"/>
              <a:gd name="T120" fmla="*/ 2147483646 w 3100"/>
              <a:gd name="T121" fmla="*/ 2147483646 h 2736"/>
              <a:gd name="T122" fmla="*/ 2147483646 w 3100"/>
              <a:gd name="T123" fmla="*/ 2147483646 h 27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100" h="2736">
                <a:moveTo>
                  <a:pt x="790" y="8"/>
                </a:moveTo>
                <a:lnTo>
                  <a:pt x="790" y="8"/>
                </a:lnTo>
                <a:lnTo>
                  <a:pt x="828" y="6"/>
                </a:lnTo>
                <a:lnTo>
                  <a:pt x="868" y="2"/>
                </a:lnTo>
                <a:lnTo>
                  <a:pt x="888" y="0"/>
                </a:lnTo>
                <a:lnTo>
                  <a:pt x="904" y="0"/>
                </a:lnTo>
                <a:lnTo>
                  <a:pt x="920" y="2"/>
                </a:lnTo>
                <a:lnTo>
                  <a:pt x="934" y="8"/>
                </a:lnTo>
                <a:lnTo>
                  <a:pt x="962" y="20"/>
                </a:lnTo>
                <a:lnTo>
                  <a:pt x="994" y="32"/>
                </a:lnTo>
                <a:lnTo>
                  <a:pt x="1034" y="44"/>
                </a:lnTo>
                <a:lnTo>
                  <a:pt x="1078" y="56"/>
                </a:lnTo>
                <a:lnTo>
                  <a:pt x="1134" y="88"/>
                </a:lnTo>
                <a:lnTo>
                  <a:pt x="1188" y="124"/>
                </a:lnTo>
                <a:lnTo>
                  <a:pt x="1238" y="164"/>
                </a:lnTo>
                <a:lnTo>
                  <a:pt x="1286" y="204"/>
                </a:lnTo>
                <a:lnTo>
                  <a:pt x="1334" y="246"/>
                </a:lnTo>
                <a:lnTo>
                  <a:pt x="1380" y="288"/>
                </a:lnTo>
                <a:lnTo>
                  <a:pt x="1470" y="376"/>
                </a:lnTo>
                <a:lnTo>
                  <a:pt x="1484" y="406"/>
                </a:lnTo>
                <a:lnTo>
                  <a:pt x="1492" y="420"/>
                </a:lnTo>
                <a:lnTo>
                  <a:pt x="1502" y="432"/>
                </a:lnTo>
                <a:lnTo>
                  <a:pt x="1512" y="444"/>
                </a:lnTo>
                <a:lnTo>
                  <a:pt x="1524" y="454"/>
                </a:lnTo>
                <a:lnTo>
                  <a:pt x="1540" y="460"/>
                </a:lnTo>
                <a:lnTo>
                  <a:pt x="1558" y="464"/>
                </a:lnTo>
                <a:lnTo>
                  <a:pt x="1588" y="426"/>
                </a:lnTo>
                <a:lnTo>
                  <a:pt x="1620" y="388"/>
                </a:lnTo>
                <a:lnTo>
                  <a:pt x="1654" y="348"/>
                </a:lnTo>
                <a:lnTo>
                  <a:pt x="1690" y="310"/>
                </a:lnTo>
                <a:lnTo>
                  <a:pt x="1728" y="270"/>
                </a:lnTo>
                <a:lnTo>
                  <a:pt x="1766" y="232"/>
                </a:lnTo>
                <a:lnTo>
                  <a:pt x="1806" y="196"/>
                </a:lnTo>
                <a:lnTo>
                  <a:pt x="1846" y="162"/>
                </a:lnTo>
                <a:lnTo>
                  <a:pt x="1886" y="130"/>
                </a:lnTo>
                <a:lnTo>
                  <a:pt x="1926" y="100"/>
                </a:lnTo>
                <a:lnTo>
                  <a:pt x="1966" y="74"/>
                </a:lnTo>
                <a:lnTo>
                  <a:pt x="2004" y="52"/>
                </a:lnTo>
                <a:lnTo>
                  <a:pt x="2042" y="34"/>
                </a:lnTo>
                <a:lnTo>
                  <a:pt x="2078" y="20"/>
                </a:lnTo>
                <a:lnTo>
                  <a:pt x="2110" y="10"/>
                </a:lnTo>
                <a:lnTo>
                  <a:pt x="2126" y="8"/>
                </a:lnTo>
                <a:lnTo>
                  <a:pt x="2142" y="8"/>
                </a:lnTo>
                <a:lnTo>
                  <a:pt x="2228" y="6"/>
                </a:lnTo>
                <a:lnTo>
                  <a:pt x="2262" y="4"/>
                </a:lnTo>
                <a:lnTo>
                  <a:pt x="2278" y="4"/>
                </a:lnTo>
                <a:lnTo>
                  <a:pt x="2302" y="8"/>
                </a:lnTo>
                <a:lnTo>
                  <a:pt x="2322" y="12"/>
                </a:lnTo>
                <a:lnTo>
                  <a:pt x="2342" y="18"/>
                </a:lnTo>
                <a:lnTo>
                  <a:pt x="2384" y="32"/>
                </a:lnTo>
                <a:lnTo>
                  <a:pt x="2430" y="46"/>
                </a:lnTo>
                <a:lnTo>
                  <a:pt x="2454" y="52"/>
                </a:lnTo>
                <a:lnTo>
                  <a:pt x="2478" y="56"/>
                </a:lnTo>
                <a:lnTo>
                  <a:pt x="2516" y="74"/>
                </a:lnTo>
                <a:lnTo>
                  <a:pt x="2552" y="94"/>
                </a:lnTo>
                <a:lnTo>
                  <a:pt x="2588" y="116"/>
                </a:lnTo>
                <a:lnTo>
                  <a:pt x="2624" y="138"/>
                </a:lnTo>
                <a:lnTo>
                  <a:pt x="2658" y="162"/>
                </a:lnTo>
                <a:lnTo>
                  <a:pt x="2690" y="186"/>
                </a:lnTo>
                <a:lnTo>
                  <a:pt x="2722" y="210"/>
                </a:lnTo>
                <a:lnTo>
                  <a:pt x="2754" y="236"/>
                </a:lnTo>
                <a:lnTo>
                  <a:pt x="2782" y="264"/>
                </a:lnTo>
                <a:lnTo>
                  <a:pt x="2812" y="292"/>
                </a:lnTo>
                <a:lnTo>
                  <a:pt x="2838" y="322"/>
                </a:lnTo>
                <a:lnTo>
                  <a:pt x="2864" y="352"/>
                </a:lnTo>
                <a:lnTo>
                  <a:pt x="2890" y="384"/>
                </a:lnTo>
                <a:lnTo>
                  <a:pt x="2914" y="418"/>
                </a:lnTo>
                <a:lnTo>
                  <a:pt x="2936" y="452"/>
                </a:lnTo>
                <a:lnTo>
                  <a:pt x="2958" y="488"/>
                </a:lnTo>
                <a:lnTo>
                  <a:pt x="2986" y="552"/>
                </a:lnTo>
                <a:lnTo>
                  <a:pt x="3012" y="616"/>
                </a:lnTo>
                <a:lnTo>
                  <a:pt x="3070" y="760"/>
                </a:lnTo>
                <a:lnTo>
                  <a:pt x="3078" y="782"/>
                </a:lnTo>
                <a:lnTo>
                  <a:pt x="3084" y="804"/>
                </a:lnTo>
                <a:lnTo>
                  <a:pt x="3090" y="828"/>
                </a:lnTo>
                <a:lnTo>
                  <a:pt x="3094" y="854"/>
                </a:lnTo>
                <a:lnTo>
                  <a:pt x="3100" y="908"/>
                </a:lnTo>
                <a:lnTo>
                  <a:pt x="3100" y="964"/>
                </a:lnTo>
                <a:lnTo>
                  <a:pt x="3098" y="1020"/>
                </a:lnTo>
                <a:lnTo>
                  <a:pt x="3092" y="1074"/>
                </a:lnTo>
                <a:lnTo>
                  <a:pt x="3082" y="1128"/>
                </a:lnTo>
                <a:lnTo>
                  <a:pt x="3070" y="1176"/>
                </a:lnTo>
                <a:lnTo>
                  <a:pt x="3056" y="1220"/>
                </a:lnTo>
                <a:lnTo>
                  <a:pt x="3042" y="1260"/>
                </a:lnTo>
                <a:lnTo>
                  <a:pt x="3028" y="1296"/>
                </a:lnTo>
                <a:lnTo>
                  <a:pt x="3014" y="1330"/>
                </a:lnTo>
                <a:lnTo>
                  <a:pt x="2982" y="1396"/>
                </a:lnTo>
                <a:lnTo>
                  <a:pt x="2950" y="1464"/>
                </a:lnTo>
                <a:lnTo>
                  <a:pt x="2934" y="1484"/>
                </a:lnTo>
                <a:lnTo>
                  <a:pt x="2920" y="1504"/>
                </a:lnTo>
                <a:lnTo>
                  <a:pt x="2890" y="1548"/>
                </a:lnTo>
                <a:lnTo>
                  <a:pt x="2876" y="1570"/>
                </a:lnTo>
                <a:lnTo>
                  <a:pt x="2860" y="1590"/>
                </a:lnTo>
                <a:lnTo>
                  <a:pt x="2842" y="1608"/>
                </a:lnTo>
                <a:lnTo>
                  <a:pt x="2822" y="1624"/>
                </a:lnTo>
                <a:lnTo>
                  <a:pt x="2812" y="1624"/>
                </a:lnTo>
                <a:lnTo>
                  <a:pt x="2802" y="1624"/>
                </a:lnTo>
                <a:lnTo>
                  <a:pt x="2786" y="1618"/>
                </a:lnTo>
                <a:lnTo>
                  <a:pt x="2780" y="1618"/>
                </a:lnTo>
                <a:lnTo>
                  <a:pt x="2774" y="1618"/>
                </a:lnTo>
                <a:lnTo>
                  <a:pt x="2770" y="1622"/>
                </a:lnTo>
                <a:lnTo>
                  <a:pt x="2766" y="1632"/>
                </a:lnTo>
                <a:lnTo>
                  <a:pt x="2770" y="1632"/>
                </a:lnTo>
                <a:lnTo>
                  <a:pt x="2778" y="1632"/>
                </a:lnTo>
                <a:lnTo>
                  <a:pt x="2790" y="1630"/>
                </a:lnTo>
                <a:lnTo>
                  <a:pt x="2796" y="1630"/>
                </a:lnTo>
                <a:lnTo>
                  <a:pt x="2802" y="1632"/>
                </a:lnTo>
                <a:lnTo>
                  <a:pt x="2806" y="1634"/>
                </a:lnTo>
                <a:lnTo>
                  <a:pt x="2806" y="1640"/>
                </a:lnTo>
                <a:lnTo>
                  <a:pt x="2770" y="1678"/>
                </a:lnTo>
                <a:lnTo>
                  <a:pt x="2730" y="1716"/>
                </a:lnTo>
                <a:lnTo>
                  <a:pt x="2690" y="1750"/>
                </a:lnTo>
                <a:lnTo>
                  <a:pt x="2648" y="1784"/>
                </a:lnTo>
                <a:lnTo>
                  <a:pt x="2604" y="1816"/>
                </a:lnTo>
                <a:lnTo>
                  <a:pt x="2558" y="1846"/>
                </a:lnTo>
                <a:lnTo>
                  <a:pt x="2510" y="1876"/>
                </a:lnTo>
                <a:lnTo>
                  <a:pt x="2462" y="1904"/>
                </a:lnTo>
                <a:lnTo>
                  <a:pt x="2364" y="1960"/>
                </a:lnTo>
                <a:lnTo>
                  <a:pt x="2266" y="2014"/>
                </a:lnTo>
                <a:lnTo>
                  <a:pt x="2166" y="2070"/>
                </a:lnTo>
                <a:lnTo>
                  <a:pt x="2070" y="2128"/>
                </a:lnTo>
                <a:lnTo>
                  <a:pt x="2004" y="2172"/>
                </a:lnTo>
                <a:lnTo>
                  <a:pt x="1938" y="2218"/>
                </a:lnTo>
                <a:lnTo>
                  <a:pt x="1876" y="2270"/>
                </a:lnTo>
                <a:lnTo>
                  <a:pt x="1814" y="2324"/>
                </a:lnTo>
                <a:lnTo>
                  <a:pt x="1754" y="2380"/>
                </a:lnTo>
                <a:lnTo>
                  <a:pt x="1698" y="2440"/>
                </a:lnTo>
                <a:lnTo>
                  <a:pt x="1646" y="2504"/>
                </a:lnTo>
                <a:lnTo>
                  <a:pt x="1598" y="2568"/>
                </a:lnTo>
                <a:lnTo>
                  <a:pt x="1594" y="2590"/>
                </a:lnTo>
                <a:lnTo>
                  <a:pt x="1590" y="2612"/>
                </a:lnTo>
                <a:lnTo>
                  <a:pt x="1576" y="2654"/>
                </a:lnTo>
                <a:lnTo>
                  <a:pt x="1562" y="2694"/>
                </a:lnTo>
                <a:lnTo>
                  <a:pt x="1556" y="2714"/>
                </a:lnTo>
                <a:lnTo>
                  <a:pt x="1550" y="2736"/>
                </a:lnTo>
                <a:lnTo>
                  <a:pt x="1538" y="2700"/>
                </a:lnTo>
                <a:lnTo>
                  <a:pt x="1526" y="2666"/>
                </a:lnTo>
                <a:lnTo>
                  <a:pt x="1512" y="2632"/>
                </a:lnTo>
                <a:lnTo>
                  <a:pt x="1496" y="2600"/>
                </a:lnTo>
                <a:lnTo>
                  <a:pt x="1480" y="2568"/>
                </a:lnTo>
                <a:lnTo>
                  <a:pt x="1462" y="2538"/>
                </a:lnTo>
                <a:lnTo>
                  <a:pt x="1444" y="2510"/>
                </a:lnTo>
                <a:lnTo>
                  <a:pt x="1424" y="2480"/>
                </a:lnTo>
                <a:lnTo>
                  <a:pt x="1404" y="2454"/>
                </a:lnTo>
                <a:lnTo>
                  <a:pt x="1382" y="2426"/>
                </a:lnTo>
                <a:lnTo>
                  <a:pt x="1336" y="2376"/>
                </a:lnTo>
                <a:lnTo>
                  <a:pt x="1286" y="2328"/>
                </a:lnTo>
                <a:lnTo>
                  <a:pt x="1234" y="2282"/>
                </a:lnTo>
                <a:lnTo>
                  <a:pt x="1178" y="2240"/>
                </a:lnTo>
                <a:lnTo>
                  <a:pt x="1122" y="2198"/>
                </a:lnTo>
                <a:lnTo>
                  <a:pt x="1064" y="2160"/>
                </a:lnTo>
                <a:lnTo>
                  <a:pt x="1004" y="2122"/>
                </a:lnTo>
                <a:lnTo>
                  <a:pt x="880" y="2048"/>
                </a:lnTo>
                <a:lnTo>
                  <a:pt x="758" y="1976"/>
                </a:lnTo>
                <a:lnTo>
                  <a:pt x="706" y="1948"/>
                </a:lnTo>
                <a:lnTo>
                  <a:pt x="656" y="1920"/>
                </a:lnTo>
                <a:lnTo>
                  <a:pt x="634" y="1906"/>
                </a:lnTo>
                <a:lnTo>
                  <a:pt x="612" y="1890"/>
                </a:lnTo>
                <a:lnTo>
                  <a:pt x="592" y="1870"/>
                </a:lnTo>
                <a:lnTo>
                  <a:pt x="574" y="1848"/>
                </a:lnTo>
                <a:lnTo>
                  <a:pt x="540" y="1834"/>
                </a:lnTo>
                <a:lnTo>
                  <a:pt x="508" y="1818"/>
                </a:lnTo>
                <a:lnTo>
                  <a:pt x="476" y="1800"/>
                </a:lnTo>
                <a:lnTo>
                  <a:pt x="444" y="1782"/>
                </a:lnTo>
                <a:lnTo>
                  <a:pt x="412" y="1764"/>
                </a:lnTo>
                <a:lnTo>
                  <a:pt x="382" y="1742"/>
                </a:lnTo>
                <a:lnTo>
                  <a:pt x="354" y="1720"/>
                </a:lnTo>
                <a:lnTo>
                  <a:pt x="326" y="1698"/>
                </a:lnTo>
                <a:lnTo>
                  <a:pt x="300" y="1674"/>
                </a:lnTo>
                <a:lnTo>
                  <a:pt x="274" y="1648"/>
                </a:lnTo>
                <a:lnTo>
                  <a:pt x="250" y="1622"/>
                </a:lnTo>
                <a:lnTo>
                  <a:pt x="226" y="1594"/>
                </a:lnTo>
                <a:lnTo>
                  <a:pt x="206" y="1566"/>
                </a:lnTo>
                <a:lnTo>
                  <a:pt x="186" y="1536"/>
                </a:lnTo>
                <a:lnTo>
                  <a:pt x="166" y="1504"/>
                </a:lnTo>
                <a:lnTo>
                  <a:pt x="150" y="1472"/>
                </a:lnTo>
                <a:lnTo>
                  <a:pt x="140" y="1450"/>
                </a:lnTo>
                <a:lnTo>
                  <a:pt x="130" y="1428"/>
                </a:lnTo>
                <a:lnTo>
                  <a:pt x="126" y="1416"/>
                </a:lnTo>
                <a:lnTo>
                  <a:pt x="124" y="1402"/>
                </a:lnTo>
                <a:lnTo>
                  <a:pt x="124" y="1390"/>
                </a:lnTo>
                <a:lnTo>
                  <a:pt x="126" y="1376"/>
                </a:lnTo>
                <a:lnTo>
                  <a:pt x="112" y="1364"/>
                </a:lnTo>
                <a:lnTo>
                  <a:pt x="98" y="1348"/>
                </a:lnTo>
                <a:lnTo>
                  <a:pt x="88" y="1332"/>
                </a:lnTo>
                <a:lnTo>
                  <a:pt x="80" y="1312"/>
                </a:lnTo>
                <a:lnTo>
                  <a:pt x="72" y="1292"/>
                </a:lnTo>
                <a:lnTo>
                  <a:pt x="66" y="1272"/>
                </a:lnTo>
                <a:lnTo>
                  <a:pt x="56" y="1226"/>
                </a:lnTo>
                <a:lnTo>
                  <a:pt x="48" y="1180"/>
                </a:lnTo>
                <a:lnTo>
                  <a:pt x="38" y="1134"/>
                </a:lnTo>
                <a:lnTo>
                  <a:pt x="32" y="1112"/>
                </a:lnTo>
                <a:lnTo>
                  <a:pt x="24" y="1092"/>
                </a:lnTo>
                <a:lnTo>
                  <a:pt x="16" y="1074"/>
                </a:lnTo>
                <a:lnTo>
                  <a:pt x="6" y="1056"/>
                </a:lnTo>
                <a:lnTo>
                  <a:pt x="4" y="1042"/>
                </a:lnTo>
                <a:lnTo>
                  <a:pt x="4" y="1036"/>
                </a:lnTo>
                <a:lnTo>
                  <a:pt x="6" y="1032"/>
                </a:lnTo>
                <a:lnTo>
                  <a:pt x="10" y="1020"/>
                </a:lnTo>
                <a:lnTo>
                  <a:pt x="14" y="1002"/>
                </a:lnTo>
                <a:lnTo>
                  <a:pt x="14" y="990"/>
                </a:lnTo>
                <a:lnTo>
                  <a:pt x="14" y="982"/>
                </a:lnTo>
                <a:lnTo>
                  <a:pt x="10" y="974"/>
                </a:lnTo>
                <a:lnTo>
                  <a:pt x="6" y="968"/>
                </a:lnTo>
                <a:lnTo>
                  <a:pt x="2" y="962"/>
                </a:lnTo>
                <a:lnTo>
                  <a:pt x="0" y="956"/>
                </a:lnTo>
                <a:lnTo>
                  <a:pt x="0" y="946"/>
                </a:lnTo>
                <a:lnTo>
                  <a:pt x="0" y="934"/>
                </a:lnTo>
                <a:lnTo>
                  <a:pt x="4" y="910"/>
                </a:lnTo>
                <a:lnTo>
                  <a:pt x="6" y="888"/>
                </a:lnTo>
                <a:lnTo>
                  <a:pt x="24" y="816"/>
                </a:lnTo>
                <a:lnTo>
                  <a:pt x="44" y="744"/>
                </a:lnTo>
                <a:lnTo>
                  <a:pt x="66" y="676"/>
                </a:lnTo>
                <a:lnTo>
                  <a:pt x="90" y="610"/>
                </a:lnTo>
                <a:lnTo>
                  <a:pt x="116" y="546"/>
                </a:lnTo>
                <a:lnTo>
                  <a:pt x="146" y="486"/>
                </a:lnTo>
                <a:lnTo>
                  <a:pt x="178" y="428"/>
                </a:lnTo>
                <a:lnTo>
                  <a:pt x="214" y="372"/>
                </a:lnTo>
                <a:lnTo>
                  <a:pt x="254" y="320"/>
                </a:lnTo>
                <a:lnTo>
                  <a:pt x="274" y="296"/>
                </a:lnTo>
                <a:lnTo>
                  <a:pt x="296" y="272"/>
                </a:lnTo>
                <a:lnTo>
                  <a:pt x="318" y="250"/>
                </a:lnTo>
                <a:lnTo>
                  <a:pt x="342" y="228"/>
                </a:lnTo>
                <a:lnTo>
                  <a:pt x="366" y="206"/>
                </a:lnTo>
                <a:lnTo>
                  <a:pt x="392" y="186"/>
                </a:lnTo>
                <a:lnTo>
                  <a:pt x="418" y="168"/>
                </a:lnTo>
                <a:lnTo>
                  <a:pt x="444" y="150"/>
                </a:lnTo>
                <a:lnTo>
                  <a:pt x="472" y="132"/>
                </a:lnTo>
                <a:lnTo>
                  <a:pt x="502" y="116"/>
                </a:lnTo>
                <a:lnTo>
                  <a:pt x="532" y="102"/>
                </a:lnTo>
                <a:lnTo>
                  <a:pt x="564" y="88"/>
                </a:lnTo>
                <a:lnTo>
                  <a:pt x="596" y="76"/>
                </a:lnTo>
                <a:lnTo>
                  <a:pt x="630" y="64"/>
                </a:lnTo>
                <a:lnTo>
                  <a:pt x="626" y="74"/>
                </a:lnTo>
                <a:lnTo>
                  <a:pt x="624" y="86"/>
                </a:lnTo>
                <a:lnTo>
                  <a:pt x="624" y="100"/>
                </a:lnTo>
                <a:lnTo>
                  <a:pt x="626" y="112"/>
                </a:lnTo>
                <a:lnTo>
                  <a:pt x="630" y="122"/>
                </a:lnTo>
                <a:lnTo>
                  <a:pt x="638" y="130"/>
                </a:lnTo>
                <a:lnTo>
                  <a:pt x="642" y="134"/>
                </a:lnTo>
                <a:lnTo>
                  <a:pt x="648" y="136"/>
                </a:lnTo>
                <a:lnTo>
                  <a:pt x="654" y="136"/>
                </a:lnTo>
                <a:lnTo>
                  <a:pt x="662" y="136"/>
                </a:lnTo>
                <a:lnTo>
                  <a:pt x="668" y="134"/>
                </a:lnTo>
                <a:lnTo>
                  <a:pt x="674" y="130"/>
                </a:lnTo>
                <a:lnTo>
                  <a:pt x="676" y="126"/>
                </a:lnTo>
                <a:lnTo>
                  <a:pt x="678" y="120"/>
                </a:lnTo>
                <a:lnTo>
                  <a:pt x="678" y="108"/>
                </a:lnTo>
                <a:lnTo>
                  <a:pt x="676" y="96"/>
                </a:lnTo>
                <a:lnTo>
                  <a:pt x="672" y="82"/>
                </a:lnTo>
                <a:lnTo>
                  <a:pt x="670" y="70"/>
                </a:lnTo>
                <a:lnTo>
                  <a:pt x="672" y="58"/>
                </a:lnTo>
                <a:lnTo>
                  <a:pt x="674" y="52"/>
                </a:lnTo>
                <a:lnTo>
                  <a:pt x="678" y="48"/>
                </a:lnTo>
                <a:lnTo>
                  <a:pt x="690" y="42"/>
                </a:lnTo>
                <a:lnTo>
                  <a:pt x="704" y="36"/>
                </a:lnTo>
                <a:lnTo>
                  <a:pt x="738" y="32"/>
                </a:lnTo>
                <a:lnTo>
                  <a:pt x="754" y="28"/>
                </a:lnTo>
                <a:lnTo>
                  <a:pt x="768" y="24"/>
                </a:lnTo>
                <a:lnTo>
                  <a:pt x="780" y="18"/>
                </a:lnTo>
                <a:lnTo>
                  <a:pt x="786" y="14"/>
                </a:lnTo>
                <a:lnTo>
                  <a:pt x="790" y="8"/>
                </a:lnTo>
                <a:close/>
                <a:moveTo>
                  <a:pt x="926" y="64"/>
                </a:moveTo>
                <a:lnTo>
                  <a:pt x="926" y="64"/>
                </a:lnTo>
                <a:lnTo>
                  <a:pt x="934" y="70"/>
                </a:lnTo>
                <a:lnTo>
                  <a:pt x="946" y="72"/>
                </a:lnTo>
                <a:lnTo>
                  <a:pt x="960" y="72"/>
                </a:lnTo>
                <a:lnTo>
                  <a:pt x="974" y="72"/>
                </a:lnTo>
                <a:lnTo>
                  <a:pt x="974" y="40"/>
                </a:lnTo>
                <a:lnTo>
                  <a:pt x="958" y="42"/>
                </a:lnTo>
                <a:lnTo>
                  <a:pt x="944" y="46"/>
                </a:lnTo>
                <a:lnTo>
                  <a:pt x="934" y="54"/>
                </a:lnTo>
                <a:lnTo>
                  <a:pt x="926" y="64"/>
                </a:lnTo>
                <a:close/>
                <a:moveTo>
                  <a:pt x="598" y="192"/>
                </a:moveTo>
                <a:lnTo>
                  <a:pt x="598" y="192"/>
                </a:lnTo>
                <a:lnTo>
                  <a:pt x="604" y="200"/>
                </a:lnTo>
                <a:lnTo>
                  <a:pt x="608" y="208"/>
                </a:lnTo>
                <a:lnTo>
                  <a:pt x="610" y="214"/>
                </a:lnTo>
                <a:lnTo>
                  <a:pt x="610" y="220"/>
                </a:lnTo>
                <a:lnTo>
                  <a:pt x="606" y="232"/>
                </a:lnTo>
                <a:lnTo>
                  <a:pt x="600" y="242"/>
                </a:lnTo>
                <a:lnTo>
                  <a:pt x="592" y="254"/>
                </a:lnTo>
                <a:lnTo>
                  <a:pt x="586" y="266"/>
                </a:lnTo>
                <a:lnTo>
                  <a:pt x="584" y="274"/>
                </a:lnTo>
                <a:lnTo>
                  <a:pt x="582" y="282"/>
                </a:lnTo>
                <a:lnTo>
                  <a:pt x="582" y="292"/>
                </a:lnTo>
                <a:lnTo>
                  <a:pt x="582" y="304"/>
                </a:lnTo>
                <a:lnTo>
                  <a:pt x="586" y="306"/>
                </a:lnTo>
                <a:lnTo>
                  <a:pt x="588" y="308"/>
                </a:lnTo>
                <a:lnTo>
                  <a:pt x="592" y="314"/>
                </a:lnTo>
                <a:lnTo>
                  <a:pt x="594" y="322"/>
                </a:lnTo>
                <a:lnTo>
                  <a:pt x="598" y="328"/>
                </a:lnTo>
                <a:lnTo>
                  <a:pt x="608" y="330"/>
                </a:lnTo>
                <a:lnTo>
                  <a:pt x="620" y="332"/>
                </a:lnTo>
                <a:lnTo>
                  <a:pt x="630" y="330"/>
                </a:lnTo>
                <a:lnTo>
                  <a:pt x="642" y="328"/>
                </a:lnTo>
                <a:lnTo>
                  <a:pt x="666" y="322"/>
                </a:lnTo>
                <a:lnTo>
                  <a:pt x="686" y="312"/>
                </a:lnTo>
                <a:lnTo>
                  <a:pt x="694" y="268"/>
                </a:lnTo>
                <a:lnTo>
                  <a:pt x="694" y="242"/>
                </a:lnTo>
                <a:lnTo>
                  <a:pt x="694" y="216"/>
                </a:lnTo>
                <a:lnTo>
                  <a:pt x="684" y="218"/>
                </a:lnTo>
                <a:lnTo>
                  <a:pt x="674" y="220"/>
                </a:lnTo>
                <a:lnTo>
                  <a:pt x="666" y="220"/>
                </a:lnTo>
                <a:lnTo>
                  <a:pt x="658" y="220"/>
                </a:lnTo>
                <a:lnTo>
                  <a:pt x="644" y="214"/>
                </a:lnTo>
                <a:lnTo>
                  <a:pt x="634" y="206"/>
                </a:lnTo>
                <a:lnTo>
                  <a:pt x="624" y="198"/>
                </a:lnTo>
                <a:lnTo>
                  <a:pt x="616" y="192"/>
                </a:lnTo>
                <a:lnTo>
                  <a:pt x="608" y="190"/>
                </a:lnTo>
                <a:lnTo>
                  <a:pt x="602" y="190"/>
                </a:lnTo>
                <a:lnTo>
                  <a:pt x="598" y="192"/>
                </a:lnTo>
                <a:close/>
                <a:moveTo>
                  <a:pt x="1238" y="320"/>
                </a:moveTo>
                <a:lnTo>
                  <a:pt x="1238" y="320"/>
                </a:lnTo>
                <a:lnTo>
                  <a:pt x="1254" y="320"/>
                </a:lnTo>
                <a:lnTo>
                  <a:pt x="1260" y="314"/>
                </a:lnTo>
                <a:lnTo>
                  <a:pt x="1266" y="306"/>
                </a:lnTo>
                <a:lnTo>
                  <a:pt x="1270" y="296"/>
                </a:lnTo>
                <a:lnTo>
                  <a:pt x="1270" y="284"/>
                </a:lnTo>
                <a:lnTo>
                  <a:pt x="1270" y="270"/>
                </a:lnTo>
                <a:lnTo>
                  <a:pt x="1270" y="258"/>
                </a:lnTo>
                <a:lnTo>
                  <a:pt x="1266" y="248"/>
                </a:lnTo>
                <a:lnTo>
                  <a:pt x="1262" y="240"/>
                </a:lnTo>
                <a:lnTo>
                  <a:pt x="1252" y="236"/>
                </a:lnTo>
                <a:lnTo>
                  <a:pt x="1242" y="236"/>
                </a:lnTo>
                <a:lnTo>
                  <a:pt x="1234" y="238"/>
                </a:lnTo>
                <a:lnTo>
                  <a:pt x="1226" y="240"/>
                </a:lnTo>
                <a:lnTo>
                  <a:pt x="1222" y="246"/>
                </a:lnTo>
                <a:lnTo>
                  <a:pt x="1218" y="252"/>
                </a:lnTo>
                <a:lnTo>
                  <a:pt x="1214" y="260"/>
                </a:lnTo>
                <a:lnTo>
                  <a:pt x="1212" y="268"/>
                </a:lnTo>
                <a:lnTo>
                  <a:pt x="1212" y="286"/>
                </a:lnTo>
                <a:lnTo>
                  <a:pt x="1214" y="294"/>
                </a:lnTo>
                <a:lnTo>
                  <a:pt x="1216" y="302"/>
                </a:lnTo>
                <a:lnTo>
                  <a:pt x="1220" y="310"/>
                </a:lnTo>
                <a:lnTo>
                  <a:pt x="1226" y="314"/>
                </a:lnTo>
                <a:lnTo>
                  <a:pt x="1232" y="318"/>
                </a:lnTo>
                <a:lnTo>
                  <a:pt x="1238" y="320"/>
                </a:lnTo>
                <a:close/>
                <a:moveTo>
                  <a:pt x="622" y="360"/>
                </a:moveTo>
                <a:lnTo>
                  <a:pt x="622" y="360"/>
                </a:lnTo>
                <a:lnTo>
                  <a:pt x="622" y="392"/>
                </a:lnTo>
                <a:lnTo>
                  <a:pt x="626" y="396"/>
                </a:lnTo>
                <a:lnTo>
                  <a:pt x="632" y="398"/>
                </a:lnTo>
                <a:lnTo>
                  <a:pt x="646" y="400"/>
                </a:lnTo>
                <a:lnTo>
                  <a:pt x="660" y="398"/>
                </a:lnTo>
                <a:lnTo>
                  <a:pt x="666" y="396"/>
                </a:lnTo>
                <a:lnTo>
                  <a:pt x="670" y="392"/>
                </a:lnTo>
                <a:lnTo>
                  <a:pt x="670" y="380"/>
                </a:lnTo>
                <a:lnTo>
                  <a:pt x="670" y="368"/>
                </a:lnTo>
                <a:lnTo>
                  <a:pt x="666" y="360"/>
                </a:lnTo>
                <a:lnTo>
                  <a:pt x="662" y="352"/>
                </a:lnTo>
                <a:lnTo>
                  <a:pt x="654" y="350"/>
                </a:lnTo>
                <a:lnTo>
                  <a:pt x="650" y="350"/>
                </a:lnTo>
                <a:lnTo>
                  <a:pt x="640" y="354"/>
                </a:lnTo>
                <a:lnTo>
                  <a:pt x="634" y="360"/>
                </a:lnTo>
                <a:lnTo>
                  <a:pt x="628" y="360"/>
                </a:lnTo>
                <a:lnTo>
                  <a:pt x="622" y="360"/>
                </a:lnTo>
                <a:close/>
                <a:moveTo>
                  <a:pt x="862" y="408"/>
                </a:moveTo>
                <a:lnTo>
                  <a:pt x="862" y="408"/>
                </a:lnTo>
                <a:lnTo>
                  <a:pt x="870" y="412"/>
                </a:lnTo>
                <a:lnTo>
                  <a:pt x="878" y="416"/>
                </a:lnTo>
                <a:lnTo>
                  <a:pt x="890" y="416"/>
                </a:lnTo>
                <a:lnTo>
                  <a:pt x="902" y="416"/>
                </a:lnTo>
                <a:lnTo>
                  <a:pt x="908" y="408"/>
                </a:lnTo>
                <a:lnTo>
                  <a:pt x="910" y="400"/>
                </a:lnTo>
                <a:lnTo>
                  <a:pt x="910" y="392"/>
                </a:lnTo>
                <a:lnTo>
                  <a:pt x="908" y="382"/>
                </a:lnTo>
                <a:lnTo>
                  <a:pt x="906" y="374"/>
                </a:lnTo>
                <a:lnTo>
                  <a:pt x="900" y="368"/>
                </a:lnTo>
                <a:lnTo>
                  <a:pt x="894" y="362"/>
                </a:lnTo>
                <a:lnTo>
                  <a:pt x="886" y="360"/>
                </a:lnTo>
                <a:lnTo>
                  <a:pt x="878" y="368"/>
                </a:lnTo>
                <a:lnTo>
                  <a:pt x="868" y="378"/>
                </a:lnTo>
                <a:lnTo>
                  <a:pt x="864" y="384"/>
                </a:lnTo>
                <a:lnTo>
                  <a:pt x="862" y="390"/>
                </a:lnTo>
                <a:lnTo>
                  <a:pt x="862" y="398"/>
                </a:lnTo>
                <a:lnTo>
                  <a:pt x="862" y="408"/>
                </a:lnTo>
                <a:close/>
                <a:moveTo>
                  <a:pt x="774" y="408"/>
                </a:moveTo>
                <a:lnTo>
                  <a:pt x="774" y="408"/>
                </a:lnTo>
                <a:lnTo>
                  <a:pt x="782" y="408"/>
                </a:lnTo>
                <a:lnTo>
                  <a:pt x="788" y="406"/>
                </a:lnTo>
                <a:lnTo>
                  <a:pt x="792" y="404"/>
                </a:lnTo>
                <a:lnTo>
                  <a:pt x="794" y="400"/>
                </a:lnTo>
                <a:lnTo>
                  <a:pt x="798" y="396"/>
                </a:lnTo>
                <a:lnTo>
                  <a:pt x="798" y="390"/>
                </a:lnTo>
                <a:lnTo>
                  <a:pt x="798" y="376"/>
                </a:lnTo>
                <a:lnTo>
                  <a:pt x="774" y="376"/>
                </a:lnTo>
                <a:lnTo>
                  <a:pt x="774" y="408"/>
                </a:lnTo>
                <a:close/>
                <a:moveTo>
                  <a:pt x="1422" y="456"/>
                </a:moveTo>
                <a:lnTo>
                  <a:pt x="1422" y="456"/>
                </a:lnTo>
                <a:lnTo>
                  <a:pt x="1432" y="446"/>
                </a:lnTo>
                <a:lnTo>
                  <a:pt x="1440" y="434"/>
                </a:lnTo>
                <a:lnTo>
                  <a:pt x="1444" y="428"/>
                </a:lnTo>
                <a:lnTo>
                  <a:pt x="1446" y="420"/>
                </a:lnTo>
                <a:lnTo>
                  <a:pt x="1446" y="410"/>
                </a:lnTo>
                <a:lnTo>
                  <a:pt x="1446" y="400"/>
                </a:lnTo>
                <a:lnTo>
                  <a:pt x="1438" y="396"/>
                </a:lnTo>
                <a:lnTo>
                  <a:pt x="1430" y="392"/>
                </a:lnTo>
                <a:lnTo>
                  <a:pt x="1418" y="392"/>
                </a:lnTo>
                <a:lnTo>
                  <a:pt x="1406" y="392"/>
                </a:lnTo>
                <a:lnTo>
                  <a:pt x="1402" y="398"/>
                </a:lnTo>
                <a:lnTo>
                  <a:pt x="1400" y="408"/>
                </a:lnTo>
                <a:lnTo>
                  <a:pt x="1398" y="420"/>
                </a:lnTo>
                <a:lnTo>
                  <a:pt x="1396" y="432"/>
                </a:lnTo>
                <a:lnTo>
                  <a:pt x="1398" y="442"/>
                </a:lnTo>
                <a:lnTo>
                  <a:pt x="1404" y="452"/>
                </a:lnTo>
                <a:lnTo>
                  <a:pt x="1406" y="454"/>
                </a:lnTo>
                <a:lnTo>
                  <a:pt x="1412" y="456"/>
                </a:lnTo>
                <a:lnTo>
                  <a:pt x="1416" y="456"/>
                </a:lnTo>
                <a:lnTo>
                  <a:pt x="1422" y="456"/>
                </a:lnTo>
                <a:close/>
                <a:moveTo>
                  <a:pt x="1990" y="416"/>
                </a:moveTo>
                <a:lnTo>
                  <a:pt x="1990" y="416"/>
                </a:lnTo>
                <a:lnTo>
                  <a:pt x="1998" y="418"/>
                </a:lnTo>
                <a:lnTo>
                  <a:pt x="2004" y="422"/>
                </a:lnTo>
                <a:lnTo>
                  <a:pt x="2012" y="424"/>
                </a:lnTo>
                <a:lnTo>
                  <a:pt x="2022" y="424"/>
                </a:lnTo>
                <a:lnTo>
                  <a:pt x="2022" y="400"/>
                </a:lnTo>
                <a:lnTo>
                  <a:pt x="2010" y="400"/>
                </a:lnTo>
                <a:lnTo>
                  <a:pt x="2000" y="402"/>
                </a:lnTo>
                <a:lnTo>
                  <a:pt x="1994" y="408"/>
                </a:lnTo>
                <a:lnTo>
                  <a:pt x="1990" y="416"/>
                </a:lnTo>
                <a:close/>
                <a:moveTo>
                  <a:pt x="870" y="480"/>
                </a:moveTo>
                <a:lnTo>
                  <a:pt x="870" y="480"/>
                </a:lnTo>
                <a:lnTo>
                  <a:pt x="874" y="482"/>
                </a:lnTo>
                <a:lnTo>
                  <a:pt x="876" y="486"/>
                </a:lnTo>
                <a:lnTo>
                  <a:pt x="878" y="490"/>
                </a:lnTo>
                <a:lnTo>
                  <a:pt x="878" y="496"/>
                </a:lnTo>
                <a:lnTo>
                  <a:pt x="896" y="496"/>
                </a:lnTo>
                <a:lnTo>
                  <a:pt x="912" y="494"/>
                </a:lnTo>
                <a:lnTo>
                  <a:pt x="920" y="492"/>
                </a:lnTo>
                <a:lnTo>
                  <a:pt x="924" y="488"/>
                </a:lnTo>
                <a:lnTo>
                  <a:pt x="926" y="482"/>
                </a:lnTo>
                <a:lnTo>
                  <a:pt x="926" y="472"/>
                </a:lnTo>
                <a:lnTo>
                  <a:pt x="924" y="466"/>
                </a:lnTo>
                <a:lnTo>
                  <a:pt x="922" y="462"/>
                </a:lnTo>
                <a:lnTo>
                  <a:pt x="916" y="458"/>
                </a:lnTo>
                <a:lnTo>
                  <a:pt x="906" y="456"/>
                </a:lnTo>
                <a:lnTo>
                  <a:pt x="896" y="456"/>
                </a:lnTo>
                <a:lnTo>
                  <a:pt x="886" y="460"/>
                </a:lnTo>
                <a:lnTo>
                  <a:pt x="878" y="464"/>
                </a:lnTo>
                <a:lnTo>
                  <a:pt x="872" y="472"/>
                </a:lnTo>
                <a:lnTo>
                  <a:pt x="870" y="480"/>
                </a:lnTo>
                <a:close/>
                <a:moveTo>
                  <a:pt x="2126" y="504"/>
                </a:moveTo>
                <a:lnTo>
                  <a:pt x="2126" y="504"/>
                </a:lnTo>
                <a:lnTo>
                  <a:pt x="2136" y="504"/>
                </a:lnTo>
                <a:lnTo>
                  <a:pt x="2142" y="502"/>
                </a:lnTo>
                <a:lnTo>
                  <a:pt x="2150" y="500"/>
                </a:lnTo>
                <a:lnTo>
                  <a:pt x="2156" y="498"/>
                </a:lnTo>
                <a:lnTo>
                  <a:pt x="2160" y="492"/>
                </a:lnTo>
                <a:lnTo>
                  <a:pt x="2162" y="486"/>
                </a:lnTo>
                <a:lnTo>
                  <a:pt x="2164" y="480"/>
                </a:lnTo>
                <a:lnTo>
                  <a:pt x="2166" y="472"/>
                </a:lnTo>
                <a:lnTo>
                  <a:pt x="2162" y="470"/>
                </a:lnTo>
                <a:lnTo>
                  <a:pt x="2160" y="466"/>
                </a:lnTo>
                <a:lnTo>
                  <a:pt x="2158" y="462"/>
                </a:lnTo>
                <a:lnTo>
                  <a:pt x="2158" y="456"/>
                </a:lnTo>
                <a:lnTo>
                  <a:pt x="2126" y="456"/>
                </a:lnTo>
                <a:lnTo>
                  <a:pt x="2122" y="460"/>
                </a:lnTo>
                <a:lnTo>
                  <a:pt x="2120" y="466"/>
                </a:lnTo>
                <a:lnTo>
                  <a:pt x="2118" y="480"/>
                </a:lnTo>
                <a:lnTo>
                  <a:pt x="2120" y="494"/>
                </a:lnTo>
                <a:lnTo>
                  <a:pt x="2122" y="500"/>
                </a:lnTo>
                <a:lnTo>
                  <a:pt x="2126" y="504"/>
                </a:lnTo>
                <a:close/>
                <a:moveTo>
                  <a:pt x="214" y="504"/>
                </a:moveTo>
                <a:lnTo>
                  <a:pt x="214" y="504"/>
                </a:lnTo>
                <a:lnTo>
                  <a:pt x="214" y="528"/>
                </a:lnTo>
                <a:lnTo>
                  <a:pt x="224" y="532"/>
                </a:lnTo>
                <a:lnTo>
                  <a:pt x="234" y="536"/>
                </a:lnTo>
                <a:lnTo>
                  <a:pt x="244" y="536"/>
                </a:lnTo>
                <a:lnTo>
                  <a:pt x="256" y="534"/>
                </a:lnTo>
                <a:lnTo>
                  <a:pt x="266" y="530"/>
                </a:lnTo>
                <a:lnTo>
                  <a:pt x="272" y="524"/>
                </a:lnTo>
                <a:lnTo>
                  <a:pt x="278" y="516"/>
                </a:lnTo>
                <a:lnTo>
                  <a:pt x="278" y="504"/>
                </a:lnTo>
                <a:lnTo>
                  <a:pt x="272" y="500"/>
                </a:lnTo>
                <a:lnTo>
                  <a:pt x="264" y="498"/>
                </a:lnTo>
                <a:lnTo>
                  <a:pt x="256" y="496"/>
                </a:lnTo>
                <a:lnTo>
                  <a:pt x="246" y="496"/>
                </a:lnTo>
                <a:lnTo>
                  <a:pt x="236" y="496"/>
                </a:lnTo>
                <a:lnTo>
                  <a:pt x="228" y="498"/>
                </a:lnTo>
                <a:lnTo>
                  <a:pt x="220" y="500"/>
                </a:lnTo>
                <a:lnTo>
                  <a:pt x="214" y="504"/>
                </a:lnTo>
                <a:close/>
                <a:moveTo>
                  <a:pt x="1078" y="568"/>
                </a:moveTo>
                <a:lnTo>
                  <a:pt x="1078" y="568"/>
                </a:lnTo>
                <a:lnTo>
                  <a:pt x="1076" y="552"/>
                </a:lnTo>
                <a:lnTo>
                  <a:pt x="1072" y="540"/>
                </a:lnTo>
                <a:lnTo>
                  <a:pt x="1068" y="528"/>
                </a:lnTo>
                <a:lnTo>
                  <a:pt x="1060" y="518"/>
                </a:lnTo>
                <a:lnTo>
                  <a:pt x="1052" y="508"/>
                </a:lnTo>
                <a:lnTo>
                  <a:pt x="1042" y="502"/>
                </a:lnTo>
                <a:lnTo>
                  <a:pt x="1028" y="498"/>
                </a:lnTo>
                <a:lnTo>
                  <a:pt x="1014" y="496"/>
                </a:lnTo>
                <a:lnTo>
                  <a:pt x="1008" y="510"/>
                </a:lnTo>
                <a:lnTo>
                  <a:pt x="1008" y="526"/>
                </a:lnTo>
                <a:lnTo>
                  <a:pt x="1010" y="540"/>
                </a:lnTo>
                <a:lnTo>
                  <a:pt x="1016" y="552"/>
                </a:lnTo>
                <a:lnTo>
                  <a:pt x="1028" y="562"/>
                </a:lnTo>
                <a:lnTo>
                  <a:pt x="1042" y="568"/>
                </a:lnTo>
                <a:lnTo>
                  <a:pt x="1050" y="570"/>
                </a:lnTo>
                <a:lnTo>
                  <a:pt x="1058" y="570"/>
                </a:lnTo>
                <a:lnTo>
                  <a:pt x="1068" y="570"/>
                </a:lnTo>
                <a:lnTo>
                  <a:pt x="1078" y="568"/>
                </a:lnTo>
                <a:close/>
                <a:moveTo>
                  <a:pt x="1142" y="536"/>
                </a:moveTo>
                <a:lnTo>
                  <a:pt x="1142" y="536"/>
                </a:lnTo>
                <a:lnTo>
                  <a:pt x="1142" y="556"/>
                </a:lnTo>
                <a:lnTo>
                  <a:pt x="1144" y="574"/>
                </a:lnTo>
                <a:lnTo>
                  <a:pt x="1146" y="582"/>
                </a:lnTo>
                <a:lnTo>
                  <a:pt x="1150" y="588"/>
                </a:lnTo>
                <a:lnTo>
                  <a:pt x="1158" y="590"/>
                </a:lnTo>
                <a:lnTo>
                  <a:pt x="1166" y="592"/>
                </a:lnTo>
                <a:lnTo>
                  <a:pt x="1176" y="590"/>
                </a:lnTo>
                <a:lnTo>
                  <a:pt x="1184" y="584"/>
                </a:lnTo>
                <a:lnTo>
                  <a:pt x="1190" y="576"/>
                </a:lnTo>
                <a:lnTo>
                  <a:pt x="1194" y="568"/>
                </a:lnTo>
                <a:lnTo>
                  <a:pt x="1196" y="558"/>
                </a:lnTo>
                <a:lnTo>
                  <a:pt x="1194" y="548"/>
                </a:lnTo>
                <a:lnTo>
                  <a:pt x="1192" y="536"/>
                </a:lnTo>
                <a:lnTo>
                  <a:pt x="1190" y="528"/>
                </a:lnTo>
                <a:lnTo>
                  <a:pt x="1176" y="528"/>
                </a:lnTo>
                <a:lnTo>
                  <a:pt x="1162" y="528"/>
                </a:lnTo>
                <a:lnTo>
                  <a:pt x="1150" y="530"/>
                </a:lnTo>
                <a:lnTo>
                  <a:pt x="1142" y="536"/>
                </a:lnTo>
                <a:close/>
                <a:moveTo>
                  <a:pt x="694" y="560"/>
                </a:moveTo>
                <a:lnTo>
                  <a:pt x="694" y="560"/>
                </a:lnTo>
                <a:lnTo>
                  <a:pt x="694" y="600"/>
                </a:lnTo>
                <a:lnTo>
                  <a:pt x="704" y="604"/>
                </a:lnTo>
                <a:lnTo>
                  <a:pt x="718" y="608"/>
                </a:lnTo>
                <a:lnTo>
                  <a:pt x="730" y="608"/>
                </a:lnTo>
                <a:lnTo>
                  <a:pt x="744" y="608"/>
                </a:lnTo>
                <a:lnTo>
                  <a:pt x="758" y="604"/>
                </a:lnTo>
                <a:lnTo>
                  <a:pt x="768" y="598"/>
                </a:lnTo>
                <a:lnTo>
                  <a:pt x="770" y="594"/>
                </a:lnTo>
                <a:lnTo>
                  <a:pt x="774" y="588"/>
                </a:lnTo>
                <a:lnTo>
                  <a:pt x="774" y="582"/>
                </a:lnTo>
                <a:lnTo>
                  <a:pt x="774" y="576"/>
                </a:lnTo>
                <a:lnTo>
                  <a:pt x="774" y="570"/>
                </a:lnTo>
                <a:lnTo>
                  <a:pt x="770" y="566"/>
                </a:lnTo>
                <a:lnTo>
                  <a:pt x="764" y="560"/>
                </a:lnTo>
                <a:lnTo>
                  <a:pt x="754" y="554"/>
                </a:lnTo>
                <a:lnTo>
                  <a:pt x="742" y="552"/>
                </a:lnTo>
                <a:lnTo>
                  <a:pt x="728" y="550"/>
                </a:lnTo>
                <a:lnTo>
                  <a:pt x="716" y="552"/>
                </a:lnTo>
                <a:lnTo>
                  <a:pt x="704" y="556"/>
                </a:lnTo>
                <a:lnTo>
                  <a:pt x="694" y="560"/>
                </a:lnTo>
                <a:close/>
                <a:moveTo>
                  <a:pt x="902" y="632"/>
                </a:moveTo>
                <a:lnTo>
                  <a:pt x="902" y="632"/>
                </a:lnTo>
                <a:lnTo>
                  <a:pt x="912" y="634"/>
                </a:lnTo>
                <a:lnTo>
                  <a:pt x="916" y="636"/>
                </a:lnTo>
                <a:lnTo>
                  <a:pt x="918" y="640"/>
                </a:lnTo>
                <a:lnTo>
                  <a:pt x="930" y="638"/>
                </a:lnTo>
                <a:lnTo>
                  <a:pt x="938" y="632"/>
                </a:lnTo>
                <a:lnTo>
                  <a:pt x="946" y="626"/>
                </a:lnTo>
                <a:lnTo>
                  <a:pt x="952" y="616"/>
                </a:lnTo>
                <a:lnTo>
                  <a:pt x="956" y="606"/>
                </a:lnTo>
                <a:lnTo>
                  <a:pt x="958" y="596"/>
                </a:lnTo>
                <a:lnTo>
                  <a:pt x="958" y="582"/>
                </a:lnTo>
                <a:lnTo>
                  <a:pt x="958" y="568"/>
                </a:lnTo>
                <a:lnTo>
                  <a:pt x="952" y="560"/>
                </a:lnTo>
                <a:lnTo>
                  <a:pt x="944" y="554"/>
                </a:lnTo>
                <a:lnTo>
                  <a:pt x="936" y="552"/>
                </a:lnTo>
                <a:lnTo>
                  <a:pt x="930" y="552"/>
                </a:lnTo>
                <a:lnTo>
                  <a:pt x="922" y="552"/>
                </a:lnTo>
                <a:lnTo>
                  <a:pt x="916" y="556"/>
                </a:lnTo>
                <a:lnTo>
                  <a:pt x="910" y="560"/>
                </a:lnTo>
                <a:lnTo>
                  <a:pt x="904" y="564"/>
                </a:lnTo>
                <a:lnTo>
                  <a:pt x="900" y="572"/>
                </a:lnTo>
                <a:lnTo>
                  <a:pt x="896" y="580"/>
                </a:lnTo>
                <a:lnTo>
                  <a:pt x="892" y="588"/>
                </a:lnTo>
                <a:lnTo>
                  <a:pt x="892" y="596"/>
                </a:lnTo>
                <a:lnTo>
                  <a:pt x="892" y="606"/>
                </a:lnTo>
                <a:lnTo>
                  <a:pt x="894" y="614"/>
                </a:lnTo>
                <a:lnTo>
                  <a:pt x="896" y="624"/>
                </a:lnTo>
                <a:lnTo>
                  <a:pt x="902" y="632"/>
                </a:lnTo>
                <a:close/>
                <a:moveTo>
                  <a:pt x="1678" y="576"/>
                </a:moveTo>
                <a:lnTo>
                  <a:pt x="1678" y="576"/>
                </a:lnTo>
                <a:lnTo>
                  <a:pt x="1680" y="586"/>
                </a:lnTo>
                <a:lnTo>
                  <a:pt x="1682" y="592"/>
                </a:lnTo>
                <a:lnTo>
                  <a:pt x="1688" y="598"/>
                </a:lnTo>
                <a:lnTo>
                  <a:pt x="1696" y="602"/>
                </a:lnTo>
                <a:lnTo>
                  <a:pt x="1704" y="606"/>
                </a:lnTo>
                <a:lnTo>
                  <a:pt x="1712" y="606"/>
                </a:lnTo>
                <a:lnTo>
                  <a:pt x="1734" y="608"/>
                </a:lnTo>
                <a:lnTo>
                  <a:pt x="1734" y="596"/>
                </a:lnTo>
                <a:lnTo>
                  <a:pt x="1730" y="586"/>
                </a:lnTo>
                <a:lnTo>
                  <a:pt x="1724" y="578"/>
                </a:lnTo>
                <a:lnTo>
                  <a:pt x="1716" y="572"/>
                </a:lnTo>
                <a:lnTo>
                  <a:pt x="1708" y="568"/>
                </a:lnTo>
                <a:lnTo>
                  <a:pt x="1698" y="568"/>
                </a:lnTo>
                <a:lnTo>
                  <a:pt x="1688" y="570"/>
                </a:lnTo>
                <a:lnTo>
                  <a:pt x="1678" y="576"/>
                </a:lnTo>
                <a:close/>
                <a:moveTo>
                  <a:pt x="806" y="768"/>
                </a:moveTo>
                <a:lnTo>
                  <a:pt x="806" y="768"/>
                </a:lnTo>
                <a:lnTo>
                  <a:pt x="816" y="772"/>
                </a:lnTo>
                <a:lnTo>
                  <a:pt x="824" y="776"/>
                </a:lnTo>
                <a:lnTo>
                  <a:pt x="832" y="776"/>
                </a:lnTo>
                <a:lnTo>
                  <a:pt x="840" y="778"/>
                </a:lnTo>
                <a:lnTo>
                  <a:pt x="848" y="776"/>
                </a:lnTo>
                <a:lnTo>
                  <a:pt x="856" y="774"/>
                </a:lnTo>
                <a:lnTo>
                  <a:pt x="862" y="770"/>
                </a:lnTo>
                <a:lnTo>
                  <a:pt x="868" y="764"/>
                </a:lnTo>
                <a:lnTo>
                  <a:pt x="872" y="760"/>
                </a:lnTo>
                <a:lnTo>
                  <a:pt x="876" y="752"/>
                </a:lnTo>
                <a:lnTo>
                  <a:pt x="878" y="746"/>
                </a:lnTo>
                <a:lnTo>
                  <a:pt x="880" y="738"/>
                </a:lnTo>
                <a:lnTo>
                  <a:pt x="880" y="730"/>
                </a:lnTo>
                <a:lnTo>
                  <a:pt x="878" y="722"/>
                </a:lnTo>
                <a:lnTo>
                  <a:pt x="874" y="712"/>
                </a:lnTo>
                <a:lnTo>
                  <a:pt x="870" y="704"/>
                </a:lnTo>
                <a:lnTo>
                  <a:pt x="862" y="700"/>
                </a:lnTo>
                <a:lnTo>
                  <a:pt x="852" y="696"/>
                </a:lnTo>
                <a:lnTo>
                  <a:pt x="844" y="694"/>
                </a:lnTo>
                <a:lnTo>
                  <a:pt x="836" y="694"/>
                </a:lnTo>
                <a:lnTo>
                  <a:pt x="828" y="696"/>
                </a:lnTo>
                <a:lnTo>
                  <a:pt x="822" y="698"/>
                </a:lnTo>
                <a:lnTo>
                  <a:pt x="816" y="702"/>
                </a:lnTo>
                <a:lnTo>
                  <a:pt x="810" y="708"/>
                </a:lnTo>
                <a:lnTo>
                  <a:pt x="806" y="714"/>
                </a:lnTo>
                <a:lnTo>
                  <a:pt x="802" y="720"/>
                </a:lnTo>
                <a:lnTo>
                  <a:pt x="800" y="726"/>
                </a:lnTo>
                <a:lnTo>
                  <a:pt x="798" y="734"/>
                </a:lnTo>
                <a:lnTo>
                  <a:pt x="798" y="742"/>
                </a:lnTo>
                <a:lnTo>
                  <a:pt x="800" y="750"/>
                </a:lnTo>
                <a:lnTo>
                  <a:pt x="802" y="760"/>
                </a:lnTo>
                <a:lnTo>
                  <a:pt x="806" y="768"/>
                </a:lnTo>
                <a:close/>
                <a:moveTo>
                  <a:pt x="2206" y="752"/>
                </a:moveTo>
                <a:lnTo>
                  <a:pt x="2206" y="752"/>
                </a:lnTo>
                <a:lnTo>
                  <a:pt x="2232" y="752"/>
                </a:lnTo>
                <a:lnTo>
                  <a:pt x="2242" y="750"/>
                </a:lnTo>
                <a:lnTo>
                  <a:pt x="2252" y="746"/>
                </a:lnTo>
                <a:lnTo>
                  <a:pt x="2260" y="742"/>
                </a:lnTo>
                <a:lnTo>
                  <a:pt x="2266" y="734"/>
                </a:lnTo>
                <a:lnTo>
                  <a:pt x="2270" y="724"/>
                </a:lnTo>
                <a:lnTo>
                  <a:pt x="2270" y="712"/>
                </a:lnTo>
                <a:lnTo>
                  <a:pt x="2264" y="706"/>
                </a:lnTo>
                <a:lnTo>
                  <a:pt x="2256" y="700"/>
                </a:lnTo>
                <a:lnTo>
                  <a:pt x="2250" y="696"/>
                </a:lnTo>
                <a:lnTo>
                  <a:pt x="2240" y="696"/>
                </a:lnTo>
                <a:lnTo>
                  <a:pt x="2232" y="694"/>
                </a:lnTo>
                <a:lnTo>
                  <a:pt x="2224" y="696"/>
                </a:lnTo>
                <a:lnTo>
                  <a:pt x="2216" y="698"/>
                </a:lnTo>
                <a:lnTo>
                  <a:pt x="2208" y="702"/>
                </a:lnTo>
                <a:lnTo>
                  <a:pt x="2202" y="706"/>
                </a:lnTo>
                <a:lnTo>
                  <a:pt x="2196" y="710"/>
                </a:lnTo>
                <a:lnTo>
                  <a:pt x="2192" y="716"/>
                </a:lnTo>
                <a:lnTo>
                  <a:pt x="2190" y="722"/>
                </a:lnTo>
                <a:lnTo>
                  <a:pt x="2190" y="730"/>
                </a:lnTo>
                <a:lnTo>
                  <a:pt x="2194" y="736"/>
                </a:lnTo>
                <a:lnTo>
                  <a:pt x="2198" y="744"/>
                </a:lnTo>
                <a:lnTo>
                  <a:pt x="2206" y="752"/>
                </a:lnTo>
                <a:close/>
                <a:moveTo>
                  <a:pt x="174" y="712"/>
                </a:moveTo>
                <a:lnTo>
                  <a:pt x="174" y="712"/>
                </a:lnTo>
                <a:lnTo>
                  <a:pt x="174" y="722"/>
                </a:lnTo>
                <a:lnTo>
                  <a:pt x="174" y="730"/>
                </a:lnTo>
                <a:lnTo>
                  <a:pt x="178" y="744"/>
                </a:lnTo>
                <a:lnTo>
                  <a:pt x="184" y="756"/>
                </a:lnTo>
                <a:lnTo>
                  <a:pt x="190" y="768"/>
                </a:lnTo>
                <a:lnTo>
                  <a:pt x="200" y="766"/>
                </a:lnTo>
                <a:lnTo>
                  <a:pt x="208" y="764"/>
                </a:lnTo>
                <a:lnTo>
                  <a:pt x="214" y="758"/>
                </a:lnTo>
                <a:lnTo>
                  <a:pt x="218" y="752"/>
                </a:lnTo>
                <a:lnTo>
                  <a:pt x="222" y="744"/>
                </a:lnTo>
                <a:lnTo>
                  <a:pt x="222" y="734"/>
                </a:lnTo>
                <a:lnTo>
                  <a:pt x="222" y="712"/>
                </a:lnTo>
                <a:lnTo>
                  <a:pt x="218" y="708"/>
                </a:lnTo>
                <a:lnTo>
                  <a:pt x="212" y="706"/>
                </a:lnTo>
                <a:lnTo>
                  <a:pt x="198" y="704"/>
                </a:lnTo>
                <a:lnTo>
                  <a:pt x="184" y="706"/>
                </a:lnTo>
                <a:lnTo>
                  <a:pt x="178" y="708"/>
                </a:lnTo>
                <a:lnTo>
                  <a:pt x="174" y="712"/>
                </a:lnTo>
                <a:close/>
                <a:moveTo>
                  <a:pt x="1038" y="752"/>
                </a:moveTo>
                <a:lnTo>
                  <a:pt x="1038" y="752"/>
                </a:lnTo>
                <a:lnTo>
                  <a:pt x="1030" y="748"/>
                </a:lnTo>
                <a:lnTo>
                  <a:pt x="1022" y="744"/>
                </a:lnTo>
                <a:lnTo>
                  <a:pt x="1010" y="744"/>
                </a:lnTo>
                <a:lnTo>
                  <a:pt x="998" y="744"/>
                </a:lnTo>
                <a:lnTo>
                  <a:pt x="996" y="750"/>
                </a:lnTo>
                <a:lnTo>
                  <a:pt x="996" y="756"/>
                </a:lnTo>
                <a:lnTo>
                  <a:pt x="996" y="760"/>
                </a:lnTo>
                <a:lnTo>
                  <a:pt x="998" y="764"/>
                </a:lnTo>
                <a:lnTo>
                  <a:pt x="1006" y="768"/>
                </a:lnTo>
                <a:lnTo>
                  <a:pt x="1014" y="770"/>
                </a:lnTo>
                <a:lnTo>
                  <a:pt x="1022" y="768"/>
                </a:lnTo>
                <a:lnTo>
                  <a:pt x="1030" y="764"/>
                </a:lnTo>
                <a:lnTo>
                  <a:pt x="1036" y="758"/>
                </a:lnTo>
                <a:lnTo>
                  <a:pt x="1038" y="756"/>
                </a:lnTo>
                <a:lnTo>
                  <a:pt x="1038" y="752"/>
                </a:lnTo>
                <a:close/>
                <a:moveTo>
                  <a:pt x="1958" y="840"/>
                </a:moveTo>
                <a:lnTo>
                  <a:pt x="1958" y="840"/>
                </a:lnTo>
                <a:lnTo>
                  <a:pt x="1966" y="842"/>
                </a:lnTo>
                <a:lnTo>
                  <a:pt x="1972" y="842"/>
                </a:lnTo>
                <a:lnTo>
                  <a:pt x="1980" y="842"/>
                </a:lnTo>
                <a:lnTo>
                  <a:pt x="1984" y="840"/>
                </a:lnTo>
                <a:lnTo>
                  <a:pt x="1992" y="834"/>
                </a:lnTo>
                <a:lnTo>
                  <a:pt x="1994" y="828"/>
                </a:lnTo>
                <a:lnTo>
                  <a:pt x="1994" y="820"/>
                </a:lnTo>
                <a:lnTo>
                  <a:pt x="1990" y="812"/>
                </a:lnTo>
                <a:lnTo>
                  <a:pt x="1984" y="810"/>
                </a:lnTo>
                <a:lnTo>
                  <a:pt x="1980" y="808"/>
                </a:lnTo>
                <a:lnTo>
                  <a:pt x="1974" y="808"/>
                </a:lnTo>
                <a:lnTo>
                  <a:pt x="1966" y="808"/>
                </a:lnTo>
                <a:lnTo>
                  <a:pt x="1964" y="816"/>
                </a:lnTo>
                <a:lnTo>
                  <a:pt x="1960" y="822"/>
                </a:lnTo>
                <a:lnTo>
                  <a:pt x="1958" y="830"/>
                </a:lnTo>
                <a:lnTo>
                  <a:pt x="1958" y="840"/>
                </a:lnTo>
                <a:close/>
                <a:moveTo>
                  <a:pt x="2230" y="904"/>
                </a:moveTo>
                <a:lnTo>
                  <a:pt x="2230" y="904"/>
                </a:lnTo>
                <a:lnTo>
                  <a:pt x="2236" y="910"/>
                </a:lnTo>
                <a:lnTo>
                  <a:pt x="2244" y="914"/>
                </a:lnTo>
                <a:lnTo>
                  <a:pt x="2252" y="918"/>
                </a:lnTo>
                <a:lnTo>
                  <a:pt x="2262" y="920"/>
                </a:lnTo>
                <a:lnTo>
                  <a:pt x="2286" y="920"/>
                </a:lnTo>
                <a:lnTo>
                  <a:pt x="2310" y="920"/>
                </a:lnTo>
                <a:lnTo>
                  <a:pt x="2318" y="904"/>
                </a:lnTo>
                <a:lnTo>
                  <a:pt x="2324" y="892"/>
                </a:lnTo>
                <a:lnTo>
                  <a:pt x="2324" y="880"/>
                </a:lnTo>
                <a:lnTo>
                  <a:pt x="2322" y="872"/>
                </a:lnTo>
                <a:lnTo>
                  <a:pt x="2318" y="864"/>
                </a:lnTo>
                <a:lnTo>
                  <a:pt x="2312" y="860"/>
                </a:lnTo>
                <a:lnTo>
                  <a:pt x="2304" y="856"/>
                </a:lnTo>
                <a:lnTo>
                  <a:pt x="2296" y="854"/>
                </a:lnTo>
                <a:lnTo>
                  <a:pt x="2286" y="854"/>
                </a:lnTo>
                <a:lnTo>
                  <a:pt x="2276" y="856"/>
                </a:lnTo>
                <a:lnTo>
                  <a:pt x="2266" y="860"/>
                </a:lnTo>
                <a:lnTo>
                  <a:pt x="2256" y="866"/>
                </a:lnTo>
                <a:lnTo>
                  <a:pt x="2246" y="872"/>
                </a:lnTo>
                <a:lnTo>
                  <a:pt x="2240" y="882"/>
                </a:lnTo>
                <a:lnTo>
                  <a:pt x="2234" y="892"/>
                </a:lnTo>
                <a:lnTo>
                  <a:pt x="2230" y="904"/>
                </a:lnTo>
                <a:close/>
                <a:moveTo>
                  <a:pt x="2454" y="904"/>
                </a:moveTo>
                <a:lnTo>
                  <a:pt x="2454" y="904"/>
                </a:lnTo>
                <a:lnTo>
                  <a:pt x="2476" y="914"/>
                </a:lnTo>
                <a:lnTo>
                  <a:pt x="2488" y="918"/>
                </a:lnTo>
                <a:lnTo>
                  <a:pt x="2502" y="920"/>
                </a:lnTo>
                <a:lnTo>
                  <a:pt x="2508" y="914"/>
                </a:lnTo>
                <a:lnTo>
                  <a:pt x="2512" y="906"/>
                </a:lnTo>
                <a:lnTo>
                  <a:pt x="2516" y="898"/>
                </a:lnTo>
                <a:lnTo>
                  <a:pt x="2518" y="888"/>
                </a:lnTo>
                <a:lnTo>
                  <a:pt x="2518" y="878"/>
                </a:lnTo>
                <a:lnTo>
                  <a:pt x="2516" y="868"/>
                </a:lnTo>
                <a:lnTo>
                  <a:pt x="2514" y="858"/>
                </a:lnTo>
                <a:lnTo>
                  <a:pt x="2510" y="848"/>
                </a:lnTo>
                <a:lnTo>
                  <a:pt x="2494" y="846"/>
                </a:lnTo>
                <a:lnTo>
                  <a:pt x="2480" y="846"/>
                </a:lnTo>
                <a:lnTo>
                  <a:pt x="2470" y="850"/>
                </a:lnTo>
                <a:lnTo>
                  <a:pt x="2462" y="854"/>
                </a:lnTo>
                <a:lnTo>
                  <a:pt x="2456" y="864"/>
                </a:lnTo>
                <a:lnTo>
                  <a:pt x="2452" y="874"/>
                </a:lnTo>
                <a:lnTo>
                  <a:pt x="2452" y="888"/>
                </a:lnTo>
                <a:lnTo>
                  <a:pt x="2454" y="904"/>
                </a:lnTo>
                <a:close/>
                <a:moveTo>
                  <a:pt x="1774" y="928"/>
                </a:moveTo>
                <a:lnTo>
                  <a:pt x="1774" y="928"/>
                </a:lnTo>
                <a:lnTo>
                  <a:pt x="1778" y="920"/>
                </a:lnTo>
                <a:lnTo>
                  <a:pt x="1782" y="912"/>
                </a:lnTo>
                <a:lnTo>
                  <a:pt x="1782" y="900"/>
                </a:lnTo>
                <a:lnTo>
                  <a:pt x="1782" y="888"/>
                </a:lnTo>
                <a:lnTo>
                  <a:pt x="1750" y="888"/>
                </a:lnTo>
                <a:lnTo>
                  <a:pt x="1750" y="904"/>
                </a:lnTo>
                <a:lnTo>
                  <a:pt x="1750" y="912"/>
                </a:lnTo>
                <a:lnTo>
                  <a:pt x="1752" y="918"/>
                </a:lnTo>
                <a:lnTo>
                  <a:pt x="1756" y="922"/>
                </a:lnTo>
                <a:lnTo>
                  <a:pt x="1760" y="926"/>
                </a:lnTo>
                <a:lnTo>
                  <a:pt x="1766" y="928"/>
                </a:lnTo>
                <a:lnTo>
                  <a:pt x="1774" y="928"/>
                </a:lnTo>
                <a:close/>
                <a:moveTo>
                  <a:pt x="2678" y="984"/>
                </a:moveTo>
                <a:lnTo>
                  <a:pt x="2678" y="984"/>
                </a:lnTo>
                <a:lnTo>
                  <a:pt x="2718" y="984"/>
                </a:lnTo>
                <a:lnTo>
                  <a:pt x="2722" y="978"/>
                </a:lnTo>
                <a:lnTo>
                  <a:pt x="2726" y="970"/>
                </a:lnTo>
                <a:lnTo>
                  <a:pt x="2726" y="962"/>
                </a:lnTo>
                <a:lnTo>
                  <a:pt x="2726" y="952"/>
                </a:lnTo>
                <a:lnTo>
                  <a:pt x="2722" y="936"/>
                </a:lnTo>
                <a:lnTo>
                  <a:pt x="2718" y="920"/>
                </a:lnTo>
                <a:lnTo>
                  <a:pt x="2710" y="918"/>
                </a:lnTo>
                <a:lnTo>
                  <a:pt x="2702" y="916"/>
                </a:lnTo>
                <a:lnTo>
                  <a:pt x="2694" y="918"/>
                </a:lnTo>
                <a:lnTo>
                  <a:pt x="2688" y="920"/>
                </a:lnTo>
                <a:lnTo>
                  <a:pt x="2684" y="922"/>
                </a:lnTo>
                <a:lnTo>
                  <a:pt x="2678" y="926"/>
                </a:lnTo>
                <a:lnTo>
                  <a:pt x="2672" y="936"/>
                </a:lnTo>
                <a:lnTo>
                  <a:pt x="2670" y="948"/>
                </a:lnTo>
                <a:lnTo>
                  <a:pt x="2670" y="960"/>
                </a:lnTo>
                <a:lnTo>
                  <a:pt x="2672" y="972"/>
                </a:lnTo>
                <a:lnTo>
                  <a:pt x="2678" y="984"/>
                </a:lnTo>
                <a:close/>
                <a:moveTo>
                  <a:pt x="2414" y="1008"/>
                </a:moveTo>
                <a:lnTo>
                  <a:pt x="2414" y="1008"/>
                </a:lnTo>
                <a:lnTo>
                  <a:pt x="2430" y="1016"/>
                </a:lnTo>
                <a:lnTo>
                  <a:pt x="2444" y="1018"/>
                </a:lnTo>
                <a:lnTo>
                  <a:pt x="2458" y="1018"/>
                </a:lnTo>
                <a:lnTo>
                  <a:pt x="2478" y="1016"/>
                </a:lnTo>
                <a:lnTo>
                  <a:pt x="2484" y="1000"/>
                </a:lnTo>
                <a:lnTo>
                  <a:pt x="2488" y="986"/>
                </a:lnTo>
                <a:lnTo>
                  <a:pt x="2488" y="974"/>
                </a:lnTo>
                <a:lnTo>
                  <a:pt x="2486" y="964"/>
                </a:lnTo>
                <a:lnTo>
                  <a:pt x="2480" y="954"/>
                </a:lnTo>
                <a:lnTo>
                  <a:pt x="2474" y="948"/>
                </a:lnTo>
                <a:lnTo>
                  <a:pt x="2466" y="944"/>
                </a:lnTo>
                <a:lnTo>
                  <a:pt x="2458" y="942"/>
                </a:lnTo>
                <a:lnTo>
                  <a:pt x="2448" y="942"/>
                </a:lnTo>
                <a:lnTo>
                  <a:pt x="2440" y="944"/>
                </a:lnTo>
                <a:lnTo>
                  <a:pt x="2432" y="948"/>
                </a:lnTo>
                <a:lnTo>
                  <a:pt x="2424" y="956"/>
                </a:lnTo>
                <a:lnTo>
                  <a:pt x="2418" y="964"/>
                </a:lnTo>
                <a:lnTo>
                  <a:pt x="2414" y="976"/>
                </a:lnTo>
                <a:lnTo>
                  <a:pt x="2412" y="990"/>
                </a:lnTo>
                <a:lnTo>
                  <a:pt x="2414" y="1008"/>
                </a:lnTo>
                <a:close/>
                <a:moveTo>
                  <a:pt x="774" y="952"/>
                </a:moveTo>
                <a:lnTo>
                  <a:pt x="774" y="952"/>
                </a:lnTo>
                <a:lnTo>
                  <a:pt x="774" y="976"/>
                </a:lnTo>
                <a:lnTo>
                  <a:pt x="782" y="980"/>
                </a:lnTo>
                <a:lnTo>
                  <a:pt x="790" y="982"/>
                </a:lnTo>
                <a:lnTo>
                  <a:pt x="802" y="984"/>
                </a:lnTo>
                <a:lnTo>
                  <a:pt x="814" y="984"/>
                </a:lnTo>
                <a:lnTo>
                  <a:pt x="824" y="982"/>
                </a:lnTo>
                <a:lnTo>
                  <a:pt x="834" y="978"/>
                </a:lnTo>
                <a:lnTo>
                  <a:pt x="836" y="976"/>
                </a:lnTo>
                <a:lnTo>
                  <a:pt x="838" y="970"/>
                </a:lnTo>
                <a:lnTo>
                  <a:pt x="838" y="966"/>
                </a:lnTo>
                <a:lnTo>
                  <a:pt x="838" y="960"/>
                </a:lnTo>
                <a:lnTo>
                  <a:pt x="838" y="956"/>
                </a:lnTo>
                <a:lnTo>
                  <a:pt x="836" y="952"/>
                </a:lnTo>
                <a:lnTo>
                  <a:pt x="830" y="946"/>
                </a:lnTo>
                <a:lnTo>
                  <a:pt x="820" y="944"/>
                </a:lnTo>
                <a:lnTo>
                  <a:pt x="810" y="942"/>
                </a:lnTo>
                <a:lnTo>
                  <a:pt x="800" y="944"/>
                </a:lnTo>
                <a:lnTo>
                  <a:pt x="788" y="946"/>
                </a:lnTo>
                <a:lnTo>
                  <a:pt x="780" y="948"/>
                </a:lnTo>
                <a:lnTo>
                  <a:pt x="774" y="952"/>
                </a:lnTo>
                <a:close/>
                <a:moveTo>
                  <a:pt x="1054" y="1056"/>
                </a:moveTo>
                <a:lnTo>
                  <a:pt x="1054" y="1056"/>
                </a:lnTo>
                <a:lnTo>
                  <a:pt x="1052" y="1042"/>
                </a:lnTo>
                <a:lnTo>
                  <a:pt x="1050" y="1036"/>
                </a:lnTo>
                <a:lnTo>
                  <a:pt x="1048" y="1030"/>
                </a:lnTo>
                <a:lnTo>
                  <a:pt x="1044" y="1026"/>
                </a:lnTo>
                <a:lnTo>
                  <a:pt x="1038" y="1024"/>
                </a:lnTo>
                <a:lnTo>
                  <a:pt x="1032" y="1022"/>
                </a:lnTo>
                <a:lnTo>
                  <a:pt x="1022" y="1024"/>
                </a:lnTo>
                <a:lnTo>
                  <a:pt x="1022" y="1032"/>
                </a:lnTo>
                <a:lnTo>
                  <a:pt x="1022" y="1040"/>
                </a:lnTo>
                <a:lnTo>
                  <a:pt x="1024" y="1046"/>
                </a:lnTo>
                <a:lnTo>
                  <a:pt x="1028" y="1050"/>
                </a:lnTo>
                <a:lnTo>
                  <a:pt x="1032" y="1054"/>
                </a:lnTo>
                <a:lnTo>
                  <a:pt x="1038" y="1056"/>
                </a:lnTo>
                <a:lnTo>
                  <a:pt x="1046" y="1056"/>
                </a:lnTo>
                <a:lnTo>
                  <a:pt x="1054" y="1056"/>
                </a:lnTo>
                <a:close/>
                <a:moveTo>
                  <a:pt x="158" y="1152"/>
                </a:moveTo>
                <a:lnTo>
                  <a:pt x="158" y="1152"/>
                </a:lnTo>
                <a:lnTo>
                  <a:pt x="166" y="1156"/>
                </a:lnTo>
                <a:lnTo>
                  <a:pt x="174" y="1160"/>
                </a:lnTo>
                <a:lnTo>
                  <a:pt x="184" y="1160"/>
                </a:lnTo>
                <a:lnTo>
                  <a:pt x="192" y="1160"/>
                </a:lnTo>
                <a:lnTo>
                  <a:pt x="202" y="1158"/>
                </a:lnTo>
                <a:lnTo>
                  <a:pt x="210" y="1154"/>
                </a:lnTo>
                <a:lnTo>
                  <a:pt x="218" y="1148"/>
                </a:lnTo>
                <a:lnTo>
                  <a:pt x="222" y="1144"/>
                </a:lnTo>
                <a:lnTo>
                  <a:pt x="222" y="1132"/>
                </a:lnTo>
                <a:lnTo>
                  <a:pt x="222" y="1122"/>
                </a:lnTo>
                <a:lnTo>
                  <a:pt x="218" y="1114"/>
                </a:lnTo>
                <a:lnTo>
                  <a:pt x="214" y="1108"/>
                </a:lnTo>
                <a:lnTo>
                  <a:pt x="208" y="1104"/>
                </a:lnTo>
                <a:lnTo>
                  <a:pt x="202" y="1100"/>
                </a:lnTo>
                <a:lnTo>
                  <a:pt x="196" y="1100"/>
                </a:lnTo>
                <a:lnTo>
                  <a:pt x="190" y="1100"/>
                </a:lnTo>
                <a:lnTo>
                  <a:pt x="182" y="1102"/>
                </a:lnTo>
                <a:lnTo>
                  <a:pt x="176" y="1104"/>
                </a:lnTo>
                <a:lnTo>
                  <a:pt x="170" y="1108"/>
                </a:lnTo>
                <a:lnTo>
                  <a:pt x="164" y="1114"/>
                </a:lnTo>
                <a:lnTo>
                  <a:pt x="160" y="1122"/>
                </a:lnTo>
                <a:lnTo>
                  <a:pt x="158" y="1130"/>
                </a:lnTo>
                <a:lnTo>
                  <a:pt x="158" y="1140"/>
                </a:lnTo>
                <a:lnTo>
                  <a:pt x="158" y="1152"/>
                </a:lnTo>
                <a:close/>
                <a:moveTo>
                  <a:pt x="510" y="1216"/>
                </a:moveTo>
                <a:lnTo>
                  <a:pt x="510" y="1216"/>
                </a:lnTo>
                <a:lnTo>
                  <a:pt x="518" y="1222"/>
                </a:lnTo>
                <a:lnTo>
                  <a:pt x="524" y="1226"/>
                </a:lnTo>
                <a:lnTo>
                  <a:pt x="532" y="1230"/>
                </a:lnTo>
                <a:lnTo>
                  <a:pt x="540" y="1230"/>
                </a:lnTo>
                <a:lnTo>
                  <a:pt x="548" y="1230"/>
                </a:lnTo>
                <a:lnTo>
                  <a:pt x="556" y="1230"/>
                </a:lnTo>
                <a:lnTo>
                  <a:pt x="572" y="1224"/>
                </a:lnTo>
                <a:lnTo>
                  <a:pt x="588" y="1216"/>
                </a:lnTo>
                <a:lnTo>
                  <a:pt x="602" y="1206"/>
                </a:lnTo>
                <a:lnTo>
                  <a:pt x="612" y="1194"/>
                </a:lnTo>
                <a:lnTo>
                  <a:pt x="622" y="1184"/>
                </a:lnTo>
                <a:lnTo>
                  <a:pt x="620" y="1164"/>
                </a:lnTo>
                <a:lnTo>
                  <a:pt x="614" y="1148"/>
                </a:lnTo>
                <a:lnTo>
                  <a:pt x="608" y="1136"/>
                </a:lnTo>
                <a:lnTo>
                  <a:pt x="600" y="1128"/>
                </a:lnTo>
                <a:lnTo>
                  <a:pt x="592" y="1124"/>
                </a:lnTo>
                <a:lnTo>
                  <a:pt x="582" y="1120"/>
                </a:lnTo>
                <a:lnTo>
                  <a:pt x="572" y="1122"/>
                </a:lnTo>
                <a:lnTo>
                  <a:pt x="562" y="1124"/>
                </a:lnTo>
                <a:lnTo>
                  <a:pt x="552" y="1130"/>
                </a:lnTo>
                <a:lnTo>
                  <a:pt x="544" y="1138"/>
                </a:lnTo>
                <a:lnTo>
                  <a:pt x="534" y="1148"/>
                </a:lnTo>
                <a:lnTo>
                  <a:pt x="526" y="1158"/>
                </a:lnTo>
                <a:lnTo>
                  <a:pt x="520" y="1172"/>
                </a:lnTo>
                <a:lnTo>
                  <a:pt x="514" y="1186"/>
                </a:lnTo>
                <a:lnTo>
                  <a:pt x="512" y="1200"/>
                </a:lnTo>
                <a:lnTo>
                  <a:pt x="510" y="1216"/>
                </a:lnTo>
                <a:close/>
                <a:moveTo>
                  <a:pt x="742" y="1160"/>
                </a:moveTo>
                <a:lnTo>
                  <a:pt x="742" y="1160"/>
                </a:lnTo>
                <a:lnTo>
                  <a:pt x="750" y="1160"/>
                </a:lnTo>
                <a:lnTo>
                  <a:pt x="758" y="1160"/>
                </a:lnTo>
                <a:lnTo>
                  <a:pt x="764" y="1158"/>
                </a:lnTo>
                <a:lnTo>
                  <a:pt x="768" y="1154"/>
                </a:lnTo>
                <a:lnTo>
                  <a:pt x="772" y="1150"/>
                </a:lnTo>
                <a:lnTo>
                  <a:pt x="774" y="1144"/>
                </a:lnTo>
                <a:lnTo>
                  <a:pt x="774" y="1136"/>
                </a:lnTo>
                <a:lnTo>
                  <a:pt x="774" y="1128"/>
                </a:lnTo>
                <a:lnTo>
                  <a:pt x="766" y="1122"/>
                </a:lnTo>
                <a:lnTo>
                  <a:pt x="756" y="1120"/>
                </a:lnTo>
                <a:lnTo>
                  <a:pt x="748" y="1122"/>
                </a:lnTo>
                <a:lnTo>
                  <a:pt x="740" y="1126"/>
                </a:lnTo>
                <a:lnTo>
                  <a:pt x="736" y="1134"/>
                </a:lnTo>
                <a:lnTo>
                  <a:pt x="734" y="1142"/>
                </a:lnTo>
                <a:lnTo>
                  <a:pt x="736" y="1152"/>
                </a:lnTo>
                <a:lnTo>
                  <a:pt x="742" y="1160"/>
                </a:lnTo>
                <a:close/>
                <a:moveTo>
                  <a:pt x="910" y="1200"/>
                </a:moveTo>
                <a:lnTo>
                  <a:pt x="910" y="1200"/>
                </a:lnTo>
                <a:lnTo>
                  <a:pt x="942" y="1200"/>
                </a:lnTo>
                <a:lnTo>
                  <a:pt x="946" y="1196"/>
                </a:lnTo>
                <a:lnTo>
                  <a:pt x="948" y="1190"/>
                </a:lnTo>
                <a:lnTo>
                  <a:pt x="950" y="1176"/>
                </a:lnTo>
                <a:lnTo>
                  <a:pt x="948" y="1162"/>
                </a:lnTo>
                <a:lnTo>
                  <a:pt x="946" y="1156"/>
                </a:lnTo>
                <a:lnTo>
                  <a:pt x="942" y="1152"/>
                </a:lnTo>
                <a:lnTo>
                  <a:pt x="910" y="1152"/>
                </a:lnTo>
                <a:lnTo>
                  <a:pt x="906" y="1166"/>
                </a:lnTo>
                <a:lnTo>
                  <a:pt x="904" y="1176"/>
                </a:lnTo>
                <a:lnTo>
                  <a:pt x="906" y="1186"/>
                </a:lnTo>
                <a:lnTo>
                  <a:pt x="910" y="1200"/>
                </a:lnTo>
                <a:close/>
                <a:moveTo>
                  <a:pt x="550" y="1360"/>
                </a:moveTo>
                <a:lnTo>
                  <a:pt x="550" y="1360"/>
                </a:lnTo>
                <a:lnTo>
                  <a:pt x="554" y="1356"/>
                </a:lnTo>
                <a:lnTo>
                  <a:pt x="556" y="1350"/>
                </a:lnTo>
                <a:lnTo>
                  <a:pt x="558" y="1336"/>
                </a:lnTo>
                <a:lnTo>
                  <a:pt x="558" y="1304"/>
                </a:lnTo>
                <a:lnTo>
                  <a:pt x="526" y="1304"/>
                </a:lnTo>
                <a:lnTo>
                  <a:pt x="522" y="1310"/>
                </a:lnTo>
                <a:lnTo>
                  <a:pt x="520" y="1318"/>
                </a:lnTo>
                <a:lnTo>
                  <a:pt x="520" y="1328"/>
                </a:lnTo>
                <a:lnTo>
                  <a:pt x="522" y="1338"/>
                </a:lnTo>
                <a:lnTo>
                  <a:pt x="526" y="1346"/>
                </a:lnTo>
                <a:lnTo>
                  <a:pt x="532" y="1354"/>
                </a:lnTo>
                <a:lnTo>
                  <a:pt x="540" y="1358"/>
                </a:lnTo>
                <a:lnTo>
                  <a:pt x="550" y="1360"/>
                </a:lnTo>
                <a:close/>
                <a:moveTo>
                  <a:pt x="990" y="1320"/>
                </a:moveTo>
                <a:lnTo>
                  <a:pt x="990" y="1320"/>
                </a:lnTo>
                <a:lnTo>
                  <a:pt x="990" y="1344"/>
                </a:lnTo>
                <a:lnTo>
                  <a:pt x="1000" y="1350"/>
                </a:lnTo>
                <a:lnTo>
                  <a:pt x="1010" y="1352"/>
                </a:lnTo>
                <a:lnTo>
                  <a:pt x="1016" y="1354"/>
                </a:lnTo>
                <a:lnTo>
                  <a:pt x="1022" y="1352"/>
                </a:lnTo>
                <a:lnTo>
                  <a:pt x="1028" y="1348"/>
                </a:lnTo>
                <a:lnTo>
                  <a:pt x="1030" y="1344"/>
                </a:lnTo>
                <a:lnTo>
                  <a:pt x="1032" y="1338"/>
                </a:lnTo>
                <a:lnTo>
                  <a:pt x="1034" y="1332"/>
                </a:lnTo>
                <a:lnTo>
                  <a:pt x="1032" y="1326"/>
                </a:lnTo>
                <a:lnTo>
                  <a:pt x="1030" y="1320"/>
                </a:lnTo>
                <a:lnTo>
                  <a:pt x="1028" y="1316"/>
                </a:lnTo>
                <a:lnTo>
                  <a:pt x="1022" y="1312"/>
                </a:lnTo>
                <a:lnTo>
                  <a:pt x="1016" y="1310"/>
                </a:lnTo>
                <a:lnTo>
                  <a:pt x="1010" y="1310"/>
                </a:lnTo>
                <a:lnTo>
                  <a:pt x="1000" y="1314"/>
                </a:lnTo>
                <a:lnTo>
                  <a:pt x="990" y="1320"/>
                </a:lnTo>
                <a:close/>
                <a:moveTo>
                  <a:pt x="2438" y="1360"/>
                </a:moveTo>
                <a:lnTo>
                  <a:pt x="2438" y="1360"/>
                </a:lnTo>
                <a:lnTo>
                  <a:pt x="2438" y="1354"/>
                </a:lnTo>
                <a:lnTo>
                  <a:pt x="2438" y="1348"/>
                </a:lnTo>
                <a:lnTo>
                  <a:pt x="2444" y="1342"/>
                </a:lnTo>
                <a:lnTo>
                  <a:pt x="2446" y="1332"/>
                </a:lnTo>
                <a:lnTo>
                  <a:pt x="2448" y="1328"/>
                </a:lnTo>
                <a:lnTo>
                  <a:pt x="2446" y="1320"/>
                </a:lnTo>
                <a:lnTo>
                  <a:pt x="2438" y="1316"/>
                </a:lnTo>
                <a:lnTo>
                  <a:pt x="2432" y="1314"/>
                </a:lnTo>
                <a:lnTo>
                  <a:pt x="2424" y="1312"/>
                </a:lnTo>
                <a:lnTo>
                  <a:pt x="2414" y="1312"/>
                </a:lnTo>
                <a:lnTo>
                  <a:pt x="2414" y="1330"/>
                </a:lnTo>
                <a:lnTo>
                  <a:pt x="2416" y="1346"/>
                </a:lnTo>
                <a:lnTo>
                  <a:pt x="2418" y="1354"/>
                </a:lnTo>
                <a:lnTo>
                  <a:pt x="2422" y="1358"/>
                </a:lnTo>
                <a:lnTo>
                  <a:pt x="2428" y="1360"/>
                </a:lnTo>
                <a:lnTo>
                  <a:pt x="2438" y="1360"/>
                </a:lnTo>
                <a:close/>
                <a:moveTo>
                  <a:pt x="406" y="1376"/>
                </a:moveTo>
                <a:lnTo>
                  <a:pt x="406" y="1376"/>
                </a:lnTo>
                <a:lnTo>
                  <a:pt x="408" y="1384"/>
                </a:lnTo>
                <a:lnTo>
                  <a:pt x="412" y="1390"/>
                </a:lnTo>
                <a:lnTo>
                  <a:pt x="416" y="1392"/>
                </a:lnTo>
                <a:lnTo>
                  <a:pt x="422" y="1396"/>
                </a:lnTo>
                <a:lnTo>
                  <a:pt x="428" y="1396"/>
                </a:lnTo>
                <a:lnTo>
                  <a:pt x="436" y="1394"/>
                </a:lnTo>
                <a:lnTo>
                  <a:pt x="450" y="1388"/>
                </a:lnTo>
                <a:lnTo>
                  <a:pt x="466" y="1378"/>
                </a:lnTo>
                <a:lnTo>
                  <a:pt x="476" y="1366"/>
                </a:lnTo>
                <a:lnTo>
                  <a:pt x="482" y="1358"/>
                </a:lnTo>
                <a:lnTo>
                  <a:pt x="484" y="1352"/>
                </a:lnTo>
                <a:lnTo>
                  <a:pt x="486" y="1344"/>
                </a:lnTo>
                <a:lnTo>
                  <a:pt x="486" y="1336"/>
                </a:lnTo>
                <a:lnTo>
                  <a:pt x="462" y="1336"/>
                </a:lnTo>
                <a:lnTo>
                  <a:pt x="460" y="1350"/>
                </a:lnTo>
                <a:lnTo>
                  <a:pt x="456" y="1358"/>
                </a:lnTo>
                <a:lnTo>
                  <a:pt x="450" y="1366"/>
                </a:lnTo>
                <a:lnTo>
                  <a:pt x="442" y="1370"/>
                </a:lnTo>
                <a:lnTo>
                  <a:pt x="434" y="1372"/>
                </a:lnTo>
                <a:lnTo>
                  <a:pt x="426" y="1372"/>
                </a:lnTo>
                <a:lnTo>
                  <a:pt x="406" y="1376"/>
                </a:lnTo>
                <a:close/>
                <a:moveTo>
                  <a:pt x="166" y="1408"/>
                </a:moveTo>
                <a:lnTo>
                  <a:pt x="166" y="1408"/>
                </a:lnTo>
                <a:lnTo>
                  <a:pt x="166" y="1400"/>
                </a:lnTo>
                <a:lnTo>
                  <a:pt x="166" y="1390"/>
                </a:lnTo>
                <a:lnTo>
                  <a:pt x="168" y="1370"/>
                </a:lnTo>
                <a:lnTo>
                  <a:pt x="168" y="1362"/>
                </a:lnTo>
                <a:lnTo>
                  <a:pt x="164" y="1356"/>
                </a:lnTo>
                <a:lnTo>
                  <a:pt x="162" y="1352"/>
                </a:lnTo>
                <a:lnTo>
                  <a:pt x="160" y="1352"/>
                </a:lnTo>
                <a:lnTo>
                  <a:pt x="150" y="1352"/>
                </a:lnTo>
                <a:lnTo>
                  <a:pt x="146" y="1358"/>
                </a:lnTo>
                <a:lnTo>
                  <a:pt x="144" y="1366"/>
                </a:lnTo>
                <a:lnTo>
                  <a:pt x="144" y="1376"/>
                </a:lnTo>
                <a:lnTo>
                  <a:pt x="144" y="1384"/>
                </a:lnTo>
                <a:lnTo>
                  <a:pt x="146" y="1394"/>
                </a:lnTo>
                <a:lnTo>
                  <a:pt x="152" y="1400"/>
                </a:lnTo>
                <a:lnTo>
                  <a:pt x="158" y="1406"/>
                </a:lnTo>
                <a:lnTo>
                  <a:pt x="166" y="1408"/>
                </a:lnTo>
                <a:close/>
                <a:moveTo>
                  <a:pt x="2534" y="1400"/>
                </a:moveTo>
                <a:lnTo>
                  <a:pt x="2534" y="1400"/>
                </a:lnTo>
                <a:lnTo>
                  <a:pt x="2534" y="1394"/>
                </a:lnTo>
                <a:lnTo>
                  <a:pt x="2538" y="1392"/>
                </a:lnTo>
                <a:lnTo>
                  <a:pt x="2544" y="1386"/>
                </a:lnTo>
                <a:lnTo>
                  <a:pt x="2548" y="1384"/>
                </a:lnTo>
                <a:lnTo>
                  <a:pt x="2550" y="1380"/>
                </a:lnTo>
                <a:lnTo>
                  <a:pt x="2550" y="1374"/>
                </a:lnTo>
                <a:lnTo>
                  <a:pt x="2550" y="1368"/>
                </a:lnTo>
                <a:lnTo>
                  <a:pt x="2542" y="1364"/>
                </a:lnTo>
                <a:lnTo>
                  <a:pt x="2536" y="1362"/>
                </a:lnTo>
                <a:lnTo>
                  <a:pt x="2528" y="1360"/>
                </a:lnTo>
                <a:lnTo>
                  <a:pt x="2518" y="1360"/>
                </a:lnTo>
                <a:lnTo>
                  <a:pt x="2518" y="1374"/>
                </a:lnTo>
                <a:lnTo>
                  <a:pt x="2518" y="1386"/>
                </a:lnTo>
                <a:lnTo>
                  <a:pt x="2520" y="1392"/>
                </a:lnTo>
                <a:lnTo>
                  <a:pt x="2524" y="1396"/>
                </a:lnTo>
                <a:lnTo>
                  <a:pt x="2528" y="1398"/>
                </a:lnTo>
                <a:lnTo>
                  <a:pt x="2534" y="1400"/>
                </a:lnTo>
                <a:close/>
                <a:moveTo>
                  <a:pt x="1638" y="1480"/>
                </a:moveTo>
                <a:lnTo>
                  <a:pt x="1638" y="1480"/>
                </a:lnTo>
                <a:lnTo>
                  <a:pt x="1678" y="1480"/>
                </a:lnTo>
                <a:lnTo>
                  <a:pt x="1684" y="1472"/>
                </a:lnTo>
                <a:lnTo>
                  <a:pt x="1686" y="1460"/>
                </a:lnTo>
                <a:lnTo>
                  <a:pt x="1686" y="1446"/>
                </a:lnTo>
                <a:lnTo>
                  <a:pt x="1686" y="1432"/>
                </a:lnTo>
                <a:lnTo>
                  <a:pt x="1678" y="1426"/>
                </a:lnTo>
                <a:lnTo>
                  <a:pt x="1666" y="1424"/>
                </a:lnTo>
                <a:lnTo>
                  <a:pt x="1652" y="1424"/>
                </a:lnTo>
                <a:lnTo>
                  <a:pt x="1638" y="1424"/>
                </a:lnTo>
                <a:lnTo>
                  <a:pt x="1634" y="1438"/>
                </a:lnTo>
                <a:lnTo>
                  <a:pt x="1632" y="1452"/>
                </a:lnTo>
                <a:lnTo>
                  <a:pt x="1634" y="1464"/>
                </a:lnTo>
                <a:lnTo>
                  <a:pt x="1638" y="1480"/>
                </a:lnTo>
                <a:close/>
                <a:moveTo>
                  <a:pt x="734" y="1472"/>
                </a:moveTo>
                <a:lnTo>
                  <a:pt x="734" y="1472"/>
                </a:lnTo>
                <a:lnTo>
                  <a:pt x="774" y="1472"/>
                </a:lnTo>
                <a:lnTo>
                  <a:pt x="778" y="1452"/>
                </a:lnTo>
                <a:lnTo>
                  <a:pt x="774" y="1432"/>
                </a:lnTo>
                <a:lnTo>
                  <a:pt x="734" y="1432"/>
                </a:lnTo>
                <a:lnTo>
                  <a:pt x="734" y="1472"/>
                </a:lnTo>
                <a:close/>
                <a:moveTo>
                  <a:pt x="902" y="1512"/>
                </a:moveTo>
                <a:lnTo>
                  <a:pt x="902" y="1512"/>
                </a:lnTo>
                <a:lnTo>
                  <a:pt x="908" y="1504"/>
                </a:lnTo>
                <a:lnTo>
                  <a:pt x="910" y="1494"/>
                </a:lnTo>
                <a:lnTo>
                  <a:pt x="912" y="1482"/>
                </a:lnTo>
                <a:lnTo>
                  <a:pt x="910" y="1470"/>
                </a:lnTo>
                <a:lnTo>
                  <a:pt x="906" y="1458"/>
                </a:lnTo>
                <a:lnTo>
                  <a:pt x="902" y="1448"/>
                </a:lnTo>
                <a:lnTo>
                  <a:pt x="894" y="1442"/>
                </a:lnTo>
                <a:lnTo>
                  <a:pt x="890" y="1440"/>
                </a:lnTo>
                <a:lnTo>
                  <a:pt x="886" y="1440"/>
                </a:lnTo>
                <a:lnTo>
                  <a:pt x="882" y="1442"/>
                </a:lnTo>
                <a:lnTo>
                  <a:pt x="878" y="1446"/>
                </a:lnTo>
                <a:lnTo>
                  <a:pt x="874" y="1454"/>
                </a:lnTo>
                <a:lnTo>
                  <a:pt x="872" y="1466"/>
                </a:lnTo>
                <a:lnTo>
                  <a:pt x="874" y="1478"/>
                </a:lnTo>
                <a:lnTo>
                  <a:pt x="878" y="1490"/>
                </a:lnTo>
                <a:lnTo>
                  <a:pt x="884" y="1500"/>
                </a:lnTo>
                <a:lnTo>
                  <a:pt x="892" y="1508"/>
                </a:lnTo>
                <a:lnTo>
                  <a:pt x="902" y="1512"/>
                </a:lnTo>
                <a:close/>
                <a:moveTo>
                  <a:pt x="910" y="1608"/>
                </a:moveTo>
                <a:lnTo>
                  <a:pt x="910" y="1608"/>
                </a:lnTo>
                <a:lnTo>
                  <a:pt x="906" y="1614"/>
                </a:lnTo>
                <a:lnTo>
                  <a:pt x="902" y="1624"/>
                </a:lnTo>
                <a:lnTo>
                  <a:pt x="900" y="1634"/>
                </a:lnTo>
                <a:lnTo>
                  <a:pt x="900" y="1648"/>
                </a:lnTo>
                <a:lnTo>
                  <a:pt x="904" y="1672"/>
                </a:lnTo>
                <a:lnTo>
                  <a:pt x="906" y="1682"/>
                </a:lnTo>
                <a:lnTo>
                  <a:pt x="910" y="1688"/>
                </a:lnTo>
                <a:lnTo>
                  <a:pt x="932" y="1688"/>
                </a:lnTo>
                <a:lnTo>
                  <a:pt x="952" y="1686"/>
                </a:lnTo>
                <a:lnTo>
                  <a:pt x="968" y="1680"/>
                </a:lnTo>
                <a:lnTo>
                  <a:pt x="982" y="1672"/>
                </a:lnTo>
                <a:lnTo>
                  <a:pt x="984" y="1652"/>
                </a:lnTo>
                <a:lnTo>
                  <a:pt x="982" y="1636"/>
                </a:lnTo>
                <a:lnTo>
                  <a:pt x="976" y="1620"/>
                </a:lnTo>
                <a:lnTo>
                  <a:pt x="966" y="1610"/>
                </a:lnTo>
                <a:lnTo>
                  <a:pt x="954" y="1602"/>
                </a:lnTo>
                <a:lnTo>
                  <a:pt x="940" y="1600"/>
                </a:lnTo>
                <a:lnTo>
                  <a:pt x="926" y="1602"/>
                </a:lnTo>
                <a:lnTo>
                  <a:pt x="918" y="1604"/>
                </a:lnTo>
                <a:lnTo>
                  <a:pt x="910" y="1608"/>
                </a:lnTo>
                <a:close/>
                <a:moveTo>
                  <a:pt x="1606" y="1688"/>
                </a:moveTo>
                <a:lnTo>
                  <a:pt x="1606" y="1688"/>
                </a:lnTo>
                <a:lnTo>
                  <a:pt x="1618" y="1690"/>
                </a:lnTo>
                <a:lnTo>
                  <a:pt x="1628" y="1690"/>
                </a:lnTo>
                <a:lnTo>
                  <a:pt x="1636" y="1688"/>
                </a:lnTo>
                <a:lnTo>
                  <a:pt x="1644" y="1686"/>
                </a:lnTo>
                <a:lnTo>
                  <a:pt x="1650" y="1682"/>
                </a:lnTo>
                <a:lnTo>
                  <a:pt x="1654" y="1676"/>
                </a:lnTo>
                <a:lnTo>
                  <a:pt x="1658" y="1668"/>
                </a:lnTo>
                <a:lnTo>
                  <a:pt x="1660" y="1662"/>
                </a:lnTo>
                <a:lnTo>
                  <a:pt x="1662" y="1644"/>
                </a:lnTo>
                <a:lnTo>
                  <a:pt x="1660" y="1628"/>
                </a:lnTo>
                <a:lnTo>
                  <a:pt x="1654" y="1612"/>
                </a:lnTo>
                <a:lnTo>
                  <a:pt x="1646" y="1600"/>
                </a:lnTo>
                <a:lnTo>
                  <a:pt x="1636" y="1598"/>
                </a:lnTo>
                <a:lnTo>
                  <a:pt x="1626" y="1596"/>
                </a:lnTo>
                <a:lnTo>
                  <a:pt x="1620" y="1598"/>
                </a:lnTo>
                <a:lnTo>
                  <a:pt x="1612" y="1602"/>
                </a:lnTo>
                <a:lnTo>
                  <a:pt x="1608" y="1606"/>
                </a:lnTo>
                <a:lnTo>
                  <a:pt x="1604" y="1612"/>
                </a:lnTo>
                <a:lnTo>
                  <a:pt x="1600" y="1618"/>
                </a:lnTo>
                <a:lnTo>
                  <a:pt x="1598" y="1626"/>
                </a:lnTo>
                <a:lnTo>
                  <a:pt x="1596" y="1642"/>
                </a:lnTo>
                <a:lnTo>
                  <a:pt x="1598" y="1658"/>
                </a:lnTo>
                <a:lnTo>
                  <a:pt x="1600" y="1674"/>
                </a:lnTo>
                <a:lnTo>
                  <a:pt x="1606" y="1688"/>
                </a:lnTo>
                <a:close/>
                <a:moveTo>
                  <a:pt x="870" y="1640"/>
                </a:moveTo>
                <a:lnTo>
                  <a:pt x="870" y="1640"/>
                </a:lnTo>
                <a:lnTo>
                  <a:pt x="870" y="1608"/>
                </a:lnTo>
                <a:lnTo>
                  <a:pt x="846" y="1608"/>
                </a:lnTo>
                <a:lnTo>
                  <a:pt x="846" y="1622"/>
                </a:lnTo>
                <a:lnTo>
                  <a:pt x="846" y="1630"/>
                </a:lnTo>
                <a:lnTo>
                  <a:pt x="848" y="1634"/>
                </a:lnTo>
                <a:lnTo>
                  <a:pt x="850" y="1638"/>
                </a:lnTo>
                <a:lnTo>
                  <a:pt x="854" y="1642"/>
                </a:lnTo>
                <a:lnTo>
                  <a:pt x="862" y="1642"/>
                </a:lnTo>
                <a:lnTo>
                  <a:pt x="870" y="1640"/>
                </a:lnTo>
                <a:close/>
                <a:moveTo>
                  <a:pt x="2094" y="1632"/>
                </a:moveTo>
                <a:lnTo>
                  <a:pt x="2094" y="1632"/>
                </a:lnTo>
                <a:lnTo>
                  <a:pt x="2102" y="1634"/>
                </a:lnTo>
                <a:lnTo>
                  <a:pt x="2108" y="1638"/>
                </a:lnTo>
                <a:lnTo>
                  <a:pt x="2116" y="1640"/>
                </a:lnTo>
                <a:lnTo>
                  <a:pt x="2126" y="1640"/>
                </a:lnTo>
                <a:lnTo>
                  <a:pt x="2126" y="1628"/>
                </a:lnTo>
                <a:lnTo>
                  <a:pt x="2124" y="1618"/>
                </a:lnTo>
                <a:lnTo>
                  <a:pt x="2118" y="1610"/>
                </a:lnTo>
                <a:lnTo>
                  <a:pt x="2110" y="1608"/>
                </a:lnTo>
                <a:lnTo>
                  <a:pt x="2108" y="1614"/>
                </a:lnTo>
                <a:lnTo>
                  <a:pt x="2102" y="1620"/>
                </a:lnTo>
                <a:lnTo>
                  <a:pt x="2098" y="1626"/>
                </a:lnTo>
                <a:lnTo>
                  <a:pt x="2094" y="1632"/>
                </a:lnTo>
                <a:close/>
                <a:moveTo>
                  <a:pt x="2446" y="1672"/>
                </a:moveTo>
                <a:lnTo>
                  <a:pt x="2446" y="1672"/>
                </a:lnTo>
                <a:lnTo>
                  <a:pt x="2440" y="1680"/>
                </a:lnTo>
                <a:lnTo>
                  <a:pt x="2436" y="1688"/>
                </a:lnTo>
                <a:lnTo>
                  <a:pt x="2432" y="1698"/>
                </a:lnTo>
                <a:lnTo>
                  <a:pt x="2430" y="1708"/>
                </a:lnTo>
                <a:lnTo>
                  <a:pt x="2430" y="1720"/>
                </a:lnTo>
                <a:lnTo>
                  <a:pt x="2432" y="1730"/>
                </a:lnTo>
                <a:lnTo>
                  <a:pt x="2434" y="1742"/>
                </a:lnTo>
                <a:lnTo>
                  <a:pt x="2438" y="1752"/>
                </a:lnTo>
                <a:lnTo>
                  <a:pt x="2450" y="1754"/>
                </a:lnTo>
                <a:lnTo>
                  <a:pt x="2462" y="1754"/>
                </a:lnTo>
                <a:lnTo>
                  <a:pt x="2472" y="1752"/>
                </a:lnTo>
                <a:lnTo>
                  <a:pt x="2480" y="1748"/>
                </a:lnTo>
                <a:lnTo>
                  <a:pt x="2486" y="1740"/>
                </a:lnTo>
                <a:lnTo>
                  <a:pt x="2490" y="1732"/>
                </a:lnTo>
                <a:lnTo>
                  <a:pt x="2494" y="1724"/>
                </a:lnTo>
                <a:lnTo>
                  <a:pt x="2494" y="1714"/>
                </a:lnTo>
                <a:lnTo>
                  <a:pt x="2494" y="1706"/>
                </a:lnTo>
                <a:lnTo>
                  <a:pt x="2492" y="1696"/>
                </a:lnTo>
                <a:lnTo>
                  <a:pt x="2490" y="1688"/>
                </a:lnTo>
                <a:lnTo>
                  <a:pt x="2484" y="1680"/>
                </a:lnTo>
                <a:lnTo>
                  <a:pt x="2478" y="1674"/>
                </a:lnTo>
                <a:lnTo>
                  <a:pt x="2468" y="1672"/>
                </a:lnTo>
                <a:lnTo>
                  <a:pt x="2458" y="1670"/>
                </a:lnTo>
                <a:lnTo>
                  <a:pt x="2446" y="1672"/>
                </a:lnTo>
                <a:close/>
                <a:moveTo>
                  <a:pt x="670" y="1736"/>
                </a:moveTo>
                <a:lnTo>
                  <a:pt x="670" y="1736"/>
                </a:lnTo>
                <a:lnTo>
                  <a:pt x="680" y="1742"/>
                </a:lnTo>
                <a:lnTo>
                  <a:pt x="690" y="1742"/>
                </a:lnTo>
                <a:lnTo>
                  <a:pt x="700" y="1740"/>
                </a:lnTo>
                <a:lnTo>
                  <a:pt x="708" y="1736"/>
                </a:lnTo>
                <a:lnTo>
                  <a:pt x="716" y="1728"/>
                </a:lnTo>
                <a:lnTo>
                  <a:pt x="722" y="1718"/>
                </a:lnTo>
                <a:lnTo>
                  <a:pt x="726" y="1708"/>
                </a:lnTo>
                <a:lnTo>
                  <a:pt x="726" y="1696"/>
                </a:lnTo>
                <a:lnTo>
                  <a:pt x="716" y="1690"/>
                </a:lnTo>
                <a:lnTo>
                  <a:pt x="706" y="1688"/>
                </a:lnTo>
                <a:lnTo>
                  <a:pt x="696" y="1690"/>
                </a:lnTo>
                <a:lnTo>
                  <a:pt x="688" y="1696"/>
                </a:lnTo>
                <a:lnTo>
                  <a:pt x="680" y="1704"/>
                </a:lnTo>
                <a:lnTo>
                  <a:pt x="674" y="1712"/>
                </a:lnTo>
                <a:lnTo>
                  <a:pt x="670" y="1724"/>
                </a:lnTo>
                <a:lnTo>
                  <a:pt x="670" y="1736"/>
                </a:lnTo>
                <a:close/>
                <a:moveTo>
                  <a:pt x="1294" y="1784"/>
                </a:moveTo>
                <a:lnTo>
                  <a:pt x="1294" y="1784"/>
                </a:lnTo>
                <a:lnTo>
                  <a:pt x="1318" y="1784"/>
                </a:lnTo>
                <a:lnTo>
                  <a:pt x="1330" y="1784"/>
                </a:lnTo>
                <a:lnTo>
                  <a:pt x="1340" y="1780"/>
                </a:lnTo>
                <a:lnTo>
                  <a:pt x="1348" y="1776"/>
                </a:lnTo>
                <a:lnTo>
                  <a:pt x="1354" y="1770"/>
                </a:lnTo>
                <a:lnTo>
                  <a:pt x="1356" y="1762"/>
                </a:lnTo>
                <a:lnTo>
                  <a:pt x="1358" y="1752"/>
                </a:lnTo>
                <a:lnTo>
                  <a:pt x="1354" y="1742"/>
                </a:lnTo>
                <a:lnTo>
                  <a:pt x="1350" y="1734"/>
                </a:lnTo>
                <a:lnTo>
                  <a:pt x="1344" y="1728"/>
                </a:lnTo>
                <a:lnTo>
                  <a:pt x="1338" y="1726"/>
                </a:lnTo>
                <a:lnTo>
                  <a:pt x="1330" y="1724"/>
                </a:lnTo>
                <a:lnTo>
                  <a:pt x="1322" y="1722"/>
                </a:lnTo>
                <a:lnTo>
                  <a:pt x="1316" y="1724"/>
                </a:lnTo>
                <a:lnTo>
                  <a:pt x="1308" y="1726"/>
                </a:lnTo>
                <a:lnTo>
                  <a:pt x="1302" y="1730"/>
                </a:lnTo>
                <a:lnTo>
                  <a:pt x="1296" y="1736"/>
                </a:lnTo>
                <a:lnTo>
                  <a:pt x="1292" y="1742"/>
                </a:lnTo>
                <a:lnTo>
                  <a:pt x="1288" y="1748"/>
                </a:lnTo>
                <a:lnTo>
                  <a:pt x="1286" y="1756"/>
                </a:lnTo>
                <a:lnTo>
                  <a:pt x="1288" y="1766"/>
                </a:lnTo>
                <a:lnTo>
                  <a:pt x="1290" y="1774"/>
                </a:lnTo>
                <a:lnTo>
                  <a:pt x="1294" y="1784"/>
                </a:lnTo>
                <a:close/>
                <a:moveTo>
                  <a:pt x="1574" y="1920"/>
                </a:moveTo>
                <a:lnTo>
                  <a:pt x="1574" y="1920"/>
                </a:lnTo>
                <a:lnTo>
                  <a:pt x="1584" y="1924"/>
                </a:lnTo>
                <a:lnTo>
                  <a:pt x="1594" y="1928"/>
                </a:lnTo>
                <a:lnTo>
                  <a:pt x="1604" y="1930"/>
                </a:lnTo>
                <a:lnTo>
                  <a:pt x="1612" y="1928"/>
                </a:lnTo>
                <a:lnTo>
                  <a:pt x="1620" y="1926"/>
                </a:lnTo>
                <a:lnTo>
                  <a:pt x="1628" y="1922"/>
                </a:lnTo>
                <a:lnTo>
                  <a:pt x="1636" y="1918"/>
                </a:lnTo>
                <a:lnTo>
                  <a:pt x="1642" y="1910"/>
                </a:lnTo>
                <a:lnTo>
                  <a:pt x="1646" y="1904"/>
                </a:lnTo>
                <a:lnTo>
                  <a:pt x="1650" y="1896"/>
                </a:lnTo>
                <a:lnTo>
                  <a:pt x="1654" y="1886"/>
                </a:lnTo>
                <a:lnTo>
                  <a:pt x="1654" y="1878"/>
                </a:lnTo>
                <a:lnTo>
                  <a:pt x="1654" y="1868"/>
                </a:lnTo>
                <a:lnTo>
                  <a:pt x="1654" y="1858"/>
                </a:lnTo>
                <a:lnTo>
                  <a:pt x="1650" y="1850"/>
                </a:lnTo>
                <a:lnTo>
                  <a:pt x="1646" y="1840"/>
                </a:lnTo>
                <a:lnTo>
                  <a:pt x="1638" y="1836"/>
                </a:lnTo>
                <a:lnTo>
                  <a:pt x="1630" y="1836"/>
                </a:lnTo>
                <a:lnTo>
                  <a:pt x="1622" y="1836"/>
                </a:lnTo>
                <a:lnTo>
                  <a:pt x="1616" y="1838"/>
                </a:lnTo>
                <a:lnTo>
                  <a:pt x="1610" y="1840"/>
                </a:lnTo>
                <a:lnTo>
                  <a:pt x="1604" y="1844"/>
                </a:lnTo>
                <a:lnTo>
                  <a:pt x="1594" y="1854"/>
                </a:lnTo>
                <a:lnTo>
                  <a:pt x="1586" y="1868"/>
                </a:lnTo>
                <a:lnTo>
                  <a:pt x="1580" y="1884"/>
                </a:lnTo>
                <a:lnTo>
                  <a:pt x="1576" y="1902"/>
                </a:lnTo>
                <a:lnTo>
                  <a:pt x="1574" y="1920"/>
                </a:lnTo>
                <a:close/>
                <a:moveTo>
                  <a:pt x="1014" y="1888"/>
                </a:moveTo>
                <a:lnTo>
                  <a:pt x="1014" y="1888"/>
                </a:lnTo>
                <a:lnTo>
                  <a:pt x="1028" y="1892"/>
                </a:lnTo>
                <a:lnTo>
                  <a:pt x="1036" y="1892"/>
                </a:lnTo>
                <a:lnTo>
                  <a:pt x="1044" y="1888"/>
                </a:lnTo>
                <a:lnTo>
                  <a:pt x="1054" y="1880"/>
                </a:lnTo>
                <a:lnTo>
                  <a:pt x="1052" y="1866"/>
                </a:lnTo>
                <a:lnTo>
                  <a:pt x="1048" y="1860"/>
                </a:lnTo>
                <a:lnTo>
                  <a:pt x="1046" y="1856"/>
                </a:lnTo>
                <a:lnTo>
                  <a:pt x="1040" y="1852"/>
                </a:lnTo>
                <a:lnTo>
                  <a:pt x="1036" y="1850"/>
                </a:lnTo>
                <a:lnTo>
                  <a:pt x="1022" y="1848"/>
                </a:lnTo>
                <a:lnTo>
                  <a:pt x="1018" y="1856"/>
                </a:lnTo>
                <a:lnTo>
                  <a:pt x="1014" y="1864"/>
                </a:lnTo>
                <a:lnTo>
                  <a:pt x="1014" y="1874"/>
                </a:lnTo>
                <a:lnTo>
                  <a:pt x="1014" y="1888"/>
                </a:lnTo>
                <a:close/>
                <a:moveTo>
                  <a:pt x="942" y="2040"/>
                </a:moveTo>
                <a:lnTo>
                  <a:pt x="942" y="2040"/>
                </a:lnTo>
                <a:lnTo>
                  <a:pt x="972" y="2058"/>
                </a:lnTo>
                <a:lnTo>
                  <a:pt x="988" y="2066"/>
                </a:lnTo>
                <a:lnTo>
                  <a:pt x="996" y="2070"/>
                </a:lnTo>
                <a:lnTo>
                  <a:pt x="1006" y="2072"/>
                </a:lnTo>
                <a:lnTo>
                  <a:pt x="1010" y="2066"/>
                </a:lnTo>
                <a:lnTo>
                  <a:pt x="1014" y="2060"/>
                </a:lnTo>
                <a:lnTo>
                  <a:pt x="1024" y="2044"/>
                </a:lnTo>
                <a:lnTo>
                  <a:pt x="1028" y="2036"/>
                </a:lnTo>
                <a:lnTo>
                  <a:pt x="1030" y="2030"/>
                </a:lnTo>
                <a:lnTo>
                  <a:pt x="1028" y="2022"/>
                </a:lnTo>
                <a:lnTo>
                  <a:pt x="1022" y="2016"/>
                </a:lnTo>
                <a:lnTo>
                  <a:pt x="1020" y="2024"/>
                </a:lnTo>
                <a:lnTo>
                  <a:pt x="1016" y="2028"/>
                </a:lnTo>
                <a:lnTo>
                  <a:pt x="1010" y="2030"/>
                </a:lnTo>
                <a:lnTo>
                  <a:pt x="1002" y="2028"/>
                </a:lnTo>
                <a:lnTo>
                  <a:pt x="996" y="2024"/>
                </a:lnTo>
                <a:lnTo>
                  <a:pt x="990" y="2020"/>
                </a:lnTo>
                <a:lnTo>
                  <a:pt x="986" y="2014"/>
                </a:lnTo>
                <a:lnTo>
                  <a:pt x="982" y="2008"/>
                </a:lnTo>
                <a:lnTo>
                  <a:pt x="984" y="2000"/>
                </a:lnTo>
                <a:lnTo>
                  <a:pt x="986" y="1996"/>
                </a:lnTo>
                <a:lnTo>
                  <a:pt x="994" y="1988"/>
                </a:lnTo>
                <a:lnTo>
                  <a:pt x="1000" y="1984"/>
                </a:lnTo>
                <a:lnTo>
                  <a:pt x="1002" y="1980"/>
                </a:lnTo>
                <a:lnTo>
                  <a:pt x="1006" y="1976"/>
                </a:lnTo>
                <a:lnTo>
                  <a:pt x="1006" y="1968"/>
                </a:lnTo>
                <a:lnTo>
                  <a:pt x="998" y="1964"/>
                </a:lnTo>
                <a:lnTo>
                  <a:pt x="990" y="1960"/>
                </a:lnTo>
                <a:lnTo>
                  <a:pt x="982" y="1960"/>
                </a:lnTo>
                <a:lnTo>
                  <a:pt x="976" y="1960"/>
                </a:lnTo>
                <a:lnTo>
                  <a:pt x="970" y="1962"/>
                </a:lnTo>
                <a:lnTo>
                  <a:pt x="964" y="1964"/>
                </a:lnTo>
                <a:lnTo>
                  <a:pt x="958" y="1968"/>
                </a:lnTo>
                <a:lnTo>
                  <a:pt x="954" y="1974"/>
                </a:lnTo>
                <a:lnTo>
                  <a:pt x="946" y="1986"/>
                </a:lnTo>
                <a:lnTo>
                  <a:pt x="940" y="2002"/>
                </a:lnTo>
                <a:lnTo>
                  <a:pt x="940" y="2020"/>
                </a:lnTo>
                <a:lnTo>
                  <a:pt x="942" y="2040"/>
                </a:lnTo>
                <a:close/>
                <a:moveTo>
                  <a:pt x="2134" y="1992"/>
                </a:moveTo>
                <a:lnTo>
                  <a:pt x="2134" y="1992"/>
                </a:lnTo>
                <a:lnTo>
                  <a:pt x="2134" y="2024"/>
                </a:lnTo>
                <a:lnTo>
                  <a:pt x="2144" y="2028"/>
                </a:lnTo>
                <a:lnTo>
                  <a:pt x="2152" y="2030"/>
                </a:lnTo>
                <a:lnTo>
                  <a:pt x="2160" y="2030"/>
                </a:lnTo>
                <a:lnTo>
                  <a:pt x="2168" y="2030"/>
                </a:lnTo>
                <a:lnTo>
                  <a:pt x="2184" y="2024"/>
                </a:lnTo>
                <a:lnTo>
                  <a:pt x="2198" y="2016"/>
                </a:lnTo>
                <a:lnTo>
                  <a:pt x="2198" y="2004"/>
                </a:lnTo>
                <a:lnTo>
                  <a:pt x="2192" y="1996"/>
                </a:lnTo>
                <a:lnTo>
                  <a:pt x="2186" y="1990"/>
                </a:lnTo>
                <a:lnTo>
                  <a:pt x="2176" y="1986"/>
                </a:lnTo>
                <a:lnTo>
                  <a:pt x="2164" y="1984"/>
                </a:lnTo>
                <a:lnTo>
                  <a:pt x="2154" y="1984"/>
                </a:lnTo>
                <a:lnTo>
                  <a:pt x="2142" y="1986"/>
                </a:lnTo>
                <a:lnTo>
                  <a:pt x="2134" y="1992"/>
                </a:lnTo>
                <a:close/>
                <a:moveTo>
                  <a:pt x="1430" y="2064"/>
                </a:moveTo>
                <a:lnTo>
                  <a:pt x="1430" y="2064"/>
                </a:lnTo>
                <a:lnTo>
                  <a:pt x="1430" y="2088"/>
                </a:lnTo>
                <a:lnTo>
                  <a:pt x="1440" y="2094"/>
                </a:lnTo>
                <a:lnTo>
                  <a:pt x="1450" y="2096"/>
                </a:lnTo>
                <a:lnTo>
                  <a:pt x="1456" y="2098"/>
                </a:lnTo>
                <a:lnTo>
                  <a:pt x="1462" y="2096"/>
                </a:lnTo>
                <a:lnTo>
                  <a:pt x="1468" y="2092"/>
                </a:lnTo>
                <a:lnTo>
                  <a:pt x="1470" y="2088"/>
                </a:lnTo>
                <a:lnTo>
                  <a:pt x="1472" y="2082"/>
                </a:lnTo>
                <a:lnTo>
                  <a:pt x="1474" y="2076"/>
                </a:lnTo>
                <a:lnTo>
                  <a:pt x="1472" y="2070"/>
                </a:lnTo>
                <a:lnTo>
                  <a:pt x="1470" y="2064"/>
                </a:lnTo>
                <a:lnTo>
                  <a:pt x="1468" y="2060"/>
                </a:lnTo>
                <a:lnTo>
                  <a:pt x="1462" y="2056"/>
                </a:lnTo>
                <a:lnTo>
                  <a:pt x="1456" y="2054"/>
                </a:lnTo>
                <a:lnTo>
                  <a:pt x="1450" y="2054"/>
                </a:lnTo>
                <a:lnTo>
                  <a:pt x="1440" y="2058"/>
                </a:lnTo>
                <a:lnTo>
                  <a:pt x="1430" y="2064"/>
                </a:lnTo>
                <a:close/>
                <a:moveTo>
                  <a:pt x="1406" y="2376"/>
                </a:moveTo>
                <a:lnTo>
                  <a:pt x="1406" y="2376"/>
                </a:lnTo>
                <a:lnTo>
                  <a:pt x="1420" y="2378"/>
                </a:lnTo>
                <a:lnTo>
                  <a:pt x="1436" y="2378"/>
                </a:lnTo>
                <a:lnTo>
                  <a:pt x="1452" y="2374"/>
                </a:lnTo>
                <a:lnTo>
                  <a:pt x="1468" y="2368"/>
                </a:lnTo>
                <a:lnTo>
                  <a:pt x="1482" y="2358"/>
                </a:lnTo>
                <a:lnTo>
                  <a:pt x="1494" y="2346"/>
                </a:lnTo>
                <a:lnTo>
                  <a:pt x="1498" y="2338"/>
                </a:lnTo>
                <a:lnTo>
                  <a:pt x="1500" y="2330"/>
                </a:lnTo>
                <a:lnTo>
                  <a:pt x="1502" y="2322"/>
                </a:lnTo>
                <a:lnTo>
                  <a:pt x="1502" y="2312"/>
                </a:lnTo>
                <a:lnTo>
                  <a:pt x="1494" y="2308"/>
                </a:lnTo>
                <a:lnTo>
                  <a:pt x="1486" y="2308"/>
                </a:lnTo>
                <a:lnTo>
                  <a:pt x="1470" y="2308"/>
                </a:lnTo>
                <a:lnTo>
                  <a:pt x="1456" y="2312"/>
                </a:lnTo>
                <a:lnTo>
                  <a:pt x="1442" y="2322"/>
                </a:lnTo>
                <a:lnTo>
                  <a:pt x="1430" y="2332"/>
                </a:lnTo>
                <a:lnTo>
                  <a:pt x="1418" y="2346"/>
                </a:lnTo>
                <a:lnTo>
                  <a:pt x="1410" y="2360"/>
                </a:lnTo>
                <a:lnTo>
                  <a:pt x="1406" y="2376"/>
                </a:lnTo>
                <a:close/>
                <a:moveTo>
                  <a:pt x="1558" y="2384"/>
                </a:moveTo>
                <a:lnTo>
                  <a:pt x="1558" y="2384"/>
                </a:lnTo>
                <a:lnTo>
                  <a:pt x="1518" y="2384"/>
                </a:lnTo>
                <a:lnTo>
                  <a:pt x="1518" y="2390"/>
                </a:lnTo>
                <a:lnTo>
                  <a:pt x="1518" y="2394"/>
                </a:lnTo>
                <a:lnTo>
                  <a:pt x="1520" y="2398"/>
                </a:lnTo>
                <a:lnTo>
                  <a:pt x="1522" y="2402"/>
                </a:lnTo>
                <a:lnTo>
                  <a:pt x="1530" y="2406"/>
                </a:lnTo>
                <a:lnTo>
                  <a:pt x="1538" y="2408"/>
                </a:lnTo>
                <a:lnTo>
                  <a:pt x="1546" y="2406"/>
                </a:lnTo>
                <a:lnTo>
                  <a:pt x="1554" y="2402"/>
                </a:lnTo>
                <a:lnTo>
                  <a:pt x="1556" y="2398"/>
                </a:lnTo>
                <a:lnTo>
                  <a:pt x="1558" y="2394"/>
                </a:lnTo>
                <a:lnTo>
                  <a:pt x="1558" y="2390"/>
                </a:lnTo>
                <a:lnTo>
                  <a:pt x="1558" y="23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8"/>
          <p:cNvSpPr>
            <a:spLocks noEditPoints="1"/>
          </p:cNvSpPr>
          <p:nvPr/>
        </p:nvSpPr>
        <p:spPr bwMode="auto">
          <a:xfrm>
            <a:off x="1925638" y="1528763"/>
            <a:ext cx="5292725" cy="4727575"/>
          </a:xfrm>
          <a:custGeom>
            <a:avLst/>
            <a:gdLst>
              <a:gd name="T0" fmla="*/ 2147483646 w 4776"/>
              <a:gd name="T1" fmla="*/ 2147483646 h 4268"/>
              <a:gd name="T2" fmla="*/ 2147483646 w 4776"/>
              <a:gd name="T3" fmla="*/ 2147483646 h 4268"/>
              <a:gd name="T4" fmla="*/ 2147483646 w 4776"/>
              <a:gd name="T5" fmla="*/ 2147483646 h 4268"/>
              <a:gd name="T6" fmla="*/ 2147483646 w 4776"/>
              <a:gd name="T7" fmla="*/ 2147483646 h 4268"/>
              <a:gd name="T8" fmla="*/ 2147483646 w 4776"/>
              <a:gd name="T9" fmla="*/ 2147483646 h 4268"/>
              <a:gd name="T10" fmla="*/ 2147483646 w 4776"/>
              <a:gd name="T11" fmla="*/ 2147483646 h 4268"/>
              <a:gd name="T12" fmla="*/ 2147483646 w 4776"/>
              <a:gd name="T13" fmla="*/ 2147483646 h 4268"/>
              <a:gd name="T14" fmla="*/ 2147483646 w 4776"/>
              <a:gd name="T15" fmla="*/ 2147483646 h 4268"/>
              <a:gd name="T16" fmla="*/ 2147483646 w 4776"/>
              <a:gd name="T17" fmla="*/ 2147483646 h 4268"/>
              <a:gd name="T18" fmla="*/ 2147483646 w 4776"/>
              <a:gd name="T19" fmla="*/ 2147483646 h 4268"/>
              <a:gd name="T20" fmla="*/ 2147483646 w 4776"/>
              <a:gd name="T21" fmla="*/ 2147483646 h 4268"/>
              <a:gd name="T22" fmla="*/ 2147483646 w 4776"/>
              <a:gd name="T23" fmla="*/ 2147483646 h 4268"/>
              <a:gd name="T24" fmla="*/ 2147483646 w 4776"/>
              <a:gd name="T25" fmla="*/ 2147483646 h 4268"/>
              <a:gd name="T26" fmla="*/ 2147483646 w 4776"/>
              <a:gd name="T27" fmla="*/ 2147483646 h 4268"/>
              <a:gd name="T28" fmla="*/ 2147483646 w 4776"/>
              <a:gd name="T29" fmla="*/ 2147483646 h 4268"/>
              <a:gd name="T30" fmla="*/ 2147483646 w 4776"/>
              <a:gd name="T31" fmla="*/ 2147483646 h 4268"/>
              <a:gd name="T32" fmla="*/ 2147483646 w 4776"/>
              <a:gd name="T33" fmla="*/ 2147483646 h 4268"/>
              <a:gd name="T34" fmla="*/ 2147483646 w 4776"/>
              <a:gd name="T35" fmla="*/ 2147483646 h 4268"/>
              <a:gd name="T36" fmla="*/ 2147483646 w 4776"/>
              <a:gd name="T37" fmla="*/ 2147483646 h 4268"/>
              <a:gd name="T38" fmla="*/ 2147483646 w 4776"/>
              <a:gd name="T39" fmla="*/ 2147483646 h 4268"/>
              <a:gd name="T40" fmla="*/ 2147483646 w 4776"/>
              <a:gd name="T41" fmla="*/ 2147483646 h 4268"/>
              <a:gd name="T42" fmla="*/ 2147483646 w 4776"/>
              <a:gd name="T43" fmla="*/ 2147483646 h 4268"/>
              <a:gd name="T44" fmla="*/ 2147483646 w 4776"/>
              <a:gd name="T45" fmla="*/ 2147483646 h 4268"/>
              <a:gd name="T46" fmla="*/ 2147483646 w 4776"/>
              <a:gd name="T47" fmla="*/ 2147483646 h 4268"/>
              <a:gd name="T48" fmla="*/ 2147483646 w 4776"/>
              <a:gd name="T49" fmla="*/ 2147483646 h 4268"/>
              <a:gd name="T50" fmla="*/ 2147483646 w 4776"/>
              <a:gd name="T51" fmla="*/ 2147483646 h 4268"/>
              <a:gd name="T52" fmla="*/ 2147483646 w 4776"/>
              <a:gd name="T53" fmla="*/ 2147483646 h 4268"/>
              <a:gd name="T54" fmla="*/ 2147483646 w 4776"/>
              <a:gd name="T55" fmla="*/ 2147483646 h 4268"/>
              <a:gd name="T56" fmla="*/ 2147483646 w 4776"/>
              <a:gd name="T57" fmla="*/ 2147483646 h 4268"/>
              <a:gd name="T58" fmla="*/ 2147483646 w 4776"/>
              <a:gd name="T59" fmla="*/ 2147483646 h 4268"/>
              <a:gd name="T60" fmla="*/ 2147483646 w 4776"/>
              <a:gd name="T61" fmla="*/ 2147483646 h 4268"/>
              <a:gd name="T62" fmla="*/ 2147483646 w 4776"/>
              <a:gd name="T63" fmla="*/ 2147483646 h 4268"/>
              <a:gd name="T64" fmla="*/ 2147483646 w 4776"/>
              <a:gd name="T65" fmla="*/ 2147483646 h 4268"/>
              <a:gd name="T66" fmla="*/ 2147483646 w 4776"/>
              <a:gd name="T67" fmla="*/ 2147483646 h 4268"/>
              <a:gd name="T68" fmla="*/ 2147483646 w 4776"/>
              <a:gd name="T69" fmla="*/ 2147483646 h 4268"/>
              <a:gd name="T70" fmla="*/ 2147483646 w 4776"/>
              <a:gd name="T71" fmla="*/ 2147483646 h 4268"/>
              <a:gd name="T72" fmla="*/ 2147483646 w 4776"/>
              <a:gd name="T73" fmla="*/ 2147483646 h 4268"/>
              <a:gd name="T74" fmla="*/ 2147483646 w 4776"/>
              <a:gd name="T75" fmla="*/ 2147483646 h 4268"/>
              <a:gd name="T76" fmla="*/ 2147483646 w 4776"/>
              <a:gd name="T77" fmla="*/ 2147483646 h 4268"/>
              <a:gd name="T78" fmla="*/ 2147483646 w 4776"/>
              <a:gd name="T79" fmla="*/ 2147483646 h 4268"/>
              <a:gd name="T80" fmla="*/ 2147483646 w 4776"/>
              <a:gd name="T81" fmla="*/ 2147483646 h 4268"/>
              <a:gd name="T82" fmla="*/ 2147483646 w 4776"/>
              <a:gd name="T83" fmla="*/ 2147483646 h 4268"/>
              <a:gd name="T84" fmla="*/ 2147483646 w 4776"/>
              <a:gd name="T85" fmla="*/ 2147483646 h 4268"/>
              <a:gd name="T86" fmla="*/ 2147483646 w 4776"/>
              <a:gd name="T87" fmla="*/ 2147483646 h 4268"/>
              <a:gd name="T88" fmla="*/ 2147483646 w 4776"/>
              <a:gd name="T89" fmla="*/ 2147483646 h 4268"/>
              <a:gd name="T90" fmla="*/ 2147483646 w 4776"/>
              <a:gd name="T91" fmla="*/ 2147483646 h 4268"/>
              <a:gd name="T92" fmla="*/ 2147483646 w 4776"/>
              <a:gd name="T93" fmla="*/ 2147483646 h 4268"/>
              <a:gd name="T94" fmla="*/ 2147483646 w 4776"/>
              <a:gd name="T95" fmla="*/ 2147483646 h 4268"/>
              <a:gd name="T96" fmla="*/ 2147483646 w 4776"/>
              <a:gd name="T97" fmla="*/ 2147483646 h 4268"/>
              <a:gd name="T98" fmla="*/ 2147483646 w 4776"/>
              <a:gd name="T99" fmla="*/ 2147483646 h 4268"/>
              <a:gd name="T100" fmla="*/ 2147483646 w 4776"/>
              <a:gd name="T101" fmla="*/ 2147483646 h 4268"/>
              <a:gd name="T102" fmla="*/ 2147483646 w 4776"/>
              <a:gd name="T103" fmla="*/ 2147483646 h 4268"/>
              <a:gd name="T104" fmla="*/ 2147483646 w 4776"/>
              <a:gd name="T105" fmla="*/ 2147483646 h 4268"/>
              <a:gd name="T106" fmla="*/ 2147483646 w 4776"/>
              <a:gd name="T107" fmla="*/ 2147483646 h 4268"/>
              <a:gd name="T108" fmla="*/ 2147483646 w 4776"/>
              <a:gd name="T109" fmla="*/ 2147483646 h 4268"/>
              <a:gd name="T110" fmla="*/ 2147483646 w 4776"/>
              <a:gd name="T111" fmla="*/ 2147483646 h 4268"/>
              <a:gd name="T112" fmla="*/ 2147483646 w 4776"/>
              <a:gd name="T113" fmla="*/ 2147483646 h 4268"/>
              <a:gd name="T114" fmla="*/ 2147483646 w 4776"/>
              <a:gd name="T115" fmla="*/ 2147483646 h 4268"/>
              <a:gd name="T116" fmla="*/ 2147483646 w 4776"/>
              <a:gd name="T117" fmla="*/ 2147483646 h 4268"/>
              <a:gd name="T118" fmla="*/ 2147483646 w 4776"/>
              <a:gd name="T119" fmla="*/ 2147483646 h 4268"/>
              <a:gd name="T120" fmla="*/ 2147483646 w 4776"/>
              <a:gd name="T121" fmla="*/ 2147483646 h 4268"/>
              <a:gd name="T122" fmla="*/ 2147483646 w 4776"/>
              <a:gd name="T123" fmla="*/ 2147483646 h 4268"/>
              <a:gd name="T124" fmla="*/ 2147483646 w 4776"/>
              <a:gd name="T125" fmla="*/ 2147483646 h 426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776" h="4268">
                <a:moveTo>
                  <a:pt x="1308" y="0"/>
                </a:moveTo>
                <a:lnTo>
                  <a:pt x="1308" y="0"/>
                </a:lnTo>
                <a:lnTo>
                  <a:pt x="1392" y="0"/>
                </a:lnTo>
                <a:lnTo>
                  <a:pt x="1440" y="4"/>
                </a:lnTo>
                <a:lnTo>
                  <a:pt x="1484" y="12"/>
                </a:lnTo>
                <a:lnTo>
                  <a:pt x="1528" y="22"/>
                </a:lnTo>
                <a:lnTo>
                  <a:pt x="1570" y="32"/>
                </a:lnTo>
                <a:lnTo>
                  <a:pt x="1610" y="46"/>
                </a:lnTo>
                <a:lnTo>
                  <a:pt x="1648" y="60"/>
                </a:lnTo>
                <a:lnTo>
                  <a:pt x="1686" y="76"/>
                </a:lnTo>
                <a:lnTo>
                  <a:pt x="1724" y="94"/>
                </a:lnTo>
                <a:lnTo>
                  <a:pt x="1758" y="114"/>
                </a:lnTo>
                <a:lnTo>
                  <a:pt x="1792" y="134"/>
                </a:lnTo>
                <a:lnTo>
                  <a:pt x="1826" y="154"/>
                </a:lnTo>
                <a:lnTo>
                  <a:pt x="1858" y="176"/>
                </a:lnTo>
                <a:lnTo>
                  <a:pt x="1920" y="220"/>
                </a:lnTo>
                <a:lnTo>
                  <a:pt x="1978" y="266"/>
                </a:lnTo>
                <a:lnTo>
                  <a:pt x="2034" y="316"/>
                </a:lnTo>
                <a:lnTo>
                  <a:pt x="2090" y="368"/>
                </a:lnTo>
                <a:lnTo>
                  <a:pt x="2144" y="420"/>
                </a:lnTo>
                <a:lnTo>
                  <a:pt x="2196" y="476"/>
                </a:lnTo>
                <a:lnTo>
                  <a:pt x="2246" y="532"/>
                </a:lnTo>
                <a:lnTo>
                  <a:pt x="2294" y="588"/>
                </a:lnTo>
                <a:lnTo>
                  <a:pt x="2388" y="706"/>
                </a:lnTo>
                <a:lnTo>
                  <a:pt x="2456" y="620"/>
                </a:lnTo>
                <a:lnTo>
                  <a:pt x="2526" y="538"/>
                </a:lnTo>
                <a:lnTo>
                  <a:pt x="2598" y="458"/>
                </a:lnTo>
                <a:lnTo>
                  <a:pt x="2636" y="418"/>
                </a:lnTo>
                <a:lnTo>
                  <a:pt x="2674" y="380"/>
                </a:lnTo>
                <a:lnTo>
                  <a:pt x="2712" y="342"/>
                </a:lnTo>
                <a:lnTo>
                  <a:pt x="2752" y="306"/>
                </a:lnTo>
                <a:lnTo>
                  <a:pt x="2794" y="270"/>
                </a:lnTo>
                <a:lnTo>
                  <a:pt x="2836" y="236"/>
                </a:lnTo>
                <a:lnTo>
                  <a:pt x="2880" y="204"/>
                </a:lnTo>
                <a:lnTo>
                  <a:pt x="2924" y="172"/>
                </a:lnTo>
                <a:lnTo>
                  <a:pt x="2970" y="142"/>
                </a:lnTo>
                <a:lnTo>
                  <a:pt x="3018" y="114"/>
                </a:lnTo>
                <a:lnTo>
                  <a:pt x="3022" y="122"/>
                </a:lnTo>
                <a:lnTo>
                  <a:pt x="3024" y="124"/>
                </a:lnTo>
                <a:lnTo>
                  <a:pt x="3028" y="124"/>
                </a:lnTo>
                <a:lnTo>
                  <a:pt x="3034" y="114"/>
                </a:lnTo>
                <a:lnTo>
                  <a:pt x="3036" y="110"/>
                </a:lnTo>
                <a:lnTo>
                  <a:pt x="3036" y="104"/>
                </a:lnTo>
                <a:lnTo>
                  <a:pt x="3068" y="88"/>
                </a:lnTo>
                <a:lnTo>
                  <a:pt x="3102" y="72"/>
                </a:lnTo>
                <a:lnTo>
                  <a:pt x="3138" y="56"/>
                </a:lnTo>
                <a:lnTo>
                  <a:pt x="3174" y="42"/>
                </a:lnTo>
                <a:lnTo>
                  <a:pt x="3184" y="38"/>
                </a:lnTo>
                <a:lnTo>
                  <a:pt x="3188" y="38"/>
                </a:lnTo>
                <a:lnTo>
                  <a:pt x="3194" y="38"/>
                </a:lnTo>
                <a:lnTo>
                  <a:pt x="3198" y="34"/>
                </a:lnTo>
                <a:lnTo>
                  <a:pt x="3202" y="34"/>
                </a:lnTo>
                <a:lnTo>
                  <a:pt x="3214" y="30"/>
                </a:lnTo>
                <a:lnTo>
                  <a:pt x="3252" y="20"/>
                </a:lnTo>
                <a:lnTo>
                  <a:pt x="3294" y="10"/>
                </a:lnTo>
                <a:lnTo>
                  <a:pt x="3338" y="4"/>
                </a:lnTo>
                <a:lnTo>
                  <a:pt x="3384" y="0"/>
                </a:lnTo>
                <a:lnTo>
                  <a:pt x="3468" y="0"/>
                </a:lnTo>
                <a:lnTo>
                  <a:pt x="3542" y="6"/>
                </a:lnTo>
                <a:lnTo>
                  <a:pt x="3612" y="16"/>
                </a:lnTo>
                <a:lnTo>
                  <a:pt x="3680" y="28"/>
                </a:lnTo>
                <a:lnTo>
                  <a:pt x="3744" y="44"/>
                </a:lnTo>
                <a:lnTo>
                  <a:pt x="3806" y="62"/>
                </a:lnTo>
                <a:lnTo>
                  <a:pt x="3866" y="82"/>
                </a:lnTo>
                <a:lnTo>
                  <a:pt x="3922" y="106"/>
                </a:lnTo>
                <a:lnTo>
                  <a:pt x="3978" y="130"/>
                </a:lnTo>
                <a:lnTo>
                  <a:pt x="4030" y="158"/>
                </a:lnTo>
                <a:lnTo>
                  <a:pt x="4080" y="188"/>
                </a:lnTo>
                <a:lnTo>
                  <a:pt x="4128" y="220"/>
                </a:lnTo>
                <a:lnTo>
                  <a:pt x="4174" y="254"/>
                </a:lnTo>
                <a:lnTo>
                  <a:pt x="4218" y="290"/>
                </a:lnTo>
                <a:lnTo>
                  <a:pt x="4262" y="326"/>
                </a:lnTo>
                <a:lnTo>
                  <a:pt x="4304" y="364"/>
                </a:lnTo>
                <a:lnTo>
                  <a:pt x="4344" y="402"/>
                </a:lnTo>
                <a:lnTo>
                  <a:pt x="4340" y="410"/>
                </a:lnTo>
                <a:lnTo>
                  <a:pt x="4342" y="416"/>
                </a:lnTo>
                <a:lnTo>
                  <a:pt x="4342" y="418"/>
                </a:lnTo>
                <a:lnTo>
                  <a:pt x="4346" y="420"/>
                </a:lnTo>
                <a:lnTo>
                  <a:pt x="4350" y="422"/>
                </a:lnTo>
                <a:lnTo>
                  <a:pt x="4354" y="422"/>
                </a:lnTo>
                <a:lnTo>
                  <a:pt x="4356" y="420"/>
                </a:lnTo>
                <a:lnTo>
                  <a:pt x="4356" y="418"/>
                </a:lnTo>
                <a:lnTo>
                  <a:pt x="4356" y="416"/>
                </a:lnTo>
                <a:lnTo>
                  <a:pt x="4358" y="416"/>
                </a:lnTo>
                <a:lnTo>
                  <a:pt x="4400" y="464"/>
                </a:lnTo>
                <a:lnTo>
                  <a:pt x="4442" y="516"/>
                </a:lnTo>
                <a:lnTo>
                  <a:pt x="4480" y="568"/>
                </a:lnTo>
                <a:lnTo>
                  <a:pt x="4518" y="620"/>
                </a:lnTo>
                <a:lnTo>
                  <a:pt x="4554" y="676"/>
                </a:lnTo>
                <a:lnTo>
                  <a:pt x="4586" y="734"/>
                </a:lnTo>
                <a:lnTo>
                  <a:pt x="4618" y="796"/>
                </a:lnTo>
                <a:lnTo>
                  <a:pt x="4646" y="858"/>
                </a:lnTo>
                <a:lnTo>
                  <a:pt x="4672" y="922"/>
                </a:lnTo>
                <a:lnTo>
                  <a:pt x="4696" y="990"/>
                </a:lnTo>
                <a:lnTo>
                  <a:pt x="4716" y="1060"/>
                </a:lnTo>
                <a:lnTo>
                  <a:pt x="4734" y="1134"/>
                </a:lnTo>
                <a:lnTo>
                  <a:pt x="4750" y="1210"/>
                </a:lnTo>
                <a:lnTo>
                  <a:pt x="4762" y="1290"/>
                </a:lnTo>
                <a:lnTo>
                  <a:pt x="4770" y="1372"/>
                </a:lnTo>
                <a:lnTo>
                  <a:pt x="4776" y="1458"/>
                </a:lnTo>
                <a:lnTo>
                  <a:pt x="4776" y="1548"/>
                </a:lnTo>
                <a:lnTo>
                  <a:pt x="4772" y="1630"/>
                </a:lnTo>
                <a:lnTo>
                  <a:pt x="4764" y="1708"/>
                </a:lnTo>
                <a:lnTo>
                  <a:pt x="4752" y="1784"/>
                </a:lnTo>
                <a:lnTo>
                  <a:pt x="4738" y="1856"/>
                </a:lnTo>
                <a:lnTo>
                  <a:pt x="4722" y="1926"/>
                </a:lnTo>
                <a:lnTo>
                  <a:pt x="4702" y="1992"/>
                </a:lnTo>
                <a:lnTo>
                  <a:pt x="4680" y="2058"/>
                </a:lnTo>
                <a:lnTo>
                  <a:pt x="4656" y="2120"/>
                </a:lnTo>
                <a:lnTo>
                  <a:pt x="4652" y="2120"/>
                </a:lnTo>
                <a:lnTo>
                  <a:pt x="4648" y="2122"/>
                </a:lnTo>
                <a:lnTo>
                  <a:pt x="4644" y="2126"/>
                </a:lnTo>
                <a:lnTo>
                  <a:pt x="4642" y="2130"/>
                </a:lnTo>
                <a:lnTo>
                  <a:pt x="4640" y="2134"/>
                </a:lnTo>
                <a:lnTo>
                  <a:pt x="4640" y="2138"/>
                </a:lnTo>
                <a:lnTo>
                  <a:pt x="4642" y="2142"/>
                </a:lnTo>
                <a:lnTo>
                  <a:pt x="4648" y="2144"/>
                </a:lnTo>
                <a:lnTo>
                  <a:pt x="4626" y="2192"/>
                </a:lnTo>
                <a:lnTo>
                  <a:pt x="4602" y="2238"/>
                </a:lnTo>
                <a:lnTo>
                  <a:pt x="4578" y="2282"/>
                </a:lnTo>
                <a:lnTo>
                  <a:pt x="4554" y="2328"/>
                </a:lnTo>
                <a:lnTo>
                  <a:pt x="4528" y="2370"/>
                </a:lnTo>
                <a:lnTo>
                  <a:pt x="4500" y="2412"/>
                </a:lnTo>
                <a:lnTo>
                  <a:pt x="4470" y="2452"/>
                </a:lnTo>
                <a:lnTo>
                  <a:pt x="4440" y="2492"/>
                </a:lnTo>
                <a:lnTo>
                  <a:pt x="4434" y="2492"/>
                </a:lnTo>
                <a:lnTo>
                  <a:pt x="4430" y="2494"/>
                </a:lnTo>
                <a:lnTo>
                  <a:pt x="4428" y="2500"/>
                </a:lnTo>
                <a:lnTo>
                  <a:pt x="4428" y="2508"/>
                </a:lnTo>
                <a:lnTo>
                  <a:pt x="4398" y="2544"/>
                </a:lnTo>
                <a:lnTo>
                  <a:pt x="4364" y="2580"/>
                </a:lnTo>
                <a:lnTo>
                  <a:pt x="4330" y="2616"/>
                </a:lnTo>
                <a:lnTo>
                  <a:pt x="4296" y="2650"/>
                </a:lnTo>
                <a:lnTo>
                  <a:pt x="4258" y="2682"/>
                </a:lnTo>
                <a:lnTo>
                  <a:pt x="4220" y="2716"/>
                </a:lnTo>
                <a:lnTo>
                  <a:pt x="4180" y="2746"/>
                </a:lnTo>
                <a:lnTo>
                  <a:pt x="4140" y="2776"/>
                </a:lnTo>
                <a:lnTo>
                  <a:pt x="4130" y="2784"/>
                </a:lnTo>
                <a:lnTo>
                  <a:pt x="4120" y="2790"/>
                </a:lnTo>
                <a:lnTo>
                  <a:pt x="4116" y="2792"/>
                </a:lnTo>
                <a:lnTo>
                  <a:pt x="4112" y="2790"/>
                </a:lnTo>
                <a:lnTo>
                  <a:pt x="4104" y="2798"/>
                </a:lnTo>
                <a:lnTo>
                  <a:pt x="4096" y="2806"/>
                </a:lnTo>
                <a:lnTo>
                  <a:pt x="4074" y="2818"/>
                </a:lnTo>
                <a:lnTo>
                  <a:pt x="4014" y="2858"/>
                </a:lnTo>
                <a:lnTo>
                  <a:pt x="3982" y="2876"/>
                </a:lnTo>
                <a:lnTo>
                  <a:pt x="3950" y="2896"/>
                </a:lnTo>
                <a:lnTo>
                  <a:pt x="3946" y="2890"/>
                </a:lnTo>
                <a:lnTo>
                  <a:pt x="3942" y="2888"/>
                </a:lnTo>
                <a:lnTo>
                  <a:pt x="3938" y="2888"/>
                </a:lnTo>
                <a:lnTo>
                  <a:pt x="3936" y="2890"/>
                </a:lnTo>
                <a:lnTo>
                  <a:pt x="3934" y="2896"/>
                </a:lnTo>
                <a:lnTo>
                  <a:pt x="3934" y="2902"/>
                </a:lnTo>
                <a:lnTo>
                  <a:pt x="3936" y="2902"/>
                </a:lnTo>
                <a:lnTo>
                  <a:pt x="3938" y="2904"/>
                </a:lnTo>
                <a:lnTo>
                  <a:pt x="3870" y="2946"/>
                </a:lnTo>
                <a:lnTo>
                  <a:pt x="3800" y="2988"/>
                </a:lnTo>
                <a:lnTo>
                  <a:pt x="3800" y="2986"/>
                </a:lnTo>
                <a:lnTo>
                  <a:pt x="3798" y="2984"/>
                </a:lnTo>
                <a:lnTo>
                  <a:pt x="3794" y="2982"/>
                </a:lnTo>
                <a:lnTo>
                  <a:pt x="3792" y="2980"/>
                </a:lnTo>
                <a:lnTo>
                  <a:pt x="3792" y="2978"/>
                </a:lnTo>
                <a:lnTo>
                  <a:pt x="3790" y="2978"/>
                </a:lnTo>
                <a:lnTo>
                  <a:pt x="3782" y="2980"/>
                </a:lnTo>
                <a:lnTo>
                  <a:pt x="3778" y="2984"/>
                </a:lnTo>
                <a:lnTo>
                  <a:pt x="3776" y="2992"/>
                </a:lnTo>
                <a:lnTo>
                  <a:pt x="3780" y="3000"/>
                </a:lnTo>
                <a:lnTo>
                  <a:pt x="3488" y="3168"/>
                </a:lnTo>
                <a:lnTo>
                  <a:pt x="3344" y="3254"/>
                </a:lnTo>
                <a:lnTo>
                  <a:pt x="3202" y="3342"/>
                </a:lnTo>
                <a:lnTo>
                  <a:pt x="3132" y="3388"/>
                </a:lnTo>
                <a:lnTo>
                  <a:pt x="3064" y="3434"/>
                </a:lnTo>
                <a:lnTo>
                  <a:pt x="2998" y="3482"/>
                </a:lnTo>
                <a:lnTo>
                  <a:pt x="2932" y="3532"/>
                </a:lnTo>
                <a:lnTo>
                  <a:pt x="2868" y="3582"/>
                </a:lnTo>
                <a:lnTo>
                  <a:pt x="2808" y="3636"/>
                </a:lnTo>
                <a:lnTo>
                  <a:pt x="2748" y="3692"/>
                </a:lnTo>
                <a:lnTo>
                  <a:pt x="2692" y="3750"/>
                </a:lnTo>
                <a:lnTo>
                  <a:pt x="2686" y="3752"/>
                </a:lnTo>
                <a:lnTo>
                  <a:pt x="2680" y="3756"/>
                </a:lnTo>
                <a:lnTo>
                  <a:pt x="2680" y="3758"/>
                </a:lnTo>
                <a:lnTo>
                  <a:pt x="2682" y="3760"/>
                </a:lnTo>
                <a:lnTo>
                  <a:pt x="2682" y="3762"/>
                </a:lnTo>
                <a:lnTo>
                  <a:pt x="2640" y="3810"/>
                </a:lnTo>
                <a:lnTo>
                  <a:pt x="2600" y="3860"/>
                </a:lnTo>
                <a:lnTo>
                  <a:pt x="2564" y="3912"/>
                </a:lnTo>
                <a:lnTo>
                  <a:pt x="2528" y="3968"/>
                </a:lnTo>
                <a:lnTo>
                  <a:pt x="2498" y="4026"/>
                </a:lnTo>
                <a:lnTo>
                  <a:pt x="2470" y="4088"/>
                </a:lnTo>
                <a:lnTo>
                  <a:pt x="2444" y="4152"/>
                </a:lnTo>
                <a:lnTo>
                  <a:pt x="2434" y="4186"/>
                </a:lnTo>
                <a:lnTo>
                  <a:pt x="2424" y="4220"/>
                </a:lnTo>
                <a:lnTo>
                  <a:pt x="2422" y="4222"/>
                </a:lnTo>
                <a:lnTo>
                  <a:pt x="2420" y="4220"/>
                </a:lnTo>
                <a:lnTo>
                  <a:pt x="2416" y="4216"/>
                </a:lnTo>
                <a:lnTo>
                  <a:pt x="2414" y="4218"/>
                </a:lnTo>
                <a:lnTo>
                  <a:pt x="2414" y="4222"/>
                </a:lnTo>
                <a:lnTo>
                  <a:pt x="2416" y="4232"/>
                </a:lnTo>
                <a:lnTo>
                  <a:pt x="2416" y="4244"/>
                </a:lnTo>
                <a:lnTo>
                  <a:pt x="2416" y="4246"/>
                </a:lnTo>
                <a:lnTo>
                  <a:pt x="2412" y="4250"/>
                </a:lnTo>
                <a:lnTo>
                  <a:pt x="2406" y="4254"/>
                </a:lnTo>
                <a:lnTo>
                  <a:pt x="2402" y="4260"/>
                </a:lnTo>
                <a:lnTo>
                  <a:pt x="2398" y="4264"/>
                </a:lnTo>
                <a:lnTo>
                  <a:pt x="2394" y="4264"/>
                </a:lnTo>
                <a:lnTo>
                  <a:pt x="2388" y="4266"/>
                </a:lnTo>
                <a:lnTo>
                  <a:pt x="2382" y="4266"/>
                </a:lnTo>
                <a:lnTo>
                  <a:pt x="2378" y="4268"/>
                </a:lnTo>
                <a:lnTo>
                  <a:pt x="2376" y="4268"/>
                </a:lnTo>
                <a:lnTo>
                  <a:pt x="2372" y="4264"/>
                </a:lnTo>
                <a:lnTo>
                  <a:pt x="2366" y="4256"/>
                </a:lnTo>
                <a:lnTo>
                  <a:pt x="2362" y="4246"/>
                </a:lnTo>
                <a:lnTo>
                  <a:pt x="2360" y="4244"/>
                </a:lnTo>
                <a:lnTo>
                  <a:pt x="2360" y="4246"/>
                </a:lnTo>
                <a:lnTo>
                  <a:pt x="2352" y="4210"/>
                </a:lnTo>
                <a:lnTo>
                  <a:pt x="2340" y="4176"/>
                </a:lnTo>
                <a:lnTo>
                  <a:pt x="2316" y="4112"/>
                </a:lnTo>
                <a:lnTo>
                  <a:pt x="2290" y="4048"/>
                </a:lnTo>
                <a:lnTo>
                  <a:pt x="2260" y="3990"/>
                </a:lnTo>
                <a:lnTo>
                  <a:pt x="2226" y="3934"/>
                </a:lnTo>
                <a:lnTo>
                  <a:pt x="2190" y="3880"/>
                </a:lnTo>
                <a:lnTo>
                  <a:pt x="2152" y="3828"/>
                </a:lnTo>
                <a:lnTo>
                  <a:pt x="2112" y="3780"/>
                </a:lnTo>
                <a:lnTo>
                  <a:pt x="2120" y="3778"/>
                </a:lnTo>
                <a:lnTo>
                  <a:pt x="2124" y="3774"/>
                </a:lnTo>
                <a:lnTo>
                  <a:pt x="2128" y="3770"/>
                </a:lnTo>
                <a:lnTo>
                  <a:pt x="2134" y="3766"/>
                </a:lnTo>
                <a:lnTo>
                  <a:pt x="2128" y="3758"/>
                </a:lnTo>
                <a:lnTo>
                  <a:pt x="2126" y="3748"/>
                </a:lnTo>
                <a:lnTo>
                  <a:pt x="2116" y="3746"/>
                </a:lnTo>
                <a:lnTo>
                  <a:pt x="2108" y="3748"/>
                </a:lnTo>
                <a:lnTo>
                  <a:pt x="2100" y="3754"/>
                </a:lnTo>
                <a:lnTo>
                  <a:pt x="2096" y="3762"/>
                </a:lnTo>
                <a:lnTo>
                  <a:pt x="2064" y="3726"/>
                </a:lnTo>
                <a:lnTo>
                  <a:pt x="2030" y="3694"/>
                </a:lnTo>
                <a:lnTo>
                  <a:pt x="1960" y="3628"/>
                </a:lnTo>
                <a:lnTo>
                  <a:pt x="1888" y="3566"/>
                </a:lnTo>
                <a:lnTo>
                  <a:pt x="1814" y="3508"/>
                </a:lnTo>
                <a:lnTo>
                  <a:pt x="1738" y="3450"/>
                </a:lnTo>
                <a:lnTo>
                  <a:pt x="1658" y="3396"/>
                </a:lnTo>
                <a:lnTo>
                  <a:pt x="1578" y="3344"/>
                </a:lnTo>
                <a:lnTo>
                  <a:pt x="1496" y="3292"/>
                </a:lnTo>
                <a:lnTo>
                  <a:pt x="1412" y="3242"/>
                </a:lnTo>
                <a:lnTo>
                  <a:pt x="1328" y="3192"/>
                </a:lnTo>
                <a:lnTo>
                  <a:pt x="1158" y="3094"/>
                </a:lnTo>
                <a:lnTo>
                  <a:pt x="990" y="2996"/>
                </a:lnTo>
                <a:lnTo>
                  <a:pt x="906" y="2946"/>
                </a:lnTo>
                <a:lnTo>
                  <a:pt x="822" y="2894"/>
                </a:lnTo>
                <a:lnTo>
                  <a:pt x="822" y="2892"/>
                </a:lnTo>
                <a:lnTo>
                  <a:pt x="820" y="2888"/>
                </a:lnTo>
                <a:lnTo>
                  <a:pt x="820" y="2884"/>
                </a:lnTo>
                <a:lnTo>
                  <a:pt x="818" y="2882"/>
                </a:lnTo>
                <a:lnTo>
                  <a:pt x="814" y="2882"/>
                </a:lnTo>
                <a:lnTo>
                  <a:pt x="812" y="2884"/>
                </a:lnTo>
                <a:lnTo>
                  <a:pt x="810" y="2886"/>
                </a:lnTo>
                <a:lnTo>
                  <a:pt x="806" y="2886"/>
                </a:lnTo>
                <a:lnTo>
                  <a:pt x="724" y="2834"/>
                </a:lnTo>
                <a:lnTo>
                  <a:pt x="642" y="2780"/>
                </a:lnTo>
                <a:lnTo>
                  <a:pt x="604" y="2752"/>
                </a:lnTo>
                <a:lnTo>
                  <a:pt x="566" y="2724"/>
                </a:lnTo>
                <a:lnTo>
                  <a:pt x="528" y="2694"/>
                </a:lnTo>
                <a:lnTo>
                  <a:pt x="492" y="2662"/>
                </a:lnTo>
                <a:lnTo>
                  <a:pt x="458" y="2630"/>
                </a:lnTo>
                <a:lnTo>
                  <a:pt x="424" y="2596"/>
                </a:lnTo>
                <a:lnTo>
                  <a:pt x="392" y="2560"/>
                </a:lnTo>
                <a:lnTo>
                  <a:pt x="362" y="2524"/>
                </a:lnTo>
                <a:lnTo>
                  <a:pt x="332" y="2486"/>
                </a:lnTo>
                <a:lnTo>
                  <a:pt x="302" y="2448"/>
                </a:lnTo>
                <a:lnTo>
                  <a:pt x="274" y="2410"/>
                </a:lnTo>
                <a:lnTo>
                  <a:pt x="248" y="2370"/>
                </a:lnTo>
                <a:lnTo>
                  <a:pt x="222" y="2328"/>
                </a:lnTo>
                <a:lnTo>
                  <a:pt x="198" y="2286"/>
                </a:lnTo>
                <a:lnTo>
                  <a:pt x="174" y="2242"/>
                </a:lnTo>
                <a:lnTo>
                  <a:pt x="152" y="2196"/>
                </a:lnTo>
                <a:lnTo>
                  <a:pt x="130" y="2150"/>
                </a:lnTo>
                <a:lnTo>
                  <a:pt x="112" y="2102"/>
                </a:lnTo>
                <a:lnTo>
                  <a:pt x="92" y="2052"/>
                </a:lnTo>
                <a:lnTo>
                  <a:pt x="76" y="2002"/>
                </a:lnTo>
                <a:lnTo>
                  <a:pt x="60" y="1950"/>
                </a:lnTo>
                <a:lnTo>
                  <a:pt x="48" y="1896"/>
                </a:lnTo>
                <a:lnTo>
                  <a:pt x="36" y="1842"/>
                </a:lnTo>
                <a:lnTo>
                  <a:pt x="24" y="1784"/>
                </a:lnTo>
                <a:lnTo>
                  <a:pt x="16" y="1726"/>
                </a:lnTo>
                <a:lnTo>
                  <a:pt x="8" y="1666"/>
                </a:lnTo>
                <a:lnTo>
                  <a:pt x="4" y="1604"/>
                </a:lnTo>
                <a:lnTo>
                  <a:pt x="0" y="1542"/>
                </a:lnTo>
                <a:lnTo>
                  <a:pt x="0" y="1462"/>
                </a:lnTo>
                <a:lnTo>
                  <a:pt x="4" y="1382"/>
                </a:lnTo>
                <a:lnTo>
                  <a:pt x="12" y="1304"/>
                </a:lnTo>
                <a:lnTo>
                  <a:pt x="24" y="1228"/>
                </a:lnTo>
                <a:lnTo>
                  <a:pt x="38" y="1156"/>
                </a:lnTo>
                <a:lnTo>
                  <a:pt x="54" y="1084"/>
                </a:lnTo>
                <a:lnTo>
                  <a:pt x="72" y="1016"/>
                </a:lnTo>
                <a:lnTo>
                  <a:pt x="94" y="952"/>
                </a:lnTo>
                <a:lnTo>
                  <a:pt x="118" y="888"/>
                </a:lnTo>
                <a:lnTo>
                  <a:pt x="144" y="828"/>
                </a:lnTo>
                <a:lnTo>
                  <a:pt x="172" y="768"/>
                </a:lnTo>
                <a:lnTo>
                  <a:pt x="202" y="712"/>
                </a:lnTo>
                <a:lnTo>
                  <a:pt x="234" y="658"/>
                </a:lnTo>
                <a:lnTo>
                  <a:pt x="268" y="606"/>
                </a:lnTo>
                <a:lnTo>
                  <a:pt x="304" y="554"/>
                </a:lnTo>
                <a:lnTo>
                  <a:pt x="342" y="506"/>
                </a:lnTo>
                <a:lnTo>
                  <a:pt x="382" y="458"/>
                </a:lnTo>
                <a:lnTo>
                  <a:pt x="422" y="414"/>
                </a:lnTo>
                <a:lnTo>
                  <a:pt x="464" y="370"/>
                </a:lnTo>
                <a:lnTo>
                  <a:pt x="510" y="328"/>
                </a:lnTo>
                <a:lnTo>
                  <a:pt x="556" y="288"/>
                </a:lnTo>
                <a:lnTo>
                  <a:pt x="606" y="250"/>
                </a:lnTo>
                <a:lnTo>
                  <a:pt x="656" y="216"/>
                </a:lnTo>
                <a:lnTo>
                  <a:pt x="710" y="182"/>
                </a:lnTo>
                <a:lnTo>
                  <a:pt x="766" y="150"/>
                </a:lnTo>
                <a:lnTo>
                  <a:pt x="822" y="120"/>
                </a:lnTo>
                <a:lnTo>
                  <a:pt x="882" y="94"/>
                </a:lnTo>
                <a:lnTo>
                  <a:pt x="946" y="70"/>
                </a:lnTo>
                <a:lnTo>
                  <a:pt x="1012" y="48"/>
                </a:lnTo>
                <a:lnTo>
                  <a:pt x="1080" y="30"/>
                </a:lnTo>
                <a:lnTo>
                  <a:pt x="1154" y="16"/>
                </a:lnTo>
                <a:lnTo>
                  <a:pt x="1228" y="6"/>
                </a:lnTo>
                <a:lnTo>
                  <a:pt x="1308" y="0"/>
                </a:lnTo>
                <a:close/>
                <a:moveTo>
                  <a:pt x="3404" y="3202"/>
                </a:moveTo>
                <a:lnTo>
                  <a:pt x="3404" y="3202"/>
                </a:lnTo>
                <a:lnTo>
                  <a:pt x="3400" y="3202"/>
                </a:lnTo>
                <a:lnTo>
                  <a:pt x="3396" y="3202"/>
                </a:lnTo>
                <a:lnTo>
                  <a:pt x="3392" y="3206"/>
                </a:lnTo>
                <a:lnTo>
                  <a:pt x="3390" y="3212"/>
                </a:lnTo>
                <a:lnTo>
                  <a:pt x="3386" y="3214"/>
                </a:lnTo>
                <a:lnTo>
                  <a:pt x="3384" y="3216"/>
                </a:lnTo>
                <a:lnTo>
                  <a:pt x="3386" y="3220"/>
                </a:lnTo>
                <a:lnTo>
                  <a:pt x="3396" y="3220"/>
                </a:lnTo>
                <a:lnTo>
                  <a:pt x="3402" y="3216"/>
                </a:lnTo>
                <a:lnTo>
                  <a:pt x="3404" y="3214"/>
                </a:lnTo>
                <a:lnTo>
                  <a:pt x="3406" y="3212"/>
                </a:lnTo>
                <a:lnTo>
                  <a:pt x="3406" y="3208"/>
                </a:lnTo>
                <a:lnTo>
                  <a:pt x="3404" y="3202"/>
                </a:lnTo>
                <a:close/>
                <a:moveTo>
                  <a:pt x="3548" y="40"/>
                </a:moveTo>
                <a:lnTo>
                  <a:pt x="3548" y="40"/>
                </a:lnTo>
                <a:lnTo>
                  <a:pt x="3552" y="38"/>
                </a:lnTo>
                <a:lnTo>
                  <a:pt x="3554" y="34"/>
                </a:lnTo>
                <a:lnTo>
                  <a:pt x="3552" y="32"/>
                </a:lnTo>
                <a:lnTo>
                  <a:pt x="3548" y="32"/>
                </a:lnTo>
                <a:lnTo>
                  <a:pt x="3548" y="36"/>
                </a:lnTo>
                <a:lnTo>
                  <a:pt x="3548" y="40"/>
                </a:lnTo>
                <a:close/>
                <a:moveTo>
                  <a:pt x="3586" y="54"/>
                </a:moveTo>
                <a:lnTo>
                  <a:pt x="3586" y="54"/>
                </a:lnTo>
                <a:lnTo>
                  <a:pt x="3592" y="54"/>
                </a:lnTo>
                <a:lnTo>
                  <a:pt x="3598" y="54"/>
                </a:lnTo>
                <a:lnTo>
                  <a:pt x="3598" y="50"/>
                </a:lnTo>
                <a:lnTo>
                  <a:pt x="3598" y="46"/>
                </a:lnTo>
                <a:lnTo>
                  <a:pt x="3596" y="46"/>
                </a:lnTo>
                <a:lnTo>
                  <a:pt x="3592" y="46"/>
                </a:lnTo>
                <a:lnTo>
                  <a:pt x="3588" y="48"/>
                </a:lnTo>
                <a:lnTo>
                  <a:pt x="3586" y="52"/>
                </a:lnTo>
                <a:lnTo>
                  <a:pt x="3586" y="54"/>
                </a:lnTo>
                <a:close/>
                <a:moveTo>
                  <a:pt x="3638" y="56"/>
                </a:moveTo>
                <a:lnTo>
                  <a:pt x="3638" y="56"/>
                </a:lnTo>
                <a:lnTo>
                  <a:pt x="3640" y="54"/>
                </a:lnTo>
                <a:lnTo>
                  <a:pt x="3642" y="50"/>
                </a:lnTo>
                <a:lnTo>
                  <a:pt x="3640" y="46"/>
                </a:lnTo>
                <a:lnTo>
                  <a:pt x="3636" y="44"/>
                </a:lnTo>
                <a:lnTo>
                  <a:pt x="3634" y="48"/>
                </a:lnTo>
                <a:lnTo>
                  <a:pt x="3634" y="52"/>
                </a:lnTo>
                <a:lnTo>
                  <a:pt x="3636" y="54"/>
                </a:lnTo>
                <a:lnTo>
                  <a:pt x="3638" y="56"/>
                </a:lnTo>
                <a:close/>
                <a:moveTo>
                  <a:pt x="3658" y="60"/>
                </a:moveTo>
                <a:lnTo>
                  <a:pt x="3658" y="60"/>
                </a:lnTo>
                <a:lnTo>
                  <a:pt x="3662" y="66"/>
                </a:lnTo>
                <a:lnTo>
                  <a:pt x="3666" y="68"/>
                </a:lnTo>
                <a:lnTo>
                  <a:pt x="3670" y="70"/>
                </a:lnTo>
                <a:lnTo>
                  <a:pt x="3670" y="64"/>
                </a:lnTo>
                <a:lnTo>
                  <a:pt x="3672" y="60"/>
                </a:lnTo>
                <a:lnTo>
                  <a:pt x="3668" y="56"/>
                </a:lnTo>
                <a:lnTo>
                  <a:pt x="3664" y="56"/>
                </a:lnTo>
                <a:lnTo>
                  <a:pt x="3662" y="56"/>
                </a:lnTo>
                <a:lnTo>
                  <a:pt x="3658" y="60"/>
                </a:lnTo>
                <a:close/>
                <a:moveTo>
                  <a:pt x="1440" y="82"/>
                </a:moveTo>
                <a:lnTo>
                  <a:pt x="1440" y="82"/>
                </a:lnTo>
                <a:lnTo>
                  <a:pt x="1446" y="80"/>
                </a:lnTo>
                <a:lnTo>
                  <a:pt x="1450" y="78"/>
                </a:lnTo>
                <a:lnTo>
                  <a:pt x="1454" y="74"/>
                </a:lnTo>
                <a:lnTo>
                  <a:pt x="1456" y="70"/>
                </a:lnTo>
                <a:lnTo>
                  <a:pt x="1450" y="62"/>
                </a:lnTo>
                <a:lnTo>
                  <a:pt x="1446" y="62"/>
                </a:lnTo>
                <a:lnTo>
                  <a:pt x="1444" y="62"/>
                </a:lnTo>
                <a:lnTo>
                  <a:pt x="1440" y="68"/>
                </a:lnTo>
                <a:lnTo>
                  <a:pt x="1440" y="82"/>
                </a:lnTo>
                <a:close/>
                <a:moveTo>
                  <a:pt x="3242" y="98"/>
                </a:moveTo>
                <a:lnTo>
                  <a:pt x="3242" y="98"/>
                </a:lnTo>
                <a:lnTo>
                  <a:pt x="3244" y="94"/>
                </a:lnTo>
                <a:lnTo>
                  <a:pt x="3244" y="86"/>
                </a:lnTo>
                <a:lnTo>
                  <a:pt x="3242" y="86"/>
                </a:lnTo>
                <a:lnTo>
                  <a:pt x="3240" y="88"/>
                </a:lnTo>
                <a:lnTo>
                  <a:pt x="3236" y="92"/>
                </a:lnTo>
                <a:lnTo>
                  <a:pt x="3238" y="96"/>
                </a:lnTo>
                <a:lnTo>
                  <a:pt x="3240" y="98"/>
                </a:lnTo>
                <a:lnTo>
                  <a:pt x="3242" y="98"/>
                </a:lnTo>
                <a:close/>
                <a:moveTo>
                  <a:pt x="3976" y="146"/>
                </a:moveTo>
                <a:lnTo>
                  <a:pt x="3976" y="146"/>
                </a:lnTo>
                <a:lnTo>
                  <a:pt x="3978" y="142"/>
                </a:lnTo>
                <a:lnTo>
                  <a:pt x="3978" y="140"/>
                </a:lnTo>
                <a:lnTo>
                  <a:pt x="3976" y="138"/>
                </a:lnTo>
                <a:lnTo>
                  <a:pt x="3972" y="136"/>
                </a:lnTo>
                <a:lnTo>
                  <a:pt x="3972" y="142"/>
                </a:lnTo>
                <a:lnTo>
                  <a:pt x="3976" y="146"/>
                </a:lnTo>
                <a:close/>
                <a:moveTo>
                  <a:pt x="3506" y="146"/>
                </a:moveTo>
                <a:lnTo>
                  <a:pt x="3506" y="146"/>
                </a:lnTo>
                <a:lnTo>
                  <a:pt x="3506" y="144"/>
                </a:lnTo>
                <a:lnTo>
                  <a:pt x="3506" y="142"/>
                </a:lnTo>
                <a:lnTo>
                  <a:pt x="3502" y="142"/>
                </a:lnTo>
                <a:lnTo>
                  <a:pt x="3502" y="146"/>
                </a:lnTo>
                <a:lnTo>
                  <a:pt x="3506" y="146"/>
                </a:lnTo>
                <a:close/>
                <a:moveTo>
                  <a:pt x="3492" y="150"/>
                </a:moveTo>
                <a:lnTo>
                  <a:pt x="3492" y="150"/>
                </a:lnTo>
                <a:lnTo>
                  <a:pt x="3494" y="154"/>
                </a:lnTo>
                <a:lnTo>
                  <a:pt x="3498" y="158"/>
                </a:lnTo>
                <a:lnTo>
                  <a:pt x="3502" y="158"/>
                </a:lnTo>
                <a:lnTo>
                  <a:pt x="3504" y="156"/>
                </a:lnTo>
                <a:lnTo>
                  <a:pt x="3504" y="154"/>
                </a:lnTo>
                <a:lnTo>
                  <a:pt x="3504" y="152"/>
                </a:lnTo>
                <a:lnTo>
                  <a:pt x="3506" y="152"/>
                </a:lnTo>
                <a:lnTo>
                  <a:pt x="3506" y="150"/>
                </a:lnTo>
                <a:lnTo>
                  <a:pt x="3504" y="148"/>
                </a:lnTo>
                <a:lnTo>
                  <a:pt x="3498" y="148"/>
                </a:lnTo>
                <a:lnTo>
                  <a:pt x="3498" y="150"/>
                </a:lnTo>
                <a:lnTo>
                  <a:pt x="3498" y="152"/>
                </a:lnTo>
                <a:lnTo>
                  <a:pt x="3496" y="150"/>
                </a:lnTo>
                <a:lnTo>
                  <a:pt x="3496" y="148"/>
                </a:lnTo>
                <a:lnTo>
                  <a:pt x="3494" y="148"/>
                </a:lnTo>
                <a:lnTo>
                  <a:pt x="3494" y="150"/>
                </a:lnTo>
                <a:lnTo>
                  <a:pt x="3492" y="150"/>
                </a:lnTo>
                <a:close/>
                <a:moveTo>
                  <a:pt x="3500" y="166"/>
                </a:moveTo>
                <a:lnTo>
                  <a:pt x="3500" y="166"/>
                </a:lnTo>
                <a:lnTo>
                  <a:pt x="3500" y="164"/>
                </a:lnTo>
                <a:lnTo>
                  <a:pt x="3502" y="162"/>
                </a:lnTo>
                <a:lnTo>
                  <a:pt x="3498" y="162"/>
                </a:lnTo>
                <a:lnTo>
                  <a:pt x="3498" y="164"/>
                </a:lnTo>
                <a:lnTo>
                  <a:pt x="3500" y="166"/>
                </a:lnTo>
                <a:close/>
                <a:moveTo>
                  <a:pt x="3740" y="182"/>
                </a:moveTo>
                <a:lnTo>
                  <a:pt x="3740" y="182"/>
                </a:lnTo>
                <a:lnTo>
                  <a:pt x="3742" y="180"/>
                </a:lnTo>
                <a:lnTo>
                  <a:pt x="3744" y="178"/>
                </a:lnTo>
                <a:lnTo>
                  <a:pt x="3740" y="178"/>
                </a:lnTo>
                <a:lnTo>
                  <a:pt x="3740" y="182"/>
                </a:lnTo>
                <a:close/>
                <a:moveTo>
                  <a:pt x="3672" y="180"/>
                </a:moveTo>
                <a:lnTo>
                  <a:pt x="3672" y="180"/>
                </a:lnTo>
                <a:lnTo>
                  <a:pt x="3672" y="182"/>
                </a:lnTo>
                <a:lnTo>
                  <a:pt x="3676" y="182"/>
                </a:lnTo>
                <a:lnTo>
                  <a:pt x="3676" y="180"/>
                </a:lnTo>
                <a:lnTo>
                  <a:pt x="3674" y="178"/>
                </a:lnTo>
                <a:lnTo>
                  <a:pt x="3672" y="178"/>
                </a:lnTo>
                <a:lnTo>
                  <a:pt x="3672" y="180"/>
                </a:lnTo>
                <a:close/>
                <a:moveTo>
                  <a:pt x="3486" y="202"/>
                </a:moveTo>
                <a:lnTo>
                  <a:pt x="3486" y="202"/>
                </a:lnTo>
                <a:lnTo>
                  <a:pt x="3494" y="206"/>
                </a:lnTo>
                <a:lnTo>
                  <a:pt x="3500" y="204"/>
                </a:lnTo>
                <a:lnTo>
                  <a:pt x="3504" y="202"/>
                </a:lnTo>
                <a:lnTo>
                  <a:pt x="3506" y="196"/>
                </a:lnTo>
                <a:lnTo>
                  <a:pt x="3506" y="190"/>
                </a:lnTo>
                <a:lnTo>
                  <a:pt x="3504" y="186"/>
                </a:lnTo>
                <a:lnTo>
                  <a:pt x="3500" y="182"/>
                </a:lnTo>
                <a:lnTo>
                  <a:pt x="3494" y="180"/>
                </a:lnTo>
                <a:lnTo>
                  <a:pt x="3492" y="184"/>
                </a:lnTo>
                <a:lnTo>
                  <a:pt x="3488" y="188"/>
                </a:lnTo>
                <a:lnTo>
                  <a:pt x="3488" y="194"/>
                </a:lnTo>
                <a:lnTo>
                  <a:pt x="3486" y="202"/>
                </a:lnTo>
                <a:close/>
                <a:moveTo>
                  <a:pt x="1088" y="216"/>
                </a:moveTo>
                <a:lnTo>
                  <a:pt x="1088" y="216"/>
                </a:lnTo>
                <a:lnTo>
                  <a:pt x="1090" y="220"/>
                </a:lnTo>
                <a:lnTo>
                  <a:pt x="1094" y="224"/>
                </a:lnTo>
                <a:lnTo>
                  <a:pt x="1096" y="222"/>
                </a:lnTo>
                <a:lnTo>
                  <a:pt x="1096" y="220"/>
                </a:lnTo>
                <a:lnTo>
                  <a:pt x="1094" y="214"/>
                </a:lnTo>
                <a:lnTo>
                  <a:pt x="1092" y="214"/>
                </a:lnTo>
                <a:lnTo>
                  <a:pt x="1088" y="216"/>
                </a:lnTo>
                <a:close/>
                <a:moveTo>
                  <a:pt x="3540" y="238"/>
                </a:moveTo>
                <a:lnTo>
                  <a:pt x="3540" y="238"/>
                </a:lnTo>
                <a:lnTo>
                  <a:pt x="3544" y="240"/>
                </a:lnTo>
                <a:lnTo>
                  <a:pt x="3548" y="242"/>
                </a:lnTo>
                <a:lnTo>
                  <a:pt x="3550" y="240"/>
                </a:lnTo>
                <a:lnTo>
                  <a:pt x="3550" y="236"/>
                </a:lnTo>
                <a:lnTo>
                  <a:pt x="3544" y="232"/>
                </a:lnTo>
                <a:lnTo>
                  <a:pt x="3544" y="234"/>
                </a:lnTo>
                <a:lnTo>
                  <a:pt x="3542" y="236"/>
                </a:lnTo>
                <a:lnTo>
                  <a:pt x="3540" y="238"/>
                </a:lnTo>
                <a:close/>
                <a:moveTo>
                  <a:pt x="3364" y="258"/>
                </a:moveTo>
                <a:lnTo>
                  <a:pt x="3364" y="258"/>
                </a:lnTo>
                <a:lnTo>
                  <a:pt x="3362" y="252"/>
                </a:lnTo>
                <a:lnTo>
                  <a:pt x="3360" y="250"/>
                </a:lnTo>
                <a:lnTo>
                  <a:pt x="3354" y="246"/>
                </a:lnTo>
                <a:lnTo>
                  <a:pt x="3350" y="244"/>
                </a:lnTo>
                <a:lnTo>
                  <a:pt x="3348" y="246"/>
                </a:lnTo>
                <a:lnTo>
                  <a:pt x="3344" y="248"/>
                </a:lnTo>
                <a:lnTo>
                  <a:pt x="3342" y="252"/>
                </a:lnTo>
                <a:lnTo>
                  <a:pt x="3344" y="258"/>
                </a:lnTo>
                <a:lnTo>
                  <a:pt x="3344" y="264"/>
                </a:lnTo>
                <a:lnTo>
                  <a:pt x="3348" y="266"/>
                </a:lnTo>
                <a:lnTo>
                  <a:pt x="3350" y="268"/>
                </a:lnTo>
                <a:lnTo>
                  <a:pt x="3358" y="268"/>
                </a:lnTo>
                <a:lnTo>
                  <a:pt x="3358" y="266"/>
                </a:lnTo>
                <a:lnTo>
                  <a:pt x="3360" y="262"/>
                </a:lnTo>
                <a:lnTo>
                  <a:pt x="3364" y="258"/>
                </a:lnTo>
                <a:close/>
                <a:moveTo>
                  <a:pt x="3946" y="274"/>
                </a:moveTo>
                <a:lnTo>
                  <a:pt x="3946" y="274"/>
                </a:lnTo>
                <a:lnTo>
                  <a:pt x="3950" y="274"/>
                </a:lnTo>
                <a:lnTo>
                  <a:pt x="3952" y="272"/>
                </a:lnTo>
                <a:lnTo>
                  <a:pt x="3952" y="266"/>
                </a:lnTo>
                <a:lnTo>
                  <a:pt x="3946" y="264"/>
                </a:lnTo>
                <a:lnTo>
                  <a:pt x="3946" y="266"/>
                </a:lnTo>
                <a:lnTo>
                  <a:pt x="3948" y="266"/>
                </a:lnTo>
                <a:lnTo>
                  <a:pt x="3950" y="266"/>
                </a:lnTo>
                <a:lnTo>
                  <a:pt x="3948" y="268"/>
                </a:lnTo>
                <a:lnTo>
                  <a:pt x="3952" y="272"/>
                </a:lnTo>
                <a:lnTo>
                  <a:pt x="3948" y="272"/>
                </a:lnTo>
                <a:lnTo>
                  <a:pt x="3946" y="274"/>
                </a:lnTo>
                <a:close/>
                <a:moveTo>
                  <a:pt x="3886" y="286"/>
                </a:moveTo>
                <a:lnTo>
                  <a:pt x="3886" y="286"/>
                </a:lnTo>
                <a:lnTo>
                  <a:pt x="3890" y="288"/>
                </a:lnTo>
                <a:lnTo>
                  <a:pt x="3896" y="286"/>
                </a:lnTo>
                <a:lnTo>
                  <a:pt x="3896" y="280"/>
                </a:lnTo>
                <a:lnTo>
                  <a:pt x="3894" y="276"/>
                </a:lnTo>
                <a:lnTo>
                  <a:pt x="3890" y="276"/>
                </a:lnTo>
                <a:lnTo>
                  <a:pt x="3888" y="278"/>
                </a:lnTo>
                <a:lnTo>
                  <a:pt x="3886" y="282"/>
                </a:lnTo>
                <a:lnTo>
                  <a:pt x="3886" y="286"/>
                </a:lnTo>
                <a:close/>
                <a:moveTo>
                  <a:pt x="1248" y="284"/>
                </a:moveTo>
                <a:lnTo>
                  <a:pt x="1248" y="284"/>
                </a:lnTo>
                <a:lnTo>
                  <a:pt x="1254" y="288"/>
                </a:lnTo>
                <a:lnTo>
                  <a:pt x="1256" y="288"/>
                </a:lnTo>
                <a:lnTo>
                  <a:pt x="1260" y="288"/>
                </a:lnTo>
                <a:lnTo>
                  <a:pt x="1260" y="284"/>
                </a:lnTo>
                <a:lnTo>
                  <a:pt x="1260" y="280"/>
                </a:lnTo>
                <a:lnTo>
                  <a:pt x="1256" y="278"/>
                </a:lnTo>
                <a:lnTo>
                  <a:pt x="1252" y="278"/>
                </a:lnTo>
                <a:lnTo>
                  <a:pt x="1250" y="282"/>
                </a:lnTo>
                <a:lnTo>
                  <a:pt x="1248" y="284"/>
                </a:lnTo>
                <a:close/>
                <a:moveTo>
                  <a:pt x="3638" y="302"/>
                </a:moveTo>
                <a:lnTo>
                  <a:pt x="3638" y="302"/>
                </a:lnTo>
                <a:lnTo>
                  <a:pt x="3644" y="300"/>
                </a:lnTo>
                <a:lnTo>
                  <a:pt x="3646" y="298"/>
                </a:lnTo>
                <a:lnTo>
                  <a:pt x="3648" y="294"/>
                </a:lnTo>
                <a:lnTo>
                  <a:pt x="3648" y="290"/>
                </a:lnTo>
                <a:lnTo>
                  <a:pt x="3640" y="290"/>
                </a:lnTo>
                <a:lnTo>
                  <a:pt x="3638" y="292"/>
                </a:lnTo>
                <a:lnTo>
                  <a:pt x="3636" y="296"/>
                </a:lnTo>
                <a:lnTo>
                  <a:pt x="3638" y="302"/>
                </a:lnTo>
                <a:close/>
                <a:moveTo>
                  <a:pt x="3854" y="306"/>
                </a:moveTo>
                <a:lnTo>
                  <a:pt x="3854" y="306"/>
                </a:lnTo>
                <a:lnTo>
                  <a:pt x="3854" y="310"/>
                </a:lnTo>
                <a:lnTo>
                  <a:pt x="3858" y="310"/>
                </a:lnTo>
                <a:lnTo>
                  <a:pt x="3860" y="308"/>
                </a:lnTo>
                <a:lnTo>
                  <a:pt x="3858" y="304"/>
                </a:lnTo>
                <a:lnTo>
                  <a:pt x="3856" y="304"/>
                </a:lnTo>
                <a:lnTo>
                  <a:pt x="3856" y="306"/>
                </a:lnTo>
                <a:lnTo>
                  <a:pt x="3854" y="306"/>
                </a:lnTo>
                <a:close/>
                <a:moveTo>
                  <a:pt x="3788" y="324"/>
                </a:moveTo>
                <a:lnTo>
                  <a:pt x="3788" y="324"/>
                </a:lnTo>
                <a:lnTo>
                  <a:pt x="3790" y="324"/>
                </a:lnTo>
                <a:lnTo>
                  <a:pt x="3792" y="322"/>
                </a:lnTo>
                <a:lnTo>
                  <a:pt x="3794" y="322"/>
                </a:lnTo>
                <a:lnTo>
                  <a:pt x="3794" y="324"/>
                </a:lnTo>
                <a:lnTo>
                  <a:pt x="3790" y="328"/>
                </a:lnTo>
                <a:lnTo>
                  <a:pt x="3788" y="330"/>
                </a:lnTo>
                <a:lnTo>
                  <a:pt x="3784" y="330"/>
                </a:lnTo>
                <a:lnTo>
                  <a:pt x="3782" y="332"/>
                </a:lnTo>
                <a:lnTo>
                  <a:pt x="3778" y="334"/>
                </a:lnTo>
                <a:lnTo>
                  <a:pt x="3780" y="336"/>
                </a:lnTo>
                <a:lnTo>
                  <a:pt x="3782" y="338"/>
                </a:lnTo>
                <a:lnTo>
                  <a:pt x="3782" y="342"/>
                </a:lnTo>
                <a:lnTo>
                  <a:pt x="3780" y="344"/>
                </a:lnTo>
                <a:lnTo>
                  <a:pt x="3784" y="346"/>
                </a:lnTo>
                <a:lnTo>
                  <a:pt x="3782" y="346"/>
                </a:lnTo>
                <a:lnTo>
                  <a:pt x="3782" y="348"/>
                </a:lnTo>
                <a:lnTo>
                  <a:pt x="3784" y="350"/>
                </a:lnTo>
                <a:lnTo>
                  <a:pt x="3782" y="352"/>
                </a:lnTo>
                <a:lnTo>
                  <a:pt x="3784" y="354"/>
                </a:lnTo>
                <a:lnTo>
                  <a:pt x="3784" y="356"/>
                </a:lnTo>
                <a:lnTo>
                  <a:pt x="3782" y="360"/>
                </a:lnTo>
                <a:lnTo>
                  <a:pt x="3786" y="360"/>
                </a:lnTo>
                <a:lnTo>
                  <a:pt x="3786" y="362"/>
                </a:lnTo>
                <a:lnTo>
                  <a:pt x="3786" y="364"/>
                </a:lnTo>
                <a:lnTo>
                  <a:pt x="3788" y="366"/>
                </a:lnTo>
                <a:lnTo>
                  <a:pt x="3792" y="366"/>
                </a:lnTo>
                <a:lnTo>
                  <a:pt x="3794" y="364"/>
                </a:lnTo>
                <a:lnTo>
                  <a:pt x="3798" y="364"/>
                </a:lnTo>
                <a:lnTo>
                  <a:pt x="3798" y="368"/>
                </a:lnTo>
                <a:lnTo>
                  <a:pt x="3800" y="370"/>
                </a:lnTo>
                <a:lnTo>
                  <a:pt x="3798" y="372"/>
                </a:lnTo>
                <a:lnTo>
                  <a:pt x="3798" y="374"/>
                </a:lnTo>
                <a:lnTo>
                  <a:pt x="3798" y="376"/>
                </a:lnTo>
                <a:lnTo>
                  <a:pt x="3800" y="376"/>
                </a:lnTo>
                <a:lnTo>
                  <a:pt x="3802" y="374"/>
                </a:lnTo>
                <a:lnTo>
                  <a:pt x="3802" y="378"/>
                </a:lnTo>
                <a:lnTo>
                  <a:pt x="3806" y="378"/>
                </a:lnTo>
                <a:lnTo>
                  <a:pt x="3810" y="376"/>
                </a:lnTo>
                <a:lnTo>
                  <a:pt x="3814" y="380"/>
                </a:lnTo>
                <a:lnTo>
                  <a:pt x="3820" y="384"/>
                </a:lnTo>
                <a:lnTo>
                  <a:pt x="3824" y="388"/>
                </a:lnTo>
                <a:lnTo>
                  <a:pt x="3826" y="392"/>
                </a:lnTo>
                <a:lnTo>
                  <a:pt x="3830" y="390"/>
                </a:lnTo>
                <a:lnTo>
                  <a:pt x="3832" y="388"/>
                </a:lnTo>
                <a:lnTo>
                  <a:pt x="3832" y="386"/>
                </a:lnTo>
                <a:lnTo>
                  <a:pt x="3832" y="382"/>
                </a:lnTo>
                <a:lnTo>
                  <a:pt x="3842" y="374"/>
                </a:lnTo>
                <a:lnTo>
                  <a:pt x="3846" y="368"/>
                </a:lnTo>
                <a:lnTo>
                  <a:pt x="3846" y="360"/>
                </a:lnTo>
                <a:lnTo>
                  <a:pt x="3846" y="356"/>
                </a:lnTo>
                <a:lnTo>
                  <a:pt x="3846" y="354"/>
                </a:lnTo>
                <a:lnTo>
                  <a:pt x="3848" y="354"/>
                </a:lnTo>
                <a:lnTo>
                  <a:pt x="3850" y="344"/>
                </a:lnTo>
                <a:lnTo>
                  <a:pt x="3850" y="336"/>
                </a:lnTo>
                <a:lnTo>
                  <a:pt x="3848" y="328"/>
                </a:lnTo>
                <a:lnTo>
                  <a:pt x="3844" y="326"/>
                </a:lnTo>
                <a:lnTo>
                  <a:pt x="3840" y="326"/>
                </a:lnTo>
                <a:lnTo>
                  <a:pt x="3842" y="322"/>
                </a:lnTo>
                <a:lnTo>
                  <a:pt x="3842" y="318"/>
                </a:lnTo>
                <a:lnTo>
                  <a:pt x="3834" y="312"/>
                </a:lnTo>
                <a:lnTo>
                  <a:pt x="3828" y="310"/>
                </a:lnTo>
                <a:lnTo>
                  <a:pt x="3822" y="308"/>
                </a:lnTo>
                <a:lnTo>
                  <a:pt x="3822" y="310"/>
                </a:lnTo>
                <a:lnTo>
                  <a:pt x="3820" y="312"/>
                </a:lnTo>
                <a:lnTo>
                  <a:pt x="3818" y="312"/>
                </a:lnTo>
                <a:lnTo>
                  <a:pt x="3810" y="308"/>
                </a:lnTo>
                <a:lnTo>
                  <a:pt x="3802" y="306"/>
                </a:lnTo>
                <a:lnTo>
                  <a:pt x="3798" y="312"/>
                </a:lnTo>
                <a:lnTo>
                  <a:pt x="3794" y="316"/>
                </a:lnTo>
                <a:lnTo>
                  <a:pt x="3796" y="318"/>
                </a:lnTo>
                <a:lnTo>
                  <a:pt x="3794" y="320"/>
                </a:lnTo>
                <a:lnTo>
                  <a:pt x="3788" y="324"/>
                </a:lnTo>
                <a:close/>
                <a:moveTo>
                  <a:pt x="2762" y="316"/>
                </a:moveTo>
                <a:lnTo>
                  <a:pt x="2762" y="316"/>
                </a:lnTo>
                <a:lnTo>
                  <a:pt x="2762" y="322"/>
                </a:lnTo>
                <a:lnTo>
                  <a:pt x="2760" y="328"/>
                </a:lnTo>
                <a:lnTo>
                  <a:pt x="2760" y="334"/>
                </a:lnTo>
                <a:lnTo>
                  <a:pt x="2760" y="340"/>
                </a:lnTo>
                <a:lnTo>
                  <a:pt x="2762" y="340"/>
                </a:lnTo>
                <a:lnTo>
                  <a:pt x="2766" y="340"/>
                </a:lnTo>
                <a:lnTo>
                  <a:pt x="2768" y="342"/>
                </a:lnTo>
                <a:lnTo>
                  <a:pt x="2770" y="342"/>
                </a:lnTo>
                <a:lnTo>
                  <a:pt x="2778" y="338"/>
                </a:lnTo>
                <a:lnTo>
                  <a:pt x="2782" y="330"/>
                </a:lnTo>
                <a:lnTo>
                  <a:pt x="2782" y="324"/>
                </a:lnTo>
                <a:lnTo>
                  <a:pt x="2780" y="314"/>
                </a:lnTo>
                <a:lnTo>
                  <a:pt x="2770" y="316"/>
                </a:lnTo>
                <a:lnTo>
                  <a:pt x="2762" y="316"/>
                </a:lnTo>
                <a:close/>
                <a:moveTo>
                  <a:pt x="4188" y="350"/>
                </a:moveTo>
                <a:lnTo>
                  <a:pt x="4188" y="350"/>
                </a:lnTo>
                <a:lnTo>
                  <a:pt x="4194" y="350"/>
                </a:lnTo>
                <a:lnTo>
                  <a:pt x="4200" y="346"/>
                </a:lnTo>
                <a:lnTo>
                  <a:pt x="4202" y="342"/>
                </a:lnTo>
                <a:lnTo>
                  <a:pt x="4206" y="338"/>
                </a:lnTo>
                <a:lnTo>
                  <a:pt x="4204" y="332"/>
                </a:lnTo>
                <a:lnTo>
                  <a:pt x="4200" y="330"/>
                </a:lnTo>
                <a:lnTo>
                  <a:pt x="4200" y="326"/>
                </a:lnTo>
                <a:lnTo>
                  <a:pt x="4200" y="324"/>
                </a:lnTo>
                <a:lnTo>
                  <a:pt x="4196" y="324"/>
                </a:lnTo>
                <a:lnTo>
                  <a:pt x="4192" y="326"/>
                </a:lnTo>
                <a:lnTo>
                  <a:pt x="4188" y="328"/>
                </a:lnTo>
                <a:lnTo>
                  <a:pt x="4186" y="332"/>
                </a:lnTo>
                <a:lnTo>
                  <a:pt x="4184" y="342"/>
                </a:lnTo>
                <a:lnTo>
                  <a:pt x="4186" y="346"/>
                </a:lnTo>
                <a:lnTo>
                  <a:pt x="4188" y="350"/>
                </a:lnTo>
                <a:close/>
                <a:moveTo>
                  <a:pt x="3508" y="334"/>
                </a:moveTo>
                <a:lnTo>
                  <a:pt x="3508" y="334"/>
                </a:lnTo>
                <a:lnTo>
                  <a:pt x="3506" y="334"/>
                </a:lnTo>
                <a:lnTo>
                  <a:pt x="3506" y="336"/>
                </a:lnTo>
                <a:lnTo>
                  <a:pt x="3506" y="340"/>
                </a:lnTo>
                <a:lnTo>
                  <a:pt x="3510" y="342"/>
                </a:lnTo>
                <a:lnTo>
                  <a:pt x="3514" y="342"/>
                </a:lnTo>
                <a:lnTo>
                  <a:pt x="3514" y="344"/>
                </a:lnTo>
                <a:lnTo>
                  <a:pt x="3514" y="348"/>
                </a:lnTo>
                <a:lnTo>
                  <a:pt x="3516" y="348"/>
                </a:lnTo>
                <a:lnTo>
                  <a:pt x="3518" y="348"/>
                </a:lnTo>
                <a:lnTo>
                  <a:pt x="3518" y="344"/>
                </a:lnTo>
                <a:lnTo>
                  <a:pt x="3518" y="340"/>
                </a:lnTo>
                <a:lnTo>
                  <a:pt x="3520" y="334"/>
                </a:lnTo>
                <a:lnTo>
                  <a:pt x="3520" y="328"/>
                </a:lnTo>
                <a:lnTo>
                  <a:pt x="3516" y="328"/>
                </a:lnTo>
                <a:lnTo>
                  <a:pt x="3514" y="326"/>
                </a:lnTo>
                <a:lnTo>
                  <a:pt x="3510" y="324"/>
                </a:lnTo>
                <a:lnTo>
                  <a:pt x="3506" y="324"/>
                </a:lnTo>
                <a:lnTo>
                  <a:pt x="3506" y="330"/>
                </a:lnTo>
                <a:lnTo>
                  <a:pt x="3506" y="332"/>
                </a:lnTo>
                <a:lnTo>
                  <a:pt x="3508" y="334"/>
                </a:lnTo>
                <a:close/>
                <a:moveTo>
                  <a:pt x="1618" y="334"/>
                </a:moveTo>
                <a:lnTo>
                  <a:pt x="1618" y="334"/>
                </a:lnTo>
                <a:lnTo>
                  <a:pt x="1618" y="330"/>
                </a:lnTo>
                <a:lnTo>
                  <a:pt x="1614" y="330"/>
                </a:lnTo>
                <a:lnTo>
                  <a:pt x="1616" y="332"/>
                </a:lnTo>
                <a:lnTo>
                  <a:pt x="1618" y="334"/>
                </a:lnTo>
                <a:close/>
                <a:moveTo>
                  <a:pt x="3380" y="342"/>
                </a:moveTo>
                <a:lnTo>
                  <a:pt x="3380" y="342"/>
                </a:lnTo>
                <a:lnTo>
                  <a:pt x="3386" y="344"/>
                </a:lnTo>
                <a:lnTo>
                  <a:pt x="3388" y="344"/>
                </a:lnTo>
                <a:lnTo>
                  <a:pt x="3390" y="342"/>
                </a:lnTo>
                <a:lnTo>
                  <a:pt x="3388" y="334"/>
                </a:lnTo>
                <a:lnTo>
                  <a:pt x="3384" y="334"/>
                </a:lnTo>
                <a:lnTo>
                  <a:pt x="3382" y="336"/>
                </a:lnTo>
                <a:lnTo>
                  <a:pt x="3380" y="342"/>
                </a:lnTo>
                <a:close/>
                <a:moveTo>
                  <a:pt x="720" y="346"/>
                </a:moveTo>
                <a:lnTo>
                  <a:pt x="720" y="346"/>
                </a:lnTo>
                <a:lnTo>
                  <a:pt x="720" y="340"/>
                </a:lnTo>
                <a:lnTo>
                  <a:pt x="720" y="338"/>
                </a:lnTo>
                <a:lnTo>
                  <a:pt x="718" y="336"/>
                </a:lnTo>
                <a:lnTo>
                  <a:pt x="716" y="342"/>
                </a:lnTo>
                <a:lnTo>
                  <a:pt x="716" y="344"/>
                </a:lnTo>
                <a:lnTo>
                  <a:pt x="720" y="346"/>
                </a:lnTo>
                <a:close/>
                <a:moveTo>
                  <a:pt x="3688" y="350"/>
                </a:moveTo>
                <a:lnTo>
                  <a:pt x="3688" y="350"/>
                </a:lnTo>
                <a:lnTo>
                  <a:pt x="3692" y="350"/>
                </a:lnTo>
                <a:lnTo>
                  <a:pt x="3694" y="354"/>
                </a:lnTo>
                <a:lnTo>
                  <a:pt x="3696" y="356"/>
                </a:lnTo>
                <a:lnTo>
                  <a:pt x="3696" y="362"/>
                </a:lnTo>
                <a:lnTo>
                  <a:pt x="3700" y="362"/>
                </a:lnTo>
                <a:lnTo>
                  <a:pt x="3704" y="362"/>
                </a:lnTo>
                <a:lnTo>
                  <a:pt x="3706" y="364"/>
                </a:lnTo>
                <a:lnTo>
                  <a:pt x="3706" y="358"/>
                </a:lnTo>
                <a:lnTo>
                  <a:pt x="3708" y="352"/>
                </a:lnTo>
                <a:lnTo>
                  <a:pt x="3708" y="348"/>
                </a:lnTo>
                <a:lnTo>
                  <a:pt x="3708" y="346"/>
                </a:lnTo>
                <a:lnTo>
                  <a:pt x="3704" y="346"/>
                </a:lnTo>
                <a:lnTo>
                  <a:pt x="3704" y="348"/>
                </a:lnTo>
                <a:lnTo>
                  <a:pt x="3704" y="350"/>
                </a:lnTo>
                <a:lnTo>
                  <a:pt x="3706" y="352"/>
                </a:lnTo>
                <a:lnTo>
                  <a:pt x="3704" y="354"/>
                </a:lnTo>
                <a:lnTo>
                  <a:pt x="3702" y="348"/>
                </a:lnTo>
                <a:lnTo>
                  <a:pt x="3700" y="348"/>
                </a:lnTo>
                <a:lnTo>
                  <a:pt x="3698" y="346"/>
                </a:lnTo>
                <a:lnTo>
                  <a:pt x="3700" y="344"/>
                </a:lnTo>
                <a:lnTo>
                  <a:pt x="3700" y="342"/>
                </a:lnTo>
                <a:lnTo>
                  <a:pt x="3698" y="340"/>
                </a:lnTo>
                <a:lnTo>
                  <a:pt x="3696" y="340"/>
                </a:lnTo>
                <a:lnTo>
                  <a:pt x="3694" y="340"/>
                </a:lnTo>
                <a:lnTo>
                  <a:pt x="3694" y="342"/>
                </a:lnTo>
                <a:lnTo>
                  <a:pt x="3690" y="344"/>
                </a:lnTo>
                <a:lnTo>
                  <a:pt x="3688" y="346"/>
                </a:lnTo>
                <a:lnTo>
                  <a:pt x="3688" y="350"/>
                </a:lnTo>
                <a:close/>
                <a:moveTo>
                  <a:pt x="3914" y="352"/>
                </a:moveTo>
                <a:lnTo>
                  <a:pt x="3914" y="352"/>
                </a:lnTo>
                <a:lnTo>
                  <a:pt x="3916" y="354"/>
                </a:lnTo>
                <a:lnTo>
                  <a:pt x="3918" y="354"/>
                </a:lnTo>
                <a:lnTo>
                  <a:pt x="3922" y="356"/>
                </a:lnTo>
                <a:lnTo>
                  <a:pt x="3922" y="350"/>
                </a:lnTo>
                <a:lnTo>
                  <a:pt x="3920" y="346"/>
                </a:lnTo>
                <a:lnTo>
                  <a:pt x="3916" y="348"/>
                </a:lnTo>
                <a:lnTo>
                  <a:pt x="3914" y="352"/>
                </a:lnTo>
                <a:close/>
                <a:moveTo>
                  <a:pt x="3010" y="364"/>
                </a:moveTo>
                <a:lnTo>
                  <a:pt x="3010" y="364"/>
                </a:lnTo>
                <a:lnTo>
                  <a:pt x="3014" y="372"/>
                </a:lnTo>
                <a:lnTo>
                  <a:pt x="3016" y="374"/>
                </a:lnTo>
                <a:lnTo>
                  <a:pt x="3022" y="376"/>
                </a:lnTo>
                <a:lnTo>
                  <a:pt x="3024" y="372"/>
                </a:lnTo>
                <a:lnTo>
                  <a:pt x="3024" y="366"/>
                </a:lnTo>
                <a:lnTo>
                  <a:pt x="3022" y="364"/>
                </a:lnTo>
                <a:lnTo>
                  <a:pt x="3018" y="362"/>
                </a:lnTo>
                <a:lnTo>
                  <a:pt x="3010" y="364"/>
                </a:lnTo>
                <a:close/>
                <a:moveTo>
                  <a:pt x="3060" y="368"/>
                </a:moveTo>
                <a:lnTo>
                  <a:pt x="3060" y="368"/>
                </a:lnTo>
                <a:lnTo>
                  <a:pt x="3062" y="372"/>
                </a:lnTo>
                <a:lnTo>
                  <a:pt x="3066" y="374"/>
                </a:lnTo>
                <a:lnTo>
                  <a:pt x="3066" y="370"/>
                </a:lnTo>
                <a:lnTo>
                  <a:pt x="3066" y="368"/>
                </a:lnTo>
                <a:lnTo>
                  <a:pt x="3066" y="366"/>
                </a:lnTo>
                <a:lnTo>
                  <a:pt x="3066" y="364"/>
                </a:lnTo>
                <a:lnTo>
                  <a:pt x="3062" y="366"/>
                </a:lnTo>
                <a:lnTo>
                  <a:pt x="3060" y="368"/>
                </a:lnTo>
                <a:close/>
                <a:moveTo>
                  <a:pt x="3658" y="382"/>
                </a:moveTo>
                <a:lnTo>
                  <a:pt x="3658" y="382"/>
                </a:lnTo>
                <a:lnTo>
                  <a:pt x="3660" y="384"/>
                </a:lnTo>
                <a:lnTo>
                  <a:pt x="3662" y="386"/>
                </a:lnTo>
                <a:lnTo>
                  <a:pt x="3662" y="390"/>
                </a:lnTo>
                <a:lnTo>
                  <a:pt x="3666" y="386"/>
                </a:lnTo>
                <a:lnTo>
                  <a:pt x="3672" y="386"/>
                </a:lnTo>
                <a:lnTo>
                  <a:pt x="3678" y="388"/>
                </a:lnTo>
                <a:lnTo>
                  <a:pt x="3682" y="390"/>
                </a:lnTo>
                <a:lnTo>
                  <a:pt x="3684" y="386"/>
                </a:lnTo>
                <a:lnTo>
                  <a:pt x="3684" y="380"/>
                </a:lnTo>
                <a:lnTo>
                  <a:pt x="3686" y="368"/>
                </a:lnTo>
                <a:lnTo>
                  <a:pt x="3680" y="364"/>
                </a:lnTo>
                <a:lnTo>
                  <a:pt x="3676" y="364"/>
                </a:lnTo>
                <a:lnTo>
                  <a:pt x="3672" y="366"/>
                </a:lnTo>
                <a:lnTo>
                  <a:pt x="3668" y="368"/>
                </a:lnTo>
                <a:lnTo>
                  <a:pt x="3662" y="376"/>
                </a:lnTo>
                <a:lnTo>
                  <a:pt x="3658" y="382"/>
                </a:lnTo>
                <a:close/>
                <a:moveTo>
                  <a:pt x="4220" y="374"/>
                </a:moveTo>
                <a:lnTo>
                  <a:pt x="4220" y="374"/>
                </a:lnTo>
                <a:lnTo>
                  <a:pt x="4222" y="376"/>
                </a:lnTo>
                <a:lnTo>
                  <a:pt x="4224" y="378"/>
                </a:lnTo>
                <a:lnTo>
                  <a:pt x="4226" y="372"/>
                </a:lnTo>
                <a:lnTo>
                  <a:pt x="4224" y="370"/>
                </a:lnTo>
                <a:lnTo>
                  <a:pt x="4222" y="370"/>
                </a:lnTo>
                <a:lnTo>
                  <a:pt x="4220" y="372"/>
                </a:lnTo>
                <a:lnTo>
                  <a:pt x="4220" y="374"/>
                </a:lnTo>
                <a:close/>
                <a:moveTo>
                  <a:pt x="3624" y="376"/>
                </a:moveTo>
                <a:lnTo>
                  <a:pt x="3624" y="376"/>
                </a:lnTo>
                <a:lnTo>
                  <a:pt x="3626" y="376"/>
                </a:lnTo>
                <a:lnTo>
                  <a:pt x="3628" y="376"/>
                </a:lnTo>
                <a:lnTo>
                  <a:pt x="3630" y="372"/>
                </a:lnTo>
                <a:lnTo>
                  <a:pt x="3630" y="370"/>
                </a:lnTo>
                <a:lnTo>
                  <a:pt x="3626" y="372"/>
                </a:lnTo>
                <a:lnTo>
                  <a:pt x="3624" y="376"/>
                </a:lnTo>
                <a:close/>
                <a:moveTo>
                  <a:pt x="3070" y="400"/>
                </a:moveTo>
                <a:lnTo>
                  <a:pt x="3070" y="400"/>
                </a:lnTo>
                <a:lnTo>
                  <a:pt x="3072" y="400"/>
                </a:lnTo>
                <a:lnTo>
                  <a:pt x="3074" y="402"/>
                </a:lnTo>
                <a:lnTo>
                  <a:pt x="3076" y="408"/>
                </a:lnTo>
                <a:lnTo>
                  <a:pt x="3076" y="404"/>
                </a:lnTo>
                <a:lnTo>
                  <a:pt x="3076" y="402"/>
                </a:lnTo>
                <a:lnTo>
                  <a:pt x="3076" y="398"/>
                </a:lnTo>
                <a:lnTo>
                  <a:pt x="3078" y="398"/>
                </a:lnTo>
                <a:lnTo>
                  <a:pt x="3074" y="394"/>
                </a:lnTo>
                <a:lnTo>
                  <a:pt x="3072" y="390"/>
                </a:lnTo>
                <a:lnTo>
                  <a:pt x="3070" y="384"/>
                </a:lnTo>
                <a:lnTo>
                  <a:pt x="3068" y="378"/>
                </a:lnTo>
                <a:lnTo>
                  <a:pt x="3066" y="384"/>
                </a:lnTo>
                <a:lnTo>
                  <a:pt x="3068" y="390"/>
                </a:lnTo>
                <a:lnTo>
                  <a:pt x="3070" y="394"/>
                </a:lnTo>
                <a:lnTo>
                  <a:pt x="3070" y="400"/>
                </a:lnTo>
                <a:close/>
                <a:moveTo>
                  <a:pt x="3646" y="402"/>
                </a:moveTo>
                <a:lnTo>
                  <a:pt x="3646" y="402"/>
                </a:lnTo>
                <a:lnTo>
                  <a:pt x="3648" y="404"/>
                </a:lnTo>
                <a:lnTo>
                  <a:pt x="3650" y="408"/>
                </a:lnTo>
                <a:lnTo>
                  <a:pt x="3656" y="406"/>
                </a:lnTo>
                <a:lnTo>
                  <a:pt x="3660" y="404"/>
                </a:lnTo>
                <a:lnTo>
                  <a:pt x="3660" y="400"/>
                </a:lnTo>
                <a:lnTo>
                  <a:pt x="3658" y="396"/>
                </a:lnTo>
                <a:lnTo>
                  <a:pt x="3654" y="392"/>
                </a:lnTo>
                <a:lnTo>
                  <a:pt x="3650" y="392"/>
                </a:lnTo>
                <a:lnTo>
                  <a:pt x="3648" y="394"/>
                </a:lnTo>
                <a:lnTo>
                  <a:pt x="3646" y="402"/>
                </a:lnTo>
                <a:close/>
                <a:moveTo>
                  <a:pt x="2740" y="414"/>
                </a:moveTo>
                <a:lnTo>
                  <a:pt x="2740" y="414"/>
                </a:lnTo>
                <a:lnTo>
                  <a:pt x="2744" y="410"/>
                </a:lnTo>
                <a:lnTo>
                  <a:pt x="2750" y="408"/>
                </a:lnTo>
                <a:lnTo>
                  <a:pt x="2746" y="402"/>
                </a:lnTo>
                <a:lnTo>
                  <a:pt x="2742" y="400"/>
                </a:lnTo>
                <a:lnTo>
                  <a:pt x="2740" y="398"/>
                </a:lnTo>
                <a:lnTo>
                  <a:pt x="2736" y="400"/>
                </a:lnTo>
                <a:lnTo>
                  <a:pt x="2736" y="406"/>
                </a:lnTo>
                <a:lnTo>
                  <a:pt x="2738" y="412"/>
                </a:lnTo>
                <a:lnTo>
                  <a:pt x="2740" y="414"/>
                </a:lnTo>
                <a:close/>
                <a:moveTo>
                  <a:pt x="576" y="404"/>
                </a:moveTo>
                <a:lnTo>
                  <a:pt x="576" y="404"/>
                </a:lnTo>
                <a:lnTo>
                  <a:pt x="576" y="412"/>
                </a:lnTo>
                <a:lnTo>
                  <a:pt x="578" y="416"/>
                </a:lnTo>
                <a:lnTo>
                  <a:pt x="582" y="420"/>
                </a:lnTo>
                <a:lnTo>
                  <a:pt x="588" y="420"/>
                </a:lnTo>
                <a:lnTo>
                  <a:pt x="592" y="416"/>
                </a:lnTo>
                <a:lnTo>
                  <a:pt x="592" y="412"/>
                </a:lnTo>
                <a:lnTo>
                  <a:pt x="592" y="408"/>
                </a:lnTo>
                <a:lnTo>
                  <a:pt x="590" y="404"/>
                </a:lnTo>
                <a:lnTo>
                  <a:pt x="588" y="402"/>
                </a:lnTo>
                <a:lnTo>
                  <a:pt x="584" y="400"/>
                </a:lnTo>
                <a:lnTo>
                  <a:pt x="580" y="402"/>
                </a:lnTo>
                <a:lnTo>
                  <a:pt x="576" y="404"/>
                </a:lnTo>
                <a:close/>
                <a:moveTo>
                  <a:pt x="3906" y="420"/>
                </a:moveTo>
                <a:lnTo>
                  <a:pt x="3906" y="420"/>
                </a:lnTo>
                <a:lnTo>
                  <a:pt x="3906" y="422"/>
                </a:lnTo>
                <a:lnTo>
                  <a:pt x="3906" y="426"/>
                </a:lnTo>
                <a:lnTo>
                  <a:pt x="3910" y="424"/>
                </a:lnTo>
                <a:lnTo>
                  <a:pt x="3916" y="422"/>
                </a:lnTo>
                <a:lnTo>
                  <a:pt x="3920" y="424"/>
                </a:lnTo>
                <a:lnTo>
                  <a:pt x="3922" y="426"/>
                </a:lnTo>
                <a:lnTo>
                  <a:pt x="3924" y="424"/>
                </a:lnTo>
                <a:lnTo>
                  <a:pt x="3926" y="422"/>
                </a:lnTo>
                <a:lnTo>
                  <a:pt x="3928" y="422"/>
                </a:lnTo>
                <a:lnTo>
                  <a:pt x="3928" y="420"/>
                </a:lnTo>
                <a:lnTo>
                  <a:pt x="3928" y="418"/>
                </a:lnTo>
                <a:lnTo>
                  <a:pt x="3932" y="416"/>
                </a:lnTo>
                <a:lnTo>
                  <a:pt x="3932" y="412"/>
                </a:lnTo>
                <a:lnTo>
                  <a:pt x="3930" y="410"/>
                </a:lnTo>
                <a:lnTo>
                  <a:pt x="3930" y="406"/>
                </a:lnTo>
                <a:lnTo>
                  <a:pt x="3928" y="406"/>
                </a:lnTo>
                <a:lnTo>
                  <a:pt x="3924" y="406"/>
                </a:lnTo>
                <a:lnTo>
                  <a:pt x="3918" y="404"/>
                </a:lnTo>
                <a:lnTo>
                  <a:pt x="3912" y="412"/>
                </a:lnTo>
                <a:lnTo>
                  <a:pt x="3906" y="420"/>
                </a:lnTo>
                <a:close/>
                <a:moveTo>
                  <a:pt x="1548" y="426"/>
                </a:moveTo>
                <a:lnTo>
                  <a:pt x="1548" y="426"/>
                </a:lnTo>
                <a:lnTo>
                  <a:pt x="1546" y="426"/>
                </a:lnTo>
                <a:lnTo>
                  <a:pt x="1542" y="426"/>
                </a:lnTo>
                <a:lnTo>
                  <a:pt x="1540" y="428"/>
                </a:lnTo>
                <a:lnTo>
                  <a:pt x="1540" y="430"/>
                </a:lnTo>
                <a:lnTo>
                  <a:pt x="1540" y="434"/>
                </a:lnTo>
                <a:lnTo>
                  <a:pt x="1540" y="436"/>
                </a:lnTo>
                <a:lnTo>
                  <a:pt x="1542" y="438"/>
                </a:lnTo>
                <a:lnTo>
                  <a:pt x="1544" y="438"/>
                </a:lnTo>
                <a:lnTo>
                  <a:pt x="1546" y="436"/>
                </a:lnTo>
                <a:lnTo>
                  <a:pt x="1546" y="434"/>
                </a:lnTo>
                <a:lnTo>
                  <a:pt x="1548" y="430"/>
                </a:lnTo>
                <a:lnTo>
                  <a:pt x="1548" y="426"/>
                </a:lnTo>
                <a:close/>
                <a:moveTo>
                  <a:pt x="1862" y="432"/>
                </a:moveTo>
                <a:lnTo>
                  <a:pt x="1862" y="432"/>
                </a:lnTo>
                <a:lnTo>
                  <a:pt x="1868" y="436"/>
                </a:lnTo>
                <a:lnTo>
                  <a:pt x="1872" y="442"/>
                </a:lnTo>
                <a:lnTo>
                  <a:pt x="1874" y="438"/>
                </a:lnTo>
                <a:lnTo>
                  <a:pt x="1876" y="438"/>
                </a:lnTo>
                <a:lnTo>
                  <a:pt x="1876" y="430"/>
                </a:lnTo>
                <a:lnTo>
                  <a:pt x="1876" y="426"/>
                </a:lnTo>
                <a:lnTo>
                  <a:pt x="1872" y="424"/>
                </a:lnTo>
                <a:lnTo>
                  <a:pt x="1868" y="426"/>
                </a:lnTo>
                <a:lnTo>
                  <a:pt x="1864" y="428"/>
                </a:lnTo>
                <a:lnTo>
                  <a:pt x="1862" y="432"/>
                </a:lnTo>
                <a:close/>
                <a:moveTo>
                  <a:pt x="2832" y="440"/>
                </a:moveTo>
                <a:lnTo>
                  <a:pt x="2832" y="440"/>
                </a:lnTo>
                <a:lnTo>
                  <a:pt x="2838" y="442"/>
                </a:lnTo>
                <a:lnTo>
                  <a:pt x="2846" y="444"/>
                </a:lnTo>
                <a:lnTo>
                  <a:pt x="2850" y="438"/>
                </a:lnTo>
                <a:lnTo>
                  <a:pt x="2850" y="434"/>
                </a:lnTo>
                <a:lnTo>
                  <a:pt x="2848" y="430"/>
                </a:lnTo>
                <a:lnTo>
                  <a:pt x="2846" y="426"/>
                </a:lnTo>
                <a:lnTo>
                  <a:pt x="2838" y="426"/>
                </a:lnTo>
                <a:lnTo>
                  <a:pt x="2834" y="428"/>
                </a:lnTo>
                <a:lnTo>
                  <a:pt x="2832" y="434"/>
                </a:lnTo>
                <a:lnTo>
                  <a:pt x="2832" y="440"/>
                </a:lnTo>
                <a:close/>
                <a:moveTo>
                  <a:pt x="3646" y="430"/>
                </a:moveTo>
                <a:lnTo>
                  <a:pt x="3646" y="430"/>
                </a:lnTo>
                <a:lnTo>
                  <a:pt x="3646" y="436"/>
                </a:lnTo>
                <a:lnTo>
                  <a:pt x="3646" y="444"/>
                </a:lnTo>
                <a:lnTo>
                  <a:pt x="3652" y="446"/>
                </a:lnTo>
                <a:lnTo>
                  <a:pt x="3660" y="446"/>
                </a:lnTo>
                <a:lnTo>
                  <a:pt x="3660" y="436"/>
                </a:lnTo>
                <a:lnTo>
                  <a:pt x="3658" y="426"/>
                </a:lnTo>
                <a:lnTo>
                  <a:pt x="3656" y="428"/>
                </a:lnTo>
                <a:lnTo>
                  <a:pt x="3652" y="428"/>
                </a:lnTo>
                <a:lnTo>
                  <a:pt x="3646" y="430"/>
                </a:lnTo>
                <a:close/>
                <a:moveTo>
                  <a:pt x="3162" y="430"/>
                </a:moveTo>
                <a:lnTo>
                  <a:pt x="3162" y="430"/>
                </a:lnTo>
                <a:lnTo>
                  <a:pt x="3164" y="434"/>
                </a:lnTo>
                <a:lnTo>
                  <a:pt x="3164" y="436"/>
                </a:lnTo>
                <a:lnTo>
                  <a:pt x="3162" y="442"/>
                </a:lnTo>
                <a:lnTo>
                  <a:pt x="3168" y="440"/>
                </a:lnTo>
                <a:lnTo>
                  <a:pt x="3174" y="440"/>
                </a:lnTo>
                <a:lnTo>
                  <a:pt x="3176" y="436"/>
                </a:lnTo>
                <a:lnTo>
                  <a:pt x="3174" y="430"/>
                </a:lnTo>
                <a:lnTo>
                  <a:pt x="3172" y="428"/>
                </a:lnTo>
                <a:lnTo>
                  <a:pt x="3168" y="428"/>
                </a:lnTo>
                <a:lnTo>
                  <a:pt x="3162" y="430"/>
                </a:lnTo>
                <a:close/>
                <a:moveTo>
                  <a:pt x="1686" y="436"/>
                </a:moveTo>
                <a:lnTo>
                  <a:pt x="1686" y="436"/>
                </a:lnTo>
                <a:lnTo>
                  <a:pt x="1680" y="436"/>
                </a:lnTo>
                <a:lnTo>
                  <a:pt x="1676" y="438"/>
                </a:lnTo>
                <a:lnTo>
                  <a:pt x="1674" y="440"/>
                </a:lnTo>
                <a:lnTo>
                  <a:pt x="1674" y="444"/>
                </a:lnTo>
                <a:lnTo>
                  <a:pt x="1676" y="448"/>
                </a:lnTo>
                <a:lnTo>
                  <a:pt x="1678" y="452"/>
                </a:lnTo>
                <a:lnTo>
                  <a:pt x="1682" y="454"/>
                </a:lnTo>
                <a:lnTo>
                  <a:pt x="1686" y="454"/>
                </a:lnTo>
                <a:lnTo>
                  <a:pt x="1690" y="454"/>
                </a:lnTo>
                <a:lnTo>
                  <a:pt x="1694" y="452"/>
                </a:lnTo>
                <a:lnTo>
                  <a:pt x="1694" y="448"/>
                </a:lnTo>
                <a:lnTo>
                  <a:pt x="1692" y="442"/>
                </a:lnTo>
                <a:lnTo>
                  <a:pt x="1688" y="438"/>
                </a:lnTo>
                <a:lnTo>
                  <a:pt x="1686" y="434"/>
                </a:lnTo>
                <a:lnTo>
                  <a:pt x="1686" y="436"/>
                </a:lnTo>
                <a:close/>
                <a:moveTo>
                  <a:pt x="1590" y="482"/>
                </a:moveTo>
                <a:lnTo>
                  <a:pt x="1590" y="482"/>
                </a:lnTo>
                <a:lnTo>
                  <a:pt x="1592" y="476"/>
                </a:lnTo>
                <a:lnTo>
                  <a:pt x="1594" y="472"/>
                </a:lnTo>
                <a:lnTo>
                  <a:pt x="1604" y="468"/>
                </a:lnTo>
                <a:lnTo>
                  <a:pt x="1602" y="462"/>
                </a:lnTo>
                <a:lnTo>
                  <a:pt x="1602" y="460"/>
                </a:lnTo>
                <a:lnTo>
                  <a:pt x="1606" y="460"/>
                </a:lnTo>
                <a:lnTo>
                  <a:pt x="1604" y="458"/>
                </a:lnTo>
                <a:lnTo>
                  <a:pt x="1604" y="456"/>
                </a:lnTo>
                <a:lnTo>
                  <a:pt x="1602" y="454"/>
                </a:lnTo>
                <a:lnTo>
                  <a:pt x="1600" y="450"/>
                </a:lnTo>
                <a:lnTo>
                  <a:pt x="1602" y="450"/>
                </a:lnTo>
                <a:lnTo>
                  <a:pt x="1604" y="450"/>
                </a:lnTo>
                <a:lnTo>
                  <a:pt x="1602" y="448"/>
                </a:lnTo>
                <a:lnTo>
                  <a:pt x="1600" y="448"/>
                </a:lnTo>
                <a:lnTo>
                  <a:pt x="1598" y="444"/>
                </a:lnTo>
                <a:lnTo>
                  <a:pt x="1594" y="438"/>
                </a:lnTo>
                <a:lnTo>
                  <a:pt x="1590" y="438"/>
                </a:lnTo>
                <a:lnTo>
                  <a:pt x="1588" y="438"/>
                </a:lnTo>
                <a:lnTo>
                  <a:pt x="1588" y="436"/>
                </a:lnTo>
                <a:lnTo>
                  <a:pt x="1584" y="434"/>
                </a:lnTo>
                <a:lnTo>
                  <a:pt x="1582" y="436"/>
                </a:lnTo>
                <a:lnTo>
                  <a:pt x="1580" y="438"/>
                </a:lnTo>
                <a:lnTo>
                  <a:pt x="1572" y="436"/>
                </a:lnTo>
                <a:lnTo>
                  <a:pt x="1566" y="436"/>
                </a:lnTo>
                <a:lnTo>
                  <a:pt x="1562" y="436"/>
                </a:lnTo>
                <a:lnTo>
                  <a:pt x="1560" y="438"/>
                </a:lnTo>
                <a:lnTo>
                  <a:pt x="1560" y="448"/>
                </a:lnTo>
                <a:lnTo>
                  <a:pt x="1560" y="454"/>
                </a:lnTo>
                <a:lnTo>
                  <a:pt x="1560" y="458"/>
                </a:lnTo>
                <a:lnTo>
                  <a:pt x="1556" y="458"/>
                </a:lnTo>
                <a:lnTo>
                  <a:pt x="1558" y="462"/>
                </a:lnTo>
                <a:lnTo>
                  <a:pt x="1560" y="462"/>
                </a:lnTo>
                <a:lnTo>
                  <a:pt x="1562" y="464"/>
                </a:lnTo>
                <a:lnTo>
                  <a:pt x="1560" y="466"/>
                </a:lnTo>
                <a:lnTo>
                  <a:pt x="1562" y="466"/>
                </a:lnTo>
                <a:lnTo>
                  <a:pt x="1564" y="464"/>
                </a:lnTo>
                <a:lnTo>
                  <a:pt x="1566" y="464"/>
                </a:lnTo>
                <a:lnTo>
                  <a:pt x="1566" y="468"/>
                </a:lnTo>
                <a:lnTo>
                  <a:pt x="1568" y="468"/>
                </a:lnTo>
                <a:lnTo>
                  <a:pt x="1570" y="470"/>
                </a:lnTo>
                <a:lnTo>
                  <a:pt x="1568" y="464"/>
                </a:lnTo>
                <a:lnTo>
                  <a:pt x="1570" y="460"/>
                </a:lnTo>
                <a:lnTo>
                  <a:pt x="1568" y="460"/>
                </a:lnTo>
                <a:lnTo>
                  <a:pt x="1566" y="462"/>
                </a:lnTo>
                <a:lnTo>
                  <a:pt x="1564" y="460"/>
                </a:lnTo>
                <a:lnTo>
                  <a:pt x="1566" y="458"/>
                </a:lnTo>
                <a:lnTo>
                  <a:pt x="1570" y="460"/>
                </a:lnTo>
                <a:lnTo>
                  <a:pt x="1572" y="460"/>
                </a:lnTo>
                <a:lnTo>
                  <a:pt x="1572" y="456"/>
                </a:lnTo>
                <a:lnTo>
                  <a:pt x="1576" y="454"/>
                </a:lnTo>
                <a:lnTo>
                  <a:pt x="1576" y="456"/>
                </a:lnTo>
                <a:lnTo>
                  <a:pt x="1578" y="458"/>
                </a:lnTo>
                <a:lnTo>
                  <a:pt x="1576" y="458"/>
                </a:lnTo>
                <a:lnTo>
                  <a:pt x="1576" y="460"/>
                </a:lnTo>
                <a:lnTo>
                  <a:pt x="1578" y="460"/>
                </a:lnTo>
                <a:lnTo>
                  <a:pt x="1580" y="458"/>
                </a:lnTo>
                <a:lnTo>
                  <a:pt x="1580" y="462"/>
                </a:lnTo>
                <a:lnTo>
                  <a:pt x="1582" y="464"/>
                </a:lnTo>
                <a:lnTo>
                  <a:pt x="1578" y="466"/>
                </a:lnTo>
                <a:lnTo>
                  <a:pt x="1578" y="470"/>
                </a:lnTo>
                <a:lnTo>
                  <a:pt x="1580" y="474"/>
                </a:lnTo>
                <a:lnTo>
                  <a:pt x="1580" y="478"/>
                </a:lnTo>
                <a:lnTo>
                  <a:pt x="1584" y="478"/>
                </a:lnTo>
                <a:lnTo>
                  <a:pt x="1590" y="478"/>
                </a:lnTo>
                <a:lnTo>
                  <a:pt x="1588" y="478"/>
                </a:lnTo>
                <a:lnTo>
                  <a:pt x="1586" y="480"/>
                </a:lnTo>
                <a:lnTo>
                  <a:pt x="1588" y="482"/>
                </a:lnTo>
                <a:lnTo>
                  <a:pt x="1590" y="482"/>
                </a:lnTo>
                <a:close/>
                <a:moveTo>
                  <a:pt x="4330" y="446"/>
                </a:moveTo>
                <a:lnTo>
                  <a:pt x="4330" y="446"/>
                </a:lnTo>
                <a:lnTo>
                  <a:pt x="4330" y="450"/>
                </a:lnTo>
                <a:lnTo>
                  <a:pt x="4332" y="452"/>
                </a:lnTo>
                <a:lnTo>
                  <a:pt x="4336" y="452"/>
                </a:lnTo>
                <a:lnTo>
                  <a:pt x="4336" y="450"/>
                </a:lnTo>
                <a:lnTo>
                  <a:pt x="4336" y="448"/>
                </a:lnTo>
                <a:lnTo>
                  <a:pt x="4338" y="448"/>
                </a:lnTo>
                <a:lnTo>
                  <a:pt x="4338" y="446"/>
                </a:lnTo>
                <a:lnTo>
                  <a:pt x="4334" y="444"/>
                </a:lnTo>
                <a:lnTo>
                  <a:pt x="4330" y="446"/>
                </a:lnTo>
                <a:close/>
                <a:moveTo>
                  <a:pt x="1520" y="464"/>
                </a:moveTo>
                <a:lnTo>
                  <a:pt x="1520" y="464"/>
                </a:lnTo>
                <a:lnTo>
                  <a:pt x="1516" y="464"/>
                </a:lnTo>
                <a:lnTo>
                  <a:pt x="1514" y="464"/>
                </a:lnTo>
                <a:lnTo>
                  <a:pt x="1514" y="466"/>
                </a:lnTo>
                <a:lnTo>
                  <a:pt x="1518" y="466"/>
                </a:lnTo>
                <a:lnTo>
                  <a:pt x="1520" y="466"/>
                </a:lnTo>
                <a:lnTo>
                  <a:pt x="1524" y="474"/>
                </a:lnTo>
                <a:lnTo>
                  <a:pt x="1528" y="476"/>
                </a:lnTo>
                <a:lnTo>
                  <a:pt x="1534" y="478"/>
                </a:lnTo>
                <a:lnTo>
                  <a:pt x="1538" y="474"/>
                </a:lnTo>
                <a:lnTo>
                  <a:pt x="1540" y="470"/>
                </a:lnTo>
                <a:lnTo>
                  <a:pt x="1540" y="464"/>
                </a:lnTo>
                <a:lnTo>
                  <a:pt x="1534" y="464"/>
                </a:lnTo>
                <a:lnTo>
                  <a:pt x="1532" y="464"/>
                </a:lnTo>
                <a:lnTo>
                  <a:pt x="1530" y="464"/>
                </a:lnTo>
                <a:lnTo>
                  <a:pt x="1532" y="462"/>
                </a:lnTo>
                <a:lnTo>
                  <a:pt x="1534" y="462"/>
                </a:lnTo>
                <a:lnTo>
                  <a:pt x="1540" y="462"/>
                </a:lnTo>
                <a:lnTo>
                  <a:pt x="1540" y="452"/>
                </a:lnTo>
                <a:lnTo>
                  <a:pt x="1532" y="452"/>
                </a:lnTo>
                <a:lnTo>
                  <a:pt x="1524" y="450"/>
                </a:lnTo>
                <a:lnTo>
                  <a:pt x="1524" y="456"/>
                </a:lnTo>
                <a:lnTo>
                  <a:pt x="1522" y="458"/>
                </a:lnTo>
                <a:lnTo>
                  <a:pt x="1520" y="460"/>
                </a:lnTo>
                <a:lnTo>
                  <a:pt x="1520" y="464"/>
                </a:lnTo>
                <a:close/>
                <a:moveTo>
                  <a:pt x="3362" y="460"/>
                </a:moveTo>
                <a:lnTo>
                  <a:pt x="3362" y="460"/>
                </a:lnTo>
                <a:lnTo>
                  <a:pt x="3364" y="468"/>
                </a:lnTo>
                <a:lnTo>
                  <a:pt x="3360" y="474"/>
                </a:lnTo>
                <a:lnTo>
                  <a:pt x="3362" y="476"/>
                </a:lnTo>
                <a:lnTo>
                  <a:pt x="3366" y="476"/>
                </a:lnTo>
                <a:lnTo>
                  <a:pt x="3370" y="474"/>
                </a:lnTo>
                <a:lnTo>
                  <a:pt x="3372" y="470"/>
                </a:lnTo>
                <a:lnTo>
                  <a:pt x="3374" y="462"/>
                </a:lnTo>
                <a:lnTo>
                  <a:pt x="3372" y="458"/>
                </a:lnTo>
                <a:lnTo>
                  <a:pt x="3370" y="456"/>
                </a:lnTo>
                <a:lnTo>
                  <a:pt x="3366" y="456"/>
                </a:lnTo>
                <a:lnTo>
                  <a:pt x="3362" y="460"/>
                </a:lnTo>
                <a:close/>
                <a:moveTo>
                  <a:pt x="3580" y="464"/>
                </a:moveTo>
                <a:lnTo>
                  <a:pt x="3580" y="464"/>
                </a:lnTo>
                <a:lnTo>
                  <a:pt x="3580" y="466"/>
                </a:lnTo>
                <a:lnTo>
                  <a:pt x="3582" y="468"/>
                </a:lnTo>
                <a:lnTo>
                  <a:pt x="3582" y="470"/>
                </a:lnTo>
                <a:lnTo>
                  <a:pt x="3582" y="472"/>
                </a:lnTo>
                <a:lnTo>
                  <a:pt x="3590" y="474"/>
                </a:lnTo>
                <a:lnTo>
                  <a:pt x="3592" y="474"/>
                </a:lnTo>
                <a:lnTo>
                  <a:pt x="3596" y="472"/>
                </a:lnTo>
                <a:lnTo>
                  <a:pt x="3596" y="470"/>
                </a:lnTo>
                <a:lnTo>
                  <a:pt x="3594" y="468"/>
                </a:lnTo>
                <a:lnTo>
                  <a:pt x="3594" y="466"/>
                </a:lnTo>
                <a:lnTo>
                  <a:pt x="3596" y="466"/>
                </a:lnTo>
                <a:lnTo>
                  <a:pt x="3598" y="466"/>
                </a:lnTo>
                <a:lnTo>
                  <a:pt x="3598" y="464"/>
                </a:lnTo>
                <a:lnTo>
                  <a:pt x="3594" y="464"/>
                </a:lnTo>
                <a:lnTo>
                  <a:pt x="3592" y="462"/>
                </a:lnTo>
                <a:lnTo>
                  <a:pt x="3590" y="456"/>
                </a:lnTo>
                <a:lnTo>
                  <a:pt x="3586" y="456"/>
                </a:lnTo>
                <a:lnTo>
                  <a:pt x="3584" y="462"/>
                </a:lnTo>
                <a:lnTo>
                  <a:pt x="3582" y="464"/>
                </a:lnTo>
                <a:lnTo>
                  <a:pt x="3580" y="464"/>
                </a:lnTo>
                <a:close/>
                <a:moveTo>
                  <a:pt x="2778" y="462"/>
                </a:moveTo>
                <a:lnTo>
                  <a:pt x="2778" y="462"/>
                </a:lnTo>
                <a:lnTo>
                  <a:pt x="2780" y="460"/>
                </a:lnTo>
                <a:lnTo>
                  <a:pt x="2782" y="460"/>
                </a:lnTo>
                <a:lnTo>
                  <a:pt x="2780" y="458"/>
                </a:lnTo>
                <a:lnTo>
                  <a:pt x="2778" y="460"/>
                </a:lnTo>
                <a:lnTo>
                  <a:pt x="2778" y="462"/>
                </a:lnTo>
                <a:close/>
                <a:moveTo>
                  <a:pt x="2760" y="478"/>
                </a:moveTo>
                <a:lnTo>
                  <a:pt x="2760" y="478"/>
                </a:lnTo>
                <a:lnTo>
                  <a:pt x="2764" y="476"/>
                </a:lnTo>
                <a:lnTo>
                  <a:pt x="2768" y="476"/>
                </a:lnTo>
                <a:lnTo>
                  <a:pt x="2768" y="472"/>
                </a:lnTo>
                <a:lnTo>
                  <a:pt x="2766" y="468"/>
                </a:lnTo>
                <a:lnTo>
                  <a:pt x="2764" y="466"/>
                </a:lnTo>
                <a:lnTo>
                  <a:pt x="2762" y="466"/>
                </a:lnTo>
                <a:lnTo>
                  <a:pt x="2760" y="466"/>
                </a:lnTo>
                <a:lnTo>
                  <a:pt x="2758" y="468"/>
                </a:lnTo>
                <a:lnTo>
                  <a:pt x="2758" y="472"/>
                </a:lnTo>
                <a:lnTo>
                  <a:pt x="2760" y="478"/>
                </a:lnTo>
                <a:close/>
                <a:moveTo>
                  <a:pt x="2740" y="476"/>
                </a:moveTo>
                <a:lnTo>
                  <a:pt x="2740" y="476"/>
                </a:lnTo>
                <a:lnTo>
                  <a:pt x="2742" y="474"/>
                </a:lnTo>
                <a:lnTo>
                  <a:pt x="2740" y="472"/>
                </a:lnTo>
                <a:lnTo>
                  <a:pt x="2738" y="470"/>
                </a:lnTo>
                <a:lnTo>
                  <a:pt x="2738" y="464"/>
                </a:lnTo>
                <a:lnTo>
                  <a:pt x="2734" y="466"/>
                </a:lnTo>
                <a:lnTo>
                  <a:pt x="2732" y="466"/>
                </a:lnTo>
                <a:lnTo>
                  <a:pt x="2734" y="470"/>
                </a:lnTo>
                <a:lnTo>
                  <a:pt x="2736" y="474"/>
                </a:lnTo>
                <a:lnTo>
                  <a:pt x="2740" y="476"/>
                </a:lnTo>
                <a:close/>
                <a:moveTo>
                  <a:pt x="982" y="476"/>
                </a:moveTo>
                <a:lnTo>
                  <a:pt x="982" y="476"/>
                </a:lnTo>
                <a:lnTo>
                  <a:pt x="984" y="476"/>
                </a:lnTo>
                <a:lnTo>
                  <a:pt x="986" y="472"/>
                </a:lnTo>
                <a:lnTo>
                  <a:pt x="984" y="472"/>
                </a:lnTo>
                <a:lnTo>
                  <a:pt x="980" y="470"/>
                </a:lnTo>
                <a:lnTo>
                  <a:pt x="980" y="472"/>
                </a:lnTo>
                <a:lnTo>
                  <a:pt x="982" y="474"/>
                </a:lnTo>
                <a:lnTo>
                  <a:pt x="982" y="476"/>
                </a:lnTo>
                <a:close/>
                <a:moveTo>
                  <a:pt x="3282" y="484"/>
                </a:moveTo>
                <a:lnTo>
                  <a:pt x="3282" y="484"/>
                </a:lnTo>
                <a:lnTo>
                  <a:pt x="3284" y="482"/>
                </a:lnTo>
                <a:lnTo>
                  <a:pt x="3284" y="480"/>
                </a:lnTo>
                <a:lnTo>
                  <a:pt x="3282" y="480"/>
                </a:lnTo>
                <a:lnTo>
                  <a:pt x="3282" y="482"/>
                </a:lnTo>
                <a:lnTo>
                  <a:pt x="3278" y="484"/>
                </a:lnTo>
                <a:lnTo>
                  <a:pt x="3274" y="482"/>
                </a:lnTo>
                <a:lnTo>
                  <a:pt x="3268" y="478"/>
                </a:lnTo>
                <a:lnTo>
                  <a:pt x="3260" y="474"/>
                </a:lnTo>
                <a:lnTo>
                  <a:pt x="3256" y="474"/>
                </a:lnTo>
                <a:lnTo>
                  <a:pt x="3252" y="476"/>
                </a:lnTo>
                <a:lnTo>
                  <a:pt x="3252" y="482"/>
                </a:lnTo>
                <a:lnTo>
                  <a:pt x="3254" y="486"/>
                </a:lnTo>
                <a:lnTo>
                  <a:pt x="3256" y="490"/>
                </a:lnTo>
                <a:lnTo>
                  <a:pt x="3254" y="494"/>
                </a:lnTo>
                <a:lnTo>
                  <a:pt x="3254" y="498"/>
                </a:lnTo>
                <a:lnTo>
                  <a:pt x="3256" y="502"/>
                </a:lnTo>
                <a:lnTo>
                  <a:pt x="3260" y="506"/>
                </a:lnTo>
                <a:lnTo>
                  <a:pt x="3258" y="510"/>
                </a:lnTo>
                <a:lnTo>
                  <a:pt x="3258" y="516"/>
                </a:lnTo>
                <a:lnTo>
                  <a:pt x="3274" y="518"/>
                </a:lnTo>
                <a:lnTo>
                  <a:pt x="3274" y="522"/>
                </a:lnTo>
                <a:lnTo>
                  <a:pt x="3276" y="522"/>
                </a:lnTo>
                <a:lnTo>
                  <a:pt x="3276" y="520"/>
                </a:lnTo>
                <a:lnTo>
                  <a:pt x="3278" y="522"/>
                </a:lnTo>
                <a:lnTo>
                  <a:pt x="3284" y="522"/>
                </a:lnTo>
                <a:lnTo>
                  <a:pt x="3282" y="520"/>
                </a:lnTo>
                <a:lnTo>
                  <a:pt x="3280" y="520"/>
                </a:lnTo>
                <a:lnTo>
                  <a:pt x="3278" y="518"/>
                </a:lnTo>
                <a:lnTo>
                  <a:pt x="3282" y="516"/>
                </a:lnTo>
                <a:lnTo>
                  <a:pt x="3284" y="514"/>
                </a:lnTo>
                <a:lnTo>
                  <a:pt x="3284" y="508"/>
                </a:lnTo>
                <a:lnTo>
                  <a:pt x="3284" y="500"/>
                </a:lnTo>
                <a:lnTo>
                  <a:pt x="3286" y="492"/>
                </a:lnTo>
                <a:lnTo>
                  <a:pt x="3282" y="490"/>
                </a:lnTo>
                <a:lnTo>
                  <a:pt x="3282" y="488"/>
                </a:lnTo>
                <a:lnTo>
                  <a:pt x="3284" y="488"/>
                </a:lnTo>
                <a:lnTo>
                  <a:pt x="3284" y="486"/>
                </a:lnTo>
                <a:lnTo>
                  <a:pt x="3286" y="486"/>
                </a:lnTo>
                <a:lnTo>
                  <a:pt x="3284" y="484"/>
                </a:lnTo>
                <a:lnTo>
                  <a:pt x="3284" y="486"/>
                </a:lnTo>
                <a:lnTo>
                  <a:pt x="3282" y="486"/>
                </a:lnTo>
                <a:lnTo>
                  <a:pt x="3282" y="484"/>
                </a:lnTo>
                <a:close/>
                <a:moveTo>
                  <a:pt x="3122" y="478"/>
                </a:moveTo>
                <a:lnTo>
                  <a:pt x="3122" y="478"/>
                </a:lnTo>
                <a:lnTo>
                  <a:pt x="3122" y="476"/>
                </a:lnTo>
                <a:lnTo>
                  <a:pt x="3118" y="476"/>
                </a:lnTo>
                <a:lnTo>
                  <a:pt x="3118" y="478"/>
                </a:lnTo>
                <a:lnTo>
                  <a:pt x="3122" y="478"/>
                </a:lnTo>
                <a:close/>
                <a:moveTo>
                  <a:pt x="3488" y="476"/>
                </a:moveTo>
                <a:lnTo>
                  <a:pt x="3488" y="476"/>
                </a:lnTo>
                <a:lnTo>
                  <a:pt x="3486" y="480"/>
                </a:lnTo>
                <a:lnTo>
                  <a:pt x="3486" y="482"/>
                </a:lnTo>
                <a:lnTo>
                  <a:pt x="3490" y="484"/>
                </a:lnTo>
                <a:lnTo>
                  <a:pt x="3492" y="484"/>
                </a:lnTo>
                <a:lnTo>
                  <a:pt x="3494" y="486"/>
                </a:lnTo>
                <a:lnTo>
                  <a:pt x="3496" y="488"/>
                </a:lnTo>
                <a:lnTo>
                  <a:pt x="3498" y="486"/>
                </a:lnTo>
                <a:lnTo>
                  <a:pt x="3500" y="486"/>
                </a:lnTo>
                <a:lnTo>
                  <a:pt x="3502" y="484"/>
                </a:lnTo>
                <a:lnTo>
                  <a:pt x="3504" y="482"/>
                </a:lnTo>
                <a:lnTo>
                  <a:pt x="3500" y="478"/>
                </a:lnTo>
                <a:lnTo>
                  <a:pt x="3496" y="478"/>
                </a:lnTo>
                <a:lnTo>
                  <a:pt x="3492" y="478"/>
                </a:lnTo>
                <a:lnTo>
                  <a:pt x="3488" y="476"/>
                </a:lnTo>
                <a:close/>
                <a:moveTo>
                  <a:pt x="2778" y="490"/>
                </a:moveTo>
                <a:lnTo>
                  <a:pt x="2778" y="490"/>
                </a:lnTo>
                <a:lnTo>
                  <a:pt x="2778" y="492"/>
                </a:lnTo>
                <a:lnTo>
                  <a:pt x="2780" y="494"/>
                </a:lnTo>
                <a:lnTo>
                  <a:pt x="2788" y="496"/>
                </a:lnTo>
                <a:lnTo>
                  <a:pt x="2792" y="486"/>
                </a:lnTo>
                <a:lnTo>
                  <a:pt x="2788" y="484"/>
                </a:lnTo>
                <a:lnTo>
                  <a:pt x="2784" y="484"/>
                </a:lnTo>
                <a:lnTo>
                  <a:pt x="2784" y="486"/>
                </a:lnTo>
                <a:lnTo>
                  <a:pt x="2782" y="488"/>
                </a:lnTo>
                <a:lnTo>
                  <a:pt x="2778" y="488"/>
                </a:lnTo>
                <a:lnTo>
                  <a:pt x="2778" y="490"/>
                </a:lnTo>
                <a:close/>
                <a:moveTo>
                  <a:pt x="1512" y="492"/>
                </a:moveTo>
                <a:lnTo>
                  <a:pt x="1512" y="492"/>
                </a:lnTo>
                <a:lnTo>
                  <a:pt x="1512" y="496"/>
                </a:lnTo>
                <a:lnTo>
                  <a:pt x="1516" y="496"/>
                </a:lnTo>
                <a:lnTo>
                  <a:pt x="1516" y="492"/>
                </a:lnTo>
                <a:lnTo>
                  <a:pt x="1512" y="492"/>
                </a:lnTo>
                <a:close/>
                <a:moveTo>
                  <a:pt x="2704" y="502"/>
                </a:moveTo>
                <a:lnTo>
                  <a:pt x="2704" y="502"/>
                </a:lnTo>
                <a:lnTo>
                  <a:pt x="2706" y="502"/>
                </a:lnTo>
                <a:lnTo>
                  <a:pt x="2706" y="500"/>
                </a:lnTo>
                <a:lnTo>
                  <a:pt x="2708" y="498"/>
                </a:lnTo>
                <a:lnTo>
                  <a:pt x="2706" y="502"/>
                </a:lnTo>
                <a:lnTo>
                  <a:pt x="2708" y="504"/>
                </a:lnTo>
                <a:lnTo>
                  <a:pt x="2712" y="502"/>
                </a:lnTo>
                <a:lnTo>
                  <a:pt x="2714" y="500"/>
                </a:lnTo>
                <a:lnTo>
                  <a:pt x="2716" y="496"/>
                </a:lnTo>
                <a:lnTo>
                  <a:pt x="2716" y="492"/>
                </a:lnTo>
                <a:lnTo>
                  <a:pt x="2708" y="492"/>
                </a:lnTo>
                <a:lnTo>
                  <a:pt x="2704" y="494"/>
                </a:lnTo>
                <a:lnTo>
                  <a:pt x="2700" y="498"/>
                </a:lnTo>
                <a:lnTo>
                  <a:pt x="2702" y="500"/>
                </a:lnTo>
                <a:lnTo>
                  <a:pt x="2704" y="502"/>
                </a:lnTo>
                <a:close/>
                <a:moveTo>
                  <a:pt x="3544" y="498"/>
                </a:moveTo>
                <a:lnTo>
                  <a:pt x="3544" y="498"/>
                </a:lnTo>
                <a:lnTo>
                  <a:pt x="3546" y="502"/>
                </a:lnTo>
                <a:lnTo>
                  <a:pt x="3546" y="506"/>
                </a:lnTo>
                <a:lnTo>
                  <a:pt x="3548" y="510"/>
                </a:lnTo>
                <a:lnTo>
                  <a:pt x="3550" y="512"/>
                </a:lnTo>
                <a:lnTo>
                  <a:pt x="3554" y="510"/>
                </a:lnTo>
                <a:lnTo>
                  <a:pt x="3556" y="506"/>
                </a:lnTo>
                <a:lnTo>
                  <a:pt x="3558" y="504"/>
                </a:lnTo>
                <a:lnTo>
                  <a:pt x="3562" y="502"/>
                </a:lnTo>
                <a:lnTo>
                  <a:pt x="3556" y="500"/>
                </a:lnTo>
                <a:lnTo>
                  <a:pt x="3552" y="496"/>
                </a:lnTo>
                <a:lnTo>
                  <a:pt x="3548" y="494"/>
                </a:lnTo>
                <a:lnTo>
                  <a:pt x="3546" y="496"/>
                </a:lnTo>
                <a:lnTo>
                  <a:pt x="3544" y="498"/>
                </a:lnTo>
                <a:close/>
                <a:moveTo>
                  <a:pt x="1556" y="506"/>
                </a:moveTo>
                <a:lnTo>
                  <a:pt x="1556" y="506"/>
                </a:lnTo>
                <a:lnTo>
                  <a:pt x="1560" y="506"/>
                </a:lnTo>
                <a:lnTo>
                  <a:pt x="1566" y="504"/>
                </a:lnTo>
                <a:lnTo>
                  <a:pt x="1566" y="500"/>
                </a:lnTo>
                <a:lnTo>
                  <a:pt x="1566" y="498"/>
                </a:lnTo>
                <a:lnTo>
                  <a:pt x="1564" y="496"/>
                </a:lnTo>
                <a:lnTo>
                  <a:pt x="1560" y="496"/>
                </a:lnTo>
                <a:lnTo>
                  <a:pt x="1558" y="498"/>
                </a:lnTo>
                <a:lnTo>
                  <a:pt x="1554" y="502"/>
                </a:lnTo>
                <a:lnTo>
                  <a:pt x="1556" y="506"/>
                </a:lnTo>
                <a:close/>
                <a:moveTo>
                  <a:pt x="3176" y="512"/>
                </a:moveTo>
                <a:lnTo>
                  <a:pt x="3176" y="512"/>
                </a:lnTo>
                <a:lnTo>
                  <a:pt x="3176" y="510"/>
                </a:lnTo>
                <a:lnTo>
                  <a:pt x="3178" y="510"/>
                </a:lnTo>
                <a:lnTo>
                  <a:pt x="3178" y="506"/>
                </a:lnTo>
                <a:lnTo>
                  <a:pt x="3178" y="502"/>
                </a:lnTo>
                <a:lnTo>
                  <a:pt x="3172" y="502"/>
                </a:lnTo>
                <a:lnTo>
                  <a:pt x="3172" y="508"/>
                </a:lnTo>
                <a:lnTo>
                  <a:pt x="3174" y="510"/>
                </a:lnTo>
                <a:lnTo>
                  <a:pt x="3176" y="512"/>
                </a:lnTo>
                <a:close/>
                <a:moveTo>
                  <a:pt x="1874" y="510"/>
                </a:moveTo>
                <a:lnTo>
                  <a:pt x="1874" y="510"/>
                </a:lnTo>
                <a:lnTo>
                  <a:pt x="1876" y="518"/>
                </a:lnTo>
                <a:lnTo>
                  <a:pt x="1880" y="522"/>
                </a:lnTo>
                <a:lnTo>
                  <a:pt x="1884" y="526"/>
                </a:lnTo>
                <a:lnTo>
                  <a:pt x="1892" y="526"/>
                </a:lnTo>
                <a:lnTo>
                  <a:pt x="1894" y="522"/>
                </a:lnTo>
                <a:lnTo>
                  <a:pt x="1896" y="518"/>
                </a:lnTo>
                <a:lnTo>
                  <a:pt x="1894" y="514"/>
                </a:lnTo>
                <a:lnTo>
                  <a:pt x="1892" y="512"/>
                </a:lnTo>
                <a:lnTo>
                  <a:pt x="1888" y="508"/>
                </a:lnTo>
                <a:lnTo>
                  <a:pt x="1884" y="508"/>
                </a:lnTo>
                <a:lnTo>
                  <a:pt x="1880" y="508"/>
                </a:lnTo>
                <a:lnTo>
                  <a:pt x="1874" y="510"/>
                </a:lnTo>
                <a:close/>
                <a:moveTo>
                  <a:pt x="1716" y="530"/>
                </a:moveTo>
                <a:lnTo>
                  <a:pt x="1716" y="530"/>
                </a:lnTo>
                <a:lnTo>
                  <a:pt x="1718" y="528"/>
                </a:lnTo>
                <a:lnTo>
                  <a:pt x="1720" y="528"/>
                </a:lnTo>
                <a:lnTo>
                  <a:pt x="1718" y="524"/>
                </a:lnTo>
                <a:lnTo>
                  <a:pt x="1714" y="522"/>
                </a:lnTo>
                <a:lnTo>
                  <a:pt x="1714" y="526"/>
                </a:lnTo>
                <a:lnTo>
                  <a:pt x="1714" y="528"/>
                </a:lnTo>
                <a:lnTo>
                  <a:pt x="1716" y="530"/>
                </a:lnTo>
                <a:close/>
                <a:moveTo>
                  <a:pt x="1264" y="536"/>
                </a:moveTo>
                <a:lnTo>
                  <a:pt x="1264" y="536"/>
                </a:lnTo>
                <a:lnTo>
                  <a:pt x="1266" y="536"/>
                </a:lnTo>
                <a:lnTo>
                  <a:pt x="1266" y="532"/>
                </a:lnTo>
                <a:lnTo>
                  <a:pt x="1266" y="530"/>
                </a:lnTo>
                <a:lnTo>
                  <a:pt x="1264" y="528"/>
                </a:lnTo>
                <a:lnTo>
                  <a:pt x="1264" y="536"/>
                </a:lnTo>
                <a:close/>
                <a:moveTo>
                  <a:pt x="2760" y="542"/>
                </a:moveTo>
                <a:lnTo>
                  <a:pt x="2760" y="542"/>
                </a:lnTo>
                <a:lnTo>
                  <a:pt x="2762" y="540"/>
                </a:lnTo>
                <a:lnTo>
                  <a:pt x="2764" y="538"/>
                </a:lnTo>
                <a:lnTo>
                  <a:pt x="2762" y="536"/>
                </a:lnTo>
                <a:lnTo>
                  <a:pt x="2760" y="536"/>
                </a:lnTo>
                <a:lnTo>
                  <a:pt x="2760" y="538"/>
                </a:lnTo>
                <a:lnTo>
                  <a:pt x="2760" y="542"/>
                </a:lnTo>
                <a:close/>
                <a:moveTo>
                  <a:pt x="3728" y="540"/>
                </a:moveTo>
                <a:lnTo>
                  <a:pt x="3728" y="540"/>
                </a:lnTo>
                <a:lnTo>
                  <a:pt x="3728" y="544"/>
                </a:lnTo>
                <a:lnTo>
                  <a:pt x="3732" y="542"/>
                </a:lnTo>
                <a:lnTo>
                  <a:pt x="3734" y="540"/>
                </a:lnTo>
                <a:lnTo>
                  <a:pt x="3732" y="540"/>
                </a:lnTo>
                <a:lnTo>
                  <a:pt x="3728" y="540"/>
                </a:lnTo>
                <a:close/>
                <a:moveTo>
                  <a:pt x="3492" y="552"/>
                </a:moveTo>
                <a:lnTo>
                  <a:pt x="3492" y="552"/>
                </a:lnTo>
                <a:lnTo>
                  <a:pt x="3494" y="550"/>
                </a:lnTo>
                <a:lnTo>
                  <a:pt x="3492" y="546"/>
                </a:lnTo>
                <a:lnTo>
                  <a:pt x="3488" y="546"/>
                </a:lnTo>
                <a:lnTo>
                  <a:pt x="3488" y="548"/>
                </a:lnTo>
                <a:lnTo>
                  <a:pt x="3488" y="550"/>
                </a:lnTo>
                <a:lnTo>
                  <a:pt x="3492" y="552"/>
                </a:lnTo>
                <a:close/>
                <a:moveTo>
                  <a:pt x="770" y="566"/>
                </a:moveTo>
                <a:lnTo>
                  <a:pt x="770" y="566"/>
                </a:lnTo>
                <a:lnTo>
                  <a:pt x="774" y="562"/>
                </a:lnTo>
                <a:lnTo>
                  <a:pt x="776" y="560"/>
                </a:lnTo>
                <a:lnTo>
                  <a:pt x="770" y="554"/>
                </a:lnTo>
                <a:lnTo>
                  <a:pt x="766" y="552"/>
                </a:lnTo>
                <a:lnTo>
                  <a:pt x="758" y="552"/>
                </a:lnTo>
                <a:lnTo>
                  <a:pt x="758" y="558"/>
                </a:lnTo>
                <a:lnTo>
                  <a:pt x="760" y="562"/>
                </a:lnTo>
                <a:lnTo>
                  <a:pt x="766" y="564"/>
                </a:lnTo>
                <a:lnTo>
                  <a:pt x="770" y="566"/>
                </a:lnTo>
                <a:close/>
                <a:moveTo>
                  <a:pt x="3068" y="564"/>
                </a:moveTo>
                <a:lnTo>
                  <a:pt x="3068" y="564"/>
                </a:lnTo>
                <a:lnTo>
                  <a:pt x="3068" y="568"/>
                </a:lnTo>
                <a:lnTo>
                  <a:pt x="3070" y="570"/>
                </a:lnTo>
                <a:lnTo>
                  <a:pt x="3072" y="574"/>
                </a:lnTo>
                <a:lnTo>
                  <a:pt x="3070" y="576"/>
                </a:lnTo>
                <a:lnTo>
                  <a:pt x="3072" y="578"/>
                </a:lnTo>
                <a:lnTo>
                  <a:pt x="3074" y="580"/>
                </a:lnTo>
                <a:lnTo>
                  <a:pt x="3072" y="584"/>
                </a:lnTo>
                <a:lnTo>
                  <a:pt x="3070" y="584"/>
                </a:lnTo>
                <a:lnTo>
                  <a:pt x="3070" y="586"/>
                </a:lnTo>
                <a:lnTo>
                  <a:pt x="3072" y="588"/>
                </a:lnTo>
                <a:lnTo>
                  <a:pt x="3074" y="588"/>
                </a:lnTo>
                <a:lnTo>
                  <a:pt x="3076" y="588"/>
                </a:lnTo>
                <a:lnTo>
                  <a:pt x="3078" y="590"/>
                </a:lnTo>
                <a:lnTo>
                  <a:pt x="3080" y="592"/>
                </a:lnTo>
                <a:lnTo>
                  <a:pt x="3082" y="584"/>
                </a:lnTo>
                <a:lnTo>
                  <a:pt x="3080" y="582"/>
                </a:lnTo>
                <a:lnTo>
                  <a:pt x="3078" y="580"/>
                </a:lnTo>
                <a:lnTo>
                  <a:pt x="3074" y="576"/>
                </a:lnTo>
                <a:lnTo>
                  <a:pt x="3076" y="572"/>
                </a:lnTo>
                <a:lnTo>
                  <a:pt x="3074" y="568"/>
                </a:lnTo>
                <a:lnTo>
                  <a:pt x="3072" y="566"/>
                </a:lnTo>
                <a:lnTo>
                  <a:pt x="3072" y="562"/>
                </a:lnTo>
                <a:lnTo>
                  <a:pt x="3070" y="562"/>
                </a:lnTo>
                <a:lnTo>
                  <a:pt x="3068" y="564"/>
                </a:lnTo>
                <a:close/>
                <a:moveTo>
                  <a:pt x="4364" y="570"/>
                </a:moveTo>
                <a:lnTo>
                  <a:pt x="4364" y="570"/>
                </a:lnTo>
                <a:lnTo>
                  <a:pt x="4364" y="572"/>
                </a:lnTo>
                <a:lnTo>
                  <a:pt x="4366" y="572"/>
                </a:lnTo>
                <a:lnTo>
                  <a:pt x="4368" y="570"/>
                </a:lnTo>
                <a:lnTo>
                  <a:pt x="4366" y="568"/>
                </a:lnTo>
                <a:lnTo>
                  <a:pt x="4364" y="570"/>
                </a:lnTo>
                <a:close/>
                <a:moveTo>
                  <a:pt x="4058" y="572"/>
                </a:moveTo>
                <a:lnTo>
                  <a:pt x="4058" y="572"/>
                </a:lnTo>
                <a:lnTo>
                  <a:pt x="4058" y="576"/>
                </a:lnTo>
                <a:lnTo>
                  <a:pt x="4062" y="576"/>
                </a:lnTo>
                <a:lnTo>
                  <a:pt x="4062" y="574"/>
                </a:lnTo>
                <a:lnTo>
                  <a:pt x="4060" y="574"/>
                </a:lnTo>
                <a:lnTo>
                  <a:pt x="4060" y="572"/>
                </a:lnTo>
                <a:lnTo>
                  <a:pt x="4062" y="572"/>
                </a:lnTo>
                <a:lnTo>
                  <a:pt x="4062" y="570"/>
                </a:lnTo>
                <a:lnTo>
                  <a:pt x="4058" y="572"/>
                </a:lnTo>
                <a:close/>
                <a:moveTo>
                  <a:pt x="3782" y="592"/>
                </a:moveTo>
                <a:lnTo>
                  <a:pt x="3782" y="592"/>
                </a:lnTo>
                <a:lnTo>
                  <a:pt x="3788" y="588"/>
                </a:lnTo>
                <a:lnTo>
                  <a:pt x="3792" y="584"/>
                </a:lnTo>
                <a:lnTo>
                  <a:pt x="3794" y="580"/>
                </a:lnTo>
                <a:lnTo>
                  <a:pt x="3792" y="578"/>
                </a:lnTo>
                <a:lnTo>
                  <a:pt x="3792" y="576"/>
                </a:lnTo>
                <a:lnTo>
                  <a:pt x="3790" y="576"/>
                </a:lnTo>
                <a:lnTo>
                  <a:pt x="3790" y="578"/>
                </a:lnTo>
                <a:lnTo>
                  <a:pt x="3788" y="580"/>
                </a:lnTo>
                <a:lnTo>
                  <a:pt x="3788" y="582"/>
                </a:lnTo>
                <a:lnTo>
                  <a:pt x="3786" y="578"/>
                </a:lnTo>
                <a:lnTo>
                  <a:pt x="3786" y="576"/>
                </a:lnTo>
                <a:lnTo>
                  <a:pt x="3788" y="574"/>
                </a:lnTo>
                <a:lnTo>
                  <a:pt x="3788" y="572"/>
                </a:lnTo>
                <a:lnTo>
                  <a:pt x="3782" y="574"/>
                </a:lnTo>
                <a:lnTo>
                  <a:pt x="3780" y="580"/>
                </a:lnTo>
                <a:lnTo>
                  <a:pt x="3780" y="586"/>
                </a:lnTo>
                <a:lnTo>
                  <a:pt x="3782" y="592"/>
                </a:lnTo>
                <a:close/>
                <a:moveTo>
                  <a:pt x="718" y="582"/>
                </a:moveTo>
                <a:lnTo>
                  <a:pt x="718" y="582"/>
                </a:lnTo>
                <a:lnTo>
                  <a:pt x="720" y="580"/>
                </a:lnTo>
                <a:lnTo>
                  <a:pt x="720" y="578"/>
                </a:lnTo>
                <a:lnTo>
                  <a:pt x="718" y="574"/>
                </a:lnTo>
                <a:lnTo>
                  <a:pt x="716" y="574"/>
                </a:lnTo>
                <a:lnTo>
                  <a:pt x="714" y="578"/>
                </a:lnTo>
                <a:lnTo>
                  <a:pt x="714" y="580"/>
                </a:lnTo>
                <a:lnTo>
                  <a:pt x="718" y="582"/>
                </a:lnTo>
                <a:close/>
                <a:moveTo>
                  <a:pt x="3474" y="584"/>
                </a:moveTo>
                <a:lnTo>
                  <a:pt x="3474" y="584"/>
                </a:lnTo>
                <a:lnTo>
                  <a:pt x="3468" y="584"/>
                </a:lnTo>
                <a:lnTo>
                  <a:pt x="3468" y="590"/>
                </a:lnTo>
                <a:lnTo>
                  <a:pt x="3468" y="594"/>
                </a:lnTo>
                <a:lnTo>
                  <a:pt x="3470" y="594"/>
                </a:lnTo>
                <a:lnTo>
                  <a:pt x="3474" y="594"/>
                </a:lnTo>
                <a:lnTo>
                  <a:pt x="3478" y="592"/>
                </a:lnTo>
                <a:lnTo>
                  <a:pt x="3478" y="588"/>
                </a:lnTo>
                <a:lnTo>
                  <a:pt x="3478" y="586"/>
                </a:lnTo>
                <a:lnTo>
                  <a:pt x="3482" y="586"/>
                </a:lnTo>
                <a:lnTo>
                  <a:pt x="3476" y="582"/>
                </a:lnTo>
                <a:lnTo>
                  <a:pt x="3474" y="580"/>
                </a:lnTo>
                <a:lnTo>
                  <a:pt x="3470" y="580"/>
                </a:lnTo>
                <a:lnTo>
                  <a:pt x="3472" y="580"/>
                </a:lnTo>
                <a:lnTo>
                  <a:pt x="3474" y="584"/>
                </a:lnTo>
                <a:close/>
                <a:moveTo>
                  <a:pt x="3806" y="588"/>
                </a:moveTo>
                <a:lnTo>
                  <a:pt x="3806" y="588"/>
                </a:lnTo>
                <a:lnTo>
                  <a:pt x="3810" y="590"/>
                </a:lnTo>
                <a:lnTo>
                  <a:pt x="3808" y="592"/>
                </a:lnTo>
                <a:lnTo>
                  <a:pt x="3806" y="594"/>
                </a:lnTo>
                <a:lnTo>
                  <a:pt x="3804" y="596"/>
                </a:lnTo>
                <a:lnTo>
                  <a:pt x="3800" y="596"/>
                </a:lnTo>
                <a:lnTo>
                  <a:pt x="3800" y="594"/>
                </a:lnTo>
                <a:lnTo>
                  <a:pt x="3796" y="596"/>
                </a:lnTo>
                <a:lnTo>
                  <a:pt x="3792" y="598"/>
                </a:lnTo>
                <a:lnTo>
                  <a:pt x="3790" y="598"/>
                </a:lnTo>
                <a:lnTo>
                  <a:pt x="3790" y="596"/>
                </a:lnTo>
                <a:lnTo>
                  <a:pt x="3790" y="594"/>
                </a:lnTo>
                <a:lnTo>
                  <a:pt x="3788" y="594"/>
                </a:lnTo>
                <a:lnTo>
                  <a:pt x="3786" y="598"/>
                </a:lnTo>
                <a:lnTo>
                  <a:pt x="3786" y="600"/>
                </a:lnTo>
                <a:lnTo>
                  <a:pt x="3788" y="604"/>
                </a:lnTo>
                <a:lnTo>
                  <a:pt x="3790" y="610"/>
                </a:lnTo>
                <a:lnTo>
                  <a:pt x="3790" y="614"/>
                </a:lnTo>
                <a:lnTo>
                  <a:pt x="3790" y="618"/>
                </a:lnTo>
                <a:lnTo>
                  <a:pt x="3786" y="618"/>
                </a:lnTo>
                <a:lnTo>
                  <a:pt x="3784" y="622"/>
                </a:lnTo>
                <a:lnTo>
                  <a:pt x="3786" y="622"/>
                </a:lnTo>
                <a:lnTo>
                  <a:pt x="3788" y="622"/>
                </a:lnTo>
                <a:lnTo>
                  <a:pt x="3790" y="624"/>
                </a:lnTo>
                <a:lnTo>
                  <a:pt x="3788" y="626"/>
                </a:lnTo>
                <a:lnTo>
                  <a:pt x="3788" y="628"/>
                </a:lnTo>
                <a:lnTo>
                  <a:pt x="3790" y="628"/>
                </a:lnTo>
                <a:lnTo>
                  <a:pt x="3792" y="630"/>
                </a:lnTo>
                <a:lnTo>
                  <a:pt x="3792" y="632"/>
                </a:lnTo>
                <a:lnTo>
                  <a:pt x="3794" y="634"/>
                </a:lnTo>
                <a:lnTo>
                  <a:pt x="3796" y="632"/>
                </a:lnTo>
                <a:lnTo>
                  <a:pt x="3796" y="630"/>
                </a:lnTo>
                <a:lnTo>
                  <a:pt x="3794" y="628"/>
                </a:lnTo>
                <a:lnTo>
                  <a:pt x="3800" y="626"/>
                </a:lnTo>
                <a:lnTo>
                  <a:pt x="3804" y="628"/>
                </a:lnTo>
                <a:lnTo>
                  <a:pt x="3808" y="624"/>
                </a:lnTo>
                <a:lnTo>
                  <a:pt x="3812" y="620"/>
                </a:lnTo>
                <a:lnTo>
                  <a:pt x="3816" y="606"/>
                </a:lnTo>
                <a:lnTo>
                  <a:pt x="3818" y="606"/>
                </a:lnTo>
                <a:lnTo>
                  <a:pt x="3818" y="608"/>
                </a:lnTo>
                <a:lnTo>
                  <a:pt x="3818" y="610"/>
                </a:lnTo>
                <a:lnTo>
                  <a:pt x="3822" y="612"/>
                </a:lnTo>
                <a:lnTo>
                  <a:pt x="3824" y="606"/>
                </a:lnTo>
                <a:lnTo>
                  <a:pt x="3826" y="598"/>
                </a:lnTo>
                <a:lnTo>
                  <a:pt x="3824" y="594"/>
                </a:lnTo>
                <a:lnTo>
                  <a:pt x="3824" y="590"/>
                </a:lnTo>
                <a:lnTo>
                  <a:pt x="3822" y="588"/>
                </a:lnTo>
                <a:lnTo>
                  <a:pt x="3816" y="588"/>
                </a:lnTo>
                <a:lnTo>
                  <a:pt x="3816" y="584"/>
                </a:lnTo>
                <a:lnTo>
                  <a:pt x="3812" y="584"/>
                </a:lnTo>
                <a:lnTo>
                  <a:pt x="3810" y="584"/>
                </a:lnTo>
                <a:lnTo>
                  <a:pt x="3806" y="584"/>
                </a:lnTo>
                <a:lnTo>
                  <a:pt x="3806" y="588"/>
                </a:lnTo>
                <a:close/>
                <a:moveTo>
                  <a:pt x="4436" y="586"/>
                </a:moveTo>
                <a:lnTo>
                  <a:pt x="4436" y="586"/>
                </a:lnTo>
                <a:lnTo>
                  <a:pt x="4436" y="590"/>
                </a:lnTo>
                <a:lnTo>
                  <a:pt x="4434" y="592"/>
                </a:lnTo>
                <a:lnTo>
                  <a:pt x="4430" y="596"/>
                </a:lnTo>
                <a:lnTo>
                  <a:pt x="4430" y="604"/>
                </a:lnTo>
                <a:lnTo>
                  <a:pt x="4432" y="610"/>
                </a:lnTo>
                <a:lnTo>
                  <a:pt x="4436" y="614"/>
                </a:lnTo>
                <a:lnTo>
                  <a:pt x="4438" y="620"/>
                </a:lnTo>
                <a:lnTo>
                  <a:pt x="4454" y="616"/>
                </a:lnTo>
                <a:lnTo>
                  <a:pt x="4460" y="612"/>
                </a:lnTo>
                <a:lnTo>
                  <a:pt x="4466" y="608"/>
                </a:lnTo>
                <a:lnTo>
                  <a:pt x="4462" y="598"/>
                </a:lnTo>
                <a:lnTo>
                  <a:pt x="4458" y="588"/>
                </a:lnTo>
                <a:lnTo>
                  <a:pt x="4452" y="586"/>
                </a:lnTo>
                <a:lnTo>
                  <a:pt x="4446" y="584"/>
                </a:lnTo>
                <a:lnTo>
                  <a:pt x="4440" y="582"/>
                </a:lnTo>
                <a:lnTo>
                  <a:pt x="4438" y="584"/>
                </a:lnTo>
                <a:lnTo>
                  <a:pt x="4436" y="586"/>
                </a:lnTo>
                <a:close/>
                <a:moveTo>
                  <a:pt x="3696" y="586"/>
                </a:moveTo>
                <a:lnTo>
                  <a:pt x="3696" y="586"/>
                </a:lnTo>
                <a:lnTo>
                  <a:pt x="3696" y="588"/>
                </a:lnTo>
                <a:lnTo>
                  <a:pt x="3696" y="590"/>
                </a:lnTo>
                <a:lnTo>
                  <a:pt x="3696" y="594"/>
                </a:lnTo>
                <a:lnTo>
                  <a:pt x="3702" y="596"/>
                </a:lnTo>
                <a:lnTo>
                  <a:pt x="3702" y="592"/>
                </a:lnTo>
                <a:lnTo>
                  <a:pt x="3704" y="588"/>
                </a:lnTo>
                <a:lnTo>
                  <a:pt x="3706" y="586"/>
                </a:lnTo>
                <a:lnTo>
                  <a:pt x="3706" y="584"/>
                </a:lnTo>
                <a:lnTo>
                  <a:pt x="3704" y="586"/>
                </a:lnTo>
                <a:lnTo>
                  <a:pt x="3702" y="586"/>
                </a:lnTo>
                <a:lnTo>
                  <a:pt x="3696" y="586"/>
                </a:lnTo>
                <a:close/>
                <a:moveTo>
                  <a:pt x="3574" y="596"/>
                </a:moveTo>
                <a:lnTo>
                  <a:pt x="3574" y="596"/>
                </a:lnTo>
                <a:lnTo>
                  <a:pt x="3570" y="598"/>
                </a:lnTo>
                <a:lnTo>
                  <a:pt x="3568" y="600"/>
                </a:lnTo>
                <a:lnTo>
                  <a:pt x="3576" y="600"/>
                </a:lnTo>
                <a:lnTo>
                  <a:pt x="3580" y="600"/>
                </a:lnTo>
                <a:lnTo>
                  <a:pt x="3582" y="600"/>
                </a:lnTo>
                <a:lnTo>
                  <a:pt x="3582" y="598"/>
                </a:lnTo>
                <a:lnTo>
                  <a:pt x="3582" y="596"/>
                </a:lnTo>
                <a:lnTo>
                  <a:pt x="3578" y="594"/>
                </a:lnTo>
                <a:lnTo>
                  <a:pt x="3580" y="590"/>
                </a:lnTo>
                <a:lnTo>
                  <a:pt x="3580" y="588"/>
                </a:lnTo>
                <a:lnTo>
                  <a:pt x="3572" y="588"/>
                </a:lnTo>
                <a:lnTo>
                  <a:pt x="3572" y="590"/>
                </a:lnTo>
                <a:lnTo>
                  <a:pt x="3574" y="592"/>
                </a:lnTo>
                <a:lnTo>
                  <a:pt x="3574" y="594"/>
                </a:lnTo>
                <a:lnTo>
                  <a:pt x="3574" y="596"/>
                </a:lnTo>
                <a:close/>
                <a:moveTo>
                  <a:pt x="3582" y="590"/>
                </a:moveTo>
                <a:lnTo>
                  <a:pt x="3582" y="590"/>
                </a:lnTo>
                <a:lnTo>
                  <a:pt x="3584" y="594"/>
                </a:lnTo>
                <a:lnTo>
                  <a:pt x="3584" y="598"/>
                </a:lnTo>
                <a:lnTo>
                  <a:pt x="3586" y="604"/>
                </a:lnTo>
                <a:lnTo>
                  <a:pt x="3590" y="608"/>
                </a:lnTo>
                <a:lnTo>
                  <a:pt x="3590" y="602"/>
                </a:lnTo>
                <a:lnTo>
                  <a:pt x="3590" y="598"/>
                </a:lnTo>
                <a:lnTo>
                  <a:pt x="3588" y="594"/>
                </a:lnTo>
                <a:lnTo>
                  <a:pt x="3588" y="588"/>
                </a:lnTo>
                <a:lnTo>
                  <a:pt x="3586" y="588"/>
                </a:lnTo>
                <a:lnTo>
                  <a:pt x="3582" y="590"/>
                </a:lnTo>
                <a:close/>
                <a:moveTo>
                  <a:pt x="1918" y="624"/>
                </a:moveTo>
                <a:lnTo>
                  <a:pt x="1918" y="624"/>
                </a:lnTo>
                <a:lnTo>
                  <a:pt x="1922" y="624"/>
                </a:lnTo>
                <a:lnTo>
                  <a:pt x="1926" y="624"/>
                </a:lnTo>
                <a:lnTo>
                  <a:pt x="1932" y="624"/>
                </a:lnTo>
                <a:lnTo>
                  <a:pt x="1936" y="624"/>
                </a:lnTo>
                <a:lnTo>
                  <a:pt x="1936" y="620"/>
                </a:lnTo>
                <a:lnTo>
                  <a:pt x="1936" y="614"/>
                </a:lnTo>
                <a:lnTo>
                  <a:pt x="1934" y="608"/>
                </a:lnTo>
                <a:lnTo>
                  <a:pt x="1928" y="604"/>
                </a:lnTo>
                <a:lnTo>
                  <a:pt x="1930" y="602"/>
                </a:lnTo>
                <a:lnTo>
                  <a:pt x="1924" y="602"/>
                </a:lnTo>
                <a:lnTo>
                  <a:pt x="1920" y="598"/>
                </a:lnTo>
                <a:lnTo>
                  <a:pt x="1916" y="602"/>
                </a:lnTo>
                <a:lnTo>
                  <a:pt x="1914" y="604"/>
                </a:lnTo>
                <a:lnTo>
                  <a:pt x="1912" y="610"/>
                </a:lnTo>
                <a:lnTo>
                  <a:pt x="1914" y="618"/>
                </a:lnTo>
                <a:lnTo>
                  <a:pt x="1918" y="624"/>
                </a:lnTo>
                <a:close/>
                <a:moveTo>
                  <a:pt x="1646" y="616"/>
                </a:moveTo>
                <a:lnTo>
                  <a:pt x="1646" y="616"/>
                </a:lnTo>
                <a:lnTo>
                  <a:pt x="1642" y="616"/>
                </a:lnTo>
                <a:lnTo>
                  <a:pt x="1642" y="618"/>
                </a:lnTo>
                <a:lnTo>
                  <a:pt x="1648" y="618"/>
                </a:lnTo>
                <a:lnTo>
                  <a:pt x="1654" y="618"/>
                </a:lnTo>
                <a:lnTo>
                  <a:pt x="1654" y="614"/>
                </a:lnTo>
                <a:lnTo>
                  <a:pt x="1656" y="612"/>
                </a:lnTo>
                <a:lnTo>
                  <a:pt x="1658" y="610"/>
                </a:lnTo>
                <a:lnTo>
                  <a:pt x="1658" y="608"/>
                </a:lnTo>
                <a:lnTo>
                  <a:pt x="1654" y="604"/>
                </a:lnTo>
                <a:lnTo>
                  <a:pt x="1650" y="600"/>
                </a:lnTo>
                <a:lnTo>
                  <a:pt x="1644" y="606"/>
                </a:lnTo>
                <a:lnTo>
                  <a:pt x="1644" y="610"/>
                </a:lnTo>
                <a:lnTo>
                  <a:pt x="1646" y="616"/>
                </a:lnTo>
                <a:close/>
                <a:moveTo>
                  <a:pt x="3086" y="608"/>
                </a:moveTo>
                <a:lnTo>
                  <a:pt x="3086" y="608"/>
                </a:lnTo>
                <a:lnTo>
                  <a:pt x="3088" y="606"/>
                </a:lnTo>
                <a:lnTo>
                  <a:pt x="3088" y="604"/>
                </a:lnTo>
                <a:lnTo>
                  <a:pt x="3086" y="602"/>
                </a:lnTo>
                <a:lnTo>
                  <a:pt x="3084" y="600"/>
                </a:lnTo>
                <a:lnTo>
                  <a:pt x="3084" y="606"/>
                </a:lnTo>
                <a:lnTo>
                  <a:pt x="3086" y="608"/>
                </a:lnTo>
                <a:close/>
                <a:moveTo>
                  <a:pt x="4456" y="672"/>
                </a:moveTo>
                <a:lnTo>
                  <a:pt x="4456" y="672"/>
                </a:lnTo>
                <a:lnTo>
                  <a:pt x="4464" y="692"/>
                </a:lnTo>
                <a:lnTo>
                  <a:pt x="4466" y="700"/>
                </a:lnTo>
                <a:lnTo>
                  <a:pt x="4470" y="704"/>
                </a:lnTo>
                <a:lnTo>
                  <a:pt x="4476" y="706"/>
                </a:lnTo>
                <a:lnTo>
                  <a:pt x="4482" y="704"/>
                </a:lnTo>
                <a:lnTo>
                  <a:pt x="4488" y="700"/>
                </a:lnTo>
                <a:lnTo>
                  <a:pt x="4490" y="696"/>
                </a:lnTo>
                <a:lnTo>
                  <a:pt x="4496" y="682"/>
                </a:lnTo>
                <a:lnTo>
                  <a:pt x="4500" y="666"/>
                </a:lnTo>
                <a:lnTo>
                  <a:pt x="4500" y="656"/>
                </a:lnTo>
                <a:lnTo>
                  <a:pt x="4498" y="648"/>
                </a:lnTo>
                <a:lnTo>
                  <a:pt x="4494" y="640"/>
                </a:lnTo>
                <a:lnTo>
                  <a:pt x="4488" y="636"/>
                </a:lnTo>
                <a:lnTo>
                  <a:pt x="4488" y="626"/>
                </a:lnTo>
                <a:lnTo>
                  <a:pt x="4488" y="616"/>
                </a:lnTo>
                <a:lnTo>
                  <a:pt x="4484" y="608"/>
                </a:lnTo>
                <a:lnTo>
                  <a:pt x="4482" y="604"/>
                </a:lnTo>
                <a:lnTo>
                  <a:pt x="4478" y="602"/>
                </a:lnTo>
                <a:lnTo>
                  <a:pt x="4470" y="606"/>
                </a:lnTo>
                <a:lnTo>
                  <a:pt x="4468" y="610"/>
                </a:lnTo>
                <a:lnTo>
                  <a:pt x="4466" y="614"/>
                </a:lnTo>
                <a:lnTo>
                  <a:pt x="4460" y="614"/>
                </a:lnTo>
                <a:lnTo>
                  <a:pt x="4460" y="618"/>
                </a:lnTo>
                <a:lnTo>
                  <a:pt x="4458" y="622"/>
                </a:lnTo>
                <a:lnTo>
                  <a:pt x="4458" y="624"/>
                </a:lnTo>
                <a:lnTo>
                  <a:pt x="4456" y="626"/>
                </a:lnTo>
                <a:lnTo>
                  <a:pt x="4458" y="630"/>
                </a:lnTo>
                <a:lnTo>
                  <a:pt x="4460" y="634"/>
                </a:lnTo>
                <a:lnTo>
                  <a:pt x="4454" y="652"/>
                </a:lnTo>
                <a:lnTo>
                  <a:pt x="4452" y="662"/>
                </a:lnTo>
                <a:lnTo>
                  <a:pt x="4456" y="672"/>
                </a:lnTo>
                <a:close/>
                <a:moveTo>
                  <a:pt x="2638" y="614"/>
                </a:moveTo>
                <a:lnTo>
                  <a:pt x="2638" y="614"/>
                </a:lnTo>
                <a:lnTo>
                  <a:pt x="2638" y="612"/>
                </a:lnTo>
                <a:lnTo>
                  <a:pt x="2636" y="610"/>
                </a:lnTo>
                <a:lnTo>
                  <a:pt x="2640" y="610"/>
                </a:lnTo>
                <a:lnTo>
                  <a:pt x="2646" y="610"/>
                </a:lnTo>
                <a:lnTo>
                  <a:pt x="2646" y="606"/>
                </a:lnTo>
                <a:lnTo>
                  <a:pt x="2644" y="604"/>
                </a:lnTo>
                <a:lnTo>
                  <a:pt x="2642" y="602"/>
                </a:lnTo>
                <a:lnTo>
                  <a:pt x="2640" y="606"/>
                </a:lnTo>
                <a:lnTo>
                  <a:pt x="2636" y="608"/>
                </a:lnTo>
                <a:lnTo>
                  <a:pt x="2632" y="608"/>
                </a:lnTo>
                <a:lnTo>
                  <a:pt x="2630" y="606"/>
                </a:lnTo>
                <a:lnTo>
                  <a:pt x="2630" y="610"/>
                </a:lnTo>
                <a:lnTo>
                  <a:pt x="2632" y="610"/>
                </a:lnTo>
                <a:lnTo>
                  <a:pt x="2634" y="612"/>
                </a:lnTo>
                <a:lnTo>
                  <a:pt x="2638" y="614"/>
                </a:lnTo>
                <a:close/>
                <a:moveTo>
                  <a:pt x="3552" y="606"/>
                </a:moveTo>
                <a:lnTo>
                  <a:pt x="3552" y="606"/>
                </a:lnTo>
                <a:lnTo>
                  <a:pt x="3554" y="606"/>
                </a:lnTo>
                <a:lnTo>
                  <a:pt x="3556" y="606"/>
                </a:lnTo>
                <a:lnTo>
                  <a:pt x="3558" y="608"/>
                </a:lnTo>
                <a:lnTo>
                  <a:pt x="3558" y="606"/>
                </a:lnTo>
                <a:lnTo>
                  <a:pt x="3558" y="604"/>
                </a:lnTo>
                <a:lnTo>
                  <a:pt x="3554" y="604"/>
                </a:lnTo>
                <a:lnTo>
                  <a:pt x="3552" y="606"/>
                </a:lnTo>
                <a:close/>
                <a:moveTo>
                  <a:pt x="3434" y="618"/>
                </a:moveTo>
                <a:lnTo>
                  <a:pt x="3434" y="618"/>
                </a:lnTo>
                <a:lnTo>
                  <a:pt x="3436" y="616"/>
                </a:lnTo>
                <a:lnTo>
                  <a:pt x="3438" y="614"/>
                </a:lnTo>
                <a:lnTo>
                  <a:pt x="3436" y="608"/>
                </a:lnTo>
                <a:lnTo>
                  <a:pt x="3432" y="612"/>
                </a:lnTo>
                <a:lnTo>
                  <a:pt x="3432" y="616"/>
                </a:lnTo>
                <a:lnTo>
                  <a:pt x="3434" y="618"/>
                </a:lnTo>
                <a:close/>
                <a:moveTo>
                  <a:pt x="3092" y="620"/>
                </a:moveTo>
                <a:lnTo>
                  <a:pt x="3092" y="620"/>
                </a:lnTo>
                <a:lnTo>
                  <a:pt x="3090" y="614"/>
                </a:lnTo>
                <a:lnTo>
                  <a:pt x="3090" y="612"/>
                </a:lnTo>
                <a:lnTo>
                  <a:pt x="3088" y="612"/>
                </a:lnTo>
                <a:lnTo>
                  <a:pt x="3088" y="616"/>
                </a:lnTo>
                <a:lnTo>
                  <a:pt x="3092" y="620"/>
                </a:lnTo>
                <a:close/>
                <a:moveTo>
                  <a:pt x="2758" y="624"/>
                </a:moveTo>
                <a:lnTo>
                  <a:pt x="2758" y="624"/>
                </a:lnTo>
                <a:lnTo>
                  <a:pt x="2760" y="620"/>
                </a:lnTo>
                <a:lnTo>
                  <a:pt x="2758" y="620"/>
                </a:lnTo>
                <a:lnTo>
                  <a:pt x="2758" y="618"/>
                </a:lnTo>
                <a:lnTo>
                  <a:pt x="2756" y="622"/>
                </a:lnTo>
                <a:lnTo>
                  <a:pt x="2756" y="624"/>
                </a:lnTo>
                <a:lnTo>
                  <a:pt x="2758" y="624"/>
                </a:lnTo>
                <a:close/>
                <a:moveTo>
                  <a:pt x="2844" y="626"/>
                </a:moveTo>
                <a:lnTo>
                  <a:pt x="2844" y="626"/>
                </a:lnTo>
                <a:lnTo>
                  <a:pt x="2846" y="624"/>
                </a:lnTo>
                <a:lnTo>
                  <a:pt x="2846" y="622"/>
                </a:lnTo>
                <a:lnTo>
                  <a:pt x="2846" y="620"/>
                </a:lnTo>
                <a:lnTo>
                  <a:pt x="2846" y="618"/>
                </a:lnTo>
                <a:lnTo>
                  <a:pt x="2846" y="620"/>
                </a:lnTo>
                <a:lnTo>
                  <a:pt x="2844" y="622"/>
                </a:lnTo>
                <a:lnTo>
                  <a:pt x="2844" y="624"/>
                </a:lnTo>
                <a:lnTo>
                  <a:pt x="2844" y="626"/>
                </a:lnTo>
                <a:close/>
                <a:moveTo>
                  <a:pt x="2700" y="638"/>
                </a:moveTo>
                <a:lnTo>
                  <a:pt x="2700" y="638"/>
                </a:lnTo>
                <a:lnTo>
                  <a:pt x="2700" y="644"/>
                </a:lnTo>
                <a:lnTo>
                  <a:pt x="2702" y="650"/>
                </a:lnTo>
                <a:lnTo>
                  <a:pt x="2706" y="654"/>
                </a:lnTo>
                <a:lnTo>
                  <a:pt x="2708" y="660"/>
                </a:lnTo>
                <a:lnTo>
                  <a:pt x="2712" y="662"/>
                </a:lnTo>
                <a:lnTo>
                  <a:pt x="2714" y="666"/>
                </a:lnTo>
                <a:lnTo>
                  <a:pt x="2718" y="676"/>
                </a:lnTo>
                <a:lnTo>
                  <a:pt x="2722" y="676"/>
                </a:lnTo>
                <a:lnTo>
                  <a:pt x="2726" y="678"/>
                </a:lnTo>
                <a:lnTo>
                  <a:pt x="2732" y="684"/>
                </a:lnTo>
                <a:lnTo>
                  <a:pt x="2734" y="684"/>
                </a:lnTo>
                <a:lnTo>
                  <a:pt x="2736" y="682"/>
                </a:lnTo>
                <a:lnTo>
                  <a:pt x="2740" y="680"/>
                </a:lnTo>
                <a:lnTo>
                  <a:pt x="2744" y="680"/>
                </a:lnTo>
                <a:lnTo>
                  <a:pt x="2748" y="682"/>
                </a:lnTo>
                <a:lnTo>
                  <a:pt x="2752" y="674"/>
                </a:lnTo>
                <a:lnTo>
                  <a:pt x="2754" y="666"/>
                </a:lnTo>
                <a:lnTo>
                  <a:pt x="2754" y="658"/>
                </a:lnTo>
                <a:lnTo>
                  <a:pt x="2754" y="650"/>
                </a:lnTo>
                <a:lnTo>
                  <a:pt x="2750" y="650"/>
                </a:lnTo>
                <a:lnTo>
                  <a:pt x="2746" y="650"/>
                </a:lnTo>
                <a:lnTo>
                  <a:pt x="2744" y="648"/>
                </a:lnTo>
                <a:lnTo>
                  <a:pt x="2742" y="650"/>
                </a:lnTo>
                <a:lnTo>
                  <a:pt x="2748" y="652"/>
                </a:lnTo>
                <a:lnTo>
                  <a:pt x="2740" y="652"/>
                </a:lnTo>
                <a:lnTo>
                  <a:pt x="2738" y="652"/>
                </a:lnTo>
                <a:lnTo>
                  <a:pt x="2738" y="648"/>
                </a:lnTo>
                <a:lnTo>
                  <a:pt x="2740" y="648"/>
                </a:lnTo>
                <a:lnTo>
                  <a:pt x="2738" y="644"/>
                </a:lnTo>
                <a:lnTo>
                  <a:pt x="2738" y="642"/>
                </a:lnTo>
                <a:lnTo>
                  <a:pt x="2738" y="638"/>
                </a:lnTo>
                <a:lnTo>
                  <a:pt x="2732" y="636"/>
                </a:lnTo>
                <a:lnTo>
                  <a:pt x="2726" y="638"/>
                </a:lnTo>
                <a:lnTo>
                  <a:pt x="2720" y="638"/>
                </a:lnTo>
                <a:lnTo>
                  <a:pt x="2718" y="636"/>
                </a:lnTo>
                <a:lnTo>
                  <a:pt x="2718" y="634"/>
                </a:lnTo>
                <a:lnTo>
                  <a:pt x="2714" y="634"/>
                </a:lnTo>
                <a:lnTo>
                  <a:pt x="2712" y="632"/>
                </a:lnTo>
                <a:lnTo>
                  <a:pt x="2710" y="630"/>
                </a:lnTo>
                <a:lnTo>
                  <a:pt x="2708" y="630"/>
                </a:lnTo>
                <a:lnTo>
                  <a:pt x="2706" y="636"/>
                </a:lnTo>
                <a:lnTo>
                  <a:pt x="2702" y="638"/>
                </a:lnTo>
                <a:lnTo>
                  <a:pt x="2700" y="638"/>
                </a:lnTo>
                <a:close/>
                <a:moveTo>
                  <a:pt x="1178" y="634"/>
                </a:moveTo>
                <a:lnTo>
                  <a:pt x="1178" y="634"/>
                </a:lnTo>
                <a:lnTo>
                  <a:pt x="1186" y="642"/>
                </a:lnTo>
                <a:lnTo>
                  <a:pt x="1186" y="634"/>
                </a:lnTo>
                <a:lnTo>
                  <a:pt x="1180" y="634"/>
                </a:lnTo>
                <a:lnTo>
                  <a:pt x="1178" y="634"/>
                </a:lnTo>
                <a:close/>
                <a:moveTo>
                  <a:pt x="3468" y="648"/>
                </a:moveTo>
                <a:lnTo>
                  <a:pt x="3468" y="648"/>
                </a:lnTo>
                <a:lnTo>
                  <a:pt x="3472" y="646"/>
                </a:lnTo>
                <a:lnTo>
                  <a:pt x="3472" y="644"/>
                </a:lnTo>
                <a:lnTo>
                  <a:pt x="3472" y="640"/>
                </a:lnTo>
                <a:lnTo>
                  <a:pt x="3468" y="638"/>
                </a:lnTo>
                <a:lnTo>
                  <a:pt x="3468" y="644"/>
                </a:lnTo>
                <a:lnTo>
                  <a:pt x="3468" y="646"/>
                </a:lnTo>
                <a:lnTo>
                  <a:pt x="3468" y="648"/>
                </a:lnTo>
                <a:close/>
                <a:moveTo>
                  <a:pt x="2852" y="648"/>
                </a:moveTo>
                <a:lnTo>
                  <a:pt x="2852" y="648"/>
                </a:lnTo>
                <a:lnTo>
                  <a:pt x="2852" y="644"/>
                </a:lnTo>
                <a:lnTo>
                  <a:pt x="2850" y="642"/>
                </a:lnTo>
                <a:lnTo>
                  <a:pt x="2848" y="642"/>
                </a:lnTo>
                <a:lnTo>
                  <a:pt x="2848" y="646"/>
                </a:lnTo>
                <a:lnTo>
                  <a:pt x="2852" y="648"/>
                </a:lnTo>
                <a:close/>
                <a:moveTo>
                  <a:pt x="4044" y="646"/>
                </a:moveTo>
                <a:lnTo>
                  <a:pt x="4044" y="646"/>
                </a:lnTo>
                <a:lnTo>
                  <a:pt x="4044" y="648"/>
                </a:lnTo>
                <a:lnTo>
                  <a:pt x="4046" y="648"/>
                </a:lnTo>
                <a:lnTo>
                  <a:pt x="4048" y="648"/>
                </a:lnTo>
                <a:lnTo>
                  <a:pt x="4050" y="650"/>
                </a:lnTo>
                <a:lnTo>
                  <a:pt x="4046" y="652"/>
                </a:lnTo>
                <a:lnTo>
                  <a:pt x="4046" y="654"/>
                </a:lnTo>
                <a:lnTo>
                  <a:pt x="4052" y="652"/>
                </a:lnTo>
                <a:lnTo>
                  <a:pt x="4054" y="648"/>
                </a:lnTo>
                <a:lnTo>
                  <a:pt x="4050" y="646"/>
                </a:lnTo>
                <a:lnTo>
                  <a:pt x="4044" y="646"/>
                </a:lnTo>
                <a:close/>
                <a:moveTo>
                  <a:pt x="1184" y="662"/>
                </a:moveTo>
                <a:lnTo>
                  <a:pt x="1184" y="662"/>
                </a:lnTo>
                <a:lnTo>
                  <a:pt x="1186" y="660"/>
                </a:lnTo>
                <a:lnTo>
                  <a:pt x="1188" y="658"/>
                </a:lnTo>
                <a:lnTo>
                  <a:pt x="1190" y="656"/>
                </a:lnTo>
                <a:lnTo>
                  <a:pt x="1190" y="652"/>
                </a:lnTo>
                <a:lnTo>
                  <a:pt x="1182" y="650"/>
                </a:lnTo>
                <a:lnTo>
                  <a:pt x="1182" y="656"/>
                </a:lnTo>
                <a:lnTo>
                  <a:pt x="1184" y="662"/>
                </a:lnTo>
                <a:close/>
                <a:moveTo>
                  <a:pt x="1706" y="664"/>
                </a:moveTo>
                <a:lnTo>
                  <a:pt x="1706" y="664"/>
                </a:lnTo>
                <a:lnTo>
                  <a:pt x="1702" y="658"/>
                </a:lnTo>
                <a:lnTo>
                  <a:pt x="1698" y="654"/>
                </a:lnTo>
                <a:lnTo>
                  <a:pt x="1692" y="652"/>
                </a:lnTo>
                <a:lnTo>
                  <a:pt x="1686" y="652"/>
                </a:lnTo>
                <a:lnTo>
                  <a:pt x="1694" y="660"/>
                </a:lnTo>
                <a:lnTo>
                  <a:pt x="1696" y="664"/>
                </a:lnTo>
                <a:lnTo>
                  <a:pt x="1696" y="668"/>
                </a:lnTo>
                <a:lnTo>
                  <a:pt x="1698" y="668"/>
                </a:lnTo>
                <a:lnTo>
                  <a:pt x="1700" y="666"/>
                </a:lnTo>
                <a:lnTo>
                  <a:pt x="1700" y="664"/>
                </a:lnTo>
                <a:lnTo>
                  <a:pt x="1704" y="664"/>
                </a:lnTo>
                <a:lnTo>
                  <a:pt x="1706" y="664"/>
                </a:lnTo>
                <a:close/>
                <a:moveTo>
                  <a:pt x="3706" y="654"/>
                </a:moveTo>
                <a:lnTo>
                  <a:pt x="3706" y="654"/>
                </a:lnTo>
                <a:lnTo>
                  <a:pt x="3708" y="656"/>
                </a:lnTo>
                <a:lnTo>
                  <a:pt x="3708" y="658"/>
                </a:lnTo>
                <a:lnTo>
                  <a:pt x="3712" y="656"/>
                </a:lnTo>
                <a:lnTo>
                  <a:pt x="3714" y="652"/>
                </a:lnTo>
                <a:lnTo>
                  <a:pt x="3710" y="652"/>
                </a:lnTo>
                <a:lnTo>
                  <a:pt x="3706" y="654"/>
                </a:lnTo>
                <a:close/>
                <a:moveTo>
                  <a:pt x="2786" y="656"/>
                </a:moveTo>
                <a:lnTo>
                  <a:pt x="2786" y="656"/>
                </a:lnTo>
                <a:lnTo>
                  <a:pt x="2788" y="658"/>
                </a:lnTo>
                <a:lnTo>
                  <a:pt x="2790" y="660"/>
                </a:lnTo>
                <a:lnTo>
                  <a:pt x="2790" y="662"/>
                </a:lnTo>
                <a:lnTo>
                  <a:pt x="2792" y="664"/>
                </a:lnTo>
                <a:lnTo>
                  <a:pt x="2792" y="662"/>
                </a:lnTo>
                <a:lnTo>
                  <a:pt x="2794" y="660"/>
                </a:lnTo>
                <a:lnTo>
                  <a:pt x="2794" y="658"/>
                </a:lnTo>
                <a:lnTo>
                  <a:pt x="2792" y="656"/>
                </a:lnTo>
                <a:lnTo>
                  <a:pt x="2790" y="654"/>
                </a:lnTo>
                <a:lnTo>
                  <a:pt x="2788" y="654"/>
                </a:lnTo>
                <a:lnTo>
                  <a:pt x="2786" y="656"/>
                </a:lnTo>
                <a:close/>
                <a:moveTo>
                  <a:pt x="4074" y="664"/>
                </a:moveTo>
                <a:lnTo>
                  <a:pt x="4074" y="664"/>
                </a:lnTo>
                <a:lnTo>
                  <a:pt x="4068" y="668"/>
                </a:lnTo>
                <a:lnTo>
                  <a:pt x="4064" y="674"/>
                </a:lnTo>
                <a:lnTo>
                  <a:pt x="4062" y="682"/>
                </a:lnTo>
                <a:lnTo>
                  <a:pt x="4060" y="690"/>
                </a:lnTo>
                <a:lnTo>
                  <a:pt x="4066" y="692"/>
                </a:lnTo>
                <a:lnTo>
                  <a:pt x="4070" y="694"/>
                </a:lnTo>
                <a:lnTo>
                  <a:pt x="4076" y="700"/>
                </a:lnTo>
                <a:lnTo>
                  <a:pt x="4084" y="704"/>
                </a:lnTo>
                <a:lnTo>
                  <a:pt x="4088" y="706"/>
                </a:lnTo>
                <a:lnTo>
                  <a:pt x="4094" y="706"/>
                </a:lnTo>
                <a:lnTo>
                  <a:pt x="4096" y="704"/>
                </a:lnTo>
                <a:lnTo>
                  <a:pt x="4096" y="700"/>
                </a:lnTo>
                <a:lnTo>
                  <a:pt x="4096" y="692"/>
                </a:lnTo>
                <a:lnTo>
                  <a:pt x="4096" y="684"/>
                </a:lnTo>
                <a:lnTo>
                  <a:pt x="4098" y="680"/>
                </a:lnTo>
                <a:lnTo>
                  <a:pt x="4100" y="678"/>
                </a:lnTo>
                <a:lnTo>
                  <a:pt x="4096" y="670"/>
                </a:lnTo>
                <a:lnTo>
                  <a:pt x="4090" y="662"/>
                </a:lnTo>
                <a:lnTo>
                  <a:pt x="4084" y="658"/>
                </a:lnTo>
                <a:lnTo>
                  <a:pt x="4074" y="654"/>
                </a:lnTo>
                <a:lnTo>
                  <a:pt x="4074" y="660"/>
                </a:lnTo>
                <a:lnTo>
                  <a:pt x="4074" y="664"/>
                </a:lnTo>
                <a:close/>
                <a:moveTo>
                  <a:pt x="3716" y="660"/>
                </a:moveTo>
                <a:lnTo>
                  <a:pt x="3716" y="660"/>
                </a:lnTo>
                <a:lnTo>
                  <a:pt x="3718" y="666"/>
                </a:lnTo>
                <a:lnTo>
                  <a:pt x="3716" y="670"/>
                </a:lnTo>
                <a:lnTo>
                  <a:pt x="3720" y="670"/>
                </a:lnTo>
                <a:lnTo>
                  <a:pt x="3724" y="672"/>
                </a:lnTo>
                <a:lnTo>
                  <a:pt x="3730" y="676"/>
                </a:lnTo>
                <a:lnTo>
                  <a:pt x="3730" y="674"/>
                </a:lnTo>
                <a:lnTo>
                  <a:pt x="3732" y="674"/>
                </a:lnTo>
                <a:lnTo>
                  <a:pt x="3734" y="674"/>
                </a:lnTo>
                <a:lnTo>
                  <a:pt x="3736" y="672"/>
                </a:lnTo>
                <a:lnTo>
                  <a:pt x="3734" y="668"/>
                </a:lnTo>
                <a:lnTo>
                  <a:pt x="3736" y="666"/>
                </a:lnTo>
                <a:lnTo>
                  <a:pt x="3736" y="668"/>
                </a:lnTo>
                <a:lnTo>
                  <a:pt x="3740" y="668"/>
                </a:lnTo>
                <a:lnTo>
                  <a:pt x="3740" y="666"/>
                </a:lnTo>
                <a:lnTo>
                  <a:pt x="3738" y="662"/>
                </a:lnTo>
                <a:lnTo>
                  <a:pt x="3736" y="660"/>
                </a:lnTo>
                <a:lnTo>
                  <a:pt x="3736" y="656"/>
                </a:lnTo>
                <a:lnTo>
                  <a:pt x="3730" y="656"/>
                </a:lnTo>
                <a:lnTo>
                  <a:pt x="3726" y="656"/>
                </a:lnTo>
                <a:lnTo>
                  <a:pt x="3716" y="660"/>
                </a:lnTo>
                <a:close/>
                <a:moveTo>
                  <a:pt x="3598" y="658"/>
                </a:moveTo>
                <a:lnTo>
                  <a:pt x="3598" y="658"/>
                </a:lnTo>
                <a:lnTo>
                  <a:pt x="3596" y="666"/>
                </a:lnTo>
                <a:lnTo>
                  <a:pt x="3596" y="674"/>
                </a:lnTo>
                <a:lnTo>
                  <a:pt x="3602" y="676"/>
                </a:lnTo>
                <a:lnTo>
                  <a:pt x="3610" y="676"/>
                </a:lnTo>
                <a:lnTo>
                  <a:pt x="3612" y="668"/>
                </a:lnTo>
                <a:lnTo>
                  <a:pt x="3616" y="662"/>
                </a:lnTo>
                <a:lnTo>
                  <a:pt x="3610" y="662"/>
                </a:lnTo>
                <a:lnTo>
                  <a:pt x="3608" y="660"/>
                </a:lnTo>
                <a:lnTo>
                  <a:pt x="3604" y="658"/>
                </a:lnTo>
                <a:lnTo>
                  <a:pt x="3598" y="658"/>
                </a:lnTo>
                <a:close/>
                <a:moveTo>
                  <a:pt x="4320" y="664"/>
                </a:moveTo>
                <a:lnTo>
                  <a:pt x="4320" y="664"/>
                </a:lnTo>
                <a:lnTo>
                  <a:pt x="4320" y="668"/>
                </a:lnTo>
                <a:lnTo>
                  <a:pt x="4322" y="670"/>
                </a:lnTo>
                <a:lnTo>
                  <a:pt x="4326" y="672"/>
                </a:lnTo>
                <a:lnTo>
                  <a:pt x="4330" y="668"/>
                </a:lnTo>
                <a:lnTo>
                  <a:pt x="4330" y="662"/>
                </a:lnTo>
                <a:lnTo>
                  <a:pt x="4326" y="662"/>
                </a:lnTo>
                <a:lnTo>
                  <a:pt x="4324" y="662"/>
                </a:lnTo>
                <a:lnTo>
                  <a:pt x="4322" y="664"/>
                </a:lnTo>
                <a:lnTo>
                  <a:pt x="4320" y="664"/>
                </a:lnTo>
                <a:close/>
                <a:moveTo>
                  <a:pt x="1708" y="668"/>
                </a:moveTo>
                <a:lnTo>
                  <a:pt x="1708" y="668"/>
                </a:lnTo>
                <a:lnTo>
                  <a:pt x="1712" y="670"/>
                </a:lnTo>
                <a:lnTo>
                  <a:pt x="1714" y="670"/>
                </a:lnTo>
                <a:lnTo>
                  <a:pt x="1714" y="666"/>
                </a:lnTo>
                <a:lnTo>
                  <a:pt x="1710" y="666"/>
                </a:lnTo>
                <a:lnTo>
                  <a:pt x="1710" y="664"/>
                </a:lnTo>
                <a:lnTo>
                  <a:pt x="1708" y="664"/>
                </a:lnTo>
                <a:lnTo>
                  <a:pt x="1708" y="668"/>
                </a:lnTo>
                <a:close/>
                <a:moveTo>
                  <a:pt x="1684" y="680"/>
                </a:moveTo>
                <a:lnTo>
                  <a:pt x="1684" y="680"/>
                </a:lnTo>
                <a:lnTo>
                  <a:pt x="1688" y="684"/>
                </a:lnTo>
                <a:lnTo>
                  <a:pt x="1690" y="684"/>
                </a:lnTo>
                <a:lnTo>
                  <a:pt x="1692" y="684"/>
                </a:lnTo>
                <a:lnTo>
                  <a:pt x="1692" y="680"/>
                </a:lnTo>
                <a:lnTo>
                  <a:pt x="1690" y="678"/>
                </a:lnTo>
                <a:lnTo>
                  <a:pt x="1688" y="676"/>
                </a:lnTo>
                <a:lnTo>
                  <a:pt x="1688" y="678"/>
                </a:lnTo>
                <a:lnTo>
                  <a:pt x="1686" y="678"/>
                </a:lnTo>
                <a:lnTo>
                  <a:pt x="1684" y="680"/>
                </a:lnTo>
                <a:close/>
                <a:moveTo>
                  <a:pt x="2110" y="684"/>
                </a:moveTo>
                <a:lnTo>
                  <a:pt x="2110" y="684"/>
                </a:lnTo>
                <a:lnTo>
                  <a:pt x="2108" y="680"/>
                </a:lnTo>
                <a:lnTo>
                  <a:pt x="2108" y="676"/>
                </a:lnTo>
                <a:lnTo>
                  <a:pt x="2100" y="676"/>
                </a:lnTo>
                <a:lnTo>
                  <a:pt x="2102" y="680"/>
                </a:lnTo>
                <a:lnTo>
                  <a:pt x="2104" y="684"/>
                </a:lnTo>
                <a:lnTo>
                  <a:pt x="2106" y="684"/>
                </a:lnTo>
                <a:lnTo>
                  <a:pt x="2110" y="684"/>
                </a:lnTo>
                <a:close/>
                <a:moveTo>
                  <a:pt x="1972" y="692"/>
                </a:moveTo>
                <a:lnTo>
                  <a:pt x="1972" y="692"/>
                </a:lnTo>
                <a:lnTo>
                  <a:pt x="1976" y="694"/>
                </a:lnTo>
                <a:lnTo>
                  <a:pt x="1980" y="696"/>
                </a:lnTo>
                <a:lnTo>
                  <a:pt x="1986" y="696"/>
                </a:lnTo>
                <a:lnTo>
                  <a:pt x="1990" y="694"/>
                </a:lnTo>
                <a:lnTo>
                  <a:pt x="1990" y="690"/>
                </a:lnTo>
                <a:lnTo>
                  <a:pt x="1988" y="688"/>
                </a:lnTo>
                <a:lnTo>
                  <a:pt x="1982" y="682"/>
                </a:lnTo>
                <a:lnTo>
                  <a:pt x="1978" y="682"/>
                </a:lnTo>
                <a:lnTo>
                  <a:pt x="1974" y="682"/>
                </a:lnTo>
                <a:lnTo>
                  <a:pt x="1972" y="686"/>
                </a:lnTo>
                <a:lnTo>
                  <a:pt x="1972" y="692"/>
                </a:lnTo>
                <a:close/>
                <a:moveTo>
                  <a:pt x="2626" y="696"/>
                </a:moveTo>
                <a:lnTo>
                  <a:pt x="2626" y="696"/>
                </a:lnTo>
                <a:lnTo>
                  <a:pt x="2630" y="700"/>
                </a:lnTo>
                <a:lnTo>
                  <a:pt x="2632" y="696"/>
                </a:lnTo>
                <a:lnTo>
                  <a:pt x="2634" y="694"/>
                </a:lnTo>
                <a:lnTo>
                  <a:pt x="2634" y="692"/>
                </a:lnTo>
                <a:lnTo>
                  <a:pt x="2634" y="690"/>
                </a:lnTo>
                <a:lnTo>
                  <a:pt x="2632" y="690"/>
                </a:lnTo>
                <a:lnTo>
                  <a:pt x="2632" y="692"/>
                </a:lnTo>
                <a:lnTo>
                  <a:pt x="2630" y="692"/>
                </a:lnTo>
                <a:lnTo>
                  <a:pt x="2628" y="694"/>
                </a:lnTo>
                <a:lnTo>
                  <a:pt x="2626" y="696"/>
                </a:lnTo>
                <a:close/>
                <a:moveTo>
                  <a:pt x="3912" y="696"/>
                </a:moveTo>
                <a:lnTo>
                  <a:pt x="3912" y="696"/>
                </a:lnTo>
                <a:lnTo>
                  <a:pt x="3912" y="700"/>
                </a:lnTo>
                <a:lnTo>
                  <a:pt x="3914" y="702"/>
                </a:lnTo>
                <a:lnTo>
                  <a:pt x="3920" y="706"/>
                </a:lnTo>
                <a:lnTo>
                  <a:pt x="3920" y="702"/>
                </a:lnTo>
                <a:lnTo>
                  <a:pt x="3922" y="702"/>
                </a:lnTo>
                <a:lnTo>
                  <a:pt x="3924" y="700"/>
                </a:lnTo>
                <a:lnTo>
                  <a:pt x="3922" y="694"/>
                </a:lnTo>
                <a:lnTo>
                  <a:pt x="3922" y="690"/>
                </a:lnTo>
                <a:lnTo>
                  <a:pt x="3918" y="690"/>
                </a:lnTo>
                <a:lnTo>
                  <a:pt x="3916" y="692"/>
                </a:lnTo>
                <a:lnTo>
                  <a:pt x="3914" y="694"/>
                </a:lnTo>
                <a:lnTo>
                  <a:pt x="3912" y="696"/>
                </a:lnTo>
                <a:close/>
                <a:moveTo>
                  <a:pt x="2636" y="692"/>
                </a:moveTo>
                <a:lnTo>
                  <a:pt x="2636" y="692"/>
                </a:lnTo>
                <a:lnTo>
                  <a:pt x="2636" y="694"/>
                </a:lnTo>
                <a:lnTo>
                  <a:pt x="2638" y="694"/>
                </a:lnTo>
                <a:lnTo>
                  <a:pt x="2640" y="694"/>
                </a:lnTo>
                <a:lnTo>
                  <a:pt x="2640" y="692"/>
                </a:lnTo>
                <a:lnTo>
                  <a:pt x="2638" y="692"/>
                </a:lnTo>
                <a:lnTo>
                  <a:pt x="2636" y="692"/>
                </a:lnTo>
                <a:close/>
                <a:moveTo>
                  <a:pt x="1554" y="702"/>
                </a:moveTo>
                <a:lnTo>
                  <a:pt x="1554" y="702"/>
                </a:lnTo>
                <a:lnTo>
                  <a:pt x="1554" y="700"/>
                </a:lnTo>
                <a:lnTo>
                  <a:pt x="1556" y="700"/>
                </a:lnTo>
                <a:lnTo>
                  <a:pt x="1558" y="700"/>
                </a:lnTo>
                <a:lnTo>
                  <a:pt x="1560" y="698"/>
                </a:lnTo>
                <a:lnTo>
                  <a:pt x="1558" y="696"/>
                </a:lnTo>
                <a:lnTo>
                  <a:pt x="1558" y="692"/>
                </a:lnTo>
                <a:lnTo>
                  <a:pt x="1554" y="694"/>
                </a:lnTo>
                <a:lnTo>
                  <a:pt x="1550" y="692"/>
                </a:lnTo>
                <a:lnTo>
                  <a:pt x="1548" y="696"/>
                </a:lnTo>
                <a:lnTo>
                  <a:pt x="1546" y="698"/>
                </a:lnTo>
                <a:lnTo>
                  <a:pt x="1552" y="702"/>
                </a:lnTo>
                <a:lnTo>
                  <a:pt x="1554" y="702"/>
                </a:lnTo>
                <a:close/>
                <a:moveTo>
                  <a:pt x="4252" y="698"/>
                </a:moveTo>
                <a:lnTo>
                  <a:pt x="4252" y="698"/>
                </a:lnTo>
                <a:lnTo>
                  <a:pt x="4252" y="696"/>
                </a:lnTo>
                <a:lnTo>
                  <a:pt x="4252" y="694"/>
                </a:lnTo>
                <a:lnTo>
                  <a:pt x="4250" y="694"/>
                </a:lnTo>
                <a:lnTo>
                  <a:pt x="4250" y="696"/>
                </a:lnTo>
                <a:lnTo>
                  <a:pt x="4250" y="698"/>
                </a:lnTo>
                <a:lnTo>
                  <a:pt x="4252" y="698"/>
                </a:lnTo>
                <a:close/>
                <a:moveTo>
                  <a:pt x="2634" y="698"/>
                </a:moveTo>
                <a:lnTo>
                  <a:pt x="2634" y="698"/>
                </a:lnTo>
                <a:lnTo>
                  <a:pt x="2636" y="696"/>
                </a:lnTo>
                <a:lnTo>
                  <a:pt x="2638" y="696"/>
                </a:lnTo>
                <a:lnTo>
                  <a:pt x="2638" y="698"/>
                </a:lnTo>
                <a:lnTo>
                  <a:pt x="2640" y="698"/>
                </a:lnTo>
                <a:lnTo>
                  <a:pt x="2640" y="696"/>
                </a:lnTo>
                <a:lnTo>
                  <a:pt x="2636" y="694"/>
                </a:lnTo>
                <a:lnTo>
                  <a:pt x="2634" y="698"/>
                </a:lnTo>
                <a:close/>
                <a:moveTo>
                  <a:pt x="3818" y="714"/>
                </a:moveTo>
                <a:lnTo>
                  <a:pt x="3818" y="714"/>
                </a:lnTo>
                <a:lnTo>
                  <a:pt x="3818" y="710"/>
                </a:lnTo>
                <a:lnTo>
                  <a:pt x="3816" y="710"/>
                </a:lnTo>
                <a:lnTo>
                  <a:pt x="3816" y="714"/>
                </a:lnTo>
                <a:lnTo>
                  <a:pt x="3818" y="714"/>
                </a:lnTo>
                <a:close/>
                <a:moveTo>
                  <a:pt x="600" y="716"/>
                </a:moveTo>
                <a:lnTo>
                  <a:pt x="600" y="716"/>
                </a:lnTo>
                <a:lnTo>
                  <a:pt x="602" y="716"/>
                </a:lnTo>
                <a:lnTo>
                  <a:pt x="602" y="714"/>
                </a:lnTo>
                <a:lnTo>
                  <a:pt x="602" y="712"/>
                </a:lnTo>
                <a:lnTo>
                  <a:pt x="598" y="712"/>
                </a:lnTo>
                <a:lnTo>
                  <a:pt x="598" y="716"/>
                </a:lnTo>
                <a:lnTo>
                  <a:pt x="600" y="716"/>
                </a:lnTo>
                <a:close/>
                <a:moveTo>
                  <a:pt x="1224" y="722"/>
                </a:moveTo>
                <a:lnTo>
                  <a:pt x="1224" y="722"/>
                </a:lnTo>
                <a:lnTo>
                  <a:pt x="1226" y="724"/>
                </a:lnTo>
                <a:lnTo>
                  <a:pt x="1228" y="726"/>
                </a:lnTo>
                <a:lnTo>
                  <a:pt x="1228" y="722"/>
                </a:lnTo>
                <a:lnTo>
                  <a:pt x="1228" y="718"/>
                </a:lnTo>
                <a:lnTo>
                  <a:pt x="1230" y="716"/>
                </a:lnTo>
                <a:lnTo>
                  <a:pt x="1232" y="718"/>
                </a:lnTo>
                <a:lnTo>
                  <a:pt x="1234" y="718"/>
                </a:lnTo>
                <a:lnTo>
                  <a:pt x="1236" y="716"/>
                </a:lnTo>
                <a:lnTo>
                  <a:pt x="1236" y="714"/>
                </a:lnTo>
                <a:lnTo>
                  <a:pt x="1234" y="712"/>
                </a:lnTo>
                <a:lnTo>
                  <a:pt x="1230" y="714"/>
                </a:lnTo>
                <a:lnTo>
                  <a:pt x="1226" y="718"/>
                </a:lnTo>
                <a:lnTo>
                  <a:pt x="1224" y="722"/>
                </a:lnTo>
                <a:close/>
                <a:moveTo>
                  <a:pt x="3564" y="728"/>
                </a:moveTo>
                <a:lnTo>
                  <a:pt x="3564" y="728"/>
                </a:lnTo>
                <a:lnTo>
                  <a:pt x="3566" y="740"/>
                </a:lnTo>
                <a:lnTo>
                  <a:pt x="3578" y="744"/>
                </a:lnTo>
                <a:lnTo>
                  <a:pt x="3584" y="744"/>
                </a:lnTo>
                <a:lnTo>
                  <a:pt x="3588" y="742"/>
                </a:lnTo>
                <a:lnTo>
                  <a:pt x="3588" y="738"/>
                </a:lnTo>
                <a:lnTo>
                  <a:pt x="3588" y="734"/>
                </a:lnTo>
                <a:lnTo>
                  <a:pt x="3586" y="730"/>
                </a:lnTo>
                <a:lnTo>
                  <a:pt x="3584" y="726"/>
                </a:lnTo>
                <a:lnTo>
                  <a:pt x="3578" y="724"/>
                </a:lnTo>
                <a:lnTo>
                  <a:pt x="3576" y="718"/>
                </a:lnTo>
                <a:lnTo>
                  <a:pt x="3574" y="716"/>
                </a:lnTo>
                <a:lnTo>
                  <a:pt x="3572" y="716"/>
                </a:lnTo>
                <a:lnTo>
                  <a:pt x="3572" y="720"/>
                </a:lnTo>
                <a:lnTo>
                  <a:pt x="3570" y="724"/>
                </a:lnTo>
                <a:lnTo>
                  <a:pt x="3564" y="728"/>
                </a:lnTo>
                <a:close/>
                <a:moveTo>
                  <a:pt x="4100" y="722"/>
                </a:moveTo>
                <a:lnTo>
                  <a:pt x="4100" y="722"/>
                </a:lnTo>
                <a:lnTo>
                  <a:pt x="4100" y="724"/>
                </a:lnTo>
                <a:lnTo>
                  <a:pt x="4100" y="726"/>
                </a:lnTo>
                <a:lnTo>
                  <a:pt x="4102" y="726"/>
                </a:lnTo>
                <a:lnTo>
                  <a:pt x="4104" y="726"/>
                </a:lnTo>
                <a:lnTo>
                  <a:pt x="4106" y="722"/>
                </a:lnTo>
                <a:lnTo>
                  <a:pt x="4104" y="720"/>
                </a:lnTo>
                <a:lnTo>
                  <a:pt x="4102" y="720"/>
                </a:lnTo>
                <a:lnTo>
                  <a:pt x="4100" y="722"/>
                </a:lnTo>
                <a:close/>
                <a:moveTo>
                  <a:pt x="2696" y="732"/>
                </a:moveTo>
                <a:lnTo>
                  <a:pt x="2696" y="732"/>
                </a:lnTo>
                <a:lnTo>
                  <a:pt x="2700" y="734"/>
                </a:lnTo>
                <a:lnTo>
                  <a:pt x="2702" y="734"/>
                </a:lnTo>
                <a:lnTo>
                  <a:pt x="2702" y="732"/>
                </a:lnTo>
                <a:lnTo>
                  <a:pt x="2704" y="728"/>
                </a:lnTo>
                <a:lnTo>
                  <a:pt x="2698" y="726"/>
                </a:lnTo>
                <a:lnTo>
                  <a:pt x="2696" y="730"/>
                </a:lnTo>
                <a:lnTo>
                  <a:pt x="2696" y="732"/>
                </a:lnTo>
                <a:close/>
                <a:moveTo>
                  <a:pt x="3554" y="738"/>
                </a:moveTo>
                <a:lnTo>
                  <a:pt x="3554" y="738"/>
                </a:lnTo>
                <a:lnTo>
                  <a:pt x="3556" y="738"/>
                </a:lnTo>
                <a:lnTo>
                  <a:pt x="3558" y="738"/>
                </a:lnTo>
                <a:lnTo>
                  <a:pt x="3560" y="738"/>
                </a:lnTo>
                <a:lnTo>
                  <a:pt x="3560" y="732"/>
                </a:lnTo>
                <a:lnTo>
                  <a:pt x="3558" y="732"/>
                </a:lnTo>
                <a:lnTo>
                  <a:pt x="3556" y="732"/>
                </a:lnTo>
                <a:lnTo>
                  <a:pt x="3554" y="734"/>
                </a:lnTo>
                <a:lnTo>
                  <a:pt x="3554" y="738"/>
                </a:lnTo>
                <a:close/>
                <a:moveTo>
                  <a:pt x="4012" y="740"/>
                </a:moveTo>
                <a:lnTo>
                  <a:pt x="4012" y="740"/>
                </a:lnTo>
                <a:lnTo>
                  <a:pt x="4012" y="738"/>
                </a:lnTo>
                <a:lnTo>
                  <a:pt x="4010" y="740"/>
                </a:lnTo>
                <a:lnTo>
                  <a:pt x="4008" y="742"/>
                </a:lnTo>
                <a:lnTo>
                  <a:pt x="4012" y="746"/>
                </a:lnTo>
                <a:lnTo>
                  <a:pt x="4014" y="746"/>
                </a:lnTo>
                <a:lnTo>
                  <a:pt x="4014" y="748"/>
                </a:lnTo>
                <a:lnTo>
                  <a:pt x="4018" y="748"/>
                </a:lnTo>
                <a:lnTo>
                  <a:pt x="4020" y="746"/>
                </a:lnTo>
                <a:lnTo>
                  <a:pt x="4018" y="742"/>
                </a:lnTo>
                <a:lnTo>
                  <a:pt x="4018" y="736"/>
                </a:lnTo>
                <a:lnTo>
                  <a:pt x="4018" y="734"/>
                </a:lnTo>
                <a:lnTo>
                  <a:pt x="4014" y="734"/>
                </a:lnTo>
                <a:lnTo>
                  <a:pt x="4016" y="734"/>
                </a:lnTo>
                <a:lnTo>
                  <a:pt x="4016" y="736"/>
                </a:lnTo>
                <a:lnTo>
                  <a:pt x="4014" y="738"/>
                </a:lnTo>
                <a:lnTo>
                  <a:pt x="4012" y="740"/>
                </a:lnTo>
                <a:close/>
                <a:moveTo>
                  <a:pt x="2346" y="740"/>
                </a:moveTo>
                <a:lnTo>
                  <a:pt x="2346" y="740"/>
                </a:lnTo>
                <a:lnTo>
                  <a:pt x="2348" y="744"/>
                </a:lnTo>
                <a:lnTo>
                  <a:pt x="2350" y="746"/>
                </a:lnTo>
                <a:lnTo>
                  <a:pt x="2352" y="746"/>
                </a:lnTo>
                <a:lnTo>
                  <a:pt x="2354" y="742"/>
                </a:lnTo>
                <a:lnTo>
                  <a:pt x="2354" y="738"/>
                </a:lnTo>
                <a:lnTo>
                  <a:pt x="2352" y="734"/>
                </a:lnTo>
                <a:lnTo>
                  <a:pt x="2350" y="734"/>
                </a:lnTo>
                <a:lnTo>
                  <a:pt x="2348" y="736"/>
                </a:lnTo>
                <a:lnTo>
                  <a:pt x="2346" y="740"/>
                </a:lnTo>
                <a:close/>
                <a:moveTo>
                  <a:pt x="2482" y="740"/>
                </a:moveTo>
                <a:lnTo>
                  <a:pt x="2482" y="740"/>
                </a:lnTo>
                <a:lnTo>
                  <a:pt x="2486" y="740"/>
                </a:lnTo>
                <a:lnTo>
                  <a:pt x="2486" y="738"/>
                </a:lnTo>
                <a:lnTo>
                  <a:pt x="2486" y="736"/>
                </a:lnTo>
                <a:lnTo>
                  <a:pt x="2486" y="734"/>
                </a:lnTo>
                <a:lnTo>
                  <a:pt x="2486" y="736"/>
                </a:lnTo>
                <a:lnTo>
                  <a:pt x="2484" y="736"/>
                </a:lnTo>
                <a:lnTo>
                  <a:pt x="2482" y="738"/>
                </a:lnTo>
                <a:lnTo>
                  <a:pt x="2482" y="740"/>
                </a:lnTo>
                <a:close/>
                <a:moveTo>
                  <a:pt x="4282" y="738"/>
                </a:moveTo>
                <a:lnTo>
                  <a:pt x="4282" y="738"/>
                </a:lnTo>
                <a:lnTo>
                  <a:pt x="4282" y="740"/>
                </a:lnTo>
                <a:lnTo>
                  <a:pt x="4284" y="740"/>
                </a:lnTo>
                <a:lnTo>
                  <a:pt x="4286" y="740"/>
                </a:lnTo>
                <a:lnTo>
                  <a:pt x="4286" y="738"/>
                </a:lnTo>
                <a:lnTo>
                  <a:pt x="4284" y="738"/>
                </a:lnTo>
                <a:lnTo>
                  <a:pt x="4282" y="738"/>
                </a:lnTo>
                <a:close/>
                <a:moveTo>
                  <a:pt x="2632" y="748"/>
                </a:moveTo>
                <a:lnTo>
                  <a:pt x="2632" y="748"/>
                </a:lnTo>
                <a:lnTo>
                  <a:pt x="2636" y="748"/>
                </a:lnTo>
                <a:lnTo>
                  <a:pt x="2636" y="744"/>
                </a:lnTo>
                <a:lnTo>
                  <a:pt x="2636" y="742"/>
                </a:lnTo>
                <a:lnTo>
                  <a:pt x="2634" y="742"/>
                </a:lnTo>
                <a:lnTo>
                  <a:pt x="2632" y="744"/>
                </a:lnTo>
                <a:lnTo>
                  <a:pt x="2632" y="748"/>
                </a:lnTo>
                <a:close/>
                <a:moveTo>
                  <a:pt x="3426" y="744"/>
                </a:moveTo>
                <a:lnTo>
                  <a:pt x="3426" y="744"/>
                </a:lnTo>
                <a:lnTo>
                  <a:pt x="3426" y="748"/>
                </a:lnTo>
                <a:lnTo>
                  <a:pt x="3430" y="748"/>
                </a:lnTo>
                <a:lnTo>
                  <a:pt x="3430" y="746"/>
                </a:lnTo>
                <a:lnTo>
                  <a:pt x="3430" y="744"/>
                </a:lnTo>
                <a:lnTo>
                  <a:pt x="3428" y="744"/>
                </a:lnTo>
                <a:lnTo>
                  <a:pt x="3426" y="744"/>
                </a:lnTo>
                <a:close/>
                <a:moveTo>
                  <a:pt x="2832" y="748"/>
                </a:moveTo>
                <a:lnTo>
                  <a:pt x="2832" y="748"/>
                </a:lnTo>
                <a:lnTo>
                  <a:pt x="2834" y="752"/>
                </a:lnTo>
                <a:lnTo>
                  <a:pt x="2836" y="752"/>
                </a:lnTo>
                <a:lnTo>
                  <a:pt x="2838" y="750"/>
                </a:lnTo>
                <a:lnTo>
                  <a:pt x="2838" y="748"/>
                </a:lnTo>
                <a:lnTo>
                  <a:pt x="2836" y="746"/>
                </a:lnTo>
                <a:lnTo>
                  <a:pt x="2836" y="748"/>
                </a:lnTo>
                <a:lnTo>
                  <a:pt x="2832" y="748"/>
                </a:lnTo>
                <a:close/>
                <a:moveTo>
                  <a:pt x="2804" y="752"/>
                </a:moveTo>
                <a:lnTo>
                  <a:pt x="2804" y="752"/>
                </a:lnTo>
                <a:lnTo>
                  <a:pt x="2804" y="762"/>
                </a:lnTo>
                <a:lnTo>
                  <a:pt x="2806" y="770"/>
                </a:lnTo>
                <a:lnTo>
                  <a:pt x="2816" y="768"/>
                </a:lnTo>
                <a:lnTo>
                  <a:pt x="2822" y="766"/>
                </a:lnTo>
                <a:lnTo>
                  <a:pt x="2824" y="760"/>
                </a:lnTo>
                <a:lnTo>
                  <a:pt x="2822" y="758"/>
                </a:lnTo>
                <a:lnTo>
                  <a:pt x="2820" y="754"/>
                </a:lnTo>
                <a:lnTo>
                  <a:pt x="2818" y="752"/>
                </a:lnTo>
                <a:lnTo>
                  <a:pt x="2816" y="748"/>
                </a:lnTo>
                <a:lnTo>
                  <a:pt x="2810" y="750"/>
                </a:lnTo>
                <a:lnTo>
                  <a:pt x="2804" y="752"/>
                </a:lnTo>
                <a:close/>
                <a:moveTo>
                  <a:pt x="3472" y="754"/>
                </a:moveTo>
                <a:lnTo>
                  <a:pt x="3472" y="754"/>
                </a:lnTo>
                <a:lnTo>
                  <a:pt x="3476" y="754"/>
                </a:lnTo>
                <a:lnTo>
                  <a:pt x="3476" y="752"/>
                </a:lnTo>
                <a:lnTo>
                  <a:pt x="3478" y="748"/>
                </a:lnTo>
                <a:lnTo>
                  <a:pt x="3474" y="748"/>
                </a:lnTo>
                <a:lnTo>
                  <a:pt x="3474" y="750"/>
                </a:lnTo>
                <a:lnTo>
                  <a:pt x="3472" y="754"/>
                </a:lnTo>
                <a:close/>
                <a:moveTo>
                  <a:pt x="3466" y="756"/>
                </a:moveTo>
                <a:lnTo>
                  <a:pt x="3466" y="756"/>
                </a:lnTo>
                <a:lnTo>
                  <a:pt x="3466" y="758"/>
                </a:lnTo>
                <a:lnTo>
                  <a:pt x="3466" y="760"/>
                </a:lnTo>
                <a:lnTo>
                  <a:pt x="3468" y="760"/>
                </a:lnTo>
                <a:lnTo>
                  <a:pt x="3466" y="762"/>
                </a:lnTo>
                <a:lnTo>
                  <a:pt x="3466" y="764"/>
                </a:lnTo>
                <a:lnTo>
                  <a:pt x="3468" y="764"/>
                </a:lnTo>
                <a:lnTo>
                  <a:pt x="3476" y="762"/>
                </a:lnTo>
                <a:lnTo>
                  <a:pt x="3478" y="762"/>
                </a:lnTo>
                <a:lnTo>
                  <a:pt x="3480" y="762"/>
                </a:lnTo>
                <a:lnTo>
                  <a:pt x="3478" y="760"/>
                </a:lnTo>
                <a:lnTo>
                  <a:pt x="3474" y="760"/>
                </a:lnTo>
                <a:lnTo>
                  <a:pt x="3470" y="758"/>
                </a:lnTo>
                <a:lnTo>
                  <a:pt x="3466" y="754"/>
                </a:lnTo>
                <a:lnTo>
                  <a:pt x="3466" y="756"/>
                </a:lnTo>
                <a:close/>
                <a:moveTo>
                  <a:pt x="3570" y="760"/>
                </a:moveTo>
                <a:lnTo>
                  <a:pt x="3570" y="760"/>
                </a:lnTo>
                <a:lnTo>
                  <a:pt x="3572" y="758"/>
                </a:lnTo>
                <a:lnTo>
                  <a:pt x="3574" y="754"/>
                </a:lnTo>
                <a:lnTo>
                  <a:pt x="3572" y="754"/>
                </a:lnTo>
                <a:lnTo>
                  <a:pt x="3570" y="754"/>
                </a:lnTo>
                <a:lnTo>
                  <a:pt x="3570" y="756"/>
                </a:lnTo>
                <a:lnTo>
                  <a:pt x="3570" y="760"/>
                </a:lnTo>
                <a:close/>
                <a:moveTo>
                  <a:pt x="1806" y="772"/>
                </a:moveTo>
                <a:lnTo>
                  <a:pt x="1806" y="772"/>
                </a:lnTo>
                <a:lnTo>
                  <a:pt x="1814" y="772"/>
                </a:lnTo>
                <a:lnTo>
                  <a:pt x="1814" y="766"/>
                </a:lnTo>
                <a:lnTo>
                  <a:pt x="1810" y="764"/>
                </a:lnTo>
                <a:lnTo>
                  <a:pt x="1808" y="766"/>
                </a:lnTo>
                <a:lnTo>
                  <a:pt x="1806" y="768"/>
                </a:lnTo>
                <a:lnTo>
                  <a:pt x="1806" y="772"/>
                </a:lnTo>
                <a:close/>
                <a:moveTo>
                  <a:pt x="710" y="768"/>
                </a:moveTo>
                <a:lnTo>
                  <a:pt x="710" y="768"/>
                </a:lnTo>
                <a:lnTo>
                  <a:pt x="710" y="772"/>
                </a:lnTo>
                <a:lnTo>
                  <a:pt x="714" y="776"/>
                </a:lnTo>
                <a:lnTo>
                  <a:pt x="714" y="772"/>
                </a:lnTo>
                <a:lnTo>
                  <a:pt x="714" y="768"/>
                </a:lnTo>
                <a:lnTo>
                  <a:pt x="710" y="768"/>
                </a:lnTo>
                <a:close/>
                <a:moveTo>
                  <a:pt x="1598" y="774"/>
                </a:moveTo>
                <a:lnTo>
                  <a:pt x="1598" y="774"/>
                </a:lnTo>
                <a:lnTo>
                  <a:pt x="1598" y="780"/>
                </a:lnTo>
                <a:lnTo>
                  <a:pt x="1596" y="786"/>
                </a:lnTo>
                <a:lnTo>
                  <a:pt x="1604" y="790"/>
                </a:lnTo>
                <a:lnTo>
                  <a:pt x="1610" y="790"/>
                </a:lnTo>
                <a:lnTo>
                  <a:pt x="1616" y="786"/>
                </a:lnTo>
                <a:lnTo>
                  <a:pt x="1620" y="780"/>
                </a:lnTo>
                <a:lnTo>
                  <a:pt x="1616" y="778"/>
                </a:lnTo>
                <a:lnTo>
                  <a:pt x="1614" y="776"/>
                </a:lnTo>
                <a:lnTo>
                  <a:pt x="1612" y="770"/>
                </a:lnTo>
                <a:lnTo>
                  <a:pt x="1608" y="770"/>
                </a:lnTo>
                <a:lnTo>
                  <a:pt x="1604" y="770"/>
                </a:lnTo>
                <a:lnTo>
                  <a:pt x="1598" y="774"/>
                </a:lnTo>
                <a:close/>
                <a:moveTo>
                  <a:pt x="3796" y="774"/>
                </a:moveTo>
                <a:lnTo>
                  <a:pt x="3796" y="774"/>
                </a:lnTo>
                <a:lnTo>
                  <a:pt x="3796" y="776"/>
                </a:lnTo>
                <a:lnTo>
                  <a:pt x="3798" y="776"/>
                </a:lnTo>
                <a:lnTo>
                  <a:pt x="3802" y="778"/>
                </a:lnTo>
                <a:lnTo>
                  <a:pt x="3800" y="774"/>
                </a:lnTo>
                <a:lnTo>
                  <a:pt x="3798" y="772"/>
                </a:lnTo>
                <a:lnTo>
                  <a:pt x="3796" y="774"/>
                </a:lnTo>
                <a:close/>
                <a:moveTo>
                  <a:pt x="4174" y="778"/>
                </a:moveTo>
                <a:lnTo>
                  <a:pt x="4174" y="778"/>
                </a:lnTo>
                <a:lnTo>
                  <a:pt x="4178" y="780"/>
                </a:lnTo>
                <a:lnTo>
                  <a:pt x="4178" y="778"/>
                </a:lnTo>
                <a:lnTo>
                  <a:pt x="4178" y="774"/>
                </a:lnTo>
                <a:lnTo>
                  <a:pt x="4174" y="774"/>
                </a:lnTo>
                <a:lnTo>
                  <a:pt x="4174" y="776"/>
                </a:lnTo>
                <a:lnTo>
                  <a:pt x="4174" y="778"/>
                </a:lnTo>
                <a:close/>
                <a:moveTo>
                  <a:pt x="3964" y="786"/>
                </a:moveTo>
                <a:lnTo>
                  <a:pt x="3964" y="786"/>
                </a:lnTo>
                <a:lnTo>
                  <a:pt x="3968" y="786"/>
                </a:lnTo>
                <a:lnTo>
                  <a:pt x="3968" y="782"/>
                </a:lnTo>
                <a:lnTo>
                  <a:pt x="3964" y="780"/>
                </a:lnTo>
                <a:lnTo>
                  <a:pt x="3964" y="782"/>
                </a:lnTo>
                <a:lnTo>
                  <a:pt x="3964" y="786"/>
                </a:lnTo>
                <a:close/>
                <a:moveTo>
                  <a:pt x="3366" y="788"/>
                </a:moveTo>
                <a:lnTo>
                  <a:pt x="3366" y="788"/>
                </a:lnTo>
                <a:lnTo>
                  <a:pt x="3370" y="788"/>
                </a:lnTo>
                <a:lnTo>
                  <a:pt x="3372" y="786"/>
                </a:lnTo>
                <a:lnTo>
                  <a:pt x="3376" y="782"/>
                </a:lnTo>
                <a:lnTo>
                  <a:pt x="3372" y="780"/>
                </a:lnTo>
                <a:lnTo>
                  <a:pt x="3366" y="780"/>
                </a:lnTo>
                <a:lnTo>
                  <a:pt x="3366" y="784"/>
                </a:lnTo>
                <a:lnTo>
                  <a:pt x="3366" y="788"/>
                </a:lnTo>
                <a:close/>
                <a:moveTo>
                  <a:pt x="1262" y="790"/>
                </a:moveTo>
                <a:lnTo>
                  <a:pt x="1262" y="790"/>
                </a:lnTo>
                <a:lnTo>
                  <a:pt x="1266" y="794"/>
                </a:lnTo>
                <a:lnTo>
                  <a:pt x="1266" y="796"/>
                </a:lnTo>
                <a:lnTo>
                  <a:pt x="1264" y="798"/>
                </a:lnTo>
                <a:lnTo>
                  <a:pt x="1268" y="798"/>
                </a:lnTo>
                <a:lnTo>
                  <a:pt x="1270" y="796"/>
                </a:lnTo>
                <a:lnTo>
                  <a:pt x="1272" y="794"/>
                </a:lnTo>
                <a:lnTo>
                  <a:pt x="1274" y="794"/>
                </a:lnTo>
                <a:lnTo>
                  <a:pt x="1274" y="790"/>
                </a:lnTo>
                <a:lnTo>
                  <a:pt x="1272" y="788"/>
                </a:lnTo>
                <a:lnTo>
                  <a:pt x="1270" y="786"/>
                </a:lnTo>
                <a:lnTo>
                  <a:pt x="1270" y="790"/>
                </a:lnTo>
                <a:lnTo>
                  <a:pt x="1268" y="790"/>
                </a:lnTo>
                <a:lnTo>
                  <a:pt x="1262" y="790"/>
                </a:lnTo>
                <a:close/>
                <a:moveTo>
                  <a:pt x="3614" y="800"/>
                </a:moveTo>
                <a:lnTo>
                  <a:pt x="3614" y="800"/>
                </a:lnTo>
                <a:lnTo>
                  <a:pt x="3614" y="786"/>
                </a:lnTo>
                <a:lnTo>
                  <a:pt x="3610" y="786"/>
                </a:lnTo>
                <a:lnTo>
                  <a:pt x="3606" y="788"/>
                </a:lnTo>
                <a:lnTo>
                  <a:pt x="3606" y="790"/>
                </a:lnTo>
                <a:lnTo>
                  <a:pt x="3606" y="792"/>
                </a:lnTo>
                <a:lnTo>
                  <a:pt x="3608" y="798"/>
                </a:lnTo>
                <a:lnTo>
                  <a:pt x="3610" y="798"/>
                </a:lnTo>
                <a:lnTo>
                  <a:pt x="3614" y="800"/>
                </a:lnTo>
                <a:close/>
                <a:moveTo>
                  <a:pt x="2242" y="796"/>
                </a:moveTo>
                <a:lnTo>
                  <a:pt x="2242" y="796"/>
                </a:lnTo>
                <a:lnTo>
                  <a:pt x="2240" y="798"/>
                </a:lnTo>
                <a:lnTo>
                  <a:pt x="2238" y="802"/>
                </a:lnTo>
                <a:lnTo>
                  <a:pt x="2236" y="810"/>
                </a:lnTo>
                <a:lnTo>
                  <a:pt x="2234" y="818"/>
                </a:lnTo>
                <a:lnTo>
                  <a:pt x="2234" y="822"/>
                </a:lnTo>
                <a:lnTo>
                  <a:pt x="2232" y="824"/>
                </a:lnTo>
                <a:lnTo>
                  <a:pt x="2234" y="828"/>
                </a:lnTo>
                <a:lnTo>
                  <a:pt x="2234" y="830"/>
                </a:lnTo>
                <a:lnTo>
                  <a:pt x="2232" y="838"/>
                </a:lnTo>
                <a:lnTo>
                  <a:pt x="2238" y="844"/>
                </a:lnTo>
                <a:lnTo>
                  <a:pt x="2240" y="844"/>
                </a:lnTo>
                <a:lnTo>
                  <a:pt x="2246" y="844"/>
                </a:lnTo>
                <a:lnTo>
                  <a:pt x="2252" y="840"/>
                </a:lnTo>
                <a:lnTo>
                  <a:pt x="2256" y="836"/>
                </a:lnTo>
                <a:lnTo>
                  <a:pt x="2262" y="834"/>
                </a:lnTo>
                <a:lnTo>
                  <a:pt x="2268" y="830"/>
                </a:lnTo>
                <a:lnTo>
                  <a:pt x="2268" y="832"/>
                </a:lnTo>
                <a:lnTo>
                  <a:pt x="2272" y="832"/>
                </a:lnTo>
                <a:lnTo>
                  <a:pt x="2272" y="824"/>
                </a:lnTo>
                <a:lnTo>
                  <a:pt x="2274" y="820"/>
                </a:lnTo>
                <a:lnTo>
                  <a:pt x="2272" y="820"/>
                </a:lnTo>
                <a:lnTo>
                  <a:pt x="2272" y="818"/>
                </a:lnTo>
                <a:lnTo>
                  <a:pt x="2274" y="816"/>
                </a:lnTo>
                <a:lnTo>
                  <a:pt x="2270" y="816"/>
                </a:lnTo>
                <a:lnTo>
                  <a:pt x="2270" y="814"/>
                </a:lnTo>
                <a:lnTo>
                  <a:pt x="2268" y="812"/>
                </a:lnTo>
                <a:lnTo>
                  <a:pt x="2270" y="812"/>
                </a:lnTo>
                <a:lnTo>
                  <a:pt x="2260" y="802"/>
                </a:lnTo>
                <a:lnTo>
                  <a:pt x="2250" y="796"/>
                </a:lnTo>
                <a:lnTo>
                  <a:pt x="2252" y="794"/>
                </a:lnTo>
                <a:lnTo>
                  <a:pt x="2252" y="792"/>
                </a:lnTo>
                <a:lnTo>
                  <a:pt x="2252" y="790"/>
                </a:lnTo>
                <a:lnTo>
                  <a:pt x="2248" y="792"/>
                </a:lnTo>
                <a:lnTo>
                  <a:pt x="2246" y="792"/>
                </a:lnTo>
                <a:lnTo>
                  <a:pt x="2244" y="790"/>
                </a:lnTo>
                <a:lnTo>
                  <a:pt x="2242" y="788"/>
                </a:lnTo>
                <a:lnTo>
                  <a:pt x="2242" y="792"/>
                </a:lnTo>
                <a:lnTo>
                  <a:pt x="2242" y="796"/>
                </a:lnTo>
                <a:close/>
                <a:moveTo>
                  <a:pt x="432" y="798"/>
                </a:moveTo>
                <a:lnTo>
                  <a:pt x="432" y="798"/>
                </a:lnTo>
                <a:lnTo>
                  <a:pt x="436" y="800"/>
                </a:lnTo>
                <a:lnTo>
                  <a:pt x="438" y="800"/>
                </a:lnTo>
                <a:lnTo>
                  <a:pt x="440" y="800"/>
                </a:lnTo>
                <a:lnTo>
                  <a:pt x="438" y="798"/>
                </a:lnTo>
                <a:lnTo>
                  <a:pt x="436" y="796"/>
                </a:lnTo>
                <a:lnTo>
                  <a:pt x="432" y="796"/>
                </a:lnTo>
                <a:lnTo>
                  <a:pt x="432" y="798"/>
                </a:lnTo>
                <a:close/>
                <a:moveTo>
                  <a:pt x="2964" y="812"/>
                </a:moveTo>
                <a:lnTo>
                  <a:pt x="2964" y="812"/>
                </a:lnTo>
                <a:lnTo>
                  <a:pt x="2962" y="812"/>
                </a:lnTo>
                <a:lnTo>
                  <a:pt x="2960" y="812"/>
                </a:lnTo>
                <a:lnTo>
                  <a:pt x="2964" y="814"/>
                </a:lnTo>
                <a:lnTo>
                  <a:pt x="2966" y="814"/>
                </a:lnTo>
                <a:lnTo>
                  <a:pt x="2964" y="810"/>
                </a:lnTo>
                <a:lnTo>
                  <a:pt x="2962" y="810"/>
                </a:lnTo>
                <a:lnTo>
                  <a:pt x="2964" y="812"/>
                </a:lnTo>
                <a:close/>
                <a:moveTo>
                  <a:pt x="4088" y="816"/>
                </a:moveTo>
                <a:lnTo>
                  <a:pt x="4088" y="816"/>
                </a:lnTo>
                <a:lnTo>
                  <a:pt x="4090" y="816"/>
                </a:lnTo>
                <a:lnTo>
                  <a:pt x="4092" y="814"/>
                </a:lnTo>
                <a:lnTo>
                  <a:pt x="4090" y="812"/>
                </a:lnTo>
                <a:lnTo>
                  <a:pt x="4088" y="814"/>
                </a:lnTo>
                <a:lnTo>
                  <a:pt x="4088" y="816"/>
                </a:lnTo>
                <a:close/>
                <a:moveTo>
                  <a:pt x="3426" y="820"/>
                </a:moveTo>
                <a:lnTo>
                  <a:pt x="3426" y="820"/>
                </a:lnTo>
                <a:lnTo>
                  <a:pt x="3424" y="816"/>
                </a:lnTo>
                <a:lnTo>
                  <a:pt x="3422" y="814"/>
                </a:lnTo>
                <a:lnTo>
                  <a:pt x="3422" y="818"/>
                </a:lnTo>
                <a:lnTo>
                  <a:pt x="3424" y="820"/>
                </a:lnTo>
                <a:lnTo>
                  <a:pt x="3426" y="820"/>
                </a:lnTo>
                <a:close/>
                <a:moveTo>
                  <a:pt x="412" y="828"/>
                </a:moveTo>
                <a:lnTo>
                  <a:pt x="412" y="828"/>
                </a:lnTo>
                <a:lnTo>
                  <a:pt x="416" y="830"/>
                </a:lnTo>
                <a:lnTo>
                  <a:pt x="418" y="830"/>
                </a:lnTo>
                <a:lnTo>
                  <a:pt x="422" y="830"/>
                </a:lnTo>
                <a:lnTo>
                  <a:pt x="426" y="830"/>
                </a:lnTo>
                <a:lnTo>
                  <a:pt x="426" y="826"/>
                </a:lnTo>
                <a:lnTo>
                  <a:pt x="426" y="824"/>
                </a:lnTo>
                <a:lnTo>
                  <a:pt x="420" y="822"/>
                </a:lnTo>
                <a:lnTo>
                  <a:pt x="416" y="824"/>
                </a:lnTo>
                <a:lnTo>
                  <a:pt x="412" y="828"/>
                </a:lnTo>
                <a:close/>
                <a:moveTo>
                  <a:pt x="3776" y="832"/>
                </a:moveTo>
                <a:lnTo>
                  <a:pt x="3776" y="832"/>
                </a:lnTo>
                <a:lnTo>
                  <a:pt x="3782" y="834"/>
                </a:lnTo>
                <a:lnTo>
                  <a:pt x="3786" y="832"/>
                </a:lnTo>
                <a:lnTo>
                  <a:pt x="3786" y="830"/>
                </a:lnTo>
                <a:lnTo>
                  <a:pt x="3786" y="826"/>
                </a:lnTo>
                <a:lnTo>
                  <a:pt x="3782" y="824"/>
                </a:lnTo>
                <a:lnTo>
                  <a:pt x="3778" y="826"/>
                </a:lnTo>
                <a:lnTo>
                  <a:pt x="3776" y="828"/>
                </a:lnTo>
                <a:lnTo>
                  <a:pt x="3776" y="832"/>
                </a:lnTo>
                <a:close/>
                <a:moveTo>
                  <a:pt x="1904" y="834"/>
                </a:moveTo>
                <a:lnTo>
                  <a:pt x="1904" y="834"/>
                </a:lnTo>
                <a:lnTo>
                  <a:pt x="1908" y="834"/>
                </a:lnTo>
                <a:lnTo>
                  <a:pt x="1910" y="834"/>
                </a:lnTo>
                <a:lnTo>
                  <a:pt x="1912" y="834"/>
                </a:lnTo>
                <a:lnTo>
                  <a:pt x="1910" y="832"/>
                </a:lnTo>
                <a:lnTo>
                  <a:pt x="1908" y="830"/>
                </a:lnTo>
                <a:lnTo>
                  <a:pt x="1904" y="830"/>
                </a:lnTo>
                <a:lnTo>
                  <a:pt x="1904" y="834"/>
                </a:lnTo>
                <a:close/>
                <a:moveTo>
                  <a:pt x="4012" y="842"/>
                </a:moveTo>
                <a:lnTo>
                  <a:pt x="4012" y="842"/>
                </a:lnTo>
                <a:lnTo>
                  <a:pt x="4016" y="842"/>
                </a:lnTo>
                <a:lnTo>
                  <a:pt x="4020" y="842"/>
                </a:lnTo>
                <a:lnTo>
                  <a:pt x="4022" y="840"/>
                </a:lnTo>
                <a:lnTo>
                  <a:pt x="4026" y="838"/>
                </a:lnTo>
                <a:lnTo>
                  <a:pt x="4026" y="836"/>
                </a:lnTo>
                <a:lnTo>
                  <a:pt x="4026" y="834"/>
                </a:lnTo>
                <a:lnTo>
                  <a:pt x="4024" y="830"/>
                </a:lnTo>
                <a:lnTo>
                  <a:pt x="4016" y="828"/>
                </a:lnTo>
                <a:lnTo>
                  <a:pt x="4012" y="832"/>
                </a:lnTo>
                <a:lnTo>
                  <a:pt x="4012" y="838"/>
                </a:lnTo>
                <a:lnTo>
                  <a:pt x="4012" y="842"/>
                </a:lnTo>
                <a:close/>
                <a:moveTo>
                  <a:pt x="3896" y="834"/>
                </a:moveTo>
                <a:lnTo>
                  <a:pt x="3896" y="834"/>
                </a:lnTo>
                <a:lnTo>
                  <a:pt x="3898" y="834"/>
                </a:lnTo>
                <a:lnTo>
                  <a:pt x="3902" y="834"/>
                </a:lnTo>
                <a:lnTo>
                  <a:pt x="3900" y="830"/>
                </a:lnTo>
                <a:lnTo>
                  <a:pt x="3898" y="830"/>
                </a:lnTo>
                <a:lnTo>
                  <a:pt x="3896" y="832"/>
                </a:lnTo>
                <a:lnTo>
                  <a:pt x="3896" y="834"/>
                </a:lnTo>
                <a:close/>
                <a:moveTo>
                  <a:pt x="2712" y="838"/>
                </a:moveTo>
                <a:lnTo>
                  <a:pt x="2712" y="838"/>
                </a:lnTo>
                <a:lnTo>
                  <a:pt x="2720" y="838"/>
                </a:lnTo>
                <a:lnTo>
                  <a:pt x="2726" y="840"/>
                </a:lnTo>
                <a:lnTo>
                  <a:pt x="2726" y="836"/>
                </a:lnTo>
                <a:lnTo>
                  <a:pt x="2722" y="836"/>
                </a:lnTo>
                <a:lnTo>
                  <a:pt x="2718" y="834"/>
                </a:lnTo>
                <a:lnTo>
                  <a:pt x="2714" y="832"/>
                </a:lnTo>
                <a:lnTo>
                  <a:pt x="2708" y="834"/>
                </a:lnTo>
                <a:lnTo>
                  <a:pt x="2712" y="836"/>
                </a:lnTo>
                <a:lnTo>
                  <a:pt x="2714" y="836"/>
                </a:lnTo>
                <a:lnTo>
                  <a:pt x="2712" y="838"/>
                </a:lnTo>
                <a:close/>
                <a:moveTo>
                  <a:pt x="2272" y="838"/>
                </a:moveTo>
                <a:lnTo>
                  <a:pt x="2272" y="838"/>
                </a:lnTo>
                <a:lnTo>
                  <a:pt x="2270" y="840"/>
                </a:lnTo>
                <a:lnTo>
                  <a:pt x="2266" y="842"/>
                </a:lnTo>
                <a:lnTo>
                  <a:pt x="2264" y="842"/>
                </a:lnTo>
                <a:lnTo>
                  <a:pt x="2262" y="844"/>
                </a:lnTo>
                <a:lnTo>
                  <a:pt x="2262" y="858"/>
                </a:lnTo>
                <a:lnTo>
                  <a:pt x="2264" y="870"/>
                </a:lnTo>
                <a:lnTo>
                  <a:pt x="2262" y="870"/>
                </a:lnTo>
                <a:lnTo>
                  <a:pt x="2262" y="872"/>
                </a:lnTo>
                <a:lnTo>
                  <a:pt x="2264" y="876"/>
                </a:lnTo>
                <a:lnTo>
                  <a:pt x="2260" y="882"/>
                </a:lnTo>
                <a:lnTo>
                  <a:pt x="2262" y="882"/>
                </a:lnTo>
                <a:lnTo>
                  <a:pt x="2266" y="886"/>
                </a:lnTo>
                <a:lnTo>
                  <a:pt x="2264" y="890"/>
                </a:lnTo>
                <a:lnTo>
                  <a:pt x="2266" y="892"/>
                </a:lnTo>
                <a:lnTo>
                  <a:pt x="2270" y="892"/>
                </a:lnTo>
                <a:lnTo>
                  <a:pt x="2270" y="890"/>
                </a:lnTo>
                <a:lnTo>
                  <a:pt x="2270" y="888"/>
                </a:lnTo>
                <a:lnTo>
                  <a:pt x="2278" y="892"/>
                </a:lnTo>
                <a:lnTo>
                  <a:pt x="2280" y="888"/>
                </a:lnTo>
                <a:lnTo>
                  <a:pt x="2284" y="886"/>
                </a:lnTo>
                <a:lnTo>
                  <a:pt x="2296" y="886"/>
                </a:lnTo>
                <a:lnTo>
                  <a:pt x="2298" y="882"/>
                </a:lnTo>
                <a:lnTo>
                  <a:pt x="2302" y="880"/>
                </a:lnTo>
                <a:lnTo>
                  <a:pt x="2306" y="876"/>
                </a:lnTo>
                <a:lnTo>
                  <a:pt x="2306" y="874"/>
                </a:lnTo>
                <a:lnTo>
                  <a:pt x="2304" y="870"/>
                </a:lnTo>
                <a:lnTo>
                  <a:pt x="2308" y="868"/>
                </a:lnTo>
                <a:lnTo>
                  <a:pt x="2308" y="866"/>
                </a:lnTo>
                <a:lnTo>
                  <a:pt x="2304" y="864"/>
                </a:lnTo>
                <a:lnTo>
                  <a:pt x="2300" y="862"/>
                </a:lnTo>
                <a:lnTo>
                  <a:pt x="2298" y="852"/>
                </a:lnTo>
                <a:lnTo>
                  <a:pt x="2294" y="850"/>
                </a:lnTo>
                <a:lnTo>
                  <a:pt x="2292" y="846"/>
                </a:lnTo>
                <a:lnTo>
                  <a:pt x="2290" y="844"/>
                </a:lnTo>
                <a:lnTo>
                  <a:pt x="2288" y="842"/>
                </a:lnTo>
                <a:lnTo>
                  <a:pt x="2286" y="836"/>
                </a:lnTo>
                <a:lnTo>
                  <a:pt x="2282" y="836"/>
                </a:lnTo>
                <a:lnTo>
                  <a:pt x="2278" y="838"/>
                </a:lnTo>
                <a:lnTo>
                  <a:pt x="2274" y="840"/>
                </a:lnTo>
                <a:lnTo>
                  <a:pt x="2272" y="838"/>
                </a:lnTo>
                <a:close/>
                <a:moveTo>
                  <a:pt x="2916" y="850"/>
                </a:moveTo>
                <a:lnTo>
                  <a:pt x="2916" y="850"/>
                </a:lnTo>
                <a:lnTo>
                  <a:pt x="2922" y="852"/>
                </a:lnTo>
                <a:lnTo>
                  <a:pt x="2922" y="846"/>
                </a:lnTo>
                <a:lnTo>
                  <a:pt x="2918" y="846"/>
                </a:lnTo>
                <a:lnTo>
                  <a:pt x="2918" y="848"/>
                </a:lnTo>
                <a:lnTo>
                  <a:pt x="2916" y="850"/>
                </a:lnTo>
                <a:close/>
                <a:moveTo>
                  <a:pt x="1030" y="854"/>
                </a:moveTo>
                <a:lnTo>
                  <a:pt x="1030" y="854"/>
                </a:lnTo>
                <a:lnTo>
                  <a:pt x="1032" y="854"/>
                </a:lnTo>
                <a:lnTo>
                  <a:pt x="1036" y="856"/>
                </a:lnTo>
                <a:lnTo>
                  <a:pt x="1036" y="852"/>
                </a:lnTo>
                <a:lnTo>
                  <a:pt x="1036" y="850"/>
                </a:lnTo>
                <a:lnTo>
                  <a:pt x="1034" y="848"/>
                </a:lnTo>
                <a:lnTo>
                  <a:pt x="1030" y="848"/>
                </a:lnTo>
                <a:lnTo>
                  <a:pt x="1030" y="854"/>
                </a:lnTo>
                <a:close/>
                <a:moveTo>
                  <a:pt x="1244" y="866"/>
                </a:moveTo>
                <a:lnTo>
                  <a:pt x="1244" y="866"/>
                </a:lnTo>
                <a:lnTo>
                  <a:pt x="1248" y="868"/>
                </a:lnTo>
                <a:lnTo>
                  <a:pt x="1252" y="868"/>
                </a:lnTo>
                <a:lnTo>
                  <a:pt x="1252" y="866"/>
                </a:lnTo>
                <a:lnTo>
                  <a:pt x="1254" y="864"/>
                </a:lnTo>
                <a:lnTo>
                  <a:pt x="1254" y="862"/>
                </a:lnTo>
                <a:lnTo>
                  <a:pt x="1252" y="860"/>
                </a:lnTo>
                <a:lnTo>
                  <a:pt x="1250" y="856"/>
                </a:lnTo>
                <a:lnTo>
                  <a:pt x="1246" y="856"/>
                </a:lnTo>
                <a:lnTo>
                  <a:pt x="1244" y="866"/>
                </a:lnTo>
                <a:close/>
                <a:moveTo>
                  <a:pt x="1758" y="860"/>
                </a:moveTo>
                <a:lnTo>
                  <a:pt x="1758" y="860"/>
                </a:lnTo>
                <a:lnTo>
                  <a:pt x="1756" y="860"/>
                </a:lnTo>
                <a:lnTo>
                  <a:pt x="1758" y="860"/>
                </a:lnTo>
                <a:lnTo>
                  <a:pt x="1760" y="858"/>
                </a:lnTo>
                <a:lnTo>
                  <a:pt x="1756" y="858"/>
                </a:lnTo>
                <a:lnTo>
                  <a:pt x="1754" y="858"/>
                </a:lnTo>
                <a:lnTo>
                  <a:pt x="1756" y="860"/>
                </a:lnTo>
                <a:lnTo>
                  <a:pt x="1756" y="862"/>
                </a:lnTo>
                <a:lnTo>
                  <a:pt x="1758" y="860"/>
                </a:lnTo>
                <a:close/>
                <a:moveTo>
                  <a:pt x="3612" y="860"/>
                </a:moveTo>
                <a:lnTo>
                  <a:pt x="3612" y="860"/>
                </a:lnTo>
                <a:lnTo>
                  <a:pt x="3612" y="864"/>
                </a:lnTo>
                <a:lnTo>
                  <a:pt x="3612" y="868"/>
                </a:lnTo>
                <a:lnTo>
                  <a:pt x="3614" y="872"/>
                </a:lnTo>
                <a:lnTo>
                  <a:pt x="3616" y="876"/>
                </a:lnTo>
                <a:lnTo>
                  <a:pt x="3616" y="868"/>
                </a:lnTo>
                <a:lnTo>
                  <a:pt x="3620" y="864"/>
                </a:lnTo>
                <a:lnTo>
                  <a:pt x="3618" y="862"/>
                </a:lnTo>
                <a:lnTo>
                  <a:pt x="3618" y="860"/>
                </a:lnTo>
                <a:lnTo>
                  <a:pt x="3618" y="858"/>
                </a:lnTo>
                <a:lnTo>
                  <a:pt x="3614" y="858"/>
                </a:lnTo>
                <a:lnTo>
                  <a:pt x="3612" y="860"/>
                </a:lnTo>
                <a:close/>
                <a:moveTo>
                  <a:pt x="3836" y="864"/>
                </a:moveTo>
                <a:lnTo>
                  <a:pt x="3836" y="864"/>
                </a:lnTo>
                <a:lnTo>
                  <a:pt x="3838" y="864"/>
                </a:lnTo>
                <a:lnTo>
                  <a:pt x="3838" y="862"/>
                </a:lnTo>
                <a:lnTo>
                  <a:pt x="3836" y="860"/>
                </a:lnTo>
                <a:lnTo>
                  <a:pt x="3832" y="858"/>
                </a:lnTo>
                <a:lnTo>
                  <a:pt x="3832" y="862"/>
                </a:lnTo>
                <a:lnTo>
                  <a:pt x="3834" y="864"/>
                </a:lnTo>
                <a:lnTo>
                  <a:pt x="3836" y="864"/>
                </a:lnTo>
                <a:close/>
                <a:moveTo>
                  <a:pt x="3540" y="870"/>
                </a:moveTo>
                <a:lnTo>
                  <a:pt x="3540" y="870"/>
                </a:lnTo>
                <a:lnTo>
                  <a:pt x="3542" y="874"/>
                </a:lnTo>
                <a:lnTo>
                  <a:pt x="3544" y="876"/>
                </a:lnTo>
                <a:lnTo>
                  <a:pt x="3550" y="876"/>
                </a:lnTo>
                <a:lnTo>
                  <a:pt x="3556" y="874"/>
                </a:lnTo>
                <a:lnTo>
                  <a:pt x="3556" y="872"/>
                </a:lnTo>
                <a:lnTo>
                  <a:pt x="3556" y="868"/>
                </a:lnTo>
                <a:lnTo>
                  <a:pt x="3556" y="864"/>
                </a:lnTo>
                <a:lnTo>
                  <a:pt x="3552" y="862"/>
                </a:lnTo>
                <a:lnTo>
                  <a:pt x="3548" y="860"/>
                </a:lnTo>
                <a:lnTo>
                  <a:pt x="3544" y="860"/>
                </a:lnTo>
                <a:lnTo>
                  <a:pt x="3542" y="862"/>
                </a:lnTo>
                <a:lnTo>
                  <a:pt x="3540" y="866"/>
                </a:lnTo>
                <a:lnTo>
                  <a:pt x="3540" y="870"/>
                </a:lnTo>
                <a:close/>
                <a:moveTo>
                  <a:pt x="1194" y="872"/>
                </a:moveTo>
                <a:lnTo>
                  <a:pt x="1194" y="872"/>
                </a:lnTo>
                <a:lnTo>
                  <a:pt x="1190" y="882"/>
                </a:lnTo>
                <a:lnTo>
                  <a:pt x="1194" y="882"/>
                </a:lnTo>
                <a:lnTo>
                  <a:pt x="1196" y="884"/>
                </a:lnTo>
                <a:lnTo>
                  <a:pt x="1200" y="886"/>
                </a:lnTo>
                <a:lnTo>
                  <a:pt x="1204" y="886"/>
                </a:lnTo>
                <a:lnTo>
                  <a:pt x="1206" y="884"/>
                </a:lnTo>
                <a:lnTo>
                  <a:pt x="1204" y="882"/>
                </a:lnTo>
                <a:lnTo>
                  <a:pt x="1208" y="880"/>
                </a:lnTo>
                <a:lnTo>
                  <a:pt x="1208" y="878"/>
                </a:lnTo>
                <a:lnTo>
                  <a:pt x="1210" y="874"/>
                </a:lnTo>
                <a:lnTo>
                  <a:pt x="1206" y="870"/>
                </a:lnTo>
                <a:lnTo>
                  <a:pt x="1202" y="870"/>
                </a:lnTo>
                <a:lnTo>
                  <a:pt x="1194" y="872"/>
                </a:lnTo>
                <a:close/>
                <a:moveTo>
                  <a:pt x="2550" y="886"/>
                </a:moveTo>
                <a:lnTo>
                  <a:pt x="2550" y="886"/>
                </a:lnTo>
                <a:lnTo>
                  <a:pt x="2556" y="888"/>
                </a:lnTo>
                <a:lnTo>
                  <a:pt x="2562" y="888"/>
                </a:lnTo>
                <a:lnTo>
                  <a:pt x="2564" y="886"/>
                </a:lnTo>
                <a:lnTo>
                  <a:pt x="2564" y="882"/>
                </a:lnTo>
                <a:lnTo>
                  <a:pt x="2562" y="878"/>
                </a:lnTo>
                <a:lnTo>
                  <a:pt x="2560" y="874"/>
                </a:lnTo>
                <a:lnTo>
                  <a:pt x="2556" y="872"/>
                </a:lnTo>
                <a:lnTo>
                  <a:pt x="2556" y="876"/>
                </a:lnTo>
                <a:lnTo>
                  <a:pt x="2554" y="878"/>
                </a:lnTo>
                <a:lnTo>
                  <a:pt x="2550" y="882"/>
                </a:lnTo>
                <a:lnTo>
                  <a:pt x="2550" y="886"/>
                </a:lnTo>
                <a:close/>
                <a:moveTo>
                  <a:pt x="250" y="886"/>
                </a:moveTo>
                <a:lnTo>
                  <a:pt x="250" y="886"/>
                </a:lnTo>
                <a:lnTo>
                  <a:pt x="252" y="882"/>
                </a:lnTo>
                <a:lnTo>
                  <a:pt x="252" y="878"/>
                </a:lnTo>
                <a:lnTo>
                  <a:pt x="250" y="876"/>
                </a:lnTo>
                <a:lnTo>
                  <a:pt x="248" y="876"/>
                </a:lnTo>
                <a:lnTo>
                  <a:pt x="242" y="876"/>
                </a:lnTo>
                <a:lnTo>
                  <a:pt x="242" y="880"/>
                </a:lnTo>
                <a:lnTo>
                  <a:pt x="244" y="884"/>
                </a:lnTo>
                <a:lnTo>
                  <a:pt x="246" y="886"/>
                </a:lnTo>
                <a:lnTo>
                  <a:pt x="250" y="886"/>
                </a:lnTo>
                <a:close/>
                <a:moveTo>
                  <a:pt x="4102" y="878"/>
                </a:moveTo>
                <a:lnTo>
                  <a:pt x="4102" y="878"/>
                </a:lnTo>
                <a:lnTo>
                  <a:pt x="4102" y="880"/>
                </a:lnTo>
                <a:lnTo>
                  <a:pt x="4104" y="880"/>
                </a:lnTo>
                <a:lnTo>
                  <a:pt x="4104" y="876"/>
                </a:lnTo>
                <a:lnTo>
                  <a:pt x="4102" y="878"/>
                </a:lnTo>
                <a:close/>
                <a:moveTo>
                  <a:pt x="4106" y="884"/>
                </a:moveTo>
                <a:lnTo>
                  <a:pt x="4106" y="884"/>
                </a:lnTo>
                <a:lnTo>
                  <a:pt x="4104" y="882"/>
                </a:lnTo>
                <a:lnTo>
                  <a:pt x="4102" y="882"/>
                </a:lnTo>
                <a:lnTo>
                  <a:pt x="4102" y="888"/>
                </a:lnTo>
                <a:lnTo>
                  <a:pt x="4106" y="894"/>
                </a:lnTo>
                <a:lnTo>
                  <a:pt x="4112" y="888"/>
                </a:lnTo>
                <a:lnTo>
                  <a:pt x="4114" y="884"/>
                </a:lnTo>
                <a:lnTo>
                  <a:pt x="4114" y="880"/>
                </a:lnTo>
                <a:lnTo>
                  <a:pt x="4110" y="878"/>
                </a:lnTo>
                <a:lnTo>
                  <a:pt x="4108" y="880"/>
                </a:lnTo>
                <a:lnTo>
                  <a:pt x="4106" y="880"/>
                </a:lnTo>
                <a:lnTo>
                  <a:pt x="4108" y="882"/>
                </a:lnTo>
                <a:lnTo>
                  <a:pt x="4106" y="884"/>
                </a:lnTo>
                <a:close/>
                <a:moveTo>
                  <a:pt x="1982" y="884"/>
                </a:moveTo>
                <a:lnTo>
                  <a:pt x="1982" y="884"/>
                </a:lnTo>
                <a:lnTo>
                  <a:pt x="1984" y="888"/>
                </a:lnTo>
                <a:lnTo>
                  <a:pt x="1986" y="890"/>
                </a:lnTo>
                <a:lnTo>
                  <a:pt x="1990" y="892"/>
                </a:lnTo>
                <a:lnTo>
                  <a:pt x="1992" y="890"/>
                </a:lnTo>
                <a:lnTo>
                  <a:pt x="1992" y="882"/>
                </a:lnTo>
                <a:lnTo>
                  <a:pt x="1988" y="882"/>
                </a:lnTo>
                <a:lnTo>
                  <a:pt x="1984" y="882"/>
                </a:lnTo>
                <a:lnTo>
                  <a:pt x="1984" y="884"/>
                </a:lnTo>
                <a:lnTo>
                  <a:pt x="1982" y="884"/>
                </a:lnTo>
                <a:close/>
                <a:moveTo>
                  <a:pt x="1298" y="890"/>
                </a:moveTo>
                <a:lnTo>
                  <a:pt x="1298" y="890"/>
                </a:lnTo>
                <a:lnTo>
                  <a:pt x="1302" y="894"/>
                </a:lnTo>
                <a:lnTo>
                  <a:pt x="1304" y="894"/>
                </a:lnTo>
                <a:lnTo>
                  <a:pt x="1306" y="894"/>
                </a:lnTo>
                <a:lnTo>
                  <a:pt x="1306" y="892"/>
                </a:lnTo>
                <a:lnTo>
                  <a:pt x="1302" y="890"/>
                </a:lnTo>
                <a:lnTo>
                  <a:pt x="1304" y="888"/>
                </a:lnTo>
                <a:lnTo>
                  <a:pt x="1306" y="890"/>
                </a:lnTo>
                <a:lnTo>
                  <a:pt x="1308" y="890"/>
                </a:lnTo>
                <a:lnTo>
                  <a:pt x="1308" y="888"/>
                </a:lnTo>
                <a:lnTo>
                  <a:pt x="1306" y="886"/>
                </a:lnTo>
                <a:lnTo>
                  <a:pt x="1302" y="886"/>
                </a:lnTo>
                <a:lnTo>
                  <a:pt x="1300" y="886"/>
                </a:lnTo>
                <a:lnTo>
                  <a:pt x="1298" y="890"/>
                </a:lnTo>
                <a:close/>
                <a:moveTo>
                  <a:pt x="2692" y="890"/>
                </a:moveTo>
                <a:lnTo>
                  <a:pt x="2692" y="890"/>
                </a:lnTo>
                <a:lnTo>
                  <a:pt x="2696" y="890"/>
                </a:lnTo>
                <a:lnTo>
                  <a:pt x="2698" y="886"/>
                </a:lnTo>
                <a:lnTo>
                  <a:pt x="2694" y="886"/>
                </a:lnTo>
                <a:lnTo>
                  <a:pt x="2692" y="884"/>
                </a:lnTo>
                <a:lnTo>
                  <a:pt x="2692" y="888"/>
                </a:lnTo>
                <a:lnTo>
                  <a:pt x="2692" y="890"/>
                </a:lnTo>
                <a:close/>
                <a:moveTo>
                  <a:pt x="1748" y="900"/>
                </a:moveTo>
                <a:lnTo>
                  <a:pt x="1748" y="900"/>
                </a:lnTo>
                <a:lnTo>
                  <a:pt x="1752" y="902"/>
                </a:lnTo>
                <a:lnTo>
                  <a:pt x="1758" y="902"/>
                </a:lnTo>
                <a:lnTo>
                  <a:pt x="1760" y="896"/>
                </a:lnTo>
                <a:lnTo>
                  <a:pt x="1758" y="890"/>
                </a:lnTo>
                <a:lnTo>
                  <a:pt x="1754" y="888"/>
                </a:lnTo>
                <a:lnTo>
                  <a:pt x="1748" y="886"/>
                </a:lnTo>
                <a:lnTo>
                  <a:pt x="1748" y="900"/>
                </a:lnTo>
                <a:close/>
                <a:moveTo>
                  <a:pt x="3354" y="896"/>
                </a:moveTo>
                <a:lnTo>
                  <a:pt x="3354" y="896"/>
                </a:lnTo>
                <a:lnTo>
                  <a:pt x="3356" y="894"/>
                </a:lnTo>
                <a:lnTo>
                  <a:pt x="3358" y="894"/>
                </a:lnTo>
                <a:lnTo>
                  <a:pt x="3360" y="896"/>
                </a:lnTo>
                <a:lnTo>
                  <a:pt x="3360" y="898"/>
                </a:lnTo>
                <a:lnTo>
                  <a:pt x="3358" y="898"/>
                </a:lnTo>
                <a:lnTo>
                  <a:pt x="3358" y="902"/>
                </a:lnTo>
                <a:lnTo>
                  <a:pt x="3356" y="902"/>
                </a:lnTo>
                <a:lnTo>
                  <a:pt x="3354" y="902"/>
                </a:lnTo>
                <a:lnTo>
                  <a:pt x="3356" y="902"/>
                </a:lnTo>
                <a:lnTo>
                  <a:pt x="3360" y="902"/>
                </a:lnTo>
                <a:lnTo>
                  <a:pt x="3362" y="902"/>
                </a:lnTo>
                <a:lnTo>
                  <a:pt x="3366" y="902"/>
                </a:lnTo>
                <a:lnTo>
                  <a:pt x="3366" y="898"/>
                </a:lnTo>
                <a:lnTo>
                  <a:pt x="3364" y="898"/>
                </a:lnTo>
                <a:lnTo>
                  <a:pt x="3364" y="894"/>
                </a:lnTo>
                <a:lnTo>
                  <a:pt x="3362" y="892"/>
                </a:lnTo>
                <a:lnTo>
                  <a:pt x="3362" y="888"/>
                </a:lnTo>
                <a:lnTo>
                  <a:pt x="3360" y="890"/>
                </a:lnTo>
                <a:lnTo>
                  <a:pt x="3358" y="888"/>
                </a:lnTo>
                <a:lnTo>
                  <a:pt x="3358" y="892"/>
                </a:lnTo>
                <a:lnTo>
                  <a:pt x="3354" y="892"/>
                </a:lnTo>
                <a:lnTo>
                  <a:pt x="3352" y="890"/>
                </a:lnTo>
                <a:lnTo>
                  <a:pt x="3352" y="892"/>
                </a:lnTo>
                <a:lnTo>
                  <a:pt x="3354" y="896"/>
                </a:lnTo>
                <a:close/>
                <a:moveTo>
                  <a:pt x="3374" y="900"/>
                </a:moveTo>
                <a:lnTo>
                  <a:pt x="3374" y="900"/>
                </a:lnTo>
                <a:lnTo>
                  <a:pt x="3376" y="904"/>
                </a:lnTo>
                <a:lnTo>
                  <a:pt x="3378" y="906"/>
                </a:lnTo>
                <a:lnTo>
                  <a:pt x="3382" y="910"/>
                </a:lnTo>
                <a:lnTo>
                  <a:pt x="3386" y="910"/>
                </a:lnTo>
                <a:lnTo>
                  <a:pt x="3390" y="906"/>
                </a:lnTo>
                <a:lnTo>
                  <a:pt x="3390" y="904"/>
                </a:lnTo>
                <a:lnTo>
                  <a:pt x="3388" y="898"/>
                </a:lnTo>
                <a:lnTo>
                  <a:pt x="3384" y="894"/>
                </a:lnTo>
                <a:lnTo>
                  <a:pt x="3378" y="890"/>
                </a:lnTo>
                <a:lnTo>
                  <a:pt x="3376" y="896"/>
                </a:lnTo>
                <a:lnTo>
                  <a:pt x="3374" y="900"/>
                </a:lnTo>
                <a:close/>
                <a:moveTo>
                  <a:pt x="3888" y="902"/>
                </a:moveTo>
                <a:lnTo>
                  <a:pt x="3888" y="902"/>
                </a:lnTo>
                <a:lnTo>
                  <a:pt x="3888" y="898"/>
                </a:lnTo>
                <a:lnTo>
                  <a:pt x="3886" y="896"/>
                </a:lnTo>
                <a:lnTo>
                  <a:pt x="3884" y="896"/>
                </a:lnTo>
                <a:lnTo>
                  <a:pt x="3886" y="900"/>
                </a:lnTo>
                <a:lnTo>
                  <a:pt x="3888" y="902"/>
                </a:lnTo>
                <a:close/>
                <a:moveTo>
                  <a:pt x="3246" y="904"/>
                </a:moveTo>
                <a:lnTo>
                  <a:pt x="3246" y="904"/>
                </a:lnTo>
                <a:lnTo>
                  <a:pt x="3248" y="908"/>
                </a:lnTo>
                <a:lnTo>
                  <a:pt x="3250" y="912"/>
                </a:lnTo>
                <a:lnTo>
                  <a:pt x="3252" y="914"/>
                </a:lnTo>
                <a:lnTo>
                  <a:pt x="3254" y="912"/>
                </a:lnTo>
                <a:lnTo>
                  <a:pt x="3256" y="912"/>
                </a:lnTo>
                <a:lnTo>
                  <a:pt x="3254" y="904"/>
                </a:lnTo>
                <a:lnTo>
                  <a:pt x="3252" y="898"/>
                </a:lnTo>
                <a:lnTo>
                  <a:pt x="3250" y="898"/>
                </a:lnTo>
                <a:lnTo>
                  <a:pt x="3248" y="900"/>
                </a:lnTo>
                <a:lnTo>
                  <a:pt x="3246" y="902"/>
                </a:lnTo>
                <a:lnTo>
                  <a:pt x="3246" y="904"/>
                </a:lnTo>
                <a:close/>
                <a:moveTo>
                  <a:pt x="3358" y="908"/>
                </a:moveTo>
                <a:lnTo>
                  <a:pt x="3358" y="908"/>
                </a:lnTo>
                <a:lnTo>
                  <a:pt x="3360" y="910"/>
                </a:lnTo>
                <a:lnTo>
                  <a:pt x="3362" y="908"/>
                </a:lnTo>
                <a:lnTo>
                  <a:pt x="3364" y="904"/>
                </a:lnTo>
                <a:lnTo>
                  <a:pt x="3362" y="904"/>
                </a:lnTo>
                <a:lnTo>
                  <a:pt x="3360" y="906"/>
                </a:lnTo>
                <a:lnTo>
                  <a:pt x="3358" y="906"/>
                </a:lnTo>
                <a:lnTo>
                  <a:pt x="3358" y="908"/>
                </a:lnTo>
                <a:close/>
                <a:moveTo>
                  <a:pt x="1050" y="910"/>
                </a:moveTo>
                <a:lnTo>
                  <a:pt x="1050" y="910"/>
                </a:lnTo>
                <a:lnTo>
                  <a:pt x="1054" y="910"/>
                </a:lnTo>
                <a:lnTo>
                  <a:pt x="1054" y="908"/>
                </a:lnTo>
                <a:lnTo>
                  <a:pt x="1054" y="906"/>
                </a:lnTo>
                <a:lnTo>
                  <a:pt x="1050" y="906"/>
                </a:lnTo>
                <a:lnTo>
                  <a:pt x="1050" y="910"/>
                </a:lnTo>
                <a:close/>
                <a:moveTo>
                  <a:pt x="3428" y="930"/>
                </a:moveTo>
                <a:lnTo>
                  <a:pt x="3428" y="930"/>
                </a:lnTo>
                <a:lnTo>
                  <a:pt x="3434" y="928"/>
                </a:lnTo>
                <a:lnTo>
                  <a:pt x="3440" y="928"/>
                </a:lnTo>
                <a:lnTo>
                  <a:pt x="3440" y="924"/>
                </a:lnTo>
                <a:lnTo>
                  <a:pt x="3440" y="920"/>
                </a:lnTo>
                <a:lnTo>
                  <a:pt x="3440" y="916"/>
                </a:lnTo>
                <a:lnTo>
                  <a:pt x="3442" y="914"/>
                </a:lnTo>
                <a:lnTo>
                  <a:pt x="3432" y="912"/>
                </a:lnTo>
                <a:lnTo>
                  <a:pt x="3430" y="914"/>
                </a:lnTo>
                <a:lnTo>
                  <a:pt x="3428" y="916"/>
                </a:lnTo>
                <a:lnTo>
                  <a:pt x="3426" y="922"/>
                </a:lnTo>
                <a:lnTo>
                  <a:pt x="3428" y="930"/>
                </a:lnTo>
                <a:close/>
                <a:moveTo>
                  <a:pt x="3162" y="916"/>
                </a:moveTo>
                <a:lnTo>
                  <a:pt x="3162" y="916"/>
                </a:lnTo>
                <a:lnTo>
                  <a:pt x="3162" y="918"/>
                </a:lnTo>
                <a:lnTo>
                  <a:pt x="3162" y="920"/>
                </a:lnTo>
                <a:lnTo>
                  <a:pt x="3162" y="922"/>
                </a:lnTo>
                <a:lnTo>
                  <a:pt x="3162" y="924"/>
                </a:lnTo>
                <a:lnTo>
                  <a:pt x="3164" y="924"/>
                </a:lnTo>
                <a:lnTo>
                  <a:pt x="3166" y="926"/>
                </a:lnTo>
                <a:lnTo>
                  <a:pt x="3168" y="926"/>
                </a:lnTo>
                <a:lnTo>
                  <a:pt x="3170" y="928"/>
                </a:lnTo>
                <a:lnTo>
                  <a:pt x="3174" y="922"/>
                </a:lnTo>
                <a:lnTo>
                  <a:pt x="3174" y="916"/>
                </a:lnTo>
                <a:lnTo>
                  <a:pt x="3172" y="916"/>
                </a:lnTo>
                <a:lnTo>
                  <a:pt x="3168" y="916"/>
                </a:lnTo>
                <a:lnTo>
                  <a:pt x="3162" y="916"/>
                </a:lnTo>
                <a:close/>
                <a:moveTo>
                  <a:pt x="2968" y="928"/>
                </a:moveTo>
                <a:lnTo>
                  <a:pt x="2968" y="928"/>
                </a:lnTo>
                <a:lnTo>
                  <a:pt x="2968" y="922"/>
                </a:lnTo>
                <a:lnTo>
                  <a:pt x="2964" y="922"/>
                </a:lnTo>
                <a:lnTo>
                  <a:pt x="2964" y="924"/>
                </a:lnTo>
                <a:lnTo>
                  <a:pt x="2964" y="926"/>
                </a:lnTo>
                <a:lnTo>
                  <a:pt x="2968" y="928"/>
                </a:lnTo>
                <a:close/>
                <a:moveTo>
                  <a:pt x="3244" y="930"/>
                </a:moveTo>
                <a:lnTo>
                  <a:pt x="3244" y="930"/>
                </a:lnTo>
                <a:lnTo>
                  <a:pt x="3242" y="930"/>
                </a:lnTo>
                <a:lnTo>
                  <a:pt x="3242" y="932"/>
                </a:lnTo>
                <a:lnTo>
                  <a:pt x="3240" y="932"/>
                </a:lnTo>
                <a:lnTo>
                  <a:pt x="3240" y="934"/>
                </a:lnTo>
                <a:lnTo>
                  <a:pt x="3238" y="934"/>
                </a:lnTo>
                <a:lnTo>
                  <a:pt x="3236" y="932"/>
                </a:lnTo>
                <a:lnTo>
                  <a:pt x="3234" y="938"/>
                </a:lnTo>
                <a:lnTo>
                  <a:pt x="3238" y="938"/>
                </a:lnTo>
                <a:lnTo>
                  <a:pt x="3240" y="938"/>
                </a:lnTo>
                <a:lnTo>
                  <a:pt x="3242" y="940"/>
                </a:lnTo>
                <a:lnTo>
                  <a:pt x="3244" y="938"/>
                </a:lnTo>
                <a:lnTo>
                  <a:pt x="3246" y="940"/>
                </a:lnTo>
                <a:lnTo>
                  <a:pt x="3248" y="940"/>
                </a:lnTo>
                <a:lnTo>
                  <a:pt x="3254" y="938"/>
                </a:lnTo>
                <a:lnTo>
                  <a:pt x="3256" y="936"/>
                </a:lnTo>
                <a:lnTo>
                  <a:pt x="3258" y="932"/>
                </a:lnTo>
                <a:lnTo>
                  <a:pt x="3254" y="930"/>
                </a:lnTo>
                <a:lnTo>
                  <a:pt x="3254" y="926"/>
                </a:lnTo>
                <a:lnTo>
                  <a:pt x="3248" y="926"/>
                </a:lnTo>
                <a:lnTo>
                  <a:pt x="3244" y="924"/>
                </a:lnTo>
                <a:lnTo>
                  <a:pt x="3244" y="926"/>
                </a:lnTo>
                <a:lnTo>
                  <a:pt x="3244" y="930"/>
                </a:lnTo>
                <a:close/>
                <a:moveTo>
                  <a:pt x="2222" y="934"/>
                </a:moveTo>
                <a:lnTo>
                  <a:pt x="2222" y="934"/>
                </a:lnTo>
                <a:lnTo>
                  <a:pt x="2230" y="934"/>
                </a:lnTo>
                <a:lnTo>
                  <a:pt x="2230" y="932"/>
                </a:lnTo>
                <a:lnTo>
                  <a:pt x="2232" y="930"/>
                </a:lnTo>
                <a:lnTo>
                  <a:pt x="2228" y="928"/>
                </a:lnTo>
                <a:lnTo>
                  <a:pt x="2224" y="928"/>
                </a:lnTo>
                <a:lnTo>
                  <a:pt x="2222" y="930"/>
                </a:lnTo>
                <a:lnTo>
                  <a:pt x="2222" y="934"/>
                </a:lnTo>
                <a:close/>
                <a:moveTo>
                  <a:pt x="2132" y="938"/>
                </a:moveTo>
                <a:lnTo>
                  <a:pt x="2132" y="938"/>
                </a:lnTo>
                <a:lnTo>
                  <a:pt x="2134" y="940"/>
                </a:lnTo>
                <a:lnTo>
                  <a:pt x="2138" y="938"/>
                </a:lnTo>
                <a:lnTo>
                  <a:pt x="2138" y="934"/>
                </a:lnTo>
                <a:lnTo>
                  <a:pt x="2134" y="932"/>
                </a:lnTo>
                <a:lnTo>
                  <a:pt x="2132" y="938"/>
                </a:lnTo>
                <a:close/>
                <a:moveTo>
                  <a:pt x="2946" y="940"/>
                </a:moveTo>
                <a:lnTo>
                  <a:pt x="2946" y="940"/>
                </a:lnTo>
                <a:lnTo>
                  <a:pt x="2948" y="940"/>
                </a:lnTo>
                <a:lnTo>
                  <a:pt x="2950" y="938"/>
                </a:lnTo>
                <a:lnTo>
                  <a:pt x="2948" y="936"/>
                </a:lnTo>
                <a:lnTo>
                  <a:pt x="2946" y="936"/>
                </a:lnTo>
                <a:lnTo>
                  <a:pt x="2946" y="938"/>
                </a:lnTo>
                <a:lnTo>
                  <a:pt x="2946" y="940"/>
                </a:lnTo>
                <a:close/>
                <a:moveTo>
                  <a:pt x="2772" y="946"/>
                </a:moveTo>
                <a:lnTo>
                  <a:pt x="2772" y="946"/>
                </a:lnTo>
                <a:lnTo>
                  <a:pt x="2776" y="946"/>
                </a:lnTo>
                <a:lnTo>
                  <a:pt x="2776" y="948"/>
                </a:lnTo>
                <a:lnTo>
                  <a:pt x="2778" y="950"/>
                </a:lnTo>
                <a:lnTo>
                  <a:pt x="2780" y="952"/>
                </a:lnTo>
                <a:lnTo>
                  <a:pt x="2782" y="948"/>
                </a:lnTo>
                <a:lnTo>
                  <a:pt x="2786" y="948"/>
                </a:lnTo>
                <a:lnTo>
                  <a:pt x="2792" y="946"/>
                </a:lnTo>
                <a:lnTo>
                  <a:pt x="2788" y="942"/>
                </a:lnTo>
                <a:lnTo>
                  <a:pt x="2784" y="940"/>
                </a:lnTo>
                <a:lnTo>
                  <a:pt x="2774" y="938"/>
                </a:lnTo>
                <a:lnTo>
                  <a:pt x="2772" y="942"/>
                </a:lnTo>
                <a:lnTo>
                  <a:pt x="2772" y="946"/>
                </a:lnTo>
                <a:close/>
                <a:moveTo>
                  <a:pt x="4368" y="948"/>
                </a:moveTo>
                <a:lnTo>
                  <a:pt x="4368" y="948"/>
                </a:lnTo>
                <a:lnTo>
                  <a:pt x="4370" y="946"/>
                </a:lnTo>
                <a:lnTo>
                  <a:pt x="4370" y="944"/>
                </a:lnTo>
                <a:lnTo>
                  <a:pt x="4366" y="938"/>
                </a:lnTo>
                <a:lnTo>
                  <a:pt x="4366" y="944"/>
                </a:lnTo>
                <a:lnTo>
                  <a:pt x="4368" y="948"/>
                </a:lnTo>
                <a:close/>
                <a:moveTo>
                  <a:pt x="2016" y="960"/>
                </a:moveTo>
                <a:lnTo>
                  <a:pt x="2016" y="960"/>
                </a:lnTo>
                <a:lnTo>
                  <a:pt x="2022" y="960"/>
                </a:lnTo>
                <a:lnTo>
                  <a:pt x="2024" y="962"/>
                </a:lnTo>
                <a:lnTo>
                  <a:pt x="2026" y="962"/>
                </a:lnTo>
                <a:lnTo>
                  <a:pt x="2028" y="956"/>
                </a:lnTo>
                <a:lnTo>
                  <a:pt x="2030" y="952"/>
                </a:lnTo>
                <a:lnTo>
                  <a:pt x="2026" y="950"/>
                </a:lnTo>
                <a:lnTo>
                  <a:pt x="2024" y="948"/>
                </a:lnTo>
                <a:lnTo>
                  <a:pt x="2022" y="944"/>
                </a:lnTo>
                <a:lnTo>
                  <a:pt x="2020" y="940"/>
                </a:lnTo>
                <a:lnTo>
                  <a:pt x="2016" y="940"/>
                </a:lnTo>
                <a:lnTo>
                  <a:pt x="2012" y="942"/>
                </a:lnTo>
                <a:lnTo>
                  <a:pt x="2010" y="944"/>
                </a:lnTo>
                <a:lnTo>
                  <a:pt x="2008" y="948"/>
                </a:lnTo>
                <a:lnTo>
                  <a:pt x="2008" y="950"/>
                </a:lnTo>
                <a:lnTo>
                  <a:pt x="2010" y="954"/>
                </a:lnTo>
                <a:lnTo>
                  <a:pt x="2012" y="958"/>
                </a:lnTo>
                <a:lnTo>
                  <a:pt x="2016" y="960"/>
                </a:lnTo>
                <a:close/>
                <a:moveTo>
                  <a:pt x="4150" y="948"/>
                </a:moveTo>
                <a:lnTo>
                  <a:pt x="4150" y="948"/>
                </a:lnTo>
                <a:lnTo>
                  <a:pt x="4146" y="948"/>
                </a:lnTo>
                <a:lnTo>
                  <a:pt x="4142" y="948"/>
                </a:lnTo>
                <a:lnTo>
                  <a:pt x="4136" y="954"/>
                </a:lnTo>
                <a:lnTo>
                  <a:pt x="4134" y="960"/>
                </a:lnTo>
                <a:lnTo>
                  <a:pt x="4132" y="968"/>
                </a:lnTo>
                <a:lnTo>
                  <a:pt x="4134" y="972"/>
                </a:lnTo>
                <a:lnTo>
                  <a:pt x="4140" y="974"/>
                </a:lnTo>
                <a:lnTo>
                  <a:pt x="4144" y="976"/>
                </a:lnTo>
                <a:lnTo>
                  <a:pt x="4148" y="980"/>
                </a:lnTo>
                <a:lnTo>
                  <a:pt x="4156" y="978"/>
                </a:lnTo>
                <a:lnTo>
                  <a:pt x="4162" y="978"/>
                </a:lnTo>
                <a:lnTo>
                  <a:pt x="4164" y="972"/>
                </a:lnTo>
                <a:lnTo>
                  <a:pt x="4164" y="966"/>
                </a:lnTo>
                <a:lnTo>
                  <a:pt x="4164" y="960"/>
                </a:lnTo>
                <a:lnTo>
                  <a:pt x="4166" y="956"/>
                </a:lnTo>
                <a:lnTo>
                  <a:pt x="4164" y="954"/>
                </a:lnTo>
                <a:lnTo>
                  <a:pt x="4160" y="948"/>
                </a:lnTo>
                <a:lnTo>
                  <a:pt x="4156" y="944"/>
                </a:lnTo>
                <a:lnTo>
                  <a:pt x="4152" y="940"/>
                </a:lnTo>
                <a:lnTo>
                  <a:pt x="4152" y="944"/>
                </a:lnTo>
                <a:lnTo>
                  <a:pt x="4150" y="948"/>
                </a:lnTo>
                <a:close/>
                <a:moveTo>
                  <a:pt x="4316" y="950"/>
                </a:moveTo>
                <a:lnTo>
                  <a:pt x="4316" y="950"/>
                </a:lnTo>
                <a:lnTo>
                  <a:pt x="4316" y="954"/>
                </a:lnTo>
                <a:lnTo>
                  <a:pt x="4316" y="956"/>
                </a:lnTo>
                <a:lnTo>
                  <a:pt x="4312" y="958"/>
                </a:lnTo>
                <a:lnTo>
                  <a:pt x="4314" y="962"/>
                </a:lnTo>
                <a:lnTo>
                  <a:pt x="4316" y="964"/>
                </a:lnTo>
                <a:lnTo>
                  <a:pt x="4320" y="968"/>
                </a:lnTo>
                <a:lnTo>
                  <a:pt x="4324" y="966"/>
                </a:lnTo>
                <a:lnTo>
                  <a:pt x="4324" y="964"/>
                </a:lnTo>
                <a:lnTo>
                  <a:pt x="4324" y="956"/>
                </a:lnTo>
                <a:lnTo>
                  <a:pt x="4322" y="950"/>
                </a:lnTo>
                <a:lnTo>
                  <a:pt x="4320" y="948"/>
                </a:lnTo>
                <a:lnTo>
                  <a:pt x="4316" y="950"/>
                </a:lnTo>
                <a:close/>
                <a:moveTo>
                  <a:pt x="2600" y="960"/>
                </a:moveTo>
                <a:lnTo>
                  <a:pt x="2600" y="960"/>
                </a:lnTo>
                <a:lnTo>
                  <a:pt x="2600" y="958"/>
                </a:lnTo>
                <a:lnTo>
                  <a:pt x="2602" y="958"/>
                </a:lnTo>
                <a:lnTo>
                  <a:pt x="2604" y="958"/>
                </a:lnTo>
                <a:lnTo>
                  <a:pt x="2604" y="954"/>
                </a:lnTo>
                <a:lnTo>
                  <a:pt x="2602" y="956"/>
                </a:lnTo>
                <a:lnTo>
                  <a:pt x="2600" y="956"/>
                </a:lnTo>
                <a:lnTo>
                  <a:pt x="2600" y="958"/>
                </a:lnTo>
                <a:lnTo>
                  <a:pt x="2600" y="960"/>
                </a:lnTo>
                <a:close/>
                <a:moveTo>
                  <a:pt x="2600" y="952"/>
                </a:moveTo>
                <a:lnTo>
                  <a:pt x="2600" y="952"/>
                </a:lnTo>
                <a:lnTo>
                  <a:pt x="2596" y="952"/>
                </a:lnTo>
                <a:lnTo>
                  <a:pt x="2596" y="956"/>
                </a:lnTo>
                <a:lnTo>
                  <a:pt x="2598" y="956"/>
                </a:lnTo>
                <a:lnTo>
                  <a:pt x="2600" y="956"/>
                </a:lnTo>
                <a:lnTo>
                  <a:pt x="2600" y="952"/>
                </a:lnTo>
                <a:close/>
                <a:moveTo>
                  <a:pt x="2918" y="958"/>
                </a:moveTo>
                <a:lnTo>
                  <a:pt x="2918" y="958"/>
                </a:lnTo>
                <a:lnTo>
                  <a:pt x="2920" y="958"/>
                </a:lnTo>
                <a:lnTo>
                  <a:pt x="2922" y="960"/>
                </a:lnTo>
                <a:lnTo>
                  <a:pt x="2924" y="960"/>
                </a:lnTo>
                <a:lnTo>
                  <a:pt x="2924" y="958"/>
                </a:lnTo>
                <a:lnTo>
                  <a:pt x="2926" y="954"/>
                </a:lnTo>
                <a:lnTo>
                  <a:pt x="2922" y="952"/>
                </a:lnTo>
                <a:lnTo>
                  <a:pt x="2920" y="952"/>
                </a:lnTo>
                <a:lnTo>
                  <a:pt x="2918" y="958"/>
                </a:lnTo>
                <a:close/>
                <a:moveTo>
                  <a:pt x="1062" y="956"/>
                </a:moveTo>
                <a:lnTo>
                  <a:pt x="1062" y="956"/>
                </a:lnTo>
                <a:lnTo>
                  <a:pt x="1064" y="956"/>
                </a:lnTo>
                <a:lnTo>
                  <a:pt x="1064" y="960"/>
                </a:lnTo>
                <a:lnTo>
                  <a:pt x="1068" y="960"/>
                </a:lnTo>
                <a:lnTo>
                  <a:pt x="1070" y="956"/>
                </a:lnTo>
                <a:lnTo>
                  <a:pt x="1066" y="954"/>
                </a:lnTo>
                <a:lnTo>
                  <a:pt x="1064" y="954"/>
                </a:lnTo>
                <a:lnTo>
                  <a:pt x="1062" y="956"/>
                </a:lnTo>
                <a:close/>
                <a:moveTo>
                  <a:pt x="2938" y="964"/>
                </a:moveTo>
                <a:lnTo>
                  <a:pt x="2938" y="964"/>
                </a:lnTo>
                <a:lnTo>
                  <a:pt x="2938" y="966"/>
                </a:lnTo>
                <a:lnTo>
                  <a:pt x="2938" y="968"/>
                </a:lnTo>
                <a:lnTo>
                  <a:pt x="2942" y="970"/>
                </a:lnTo>
                <a:lnTo>
                  <a:pt x="2948" y="970"/>
                </a:lnTo>
                <a:lnTo>
                  <a:pt x="2950" y="970"/>
                </a:lnTo>
                <a:lnTo>
                  <a:pt x="2952" y="968"/>
                </a:lnTo>
                <a:lnTo>
                  <a:pt x="2948" y="964"/>
                </a:lnTo>
                <a:lnTo>
                  <a:pt x="2946" y="962"/>
                </a:lnTo>
                <a:lnTo>
                  <a:pt x="2942" y="962"/>
                </a:lnTo>
                <a:lnTo>
                  <a:pt x="2938" y="964"/>
                </a:lnTo>
                <a:close/>
                <a:moveTo>
                  <a:pt x="1622" y="974"/>
                </a:moveTo>
                <a:lnTo>
                  <a:pt x="1622" y="974"/>
                </a:lnTo>
                <a:lnTo>
                  <a:pt x="1626" y="974"/>
                </a:lnTo>
                <a:lnTo>
                  <a:pt x="1628" y="978"/>
                </a:lnTo>
                <a:lnTo>
                  <a:pt x="1632" y="978"/>
                </a:lnTo>
                <a:lnTo>
                  <a:pt x="1638" y="978"/>
                </a:lnTo>
                <a:lnTo>
                  <a:pt x="1640" y="976"/>
                </a:lnTo>
                <a:lnTo>
                  <a:pt x="1642" y="974"/>
                </a:lnTo>
                <a:lnTo>
                  <a:pt x="1644" y="972"/>
                </a:lnTo>
                <a:lnTo>
                  <a:pt x="1642" y="968"/>
                </a:lnTo>
                <a:lnTo>
                  <a:pt x="1636" y="964"/>
                </a:lnTo>
                <a:lnTo>
                  <a:pt x="1630" y="964"/>
                </a:lnTo>
                <a:lnTo>
                  <a:pt x="1626" y="968"/>
                </a:lnTo>
                <a:lnTo>
                  <a:pt x="1622" y="974"/>
                </a:lnTo>
                <a:close/>
                <a:moveTo>
                  <a:pt x="4604" y="968"/>
                </a:moveTo>
                <a:lnTo>
                  <a:pt x="4604" y="968"/>
                </a:lnTo>
                <a:lnTo>
                  <a:pt x="4608" y="970"/>
                </a:lnTo>
                <a:lnTo>
                  <a:pt x="4610" y="970"/>
                </a:lnTo>
                <a:lnTo>
                  <a:pt x="4610" y="966"/>
                </a:lnTo>
                <a:lnTo>
                  <a:pt x="4608" y="966"/>
                </a:lnTo>
                <a:lnTo>
                  <a:pt x="4606" y="966"/>
                </a:lnTo>
                <a:lnTo>
                  <a:pt x="4604" y="968"/>
                </a:lnTo>
                <a:close/>
                <a:moveTo>
                  <a:pt x="3862" y="980"/>
                </a:moveTo>
                <a:lnTo>
                  <a:pt x="3862" y="980"/>
                </a:lnTo>
                <a:lnTo>
                  <a:pt x="3868" y="980"/>
                </a:lnTo>
                <a:lnTo>
                  <a:pt x="3870" y="976"/>
                </a:lnTo>
                <a:lnTo>
                  <a:pt x="3868" y="972"/>
                </a:lnTo>
                <a:lnTo>
                  <a:pt x="3864" y="966"/>
                </a:lnTo>
                <a:lnTo>
                  <a:pt x="3858" y="966"/>
                </a:lnTo>
                <a:lnTo>
                  <a:pt x="3860" y="970"/>
                </a:lnTo>
                <a:lnTo>
                  <a:pt x="3860" y="972"/>
                </a:lnTo>
                <a:lnTo>
                  <a:pt x="3862" y="980"/>
                </a:lnTo>
                <a:close/>
                <a:moveTo>
                  <a:pt x="2830" y="972"/>
                </a:moveTo>
                <a:lnTo>
                  <a:pt x="2830" y="972"/>
                </a:lnTo>
                <a:lnTo>
                  <a:pt x="2828" y="972"/>
                </a:lnTo>
                <a:lnTo>
                  <a:pt x="2828" y="974"/>
                </a:lnTo>
                <a:lnTo>
                  <a:pt x="2828" y="976"/>
                </a:lnTo>
                <a:lnTo>
                  <a:pt x="2826" y="976"/>
                </a:lnTo>
                <a:lnTo>
                  <a:pt x="2826" y="972"/>
                </a:lnTo>
                <a:lnTo>
                  <a:pt x="2824" y="972"/>
                </a:lnTo>
                <a:lnTo>
                  <a:pt x="2824" y="974"/>
                </a:lnTo>
                <a:lnTo>
                  <a:pt x="2826" y="978"/>
                </a:lnTo>
                <a:lnTo>
                  <a:pt x="2832" y="978"/>
                </a:lnTo>
                <a:lnTo>
                  <a:pt x="2836" y="976"/>
                </a:lnTo>
                <a:lnTo>
                  <a:pt x="2834" y="974"/>
                </a:lnTo>
                <a:lnTo>
                  <a:pt x="2834" y="972"/>
                </a:lnTo>
                <a:lnTo>
                  <a:pt x="2834" y="970"/>
                </a:lnTo>
                <a:lnTo>
                  <a:pt x="2834" y="968"/>
                </a:lnTo>
                <a:lnTo>
                  <a:pt x="2832" y="970"/>
                </a:lnTo>
                <a:lnTo>
                  <a:pt x="2830" y="970"/>
                </a:lnTo>
                <a:lnTo>
                  <a:pt x="2828" y="970"/>
                </a:lnTo>
                <a:lnTo>
                  <a:pt x="2828" y="972"/>
                </a:lnTo>
                <a:lnTo>
                  <a:pt x="2830" y="972"/>
                </a:lnTo>
                <a:close/>
                <a:moveTo>
                  <a:pt x="4582" y="978"/>
                </a:moveTo>
                <a:lnTo>
                  <a:pt x="4582" y="978"/>
                </a:lnTo>
                <a:lnTo>
                  <a:pt x="4584" y="976"/>
                </a:lnTo>
                <a:lnTo>
                  <a:pt x="4584" y="972"/>
                </a:lnTo>
                <a:lnTo>
                  <a:pt x="4582" y="970"/>
                </a:lnTo>
                <a:lnTo>
                  <a:pt x="4578" y="970"/>
                </a:lnTo>
                <a:lnTo>
                  <a:pt x="4578" y="972"/>
                </a:lnTo>
                <a:lnTo>
                  <a:pt x="4578" y="974"/>
                </a:lnTo>
                <a:lnTo>
                  <a:pt x="4580" y="976"/>
                </a:lnTo>
                <a:lnTo>
                  <a:pt x="4582" y="978"/>
                </a:lnTo>
                <a:close/>
                <a:moveTo>
                  <a:pt x="2706" y="990"/>
                </a:moveTo>
                <a:lnTo>
                  <a:pt x="2706" y="990"/>
                </a:lnTo>
                <a:lnTo>
                  <a:pt x="2712" y="990"/>
                </a:lnTo>
                <a:lnTo>
                  <a:pt x="2716" y="988"/>
                </a:lnTo>
                <a:lnTo>
                  <a:pt x="2718" y="986"/>
                </a:lnTo>
                <a:lnTo>
                  <a:pt x="2718" y="982"/>
                </a:lnTo>
                <a:lnTo>
                  <a:pt x="2716" y="978"/>
                </a:lnTo>
                <a:lnTo>
                  <a:pt x="2712" y="978"/>
                </a:lnTo>
                <a:lnTo>
                  <a:pt x="2708" y="978"/>
                </a:lnTo>
                <a:lnTo>
                  <a:pt x="2706" y="980"/>
                </a:lnTo>
                <a:lnTo>
                  <a:pt x="2704" y="982"/>
                </a:lnTo>
                <a:lnTo>
                  <a:pt x="2704" y="986"/>
                </a:lnTo>
                <a:lnTo>
                  <a:pt x="2706" y="990"/>
                </a:lnTo>
                <a:close/>
                <a:moveTo>
                  <a:pt x="502" y="986"/>
                </a:moveTo>
                <a:lnTo>
                  <a:pt x="502" y="986"/>
                </a:lnTo>
                <a:lnTo>
                  <a:pt x="498" y="994"/>
                </a:lnTo>
                <a:lnTo>
                  <a:pt x="496" y="998"/>
                </a:lnTo>
                <a:lnTo>
                  <a:pt x="498" y="1004"/>
                </a:lnTo>
                <a:lnTo>
                  <a:pt x="506" y="1008"/>
                </a:lnTo>
                <a:lnTo>
                  <a:pt x="512" y="1010"/>
                </a:lnTo>
                <a:lnTo>
                  <a:pt x="520" y="1010"/>
                </a:lnTo>
                <a:lnTo>
                  <a:pt x="520" y="1000"/>
                </a:lnTo>
                <a:lnTo>
                  <a:pt x="518" y="992"/>
                </a:lnTo>
                <a:lnTo>
                  <a:pt x="516" y="988"/>
                </a:lnTo>
                <a:lnTo>
                  <a:pt x="512" y="986"/>
                </a:lnTo>
                <a:lnTo>
                  <a:pt x="508" y="986"/>
                </a:lnTo>
                <a:lnTo>
                  <a:pt x="502" y="986"/>
                </a:lnTo>
                <a:close/>
                <a:moveTo>
                  <a:pt x="812" y="986"/>
                </a:moveTo>
                <a:lnTo>
                  <a:pt x="812" y="986"/>
                </a:lnTo>
                <a:lnTo>
                  <a:pt x="810" y="990"/>
                </a:lnTo>
                <a:lnTo>
                  <a:pt x="812" y="992"/>
                </a:lnTo>
                <a:lnTo>
                  <a:pt x="818" y="992"/>
                </a:lnTo>
                <a:lnTo>
                  <a:pt x="820" y="992"/>
                </a:lnTo>
                <a:lnTo>
                  <a:pt x="820" y="990"/>
                </a:lnTo>
                <a:lnTo>
                  <a:pt x="816" y="986"/>
                </a:lnTo>
                <a:lnTo>
                  <a:pt x="814" y="986"/>
                </a:lnTo>
                <a:lnTo>
                  <a:pt x="812" y="986"/>
                </a:lnTo>
                <a:close/>
                <a:moveTo>
                  <a:pt x="3882" y="994"/>
                </a:moveTo>
                <a:lnTo>
                  <a:pt x="3882" y="994"/>
                </a:lnTo>
                <a:lnTo>
                  <a:pt x="3884" y="996"/>
                </a:lnTo>
                <a:lnTo>
                  <a:pt x="3888" y="996"/>
                </a:lnTo>
                <a:lnTo>
                  <a:pt x="3890" y="992"/>
                </a:lnTo>
                <a:lnTo>
                  <a:pt x="3890" y="988"/>
                </a:lnTo>
                <a:lnTo>
                  <a:pt x="3886" y="988"/>
                </a:lnTo>
                <a:lnTo>
                  <a:pt x="3884" y="990"/>
                </a:lnTo>
                <a:lnTo>
                  <a:pt x="3882" y="994"/>
                </a:lnTo>
                <a:close/>
                <a:moveTo>
                  <a:pt x="692" y="1000"/>
                </a:moveTo>
                <a:lnTo>
                  <a:pt x="692" y="1000"/>
                </a:lnTo>
                <a:lnTo>
                  <a:pt x="694" y="1004"/>
                </a:lnTo>
                <a:lnTo>
                  <a:pt x="696" y="1004"/>
                </a:lnTo>
                <a:lnTo>
                  <a:pt x="700" y="1002"/>
                </a:lnTo>
                <a:lnTo>
                  <a:pt x="698" y="998"/>
                </a:lnTo>
                <a:lnTo>
                  <a:pt x="694" y="998"/>
                </a:lnTo>
                <a:lnTo>
                  <a:pt x="692" y="998"/>
                </a:lnTo>
                <a:lnTo>
                  <a:pt x="692" y="1000"/>
                </a:lnTo>
                <a:close/>
                <a:moveTo>
                  <a:pt x="3882" y="1002"/>
                </a:moveTo>
                <a:lnTo>
                  <a:pt x="3882" y="1002"/>
                </a:lnTo>
                <a:lnTo>
                  <a:pt x="3886" y="1002"/>
                </a:lnTo>
                <a:lnTo>
                  <a:pt x="3884" y="998"/>
                </a:lnTo>
                <a:lnTo>
                  <a:pt x="3882" y="998"/>
                </a:lnTo>
                <a:lnTo>
                  <a:pt x="3882" y="1002"/>
                </a:lnTo>
                <a:close/>
                <a:moveTo>
                  <a:pt x="3664" y="1004"/>
                </a:moveTo>
                <a:lnTo>
                  <a:pt x="3664" y="1004"/>
                </a:lnTo>
                <a:lnTo>
                  <a:pt x="3662" y="1006"/>
                </a:lnTo>
                <a:lnTo>
                  <a:pt x="3662" y="1010"/>
                </a:lnTo>
                <a:lnTo>
                  <a:pt x="3664" y="1018"/>
                </a:lnTo>
                <a:lnTo>
                  <a:pt x="3668" y="1018"/>
                </a:lnTo>
                <a:lnTo>
                  <a:pt x="3672" y="1020"/>
                </a:lnTo>
                <a:lnTo>
                  <a:pt x="3674" y="1022"/>
                </a:lnTo>
                <a:lnTo>
                  <a:pt x="3676" y="1026"/>
                </a:lnTo>
                <a:lnTo>
                  <a:pt x="3682" y="1008"/>
                </a:lnTo>
                <a:lnTo>
                  <a:pt x="3680" y="1006"/>
                </a:lnTo>
                <a:lnTo>
                  <a:pt x="3678" y="1004"/>
                </a:lnTo>
                <a:lnTo>
                  <a:pt x="3678" y="1002"/>
                </a:lnTo>
                <a:lnTo>
                  <a:pt x="3676" y="1000"/>
                </a:lnTo>
                <a:lnTo>
                  <a:pt x="3672" y="1000"/>
                </a:lnTo>
                <a:lnTo>
                  <a:pt x="3664" y="1004"/>
                </a:lnTo>
                <a:close/>
                <a:moveTo>
                  <a:pt x="1994" y="1006"/>
                </a:moveTo>
                <a:lnTo>
                  <a:pt x="1994" y="1006"/>
                </a:lnTo>
                <a:lnTo>
                  <a:pt x="1994" y="1002"/>
                </a:lnTo>
                <a:lnTo>
                  <a:pt x="1990" y="1002"/>
                </a:lnTo>
                <a:lnTo>
                  <a:pt x="1990" y="1006"/>
                </a:lnTo>
                <a:lnTo>
                  <a:pt x="1994" y="1006"/>
                </a:lnTo>
                <a:close/>
                <a:moveTo>
                  <a:pt x="2702" y="1010"/>
                </a:moveTo>
                <a:lnTo>
                  <a:pt x="2702" y="1010"/>
                </a:lnTo>
                <a:lnTo>
                  <a:pt x="2708" y="1010"/>
                </a:lnTo>
                <a:lnTo>
                  <a:pt x="2710" y="1008"/>
                </a:lnTo>
                <a:lnTo>
                  <a:pt x="2712" y="1006"/>
                </a:lnTo>
                <a:lnTo>
                  <a:pt x="2710" y="1004"/>
                </a:lnTo>
                <a:lnTo>
                  <a:pt x="2708" y="1002"/>
                </a:lnTo>
                <a:lnTo>
                  <a:pt x="2702" y="1002"/>
                </a:lnTo>
                <a:lnTo>
                  <a:pt x="2702" y="1006"/>
                </a:lnTo>
                <a:lnTo>
                  <a:pt x="2702" y="1010"/>
                </a:lnTo>
                <a:close/>
                <a:moveTo>
                  <a:pt x="2836" y="1022"/>
                </a:moveTo>
                <a:lnTo>
                  <a:pt x="2836" y="1022"/>
                </a:lnTo>
                <a:lnTo>
                  <a:pt x="2842" y="1024"/>
                </a:lnTo>
                <a:lnTo>
                  <a:pt x="2848" y="1022"/>
                </a:lnTo>
                <a:lnTo>
                  <a:pt x="2848" y="1016"/>
                </a:lnTo>
                <a:lnTo>
                  <a:pt x="2850" y="1014"/>
                </a:lnTo>
                <a:lnTo>
                  <a:pt x="2850" y="1012"/>
                </a:lnTo>
                <a:lnTo>
                  <a:pt x="2848" y="1012"/>
                </a:lnTo>
                <a:lnTo>
                  <a:pt x="2844" y="1014"/>
                </a:lnTo>
                <a:lnTo>
                  <a:pt x="2840" y="1014"/>
                </a:lnTo>
                <a:lnTo>
                  <a:pt x="2836" y="1016"/>
                </a:lnTo>
                <a:lnTo>
                  <a:pt x="2836" y="1018"/>
                </a:lnTo>
                <a:lnTo>
                  <a:pt x="2836" y="1022"/>
                </a:lnTo>
                <a:close/>
                <a:moveTo>
                  <a:pt x="2318" y="1020"/>
                </a:moveTo>
                <a:lnTo>
                  <a:pt x="2318" y="1020"/>
                </a:lnTo>
                <a:lnTo>
                  <a:pt x="2318" y="1018"/>
                </a:lnTo>
                <a:lnTo>
                  <a:pt x="2316" y="1018"/>
                </a:lnTo>
                <a:lnTo>
                  <a:pt x="2312" y="1018"/>
                </a:lnTo>
                <a:lnTo>
                  <a:pt x="2308" y="1020"/>
                </a:lnTo>
                <a:lnTo>
                  <a:pt x="2304" y="1024"/>
                </a:lnTo>
                <a:lnTo>
                  <a:pt x="2298" y="1028"/>
                </a:lnTo>
                <a:lnTo>
                  <a:pt x="2296" y="1032"/>
                </a:lnTo>
                <a:lnTo>
                  <a:pt x="2300" y="1032"/>
                </a:lnTo>
                <a:lnTo>
                  <a:pt x="2302" y="1032"/>
                </a:lnTo>
                <a:lnTo>
                  <a:pt x="2304" y="1034"/>
                </a:lnTo>
                <a:lnTo>
                  <a:pt x="2302" y="1046"/>
                </a:lnTo>
                <a:lnTo>
                  <a:pt x="2304" y="1052"/>
                </a:lnTo>
                <a:lnTo>
                  <a:pt x="2306" y="1054"/>
                </a:lnTo>
                <a:lnTo>
                  <a:pt x="2308" y="1054"/>
                </a:lnTo>
                <a:lnTo>
                  <a:pt x="2308" y="1050"/>
                </a:lnTo>
                <a:lnTo>
                  <a:pt x="2310" y="1048"/>
                </a:lnTo>
                <a:lnTo>
                  <a:pt x="2318" y="1048"/>
                </a:lnTo>
                <a:lnTo>
                  <a:pt x="2324" y="1046"/>
                </a:lnTo>
                <a:lnTo>
                  <a:pt x="2324" y="1040"/>
                </a:lnTo>
                <a:lnTo>
                  <a:pt x="2326" y="1040"/>
                </a:lnTo>
                <a:lnTo>
                  <a:pt x="2328" y="1038"/>
                </a:lnTo>
                <a:lnTo>
                  <a:pt x="2330" y="1036"/>
                </a:lnTo>
                <a:lnTo>
                  <a:pt x="2332" y="1036"/>
                </a:lnTo>
                <a:lnTo>
                  <a:pt x="2334" y="1032"/>
                </a:lnTo>
                <a:lnTo>
                  <a:pt x="2330" y="1030"/>
                </a:lnTo>
                <a:lnTo>
                  <a:pt x="2326" y="1026"/>
                </a:lnTo>
                <a:lnTo>
                  <a:pt x="2324" y="1022"/>
                </a:lnTo>
                <a:lnTo>
                  <a:pt x="2320" y="1020"/>
                </a:lnTo>
                <a:lnTo>
                  <a:pt x="2318" y="1020"/>
                </a:lnTo>
                <a:lnTo>
                  <a:pt x="2318" y="1022"/>
                </a:lnTo>
                <a:lnTo>
                  <a:pt x="2316" y="1024"/>
                </a:lnTo>
                <a:lnTo>
                  <a:pt x="2314" y="1022"/>
                </a:lnTo>
                <a:lnTo>
                  <a:pt x="2312" y="1022"/>
                </a:lnTo>
                <a:lnTo>
                  <a:pt x="2316" y="1020"/>
                </a:lnTo>
                <a:lnTo>
                  <a:pt x="2318" y="1020"/>
                </a:lnTo>
                <a:close/>
                <a:moveTo>
                  <a:pt x="1930" y="1024"/>
                </a:moveTo>
                <a:lnTo>
                  <a:pt x="1930" y="1024"/>
                </a:lnTo>
                <a:lnTo>
                  <a:pt x="1930" y="1026"/>
                </a:lnTo>
                <a:lnTo>
                  <a:pt x="1930" y="1028"/>
                </a:lnTo>
                <a:lnTo>
                  <a:pt x="1932" y="1032"/>
                </a:lnTo>
                <a:lnTo>
                  <a:pt x="1942" y="1030"/>
                </a:lnTo>
                <a:lnTo>
                  <a:pt x="1942" y="1026"/>
                </a:lnTo>
                <a:lnTo>
                  <a:pt x="1942" y="1024"/>
                </a:lnTo>
                <a:lnTo>
                  <a:pt x="1938" y="1024"/>
                </a:lnTo>
                <a:lnTo>
                  <a:pt x="1936" y="1022"/>
                </a:lnTo>
                <a:lnTo>
                  <a:pt x="1934" y="1022"/>
                </a:lnTo>
                <a:lnTo>
                  <a:pt x="1930" y="1024"/>
                </a:lnTo>
                <a:close/>
                <a:moveTo>
                  <a:pt x="2150" y="1028"/>
                </a:moveTo>
                <a:lnTo>
                  <a:pt x="2150" y="1028"/>
                </a:lnTo>
                <a:lnTo>
                  <a:pt x="2152" y="1026"/>
                </a:lnTo>
                <a:lnTo>
                  <a:pt x="2154" y="1024"/>
                </a:lnTo>
                <a:lnTo>
                  <a:pt x="2150" y="1024"/>
                </a:lnTo>
                <a:lnTo>
                  <a:pt x="2148" y="1026"/>
                </a:lnTo>
                <a:lnTo>
                  <a:pt x="2148" y="1028"/>
                </a:lnTo>
                <a:lnTo>
                  <a:pt x="2150" y="1028"/>
                </a:lnTo>
                <a:close/>
                <a:moveTo>
                  <a:pt x="3034" y="1030"/>
                </a:moveTo>
                <a:lnTo>
                  <a:pt x="3034" y="1030"/>
                </a:lnTo>
                <a:lnTo>
                  <a:pt x="3036" y="1030"/>
                </a:lnTo>
                <a:lnTo>
                  <a:pt x="3038" y="1026"/>
                </a:lnTo>
                <a:lnTo>
                  <a:pt x="3032" y="1026"/>
                </a:lnTo>
                <a:lnTo>
                  <a:pt x="3032" y="1028"/>
                </a:lnTo>
                <a:lnTo>
                  <a:pt x="3034" y="1030"/>
                </a:lnTo>
                <a:close/>
                <a:moveTo>
                  <a:pt x="2978" y="1036"/>
                </a:moveTo>
                <a:lnTo>
                  <a:pt x="2978" y="1036"/>
                </a:lnTo>
                <a:lnTo>
                  <a:pt x="2976" y="1036"/>
                </a:lnTo>
                <a:lnTo>
                  <a:pt x="2974" y="1028"/>
                </a:lnTo>
                <a:lnTo>
                  <a:pt x="2972" y="1028"/>
                </a:lnTo>
                <a:lnTo>
                  <a:pt x="2970" y="1028"/>
                </a:lnTo>
                <a:lnTo>
                  <a:pt x="2968" y="1026"/>
                </a:lnTo>
                <a:lnTo>
                  <a:pt x="2966" y="1026"/>
                </a:lnTo>
                <a:lnTo>
                  <a:pt x="2964" y="1030"/>
                </a:lnTo>
                <a:lnTo>
                  <a:pt x="2962" y="1032"/>
                </a:lnTo>
                <a:lnTo>
                  <a:pt x="2964" y="1034"/>
                </a:lnTo>
                <a:lnTo>
                  <a:pt x="2966" y="1036"/>
                </a:lnTo>
                <a:lnTo>
                  <a:pt x="2964" y="1038"/>
                </a:lnTo>
                <a:lnTo>
                  <a:pt x="2964" y="1036"/>
                </a:lnTo>
                <a:lnTo>
                  <a:pt x="2962" y="1034"/>
                </a:lnTo>
                <a:lnTo>
                  <a:pt x="2958" y="1044"/>
                </a:lnTo>
                <a:lnTo>
                  <a:pt x="2960" y="1044"/>
                </a:lnTo>
                <a:lnTo>
                  <a:pt x="2962" y="1044"/>
                </a:lnTo>
                <a:lnTo>
                  <a:pt x="2962" y="1046"/>
                </a:lnTo>
                <a:lnTo>
                  <a:pt x="2962" y="1048"/>
                </a:lnTo>
                <a:lnTo>
                  <a:pt x="2962" y="1050"/>
                </a:lnTo>
                <a:lnTo>
                  <a:pt x="2962" y="1052"/>
                </a:lnTo>
                <a:lnTo>
                  <a:pt x="2964" y="1052"/>
                </a:lnTo>
                <a:lnTo>
                  <a:pt x="2966" y="1050"/>
                </a:lnTo>
                <a:lnTo>
                  <a:pt x="2966" y="1048"/>
                </a:lnTo>
                <a:lnTo>
                  <a:pt x="2964" y="1048"/>
                </a:lnTo>
                <a:lnTo>
                  <a:pt x="2968" y="1046"/>
                </a:lnTo>
                <a:lnTo>
                  <a:pt x="2968" y="1042"/>
                </a:lnTo>
                <a:lnTo>
                  <a:pt x="2970" y="1040"/>
                </a:lnTo>
                <a:lnTo>
                  <a:pt x="2970" y="1042"/>
                </a:lnTo>
                <a:lnTo>
                  <a:pt x="2970" y="1044"/>
                </a:lnTo>
                <a:lnTo>
                  <a:pt x="2974" y="1042"/>
                </a:lnTo>
                <a:lnTo>
                  <a:pt x="2978" y="1040"/>
                </a:lnTo>
                <a:lnTo>
                  <a:pt x="2980" y="1038"/>
                </a:lnTo>
                <a:lnTo>
                  <a:pt x="2978" y="1036"/>
                </a:lnTo>
                <a:close/>
                <a:moveTo>
                  <a:pt x="3260" y="1030"/>
                </a:moveTo>
                <a:lnTo>
                  <a:pt x="3260" y="1030"/>
                </a:lnTo>
                <a:lnTo>
                  <a:pt x="3258" y="1034"/>
                </a:lnTo>
                <a:lnTo>
                  <a:pt x="3260" y="1036"/>
                </a:lnTo>
                <a:lnTo>
                  <a:pt x="3268" y="1036"/>
                </a:lnTo>
                <a:lnTo>
                  <a:pt x="3270" y="1034"/>
                </a:lnTo>
                <a:lnTo>
                  <a:pt x="3272" y="1032"/>
                </a:lnTo>
                <a:lnTo>
                  <a:pt x="3268" y="1030"/>
                </a:lnTo>
                <a:lnTo>
                  <a:pt x="3266" y="1030"/>
                </a:lnTo>
                <a:lnTo>
                  <a:pt x="3262" y="1030"/>
                </a:lnTo>
                <a:lnTo>
                  <a:pt x="3260" y="1030"/>
                </a:lnTo>
                <a:close/>
                <a:moveTo>
                  <a:pt x="2952" y="1036"/>
                </a:moveTo>
                <a:lnTo>
                  <a:pt x="2952" y="1036"/>
                </a:lnTo>
                <a:lnTo>
                  <a:pt x="2956" y="1036"/>
                </a:lnTo>
                <a:lnTo>
                  <a:pt x="2958" y="1036"/>
                </a:lnTo>
                <a:lnTo>
                  <a:pt x="2958" y="1034"/>
                </a:lnTo>
                <a:lnTo>
                  <a:pt x="2952" y="1032"/>
                </a:lnTo>
                <a:lnTo>
                  <a:pt x="2952" y="1036"/>
                </a:lnTo>
                <a:close/>
                <a:moveTo>
                  <a:pt x="2896" y="1040"/>
                </a:moveTo>
                <a:lnTo>
                  <a:pt x="2896" y="1040"/>
                </a:lnTo>
                <a:lnTo>
                  <a:pt x="2896" y="1048"/>
                </a:lnTo>
                <a:lnTo>
                  <a:pt x="2900" y="1048"/>
                </a:lnTo>
                <a:lnTo>
                  <a:pt x="2904" y="1046"/>
                </a:lnTo>
                <a:lnTo>
                  <a:pt x="2904" y="1042"/>
                </a:lnTo>
                <a:lnTo>
                  <a:pt x="2902" y="1040"/>
                </a:lnTo>
                <a:lnTo>
                  <a:pt x="2900" y="1040"/>
                </a:lnTo>
                <a:lnTo>
                  <a:pt x="2896" y="1040"/>
                </a:lnTo>
                <a:close/>
                <a:moveTo>
                  <a:pt x="3582" y="1042"/>
                </a:moveTo>
                <a:lnTo>
                  <a:pt x="3582" y="1042"/>
                </a:lnTo>
                <a:lnTo>
                  <a:pt x="3584" y="1044"/>
                </a:lnTo>
                <a:lnTo>
                  <a:pt x="3586" y="1042"/>
                </a:lnTo>
                <a:lnTo>
                  <a:pt x="3586" y="1040"/>
                </a:lnTo>
                <a:lnTo>
                  <a:pt x="3584" y="1040"/>
                </a:lnTo>
                <a:lnTo>
                  <a:pt x="3582" y="1042"/>
                </a:lnTo>
                <a:close/>
                <a:moveTo>
                  <a:pt x="4108" y="1040"/>
                </a:moveTo>
                <a:lnTo>
                  <a:pt x="4108" y="1040"/>
                </a:lnTo>
                <a:lnTo>
                  <a:pt x="4106" y="1042"/>
                </a:lnTo>
                <a:lnTo>
                  <a:pt x="4106" y="1046"/>
                </a:lnTo>
                <a:lnTo>
                  <a:pt x="4104" y="1046"/>
                </a:lnTo>
                <a:lnTo>
                  <a:pt x="4102" y="1046"/>
                </a:lnTo>
                <a:lnTo>
                  <a:pt x="4100" y="1048"/>
                </a:lnTo>
                <a:lnTo>
                  <a:pt x="4098" y="1050"/>
                </a:lnTo>
                <a:lnTo>
                  <a:pt x="4096" y="1050"/>
                </a:lnTo>
                <a:lnTo>
                  <a:pt x="4100" y="1058"/>
                </a:lnTo>
                <a:lnTo>
                  <a:pt x="4096" y="1060"/>
                </a:lnTo>
                <a:lnTo>
                  <a:pt x="4094" y="1062"/>
                </a:lnTo>
                <a:lnTo>
                  <a:pt x="4094" y="1064"/>
                </a:lnTo>
                <a:lnTo>
                  <a:pt x="4096" y="1064"/>
                </a:lnTo>
                <a:lnTo>
                  <a:pt x="4094" y="1064"/>
                </a:lnTo>
                <a:lnTo>
                  <a:pt x="4094" y="1068"/>
                </a:lnTo>
                <a:lnTo>
                  <a:pt x="4098" y="1070"/>
                </a:lnTo>
                <a:lnTo>
                  <a:pt x="4104" y="1072"/>
                </a:lnTo>
                <a:lnTo>
                  <a:pt x="4102" y="1076"/>
                </a:lnTo>
                <a:lnTo>
                  <a:pt x="4102" y="1078"/>
                </a:lnTo>
                <a:lnTo>
                  <a:pt x="4102" y="1080"/>
                </a:lnTo>
                <a:lnTo>
                  <a:pt x="4106" y="1086"/>
                </a:lnTo>
                <a:lnTo>
                  <a:pt x="4108" y="1088"/>
                </a:lnTo>
                <a:lnTo>
                  <a:pt x="4110" y="1090"/>
                </a:lnTo>
                <a:lnTo>
                  <a:pt x="4114" y="1088"/>
                </a:lnTo>
                <a:lnTo>
                  <a:pt x="4114" y="1086"/>
                </a:lnTo>
                <a:lnTo>
                  <a:pt x="4114" y="1080"/>
                </a:lnTo>
                <a:lnTo>
                  <a:pt x="4120" y="1078"/>
                </a:lnTo>
                <a:lnTo>
                  <a:pt x="4126" y="1072"/>
                </a:lnTo>
                <a:lnTo>
                  <a:pt x="4128" y="1066"/>
                </a:lnTo>
                <a:lnTo>
                  <a:pt x="4128" y="1058"/>
                </a:lnTo>
                <a:lnTo>
                  <a:pt x="4122" y="1052"/>
                </a:lnTo>
                <a:lnTo>
                  <a:pt x="4120" y="1044"/>
                </a:lnTo>
                <a:lnTo>
                  <a:pt x="4114" y="1046"/>
                </a:lnTo>
                <a:lnTo>
                  <a:pt x="4112" y="1046"/>
                </a:lnTo>
                <a:lnTo>
                  <a:pt x="4108" y="1046"/>
                </a:lnTo>
                <a:lnTo>
                  <a:pt x="4112" y="1046"/>
                </a:lnTo>
                <a:lnTo>
                  <a:pt x="4112" y="1042"/>
                </a:lnTo>
                <a:lnTo>
                  <a:pt x="4108" y="1040"/>
                </a:lnTo>
                <a:close/>
                <a:moveTo>
                  <a:pt x="2802" y="1078"/>
                </a:moveTo>
                <a:lnTo>
                  <a:pt x="2802" y="1078"/>
                </a:lnTo>
                <a:lnTo>
                  <a:pt x="2796" y="1074"/>
                </a:lnTo>
                <a:lnTo>
                  <a:pt x="2794" y="1072"/>
                </a:lnTo>
                <a:lnTo>
                  <a:pt x="2794" y="1068"/>
                </a:lnTo>
                <a:lnTo>
                  <a:pt x="2788" y="1066"/>
                </a:lnTo>
                <a:lnTo>
                  <a:pt x="2784" y="1062"/>
                </a:lnTo>
                <a:lnTo>
                  <a:pt x="2782" y="1056"/>
                </a:lnTo>
                <a:lnTo>
                  <a:pt x="2776" y="1054"/>
                </a:lnTo>
                <a:lnTo>
                  <a:pt x="2772" y="1056"/>
                </a:lnTo>
                <a:lnTo>
                  <a:pt x="2770" y="1060"/>
                </a:lnTo>
                <a:lnTo>
                  <a:pt x="2774" y="1060"/>
                </a:lnTo>
                <a:lnTo>
                  <a:pt x="2776" y="1064"/>
                </a:lnTo>
                <a:lnTo>
                  <a:pt x="2782" y="1072"/>
                </a:lnTo>
                <a:lnTo>
                  <a:pt x="2778" y="1072"/>
                </a:lnTo>
                <a:lnTo>
                  <a:pt x="2778" y="1074"/>
                </a:lnTo>
                <a:lnTo>
                  <a:pt x="2782" y="1074"/>
                </a:lnTo>
                <a:lnTo>
                  <a:pt x="2784" y="1074"/>
                </a:lnTo>
                <a:lnTo>
                  <a:pt x="2786" y="1074"/>
                </a:lnTo>
                <a:lnTo>
                  <a:pt x="2788" y="1076"/>
                </a:lnTo>
                <a:lnTo>
                  <a:pt x="2786" y="1076"/>
                </a:lnTo>
                <a:lnTo>
                  <a:pt x="2784" y="1078"/>
                </a:lnTo>
                <a:lnTo>
                  <a:pt x="2786" y="1078"/>
                </a:lnTo>
                <a:lnTo>
                  <a:pt x="2786" y="1080"/>
                </a:lnTo>
                <a:lnTo>
                  <a:pt x="2786" y="1086"/>
                </a:lnTo>
                <a:lnTo>
                  <a:pt x="2790" y="1086"/>
                </a:lnTo>
                <a:lnTo>
                  <a:pt x="2796" y="1088"/>
                </a:lnTo>
                <a:lnTo>
                  <a:pt x="2806" y="1092"/>
                </a:lnTo>
                <a:lnTo>
                  <a:pt x="2806" y="1090"/>
                </a:lnTo>
                <a:lnTo>
                  <a:pt x="2806" y="1088"/>
                </a:lnTo>
                <a:lnTo>
                  <a:pt x="2808" y="1086"/>
                </a:lnTo>
                <a:lnTo>
                  <a:pt x="2806" y="1086"/>
                </a:lnTo>
                <a:lnTo>
                  <a:pt x="2802" y="1082"/>
                </a:lnTo>
                <a:lnTo>
                  <a:pt x="2800" y="1080"/>
                </a:lnTo>
                <a:lnTo>
                  <a:pt x="2802" y="1078"/>
                </a:lnTo>
                <a:close/>
                <a:moveTo>
                  <a:pt x="1630" y="1060"/>
                </a:moveTo>
                <a:lnTo>
                  <a:pt x="1630" y="1060"/>
                </a:lnTo>
                <a:lnTo>
                  <a:pt x="1632" y="1062"/>
                </a:lnTo>
                <a:lnTo>
                  <a:pt x="1634" y="1064"/>
                </a:lnTo>
                <a:lnTo>
                  <a:pt x="1636" y="1062"/>
                </a:lnTo>
                <a:lnTo>
                  <a:pt x="1636" y="1060"/>
                </a:lnTo>
                <a:lnTo>
                  <a:pt x="1632" y="1056"/>
                </a:lnTo>
                <a:lnTo>
                  <a:pt x="1630" y="1058"/>
                </a:lnTo>
                <a:lnTo>
                  <a:pt x="1630" y="1060"/>
                </a:lnTo>
                <a:close/>
                <a:moveTo>
                  <a:pt x="2756" y="1070"/>
                </a:moveTo>
                <a:lnTo>
                  <a:pt x="2756" y="1070"/>
                </a:lnTo>
                <a:lnTo>
                  <a:pt x="2758" y="1070"/>
                </a:lnTo>
                <a:lnTo>
                  <a:pt x="2758" y="1068"/>
                </a:lnTo>
                <a:lnTo>
                  <a:pt x="2760" y="1068"/>
                </a:lnTo>
                <a:lnTo>
                  <a:pt x="2756" y="1064"/>
                </a:lnTo>
                <a:lnTo>
                  <a:pt x="2756" y="1060"/>
                </a:lnTo>
                <a:lnTo>
                  <a:pt x="2752" y="1060"/>
                </a:lnTo>
                <a:lnTo>
                  <a:pt x="2752" y="1062"/>
                </a:lnTo>
                <a:lnTo>
                  <a:pt x="2754" y="1064"/>
                </a:lnTo>
                <a:lnTo>
                  <a:pt x="2754" y="1068"/>
                </a:lnTo>
                <a:lnTo>
                  <a:pt x="2756" y="1070"/>
                </a:lnTo>
                <a:close/>
                <a:moveTo>
                  <a:pt x="3944" y="1066"/>
                </a:moveTo>
                <a:lnTo>
                  <a:pt x="3944" y="1066"/>
                </a:lnTo>
                <a:lnTo>
                  <a:pt x="3944" y="1062"/>
                </a:lnTo>
                <a:lnTo>
                  <a:pt x="3944" y="1060"/>
                </a:lnTo>
                <a:lnTo>
                  <a:pt x="3942" y="1060"/>
                </a:lnTo>
                <a:lnTo>
                  <a:pt x="3942" y="1064"/>
                </a:lnTo>
                <a:lnTo>
                  <a:pt x="3944" y="1066"/>
                </a:lnTo>
                <a:close/>
                <a:moveTo>
                  <a:pt x="1678" y="1070"/>
                </a:moveTo>
                <a:lnTo>
                  <a:pt x="1678" y="1070"/>
                </a:lnTo>
                <a:lnTo>
                  <a:pt x="1676" y="1066"/>
                </a:lnTo>
                <a:lnTo>
                  <a:pt x="1674" y="1062"/>
                </a:lnTo>
                <a:lnTo>
                  <a:pt x="1672" y="1062"/>
                </a:lnTo>
                <a:lnTo>
                  <a:pt x="1670" y="1064"/>
                </a:lnTo>
                <a:lnTo>
                  <a:pt x="1670" y="1066"/>
                </a:lnTo>
                <a:lnTo>
                  <a:pt x="1670" y="1070"/>
                </a:lnTo>
                <a:lnTo>
                  <a:pt x="1672" y="1068"/>
                </a:lnTo>
                <a:lnTo>
                  <a:pt x="1676" y="1068"/>
                </a:lnTo>
                <a:lnTo>
                  <a:pt x="1676" y="1070"/>
                </a:lnTo>
                <a:lnTo>
                  <a:pt x="1678" y="1070"/>
                </a:lnTo>
                <a:close/>
                <a:moveTo>
                  <a:pt x="862" y="1072"/>
                </a:moveTo>
                <a:lnTo>
                  <a:pt x="862" y="1072"/>
                </a:lnTo>
                <a:lnTo>
                  <a:pt x="862" y="1068"/>
                </a:lnTo>
                <a:lnTo>
                  <a:pt x="862" y="1064"/>
                </a:lnTo>
                <a:lnTo>
                  <a:pt x="856" y="1064"/>
                </a:lnTo>
                <a:lnTo>
                  <a:pt x="858" y="1068"/>
                </a:lnTo>
                <a:lnTo>
                  <a:pt x="858" y="1070"/>
                </a:lnTo>
                <a:lnTo>
                  <a:pt x="862" y="1072"/>
                </a:lnTo>
                <a:close/>
                <a:moveTo>
                  <a:pt x="256" y="1076"/>
                </a:moveTo>
                <a:lnTo>
                  <a:pt x="256" y="1076"/>
                </a:lnTo>
                <a:lnTo>
                  <a:pt x="256" y="1080"/>
                </a:lnTo>
                <a:lnTo>
                  <a:pt x="258" y="1084"/>
                </a:lnTo>
                <a:lnTo>
                  <a:pt x="262" y="1086"/>
                </a:lnTo>
                <a:lnTo>
                  <a:pt x="268" y="1088"/>
                </a:lnTo>
                <a:lnTo>
                  <a:pt x="272" y="1086"/>
                </a:lnTo>
                <a:lnTo>
                  <a:pt x="274" y="1082"/>
                </a:lnTo>
                <a:lnTo>
                  <a:pt x="272" y="1078"/>
                </a:lnTo>
                <a:lnTo>
                  <a:pt x="270" y="1074"/>
                </a:lnTo>
                <a:lnTo>
                  <a:pt x="266" y="1072"/>
                </a:lnTo>
                <a:lnTo>
                  <a:pt x="262" y="1070"/>
                </a:lnTo>
                <a:lnTo>
                  <a:pt x="258" y="1072"/>
                </a:lnTo>
                <a:lnTo>
                  <a:pt x="256" y="1076"/>
                </a:lnTo>
                <a:close/>
                <a:moveTo>
                  <a:pt x="4080" y="1086"/>
                </a:moveTo>
                <a:lnTo>
                  <a:pt x="4080" y="1086"/>
                </a:lnTo>
                <a:lnTo>
                  <a:pt x="4084" y="1086"/>
                </a:lnTo>
                <a:lnTo>
                  <a:pt x="4088" y="1084"/>
                </a:lnTo>
                <a:lnTo>
                  <a:pt x="4096" y="1078"/>
                </a:lnTo>
                <a:lnTo>
                  <a:pt x="4094" y="1074"/>
                </a:lnTo>
                <a:lnTo>
                  <a:pt x="4090" y="1072"/>
                </a:lnTo>
                <a:lnTo>
                  <a:pt x="4082" y="1070"/>
                </a:lnTo>
                <a:lnTo>
                  <a:pt x="4082" y="1074"/>
                </a:lnTo>
                <a:lnTo>
                  <a:pt x="4082" y="1078"/>
                </a:lnTo>
                <a:lnTo>
                  <a:pt x="4082" y="1082"/>
                </a:lnTo>
                <a:lnTo>
                  <a:pt x="4080" y="1086"/>
                </a:lnTo>
                <a:close/>
                <a:moveTo>
                  <a:pt x="1628" y="1076"/>
                </a:moveTo>
                <a:lnTo>
                  <a:pt x="1628" y="1076"/>
                </a:lnTo>
                <a:lnTo>
                  <a:pt x="1632" y="1080"/>
                </a:lnTo>
                <a:lnTo>
                  <a:pt x="1636" y="1080"/>
                </a:lnTo>
                <a:lnTo>
                  <a:pt x="1638" y="1078"/>
                </a:lnTo>
                <a:lnTo>
                  <a:pt x="1636" y="1074"/>
                </a:lnTo>
                <a:lnTo>
                  <a:pt x="1634" y="1072"/>
                </a:lnTo>
                <a:lnTo>
                  <a:pt x="1630" y="1074"/>
                </a:lnTo>
                <a:lnTo>
                  <a:pt x="1628" y="1076"/>
                </a:lnTo>
                <a:close/>
                <a:moveTo>
                  <a:pt x="4016" y="1090"/>
                </a:moveTo>
                <a:lnTo>
                  <a:pt x="4016" y="1090"/>
                </a:lnTo>
                <a:lnTo>
                  <a:pt x="4020" y="1090"/>
                </a:lnTo>
                <a:lnTo>
                  <a:pt x="4024" y="1088"/>
                </a:lnTo>
                <a:lnTo>
                  <a:pt x="4024" y="1086"/>
                </a:lnTo>
                <a:lnTo>
                  <a:pt x="4022" y="1084"/>
                </a:lnTo>
                <a:lnTo>
                  <a:pt x="4020" y="1084"/>
                </a:lnTo>
                <a:lnTo>
                  <a:pt x="4016" y="1090"/>
                </a:lnTo>
                <a:close/>
                <a:moveTo>
                  <a:pt x="3452" y="1094"/>
                </a:moveTo>
                <a:lnTo>
                  <a:pt x="3452" y="1094"/>
                </a:lnTo>
                <a:lnTo>
                  <a:pt x="3452" y="1092"/>
                </a:lnTo>
                <a:lnTo>
                  <a:pt x="3448" y="1092"/>
                </a:lnTo>
                <a:lnTo>
                  <a:pt x="3450" y="1094"/>
                </a:lnTo>
                <a:lnTo>
                  <a:pt x="3450" y="1096"/>
                </a:lnTo>
                <a:lnTo>
                  <a:pt x="3452" y="1094"/>
                </a:lnTo>
                <a:close/>
                <a:moveTo>
                  <a:pt x="1724" y="1108"/>
                </a:moveTo>
                <a:lnTo>
                  <a:pt x="1724" y="1108"/>
                </a:lnTo>
                <a:lnTo>
                  <a:pt x="1724" y="1106"/>
                </a:lnTo>
                <a:lnTo>
                  <a:pt x="1726" y="1106"/>
                </a:lnTo>
                <a:lnTo>
                  <a:pt x="1732" y="1106"/>
                </a:lnTo>
                <a:lnTo>
                  <a:pt x="1730" y="1102"/>
                </a:lnTo>
                <a:lnTo>
                  <a:pt x="1728" y="1098"/>
                </a:lnTo>
                <a:lnTo>
                  <a:pt x="1722" y="1092"/>
                </a:lnTo>
                <a:lnTo>
                  <a:pt x="1720" y="1100"/>
                </a:lnTo>
                <a:lnTo>
                  <a:pt x="1720" y="1104"/>
                </a:lnTo>
                <a:lnTo>
                  <a:pt x="1724" y="1108"/>
                </a:lnTo>
                <a:close/>
                <a:moveTo>
                  <a:pt x="1170" y="1098"/>
                </a:moveTo>
                <a:lnTo>
                  <a:pt x="1170" y="1098"/>
                </a:lnTo>
                <a:lnTo>
                  <a:pt x="1172" y="1100"/>
                </a:lnTo>
                <a:lnTo>
                  <a:pt x="1172" y="1102"/>
                </a:lnTo>
                <a:lnTo>
                  <a:pt x="1174" y="1102"/>
                </a:lnTo>
                <a:lnTo>
                  <a:pt x="1176" y="1102"/>
                </a:lnTo>
                <a:lnTo>
                  <a:pt x="1176" y="1100"/>
                </a:lnTo>
                <a:lnTo>
                  <a:pt x="1176" y="1098"/>
                </a:lnTo>
                <a:lnTo>
                  <a:pt x="1174" y="1094"/>
                </a:lnTo>
                <a:lnTo>
                  <a:pt x="1172" y="1094"/>
                </a:lnTo>
                <a:lnTo>
                  <a:pt x="1172" y="1096"/>
                </a:lnTo>
                <a:lnTo>
                  <a:pt x="1170" y="1096"/>
                </a:lnTo>
                <a:lnTo>
                  <a:pt x="1170" y="1098"/>
                </a:lnTo>
                <a:close/>
                <a:moveTo>
                  <a:pt x="2734" y="1114"/>
                </a:moveTo>
                <a:lnTo>
                  <a:pt x="2734" y="1114"/>
                </a:lnTo>
                <a:lnTo>
                  <a:pt x="2736" y="1114"/>
                </a:lnTo>
                <a:lnTo>
                  <a:pt x="2738" y="1112"/>
                </a:lnTo>
                <a:lnTo>
                  <a:pt x="2740" y="1110"/>
                </a:lnTo>
                <a:lnTo>
                  <a:pt x="2742" y="1110"/>
                </a:lnTo>
                <a:lnTo>
                  <a:pt x="2742" y="1106"/>
                </a:lnTo>
                <a:lnTo>
                  <a:pt x="2740" y="1104"/>
                </a:lnTo>
                <a:lnTo>
                  <a:pt x="2736" y="1104"/>
                </a:lnTo>
                <a:lnTo>
                  <a:pt x="2732" y="1102"/>
                </a:lnTo>
                <a:lnTo>
                  <a:pt x="2730" y="1106"/>
                </a:lnTo>
                <a:lnTo>
                  <a:pt x="2730" y="1108"/>
                </a:lnTo>
                <a:lnTo>
                  <a:pt x="2732" y="1112"/>
                </a:lnTo>
                <a:lnTo>
                  <a:pt x="2734" y="1114"/>
                </a:lnTo>
                <a:close/>
                <a:moveTo>
                  <a:pt x="2554" y="1112"/>
                </a:moveTo>
                <a:lnTo>
                  <a:pt x="2554" y="1112"/>
                </a:lnTo>
                <a:lnTo>
                  <a:pt x="2554" y="1110"/>
                </a:lnTo>
                <a:lnTo>
                  <a:pt x="2552" y="1110"/>
                </a:lnTo>
                <a:lnTo>
                  <a:pt x="2548" y="1112"/>
                </a:lnTo>
                <a:lnTo>
                  <a:pt x="2542" y="1112"/>
                </a:lnTo>
                <a:lnTo>
                  <a:pt x="2540" y="1116"/>
                </a:lnTo>
                <a:lnTo>
                  <a:pt x="2538" y="1120"/>
                </a:lnTo>
                <a:lnTo>
                  <a:pt x="2538" y="1128"/>
                </a:lnTo>
                <a:lnTo>
                  <a:pt x="2536" y="1126"/>
                </a:lnTo>
                <a:lnTo>
                  <a:pt x="2534" y="1126"/>
                </a:lnTo>
                <a:lnTo>
                  <a:pt x="2542" y="1134"/>
                </a:lnTo>
                <a:lnTo>
                  <a:pt x="2548" y="1144"/>
                </a:lnTo>
                <a:lnTo>
                  <a:pt x="2552" y="1140"/>
                </a:lnTo>
                <a:lnTo>
                  <a:pt x="2558" y="1140"/>
                </a:lnTo>
                <a:lnTo>
                  <a:pt x="2562" y="1138"/>
                </a:lnTo>
                <a:lnTo>
                  <a:pt x="2566" y="1134"/>
                </a:lnTo>
                <a:lnTo>
                  <a:pt x="2566" y="1136"/>
                </a:lnTo>
                <a:lnTo>
                  <a:pt x="2568" y="1136"/>
                </a:lnTo>
                <a:lnTo>
                  <a:pt x="2568" y="1134"/>
                </a:lnTo>
                <a:lnTo>
                  <a:pt x="2570" y="1132"/>
                </a:lnTo>
                <a:lnTo>
                  <a:pt x="2568" y="1130"/>
                </a:lnTo>
                <a:lnTo>
                  <a:pt x="2566" y="1130"/>
                </a:lnTo>
                <a:lnTo>
                  <a:pt x="2564" y="1130"/>
                </a:lnTo>
                <a:lnTo>
                  <a:pt x="2564" y="1128"/>
                </a:lnTo>
                <a:lnTo>
                  <a:pt x="2566" y="1126"/>
                </a:lnTo>
                <a:lnTo>
                  <a:pt x="2566" y="1124"/>
                </a:lnTo>
                <a:lnTo>
                  <a:pt x="2568" y="1122"/>
                </a:lnTo>
                <a:lnTo>
                  <a:pt x="2566" y="1122"/>
                </a:lnTo>
                <a:lnTo>
                  <a:pt x="2564" y="1122"/>
                </a:lnTo>
                <a:lnTo>
                  <a:pt x="2562" y="1122"/>
                </a:lnTo>
                <a:lnTo>
                  <a:pt x="2562" y="1116"/>
                </a:lnTo>
                <a:lnTo>
                  <a:pt x="2562" y="1112"/>
                </a:lnTo>
                <a:lnTo>
                  <a:pt x="2558" y="1108"/>
                </a:lnTo>
                <a:lnTo>
                  <a:pt x="2556" y="1110"/>
                </a:lnTo>
                <a:lnTo>
                  <a:pt x="2554" y="1112"/>
                </a:lnTo>
                <a:close/>
                <a:moveTo>
                  <a:pt x="3632" y="1128"/>
                </a:moveTo>
                <a:lnTo>
                  <a:pt x="3632" y="1128"/>
                </a:lnTo>
                <a:lnTo>
                  <a:pt x="3638" y="1128"/>
                </a:lnTo>
                <a:lnTo>
                  <a:pt x="3640" y="1128"/>
                </a:lnTo>
                <a:lnTo>
                  <a:pt x="3640" y="1124"/>
                </a:lnTo>
                <a:lnTo>
                  <a:pt x="3636" y="1126"/>
                </a:lnTo>
                <a:lnTo>
                  <a:pt x="3632" y="1128"/>
                </a:lnTo>
                <a:close/>
                <a:moveTo>
                  <a:pt x="4540" y="1128"/>
                </a:moveTo>
                <a:lnTo>
                  <a:pt x="4540" y="1128"/>
                </a:lnTo>
                <a:lnTo>
                  <a:pt x="4540" y="1140"/>
                </a:lnTo>
                <a:lnTo>
                  <a:pt x="4542" y="1146"/>
                </a:lnTo>
                <a:lnTo>
                  <a:pt x="4546" y="1148"/>
                </a:lnTo>
                <a:lnTo>
                  <a:pt x="4548" y="1148"/>
                </a:lnTo>
                <a:lnTo>
                  <a:pt x="4552" y="1148"/>
                </a:lnTo>
                <a:lnTo>
                  <a:pt x="4556" y="1142"/>
                </a:lnTo>
                <a:lnTo>
                  <a:pt x="4558" y="1136"/>
                </a:lnTo>
                <a:lnTo>
                  <a:pt x="4558" y="1128"/>
                </a:lnTo>
                <a:lnTo>
                  <a:pt x="4548" y="1126"/>
                </a:lnTo>
                <a:lnTo>
                  <a:pt x="4544" y="1126"/>
                </a:lnTo>
                <a:lnTo>
                  <a:pt x="4540" y="1128"/>
                </a:lnTo>
                <a:close/>
                <a:moveTo>
                  <a:pt x="2856" y="1144"/>
                </a:moveTo>
                <a:lnTo>
                  <a:pt x="2856" y="1144"/>
                </a:lnTo>
                <a:lnTo>
                  <a:pt x="2856" y="1142"/>
                </a:lnTo>
                <a:lnTo>
                  <a:pt x="2856" y="1140"/>
                </a:lnTo>
                <a:lnTo>
                  <a:pt x="2858" y="1142"/>
                </a:lnTo>
                <a:lnTo>
                  <a:pt x="2860" y="1146"/>
                </a:lnTo>
                <a:lnTo>
                  <a:pt x="2866" y="1144"/>
                </a:lnTo>
                <a:lnTo>
                  <a:pt x="2870" y="1146"/>
                </a:lnTo>
                <a:lnTo>
                  <a:pt x="2870" y="1144"/>
                </a:lnTo>
                <a:lnTo>
                  <a:pt x="2872" y="1144"/>
                </a:lnTo>
                <a:lnTo>
                  <a:pt x="2872" y="1142"/>
                </a:lnTo>
                <a:lnTo>
                  <a:pt x="2868" y="1140"/>
                </a:lnTo>
                <a:lnTo>
                  <a:pt x="2866" y="1138"/>
                </a:lnTo>
                <a:lnTo>
                  <a:pt x="2864" y="1136"/>
                </a:lnTo>
                <a:lnTo>
                  <a:pt x="2860" y="1136"/>
                </a:lnTo>
                <a:lnTo>
                  <a:pt x="2856" y="1126"/>
                </a:lnTo>
                <a:lnTo>
                  <a:pt x="2856" y="1128"/>
                </a:lnTo>
                <a:lnTo>
                  <a:pt x="2854" y="1126"/>
                </a:lnTo>
                <a:lnTo>
                  <a:pt x="2854" y="1130"/>
                </a:lnTo>
                <a:lnTo>
                  <a:pt x="2854" y="1136"/>
                </a:lnTo>
                <a:lnTo>
                  <a:pt x="2854" y="1140"/>
                </a:lnTo>
                <a:lnTo>
                  <a:pt x="2856" y="1144"/>
                </a:lnTo>
                <a:close/>
                <a:moveTo>
                  <a:pt x="4586" y="1128"/>
                </a:moveTo>
                <a:lnTo>
                  <a:pt x="4586" y="1128"/>
                </a:lnTo>
                <a:lnTo>
                  <a:pt x="4582" y="1148"/>
                </a:lnTo>
                <a:lnTo>
                  <a:pt x="4584" y="1148"/>
                </a:lnTo>
                <a:lnTo>
                  <a:pt x="4584" y="1150"/>
                </a:lnTo>
                <a:lnTo>
                  <a:pt x="4604" y="1150"/>
                </a:lnTo>
                <a:lnTo>
                  <a:pt x="4604" y="1142"/>
                </a:lnTo>
                <a:lnTo>
                  <a:pt x="4602" y="1134"/>
                </a:lnTo>
                <a:lnTo>
                  <a:pt x="4596" y="1130"/>
                </a:lnTo>
                <a:lnTo>
                  <a:pt x="4586" y="1128"/>
                </a:lnTo>
                <a:close/>
                <a:moveTo>
                  <a:pt x="4654" y="1140"/>
                </a:moveTo>
                <a:lnTo>
                  <a:pt x="4654" y="1140"/>
                </a:lnTo>
                <a:lnTo>
                  <a:pt x="4656" y="1144"/>
                </a:lnTo>
                <a:lnTo>
                  <a:pt x="4660" y="1146"/>
                </a:lnTo>
                <a:lnTo>
                  <a:pt x="4662" y="1148"/>
                </a:lnTo>
                <a:lnTo>
                  <a:pt x="4666" y="1146"/>
                </a:lnTo>
                <a:lnTo>
                  <a:pt x="4670" y="1146"/>
                </a:lnTo>
                <a:lnTo>
                  <a:pt x="4672" y="1142"/>
                </a:lnTo>
                <a:lnTo>
                  <a:pt x="4674" y="1138"/>
                </a:lnTo>
                <a:lnTo>
                  <a:pt x="4672" y="1134"/>
                </a:lnTo>
                <a:lnTo>
                  <a:pt x="4664" y="1132"/>
                </a:lnTo>
                <a:lnTo>
                  <a:pt x="4660" y="1130"/>
                </a:lnTo>
                <a:lnTo>
                  <a:pt x="4656" y="1130"/>
                </a:lnTo>
                <a:lnTo>
                  <a:pt x="4656" y="1136"/>
                </a:lnTo>
                <a:lnTo>
                  <a:pt x="4654" y="1140"/>
                </a:lnTo>
                <a:close/>
                <a:moveTo>
                  <a:pt x="4696" y="1158"/>
                </a:moveTo>
                <a:lnTo>
                  <a:pt x="4696" y="1158"/>
                </a:lnTo>
                <a:lnTo>
                  <a:pt x="4694" y="1152"/>
                </a:lnTo>
                <a:lnTo>
                  <a:pt x="4690" y="1150"/>
                </a:lnTo>
                <a:lnTo>
                  <a:pt x="4684" y="1148"/>
                </a:lnTo>
                <a:lnTo>
                  <a:pt x="4678" y="1150"/>
                </a:lnTo>
                <a:lnTo>
                  <a:pt x="4678" y="1156"/>
                </a:lnTo>
                <a:lnTo>
                  <a:pt x="4678" y="1160"/>
                </a:lnTo>
                <a:lnTo>
                  <a:pt x="4680" y="1164"/>
                </a:lnTo>
                <a:lnTo>
                  <a:pt x="4684" y="1166"/>
                </a:lnTo>
                <a:lnTo>
                  <a:pt x="4688" y="1166"/>
                </a:lnTo>
                <a:lnTo>
                  <a:pt x="4692" y="1164"/>
                </a:lnTo>
                <a:lnTo>
                  <a:pt x="4694" y="1162"/>
                </a:lnTo>
                <a:lnTo>
                  <a:pt x="4696" y="1158"/>
                </a:lnTo>
                <a:close/>
                <a:moveTo>
                  <a:pt x="2354" y="1148"/>
                </a:moveTo>
                <a:lnTo>
                  <a:pt x="2354" y="1148"/>
                </a:lnTo>
                <a:lnTo>
                  <a:pt x="2354" y="1150"/>
                </a:lnTo>
                <a:lnTo>
                  <a:pt x="2352" y="1150"/>
                </a:lnTo>
                <a:lnTo>
                  <a:pt x="2348" y="1148"/>
                </a:lnTo>
                <a:lnTo>
                  <a:pt x="2350" y="1152"/>
                </a:lnTo>
                <a:lnTo>
                  <a:pt x="2352" y="1154"/>
                </a:lnTo>
                <a:lnTo>
                  <a:pt x="2354" y="1152"/>
                </a:lnTo>
                <a:lnTo>
                  <a:pt x="2354" y="1148"/>
                </a:lnTo>
                <a:close/>
                <a:moveTo>
                  <a:pt x="3012" y="1166"/>
                </a:moveTo>
                <a:lnTo>
                  <a:pt x="3012" y="1166"/>
                </a:lnTo>
                <a:lnTo>
                  <a:pt x="3010" y="1168"/>
                </a:lnTo>
                <a:lnTo>
                  <a:pt x="3008" y="1170"/>
                </a:lnTo>
                <a:lnTo>
                  <a:pt x="3010" y="1170"/>
                </a:lnTo>
                <a:lnTo>
                  <a:pt x="3012" y="1170"/>
                </a:lnTo>
                <a:lnTo>
                  <a:pt x="3014" y="1170"/>
                </a:lnTo>
                <a:lnTo>
                  <a:pt x="3016" y="1172"/>
                </a:lnTo>
                <a:lnTo>
                  <a:pt x="3014" y="1176"/>
                </a:lnTo>
                <a:lnTo>
                  <a:pt x="3014" y="1180"/>
                </a:lnTo>
                <a:lnTo>
                  <a:pt x="3016" y="1180"/>
                </a:lnTo>
                <a:lnTo>
                  <a:pt x="3020" y="1182"/>
                </a:lnTo>
                <a:lnTo>
                  <a:pt x="3020" y="1178"/>
                </a:lnTo>
                <a:lnTo>
                  <a:pt x="3020" y="1176"/>
                </a:lnTo>
                <a:lnTo>
                  <a:pt x="3024" y="1176"/>
                </a:lnTo>
                <a:lnTo>
                  <a:pt x="3026" y="1174"/>
                </a:lnTo>
                <a:lnTo>
                  <a:pt x="3028" y="1172"/>
                </a:lnTo>
                <a:lnTo>
                  <a:pt x="3030" y="1170"/>
                </a:lnTo>
                <a:lnTo>
                  <a:pt x="3030" y="1168"/>
                </a:lnTo>
                <a:lnTo>
                  <a:pt x="3028" y="1168"/>
                </a:lnTo>
                <a:lnTo>
                  <a:pt x="3028" y="1166"/>
                </a:lnTo>
                <a:lnTo>
                  <a:pt x="3026" y="1164"/>
                </a:lnTo>
                <a:lnTo>
                  <a:pt x="3030" y="1164"/>
                </a:lnTo>
                <a:lnTo>
                  <a:pt x="3034" y="1162"/>
                </a:lnTo>
                <a:lnTo>
                  <a:pt x="3028" y="1152"/>
                </a:lnTo>
                <a:lnTo>
                  <a:pt x="3026" y="1150"/>
                </a:lnTo>
                <a:lnTo>
                  <a:pt x="3022" y="1152"/>
                </a:lnTo>
                <a:lnTo>
                  <a:pt x="3016" y="1154"/>
                </a:lnTo>
                <a:lnTo>
                  <a:pt x="3012" y="1160"/>
                </a:lnTo>
                <a:lnTo>
                  <a:pt x="3012" y="1166"/>
                </a:lnTo>
                <a:close/>
                <a:moveTo>
                  <a:pt x="3230" y="1158"/>
                </a:moveTo>
                <a:lnTo>
                  <a:pt x="3230" y="1158"/>
                </a:lnTo>
                <a:lnTo>
                  <a:pt x="3230" y="1162"/>
                </a:lnTo>
                <a:lnTo>
                  <a:pt x="3232" y="1162"/>
                </a:lnTo>
                <a:lnTo>
                  <a:pt x="3236" y="1164"/>
                </a:lnTo>
                <a:lnTo>
                  <a:pt x="3240" y="1162"/>
                </a:lnTo>
                <a:lnTo>
                  <a:pt x="3238" y="1160"/>
                </a:lnTo>
                <a:lnTo>
                  <a:pt x="3240" y="1156"/>
                </a:lnTo>
                <a:lnTo>
                  <a:pt x="3236" y="1156"/>
                </a:lnTo>
                <a:lnTo>
                  <a:pt x="3234" y="1156"/>
                </a:lnTo>
                <a:lnTo>
                  <a:pt x="3232" y="1158"/>
                </a:lnTo>
                <a:lnTo>
                  <a:pt x="3230" y="1158"/>
                </a:lnTo>
                <a:close/>
                <a:moveTo>
                  <a:pt x="1282" y="1176"/>
                </a:moveTo>
                <a:lnTo>
                  <a:pt x="1282" y="1176"/>
                </a:lnTo>
                <a:lnTo>
                  <a:pt x="1290" y="1176"/>
                </a:lnTo>
                <a:lnTo>
                  <a:pt x="1296" y="1172"/>
                </a:lnTo>
                <a:lnTo>
                  <a:pt x="1296" y="1170"/>
                </a:lnTo>
                <a:lnTo>
                  <a:pt x="1298" y="1168"/>
                </a:lnTo>
                <a:lnTo>
                  <a:pt x="1296" y="1160"/>
                </a:lnTo>
                <a:lnTo>
                  <a:pt x="1292" y="1160"/>
                </a:lnTo>
                <a:lnTo>
                  <a:pt x="1290" y="1160"/>
                </a:lnTo>
                <a:lnTo>
                  <a:pt x="1284" y="1162"/>
                </a:lnTo>
                <a:lnTo>
                  <a:pt x="1282" y="1168"/>
                </a:lnTo>
                <a:lnTo>
                  <a:pt x="1282" y="1176"/>
                </a:lnTo>
                <a:close/>
                <a:moveTo>
                  <a:pt x="1376" y="1166"/>
                </a:moveTo>
                <a:lnTo>
                  <a:pt x="1376" y="1166"/>
                </a:lnTo>
                <a:lnTo>
                  <a:pt x="1378" y="1170"/>
                </a:lnTo>
                <a:lnTo>
                  <a:pt x="1380" y="1170"/>
                </a:lnTo>
                <a:lnTo>
                  <a:pt x="1386" y="1170"/>
                </a:lnTo>
                <a:lnTo>
                  <a:pt x="1388" y="1168"/>
                </a:lnTo>
                <a:lnTo>
                  <a:pt x="1388" y="1166"/>
                </a:lnTo>
                <a:lnTo>
                  <a:pt x="1388" y="1162"/>
                </a:lnTo>
                <a:lnTo>
                  <a:pt x="1386" y="1160"/>
                </a:lnTo>
                <a:lnTo>
                  <a:pt x="1382" y="1160"/>
                </a:lnTo>
                <a:lnTo>
                  <a:pt x="1380" y="1162"/>
                </a:lnTo>
                <a:lnTo>
                  <a:pt x="1376" y="1166"/>
                </a:lnTo>
                <a:close/>
                <a:moveTo>
                  <a:pt x="4726" y="1164"/>
                </a:moveTo>
                <a:lnTo>
                  <a:pt x="4726" y="1164"/>
                </a:lnTo>
                <a:lnTo>
                  <a:pt x="4724" y="1170"/>
                </a:lnTo>
                <a:lnTo>
                  <a:pt x="4720" y="1176"/>
                </a:lnTo>
                <a:lnTo>
                  <a:pt x="4716" y="1182"/>
                </a:lnTo>
                <a:lnTo>
                  <a:pt x="4716" y="1188"/>
                </a:lnTo>
                <a:lnTo>
                  <a:pt x="4718" y="1192"/>
                </a:lnTo>
                <a:lnTo>
                  <a:pt x="4722" y="1194"/>
                </a:lnTo>
                <a:lnTo>
                  <a:pt x="4726" y="1198"/>
                </a:lnTo>
                <a:lnTo>
                  <a:pt x="4728" y="1200"/>
                </a:lnTo>
                <a:lnTo>
                  <a:pt x="4734" y="1198"/>
                </a:lnTo>
                <a:lnTo>
                  <a:pt x="4738" y="1192"/>
                </a:lnTo>
                <a:lnTo>
                  <a:pt x="4740" y="1186"/>
                </a:lnTo>
                <a:lnTo>
                  <a:pt x="4740" y="1178"/>
                </a:lnTo>
                <a:lnTo>
                  <a:pt x="4738" y="1172"/>
                </a:lnTo>
                <a:lnTo>
                  <a:pt x="4736" y="1166"/>
                </a:lnTo>
                <a:lnTo>
                  <a:pt x="4730" y="1162"/>
                </a:lnTo>
                <a:lnTo>
                  <a:pt x="4726" y="1164"/>
                </a:lnTo>
                <a:close/>
                <a:moveTo>
                  <a:pt x="4390" y="1168"/>
                </a:moveTo>
                <a:lnTo>
                  <a:pt x="4390" y="1168"/>
                </a:lnTo>
                <a:lnTo>
                  <a:pt x="4392" y="1170"/>
                </a:lnTo>
                <a:lnTo>
                  <a:pt x="4394" y="1170"/>
                </a:lnTo>
                <a:lnTo>
                  <a:pt x="4396" y="1168"/>
                </a:lnTo>
                <a:lnTo>
                  <a:pt x="4396" y="1164"/>
                </a:lnTo>
                <a:lnTo>
                  <a:pt x="4392" y="1164"/>
                </a:lnTo>
                <a:lnTo>
                  <a:pt x="4390" y="1166"/>
                </a:lnTo>
                <a:lnTo>
                  <a:pt x="4390" y="1168"/>
                </a:lnTo>
                <a:close/>
                <a:moveTo>
                  <a:pt x="4176" y="1166"/>
                </a:moveTo>
                <a:lnTo>
                  <a:pt x="4176" y="1166"/>
                </a:lnTo>
                <a:lnTo>
                  <a:pt x="4176" y="1170"/>
                </a:lnTo>
                <a:lnTo>
                  <a:pt x="4176" y="1176"/>
                </a:lnTo>
                <a:lnTo>
                  <a:pt x="4180" y="1176"/>
                </a:lnTo>
                <a:lnTo>
                  <a:pt x="4184" y="1178"/>
                </a:lnTo>
                <a:lnTo>
                  <a:pt x="4186" y="1176"/>
                </a:lnTo>
                <a:lnTo>
                  <a:pt x="4186" y="1174"/>
                </a:lnTo>
                <a:lnTo>
                  <a:pt x="4184" y="1168"/>
                </a:lnTo>
                <a:lnTo>
                  <a:pt x="4180" y="1164"/>
                </a:lnTo>
                <a:lnTo>
                  <a:pt x="4178" y="1164"/>
                </a:lnTo>
                <a:lnTo>
                  <a:pt x="4176" y="1166"/>
                </a:lnTo>
                <a:close/>
                <a:moveTo>
                  <a:pt x="1078" y="1174"/>
                </a:moveTo>
                <a:lnTo>
                  <a:pt x="1078" y="1174"/>
                </a:lnTo>
                <a:lnTo>
                  <a:pt x="1080" y="1174"/>
                </a:lnTo>
                <a:lnTo>
                  <a:pt x="1082" y="1174"/>
                </a:lnTo>
                <a:lnTo>
                  <a:pt x="1082" y="1168"/>
                </a:lnTo>
                <a:lnTo>
                  <a:pt x="1080" y="1166"/>
                </a:lnTo>
                <a:lnTo>
                  <a:pt x="1078" y="1166"/>
                </a:lnTo>
                <a:lnTo>
                  <a:pt x="1076" y="1170"/>
                </a:lnTo>
                <a:lnTo>
                  <a:pt x="1076" y="1172"/>
                </a:lnTo>
                <a:lnTo>
                  <a:pt x="1078" y="1174"/>
                </a:lnTo>
                <a:close/>
                <a:moveTo>
                  <a:pt x="2340" y="1184"/>
                </a:moveTo>
                <a:lnTo>
                  <a:pt x="2340" y="1184"/>
                </a:lnTo>
                <a:lnTo>
                  <a:pt x="2340" y="1182"/>
                </a:lnTo>
                <a:lnTo>
                  <a:pt x="2340" y="1180"/>
                </a:lnTo>
                <a:lnTo>
                  <a:pt x="2338" y="1174"/>
                </a:lnTo>
                <a:lnTo>
                  <a:pt x="2334" y="1172"/>
                </a:lnTo>
                <a:lnTo>
                  <a:pt x="2332" y="1170"/>
                </a:lnTo>
                <a:lnTo>
                  <a:pt x="2328" y="1170"/>
                </a:lnTo>
                <a:lnTo>
                  <a:pt x="2324" y="1172"/>
                </a:lnTo>
                <a:lnTo>
                  <a:pt x="2320" y="1178"/>
                </a:lnTo>
                <a:lnTo>
                  <a:pt x="2318" y="1188"/>
                </a:lnTo>
                <a:lnTo>
                  <a:pt x="2320" y="1188"/>
                </a:lnTo>
                <a:lnTo>
                  <a:pt x="2320" y="1192"/>
                </a:lnTo>
                <a:lnTo>
                  <a:pt x="2330" y="1190"/>
                </a:lnTo>
                <a:lnTo>
                  <a:pt x="2336" y="1190"/>
                </a:lnTo>
                <a:lnTo>
                  <a:pt x="2342" y="1190"/>
                </a:lnTo>
                <a:lnTo>
                  <a:pt x="2342" y="1188"/>
                </a:lnTo>
                <a:lnTo>
                  <a:pt x="2342" y="1186"/>
                </a:lnTo>
                <a:lnTo>
                  <a:pt x="2340" y="1184"/>
                </a:lnTo>
                <a:close/>
                <a:moveTo>
                  <a:pt x="306" y="1178"/>
                </a:moveTo>
                <a:lnTo>
                  <a:pt x="306" y="1178"/>
                </a:lnTo>
                <a:lnTo>
                  <a:pt x="306" y="1182"/>
                </a:lnTo>
                <a:lnTo>
                  <a:pt x="308" y="1184"/>
                </a:lnTo>
                <a:lnTo>
                  <a:pt x="314" y="1184"/>
                </a:lnTo>
                <a:lnTo>
                  <a:pt x="318" y="1182"/>
                </a:lnTo>
                <a:lnTo>
                  <a:pt x="320" y="1180"/>
                </a:lnTo>
                <a:lnTo>
                  <a:pt x="320" y="1176"/>
                </a:lnTo>
                <a:lnTo>
                  <a:pt x="316" y="1172"/>
                </a:lnTo>
                <a:lnTo>
                  <a:pt x="312" y="1172"/>
                </a:lnTo>
                <a:lnTo>
                  <a:pt x="308" y="1174"/>
                </a:lnTo>
                <a:lnTo>
                  <a:pt x="306" y="1178"/>
                </a:lnTo>
                <a:close/>
                <a:moveTo>
                  <a:pt x="1192" y="1172"/>
                </a:moveTo>
                <a:lnTo>
                  <a:pt x="1192" y="1172"/>
                </a:lnTo>
                <a:lnTo>
                  <a:pt x="1182" y="1172"/>
                </a:lnTo>
                <a:lnTo>
                  <a:pt x="1174" y="1172"/>
                </a:lnTo>
                <a:lnTo>
                  <a:pt x="1166" y="1174"/>
                </a:lnTo>
                <a:lnTo>
                  <a:pt x="1164" y="1176"/>
                </a:lnTo>
                <a:lnTo>
                  <a:pt x="1164" y="1180"/>
                </a:lnTo>
                <a:lnTo>
                  <a:pt x="1164" y="1186"/>
                </a:lnTo>
                <a:lnTo>
                  <a:pt x="1166" y="1192"/>
                </a:lnTo>
                <a:lnTo>
                  <a:pt x="1170" y="1198"/>
                </a:lnTo>
                <a:lnTo>
                  <a:pt x="1176" y="1202"/>
                </a:lnTo>
                <a:lnTo>
                  <a:pt x="1182" y="1200"/>
                </a:lnTo>
                <a:lnTo>
                  <a:pt x="1184" y="1200"/>
                </a:lnTo>
                <a:lnTo>
                  <a:pt x="1188" y="1202"/>
                </a:lnTo>
                <a:lnTo>
                  <a:pt x="1192" y="1196"/>
                </a:lnTo>
                <a:lnTo>
                  <a:pt x="1194" y="1188"/>
                </a:lnTo>
                <a:lnTo>
                  <a:pt x="1194" y="1180"/>
                </a:lnTo>
                <a:lnTo>
                  <a:pt x="1194" y="1176"/>
                </a:lnTo>
                <a:lnTo>
                  <a:pt x="1192" y="1172"/>
                </a:lnTo>
                <a:close/>
                <a:moveTo>
                  <a:pt x="3128" y="1172"/>
                </a:moveTo>
                <a:lnTo>
                  <a:pt x="3128" y="1172"/>
                </a:lnTo>
                <a:lnTo>
                  <a:pt x="3122" y="1172"/>
                </a:lnTo>
                <a:lnTo>
                  <a:pt x="3116" y="1174"/>
                </a:lnTo>
                <a:lnTo>
                  <a:pt x="3112" y="1178"/>
                </a:lnTo>
                <a:lnTo>
                  <a:pt x="3108" y="1184"/>
                </a:lnTo>
                <a:lnTo>
                  <a:pt x="3112" y="1186"/>
                </a:lnTo>
                <a:lnTo>
                  <a:pt x="3114" y="1190"/>
                </a:lnTo>
                <a:lnTo>
                  <a:pt x="3118" y="1194"/>
                </a:lnTo>
                <a:lnTo>
                  <a:pt x="3122" y="1194"/>
                </a:lnTo>
                <a:lnTo>
                  <a:pt x="3120" y="1190"/>
                </a:lnTo>
                <a:lnTo>
                  <a:pt x="3118" y="1186"/>
                </a:lnTo>
                <a:lnTo>
                  <a:pt x="3120" y="1184"/>
                </a:lnTo>
                <a:lnTo>
                  <a:pt x="3124" y="1186"/>
                </a:lnTo>
                <a:lnTo>
                  <a:pt x="3130" y="1188"/>
                </a:lnTo>
                <a:lnTo>
                  <a:pt x="3130" y="1180"/>
                </a:lnTo>
                <a:lnTo>
                  <a:pt x="3130" y="1176"/>
                </a:lnTo>
                <a:lnTo>
                  <a:pt x="3128" y="1172"/>
                </a:lnTo>
                <a:close/>
                <a:moveTo>
                  <a:pt x="1876" y="1176"/>
                </a:moveTo>
                <a:lnTo>
                  <a:pt x="1876" y="1176"/>
                </a:lnTo>
                <a:lnTo>
                  <a:pt x="1876" y="1182"/>
                </a:lnTo>
                <a:lnTo>
                  <a:pt x="1880" y="1184"/>
                </a:lnTo>
                <a:lnTo>
                  <a:pt x="1884" y="1184"/>
                </a:lnTo>
                <a:lnTo>
                  <a:pt x="1888" y="1182"/>
                </a:lnTo>
                <a:lnTo>
                  <a:pt x="1888" y="1176"/>
                </a:lnTo>
                <a:lnTo>
                  <a:pt x="1882" y="1174"/>
                </a:lnTo>
                <a:lnTo>
                  <a:pt x="1878" y="1176"/>
                </a:lnTo>
                <a:lnTo>
                  <a:pt x="1876" y="1176"/>
                </a:lnTo>
                <a:close/>
                <a:moveTo>
                  <a:pt x="4226" y="1182"/>
                </a:moveTo>
                <a:lnTo>
                  <a:pt x="4226" y="1182"/>
                </a:lnTo>
                <a:lnTo>
                  <a:pt x="4226" y="1186"/>
                </a:lnTo>
                <a:lnTo>
                  <a:pt x="4226" y="1192"/>
                </a:lnTo>
                <a:lnTo>
                  <a:pt x="4240" y="1196"/>
                </a:lnTo>
                <a:lnTo>
                  <a:pt x="4240" y="1190"/>
                </a:lnTo>
                <a:lnTo>
                  <a:pt x="4238" y="1184"/>
                </a:lnTo>
                <a:lnTo>
                  <a:pt x="4236" y="1180"/>
                </a:lnTo>
                <a:lnTo>
                  <a:pt x="4230" y="1176"/>
                </a:lnTo>
                <a:lnTo>
                  <a:pt x="4226" y="1182"/>
                </a:lnTo>
                <a:close/>
                <a:moveTo>
                  <a:pt x="3852" y="1190"/>
                </a:moveTo>
                <a:lnTo>
                  <a:pt x="3852" y="1190"/>
                </a:lnTo>
                <a:lnTo>
                  <a:pt x="3860" y="1190"/>
                </a:lnTo>
                <a:lnTo>
                  <a:pt x="3860" y="1186"/>
                </a:lnTo>
                <a:lnTo>
                  <a:pt x="3860" y="1182"/>
                </a:lnTo>
                <a:lnTo>
                  <a:pt x="3852" y="1182"/>
                </a:lnTo>
                <a:lnTo>
                  <a:pt x="3852" y="1186"/>
                </a:lnTo>
                <a:lnTo>
                  <a:pt x="3852" y="1190"/>
                </a:lnTo>
                <a:close/>
                <a:moveTo>
                  <a:pt x="734" y="1184"/>
                </a:moveTo>
                <a:lnTo>
                  <a:pt x="734" y="1184"/>
                </a:lnTo>
                <a:lnTo>
                  <a:pt x="734" y="1188"/>
                </a:lnTo>
                <a:lnTo>
                  <a:pt x="736" y="1190"/>
                </a:lnTo>
                <a:lnTo>
                  <a:pt x="744" y="1190"/>
                </a:lnTo>
                <a:lnTo>
                  <a:pt x="742" y="1186"/>
                </a:lnTo>
                <a:lnTo>
                  <a:pt x="740" y="1184"/>
                </a:lnTo>
                <a:lnTo>
                  <a:pt x="736" y="1184"/>
                </a:lnTo>
                <a:lnTo>
                  <a:pt x="734" y="1184"/>
                </a:lnTo>
                <a:close/>
                <a:moveTo>
                  <a:pt x="2296" y="1196"/>
                </a:moveTo>
                <a:lnTo>
                  <a:pt x="2296" y="1196"/>
                </a:lnTo>
                <a:lnTo>
                  <a:pt x="2300" y="1198"/>
                </a:lnTo>
                <a:lnTo>
                  <a:pt x="2300" y="1194"/>
                </a:lnTo>
                <a:lnTo>
                  <a:pt x="2298" y="1194"/>
                </a:lnTo>
                <a:lnTo>
                  <a:pt x="2296" y="1196"/>
                </a:lnTo>
                <a:close/>
                <a:moveTo>
                  <a:pt x="2304" y="1196"/>
                </a:moveTo>
                <a:lnTo>
                  <a:pt x="2304" y="1196"/>
                </a:lnTo>
                <a:lnTo>
                  <a:pt x="2302" y="1194"/>
                </a:lnTo>
                <a:lnTo>
                  <a:pt x="2302" y="1192"/>
                </a:lnTo>
                <a:lnTo>
                  <a:pt x="2300" y="1192"/>
                </a:lnTo>
                <a:lnTo>
                  <a:pt x="2300" y="1190"/>
                </a:lnTo>
                <a:lnTo>
                  <a:pt x="2296" y="1190"/>
                </a:lnTo>
                <a:lnTo>
                  <a:pt x="2294" y="1190"/>
                </a:lnTo>
                <a:lnTo>
                  <a:pt x="2292" y="1188"/>
                </a:lnTo>
                <a:lnTo>
                  <a:pt x="2288" y="1190"/>
                </a:lnTo>
                <a:lnTo>
                  <a:pt x="2286" y="1192"/>
                </a:lnTo>
                <a:lnTo>
                  <a:pt x="2290" y="1192"/>
                </a:lnTo>
                <a:lnTo>
                  <a:pt x="2290" y="1194"/>
                </a:lnTo>
                <a:lnTo>
                  <a:pt x="2292" y="1194"/>
                </a:lnTo>
                <a:lnTo>
                  <a:pt x="2290" y="1196"/>
                </a:lnTo>
                <a:lnTo>
                  <a:pt x="2290" y="1198"/>
                </a:lnTo>
                <a:lnTo>
                  <a:pt x="2292" y="1198"/>
                </a:lnTo>
                <a:lnTo>
                  <a:pt x="2294" y="1200"/>
                </a:lnTo>
                <a:lnTo>
                  <a:pt x="2296" y="1200"/>
                </a:lnTo>
                <a:lnTo>
                  <a:pt x="2298" y="1198"/>
                </a:lnTo>
                <a:lnTo>
                  <a:pt x="2294" y="1196"/>
                </a:lnTo>
                <a:lnTo>
                  <a:pt x="2292" y="1196"/>
                </a:lnTo>
                <a:lnTo>
                  <a:pt x="2298" y="1194"/>
                </a:lnTo>
                <a:lnTo>
                  <a:pt x="2304" y="1196"/>
                </a:lnTo>
                <a:close/>
                <a:moveTo>
                  <a:pt x="1014" y="1200"/>
                </a:moveTo>
                <a:lnTo>
                  <a:pt x="1014" y="1200"/>
                </a:lnTo>
                <a:lnTo>
                  <a:pt x="1020" y="1204"/>
                </a:lnTo>
                <a:lnTo>
                  <a:pt x="1024" y="1206"/>
                </a:lnTo>
                <a:lnTo>
                  <a:pt x="1026" y="1208"/>
                </a:lnTo>
                <a:lnTo>
                  <a:pt x="1026" y="1206"/>
                </a:lnTo>
                <a:lnTo>
                  <a:pt x="1028" y="1206"/>
                </a:lnTo>
                <a:lnTo>
                  <a:pt x="1026" y="1202"/>
                </a:lnTo>
                <a:lnTo>
                  <a:pt x="1026" y="1198"/>
                </a:lnTo>
                <a:lnTo>
                  <a:pt x="1026" y="1194"/>
                </a:lnTo>
                <a:lnTo>
                  <a:pt x="1024" y="1190"/>
                </a:lnTo>
                <a:lnTo>
                  <a:pt x="1020" y="1190"/>
                </a:lnTo>
                <a:lnTo>
                  <a:pt x="1016" y="1192"/>
                </a:lnTo>
                <a:lnTo>
                  <a:pt x="1014" y="1196"/>
                </a:lnTo>
                <a:lnTo>
                  <a:pt x="1014" y="1200"/>
                </a:lnTo>
                <a:close/>
                <a:moveTo>
                  <a:pt x="2504" y="1198"/>
                </a:moveTo>
                <a:lnTo>
                  <a:pt x="2504" y="1198"/>
                </a:lnTo>
                <a:lnTo>
                  <a:pt x="2504" y="1202"/>
                </a:lnTo>
                <a:lnTo>
                  <a:pt x="2508" y="1202"/>
                </a:lnTo>
                <a:lnTo>
                  <a:pt x="2508" y="1198"/>
                </a:lnTo>
                <a:lnTo>
                  <a:pt x="2504" y="1198"/>
                </a:lnTo>
                <a:close/>
                <a:moveTo>
                  <a:pt x="3860" y="1208"/>
                </a:moveTo>
                <a:lnTo>
                  <a:pt x="3860" y="1208"/>
                </a:lnTo>
                <a:lnTo>
                  <a:pt x="3860" y="1210"/>
                </a:lnTo>
                <a:lnTo>
                  <a:pt x="3862" y="1212"/>
                </a:lnTo>
                <a:lnTo>
                  <a:pt x="3866" y="1214"/>
                </a:lnTo>
                <a:lnTo>
                  <a:pt x="3868" y="1214"/>
                </a:lnTo>
                <a:lnTo>
                  <a:pt x="3870" y="1210"/>
                </a:lnTo>
                <a:lnTo>
                  <a:pt x="3870" y="1206"/>
                </a:lnTo>
                <a:lnTo>
                  <a:pt x="3868" y="1204"/>
                </a:lnTo>
                <a:lnTo>
                  <a:pt x="3866" y="1202"/>
                </a:lnTo>
                <a:lnTo>
                  <a:pt x="3862" y="1202"/>
                </a:lnTo>
                <a:lnTo>
                  <a:pt x="3860" y="1204"/>
                </a:lnTo>
                <a:lnTo>
                  <a:pt x="3860" y="1208"/>
                </a:lnTo>
                <a:close/>
                <a:moveTo>
                  <a:pt x="3300" y="1218"/>
                </a:moveTo>
                <a:lnTo>
                  <a:pt x="3300" y="1218"/>
                </a:lnTo>
                <a:lnTo>
                  <a:pt x="3300" y="1214"/>
                </a:lnTo>
                <a:lnTo>
                  <a:pt x="3300" y="1212"/>
                </a:lnTo>
                <a:lnTo>
                  <a:pt x="3294" y="1210"/>
                </a:lnTo>
                <a:lnTo>
                  <a:pt x="3294" y="1214"/>
                </a:lnTo>
                <a:lnTo>
                  <a:pt x="3296" y="1216"/>
                </a:lnTo>
                <a:lnTo>
                  <a:pt x="3300" y="1218"/>
                </a:lnTo>
                <a:close/>
                <a:moveTo>
                  <a:pt x="4102" y="1214"/>
                </a:moveTo>
                <a:lnTo>
                  <a:pt x="4102" y="1214"/>
                </a:lnTo>
                <a:lnTo>
                  <a:pt x="4102" y="1216"/>
                </a:lnTo>
                <a:lnTo>
                  <a:pt x="4104" y="1218"/>
                </a:lnTo>
                <a:lnTo>
                  <a:pt x="4106" y="1214"/>
                </a:lnTo>
                <a:lnTo>
                  <a:pt x="4104" y="1212"/>
                </a:lnTo>
                <a:lnTo>
                  <a:pt x="4102" y="1212"/>
                </a:lnTo>
                <a:lnTo>
                  <a:pt x="4102" y="1214"/>
                </a:lnTo>
                <a:close/>
                <a:moveTo>
                  <a:pt x="2194" y="1216"/>
                </a:moveTo>
                <a:lnTo>
                  <a:pt x="2194" y="1216"/>
                </a:lnTo>
                <a:lnTo>
                  <a:pt x="2196" y="1218"/>
                </a:lnTo>
                <a:lnTo>
                  <a:pt x="2200" y="1218"/>
                </a:lnTo>
                <a:lnTo>
                  <a:pt x="2200" y="1214"/>
                </a:lnTo>
                <a:lnTo>
                  <a:pt x="2198" y="1212"/>
                </a:lnTo>
                <a:lnTo>
                  <a:pt x="2198" y="1214"/>
                </a:lnTo>
                <a:lnTo>
                  <a:pt x="2196" y="1214"/>
                </a:lnTo>
                <a:lnTo>
                  <a:pt x="2194" y="1214"/>
                </a:lnTo>
                <a:lnTo>
                  <a:pt x="2194" y="1216"/>
                </a:lnTo>
                <a:close/>
                <a:moveTo>
                  <a:pt x="3274" y="1218"/>
                </a:moveTo>
                <a:lnTo>
                  <a:pt x="3274" y="1218"/>
                </a:lnTo>
                <a:lnTo>
                  <a:pt x="3274" y="1216"/>
                </a:lnTo>
                <a:lnTo>
                  <a:pt x="3272" y="1214"/>
                </a:lnTo>
                <a:lnTo>
                  <a:pt x="3270" y="1214"/>
                </a:lnTo>
                <a:lnTo>
                  <a:pt x="3270" y="1216"/>
                </a:lnTo>
                <a:lnTo>
                  <a:pt x="3272" y="1218"/>
                </a:lnTo>
                <a:lnTo>
                  <a:pt x="3274" y="1218"/>
                </a:lnTo>
                <a:close/>
                <a:moveTo>
                  <a:pt x="1586" y="1216"/>
                </a:moveTo>
                <a:lnTo>
                  <a:pt x="1586" y="1216"/>
                </a:lnTo>
                <a:lnTo>
                  <a:pt x="1580" y="1214"/>
                </a:lnTo>
                <a:lnTo>
                  <a:pt x="1576" y="1218"/>
                </a:lnTo>
                <a:lnTo>
                  <a:pt x="1572" y="1224"/>
                </a:lnTo>
                <a:lnTo>
                  <a:pt x="1570" y="1230"/>
                </a:lnTo>
                <a:lnTo>
                  <a:pt x="1576" y="1232"/>
                </a:lnTo>
                <a:lnTo>
                  <a:pt x="1580" y="1232"/>
                </a:lnTo>
                <a:lnTo>
                  <a:pt x="1584" y="1230"/>
                </a:lnTo>
                <a:lnTo>
                  <a:pt x="1588" y="1228"/>
                </a:lnTo>
                <a:lnTo>
                  <a:pt x="1590" y="1224"/>
                </a:lnTo>
                <a:lnTo>
                  <a:pt x="1590" y="1220"/>
                </a:lnTo>
                <a:lnTo>
                  <a:pt x="1590" y="1218"/>
                </a:lnTo>
                <a:lnTo>
                  <a:pt x="1586" y="1216"/>
                </a:lnTo>
                <a:close/>
                <a:moveTo>
                  <a:pt x="2932" y="1222"/>
                </a:moveTo>
                <a:lnTo>
                  <a:pt x="2932" y="1222"/>
                </a:lnTo>
                <a:lnTo>
                  <a:pt x="2938" y="1228"/>
                </a:lnTo>
                <a:lnTo>
                  <a:pt x="2944" y="1236"/>
                </a:lnTo>
                <a:lnTo>
                  <a:pt x="2944" y="1230"/>
                </a:lnTo>
                <a:lnTo>
                  <a:pt x="2944" y="1226"/>
                </a:lnTo>
                <a:lnTo>
                  <a:pt x="2942" y="1220"/>
                </a:lnTo>
                <a:lnTo>
                  <a:pt x="2942" y="1216"/>
                </a:lnTo>
                <a:lnTo>
                  <a:pt x="2938" y="1216"/>
                </a:lnTo>
                <a:lnTo>
                  <a:pt x="2936" y="1218"/>
                </a:lnTo>
                <a:lnTo>
                  <a:pt x="2932" y="1222"/>
                </a:lnTo>
                <a:close/>
                <a:moveTo>
                  <a:pt x="1564" y="1230"/>
                </a:moveTo>
                <a:lnTo>
                  <a:pt x="1564" y="1230"/>
                </a:lnTo>
                <a:lnTo>
                  <a:pt x="1570" y="1230"/>
                </a:lnTo>
                <a:lnTo>
                  <a:pt x="1570" y="1226"/>
                </a:lnTo>
                <a:lnTo>
                  <a:pt x="1566" y="1226"/>
                </a:lnTo>
                <a:lnTo>
                  <a:pt x="1564" y="1230"/>
                </a:lnTo>
                <a:close/>
                <a:moveTo>
                  <a:pt x="1170" y="1254"/>
                </a:moveTo>
                <a:lnTo>
                  <a:pt x="1170" y="1254"/>
                </a:lnTo>
                <a:lnTo>
                  <a:pt x="1174" y="1250"/>
                </a:lnTo>
                <a:lnTo>
                  <a:pt x="1176" y="1246"/>
                </a:lnTo>
                <a:lnTo>
                  <a:pt x="1178" y="1242"/>
                </a:lnTo>
                <a:lnTo>
                  <a:pt x="1178" y="1236"/>
                </a:lnTo>
                <a:lnTo>
                  <a:pt x="1174" y="1232"/>
                </a:lnTo>
                <a:lnTo>
                  <a:pt x="1168" y="1232"/>
                </a:lnTo>
                <a:lnTo>
                  <a:pt x="1164" y="1234"/>
                </a:lnTo>
                <a:lnTo>
                  <a:pt x="1162" y="1238"/>
                </a:lnTo>
                <a:lnTo>
                  <a:pt x="1160" y="1242"/>
                </a:lnTo>
                <a:lnTo>
                  <a:pt x="1162" y="1248"/>
                </a:lnTo>
                <a:lnTo>
                  <a:pt x="1164" y="1252"/>
                </a:lnTo>
                <a:lnTo>
                  <a:pt x="1170" y="1254"/>
                </a:lnTo>
                <a:close/>
                <a:moveTo>
                  <a:pt x="526" y="1240"/>
                </a:moveTo>
                <a:lnTo>
                  <a:pt x="526" y="1240"/>
                </a:lnTo>
                <a:lnTo>
                  <a:pt x="526" y="1238"/>
                </a:lnTo>
                <a:lnTo>
                  <a:pt x="528" y="1238"/>
                </a:lnTo>
                <a:lnTo>
                  <a:pt x="528" y="1240"/>
                </a:lnTo>
                <a:lnTo>
                  <a:pt x="528" y="1242"/>
                </a:lnTo>
                <a:lnTo>
                  <a:pt x="526" y="1244"/>
                </a:lnTo>
                <a:lnTo>
                  <a:pt x="526" y="1246"/>
                </a:lnTo>
                <a:lnTo>
                  <a:pt x="532" y="1246"/>
                </a:lnTo>
                <a:lnTo>
                  <a:pt x="536" y="1246"/>
                </a:lnTo>
                <a:lnTo>
                  <a:pt x="538" y="1244"/>
                </a:lnTo>
                <a:lnTo>
                  <a:pt x="536" y="1238"/>
                </a:lnTo>
                <a:lnTo>
                  <a:pt x="534" y="1232"/>
                </a:lnTo>
                <a:lnTo>
                  <a:pt x="526" y="1232"/>
                </a:lnTo>
                <a:lnTo>
                  <a:pt x="526" y="1236"/>
                </a:lnTo>
                <a:lnTo>
                  <a:pt x="524" y="1238"/>
                </a:lnTo>
                <a:lnTo>
                  <a:pt x="526" y="1240"/>
                </a:lnTo>
                <a:close/>
                <a:moveTo>
                  <a:pt x="3790" y="1244"/>
                </a:moveTo>
                <a:lnTo>
                  <a:pt x="3790" y="1244"/>
                </a:lnTo>
                <a:lnTo>
                  <a:pt x="3792" y="1246"/>
                </a:lnTo>
                <a:lnTo>
                  <a:pt x="3796" y="1246"/>
                </a:lnTo>
                <a:lnTo>
                  <a:pt x="3800" y="1244"/>
                </a:lnTo>
                <a:lnTo>
                  <a:pt x="3800" y="1240"/>
                </a:lnTo>
                <a:lnTo>
                  <a:pt x="3798" y="1238"/>
                </a:lnTo>
                <a:lnTo>
                  <a:pt x="3792" y="1236"/>
                </a:lnTo>
                <a:lnTo>
                  <a:pt x="3790" y="1240"/>
                </a:lnTo>
                <a:lnTo>
                  <a:pt x="3790" y="1244"/>
                </a:lnTo>
                <a:close/>
                <a:moveTo>
                  <a:pt x="366" y="1242"/>
                </a:moveTo>
                <a:lnTo>
                  <a:pt x="366" y="1242"/>
                </a:lnTo>
                <a:lnTo>
                  <a:pt x="370" y="1246"/>
                </a:lnTo>
                <a:lnTo>
                  <a:pt x="376" y="1250"/>
                </a:lnTo>
                <a:lnTo>
                  <a:pt x="378" y="1248"/>
                </a:lnTo>
                <a:lnTo>
                  <a:pt x="378" y="1244"/>
                </a:lnTo>
                <a:lnTo>
                  <a:pt x="378" y="1240"/>
                </a:lnTo>
                <a:lnTo>
                  <a:pt x="374" y="1238"/>
                </a:lnTo>
                <a:lnTo>
                  <a:pt x="370" y="1238"/>
                </a:lnTo>
                <a:lnTo>
                  <a:pt x="366" y="1238"/>
                </a:lnTo>
                <a:lnTo>
                  <a:pt x="366" y="1240"/>
                </a:lnTo>
                <a:lnTo>
                  <a:pt x="366" y="1242"/>
                </a:lnTo>
                <a:close/>
                <a:moveTo>
                  <a:pt x="2924" y="1242"/>
                </a:moveTo>
                <a:lnTo>
                  <a:pt x="2924" y="1242"/>
                </a:lnTo>
                <a:lnTo>
                  <a:pt x="2928" y="1244"/>
                </a:lnTo>
                <a:lnTo>
                  <a:pt x="2928" y="1242"/>
                </a:lnTo>
                <a:lnTo>
                  <a:pt x="2926" y="1242"/>
                </a:lnTo>
                <a:lnTo>
                  <a:pt x="2924" y="1242"/>
                </a:lnTo>
                <a:close/>
                <a:moveTo>
                  <a:pt x="1732" y="1254"/>
                </a:moveTo>
                <a:lnTo>
                  <a:pt x="1732" y="1254"/>
                </a:lnTo>
                <a:lnTo>
                  <a:pt x="1736" y="1256"/>
                </a:lnTo>
                <a:lnTo>
                  <a:pt x="1738" y="1258"/>
                </a:lnTo>
                <a:lnTo>
                  <a:pt x="1742" y="1260"/>
                </a:lnTo>
                <a:lnTo>
                  <a:pt x="1748" y="1260"/>
                </a:lnTo>
                <a:lnTo>
                  <a:pt x="1746" y="1248"/>
                </a:lnTo>
                <a:lnTo>
                  <a:pt x="1742" y="1248"/>
                </a:lnTo>
                <a:lnTo>
                  <a:pt x="1740" y="1246"/>
                </a:lnTo>
                <a:lnTo>
                  <a:pt x="1736" y="1244"/>
                </a:lnTo>
                <a:lnTo>
                  <a:pt x="1732" y="1242"/>
                </a:lnTo>
                <a:lnTo>
                  <a:pt x="1732" y="1246"/>
                </a:lnTo>
                <a:lnTo>
                  <a:pt x="1734" y="1248"/>
                </a:lnTo>
                <a:lnTo>
                  <a:pt x="1734" y="1252"/>
                </a:lnTo>
                <a:lnTo>
                  <a:pt x="1732" y="1254"/>
                </a:lnTo>
                <a:close/>
                <a:moveTo>
                  <a:pt x="1896" y="1262"/>
                </a:moveTo>
                <a:lnTo>
                  <a:pt x="1896" y="1262"/>
                </a:lnTo>
                <a:lnTo>
                  <a:pt x="1896" y="1258"/>
                </a:lnTo>
                <a:lnTo>
                  <a:pt x="1898" y="1258"/>
                </a:lnTo>
                <a:lnTo>
                  <a:pt x="1900" y="1260"/>
                </a:lnTo>
                <a:lnTo>
                  <a:pt x="1902" y="1262"/>
                </a:lnTo>
                <a:lnTo>
                  <a:pt x="1906" y="1254"/>
                </a:lnTo>
                <a:lnTo>
                  <a:pt x="1906" y="1248"/>
                </a:lnTo>
                <a:lnTo>
                  <a:pt x="1902" y="1246"/>
                </a:lnTo>
                <a:lnTo>
                  <a:pt x="1898" y="1246"/>
                </a:lnTo>
                <a:lnTo>
                  <a:pt x="1892" y="1248"/>
                </a:lnTo>
                <a:lnTo>
                  <a:pt x="1890" y="1250"/>
                </a:lnTo>
                <a:lnTo>
                  <a:pt x="1890" y="1256"/>
                </a:lnTo>
                <a:lnTo>
                  <a:pt x="1896" y="1262"/>
                </a:lnTo>
                <a:close/>
                <a:moveTo>
                  <a:pt x="3752" y="1254"/>
                </a:moveTo>
                <a:lnTo>
                  <a:pt x="3752" y="1254"/>
                </a:lnTo>
                <a:lnTo>
                  <a:pt x="3756" y="1250"/>
                </a:lnTo>
                <a:lnTo>
                  <a:pt x="3756" y="1248"/>
                </a:lnTo>
                <a:lnTo>
                  <a:pt x="3756" y="1244"/>
                </a:lnTo>
                <a:lnTo>
                  <a:pt x="3752" y="1244"/>
                </a:lnTo>
                <a:lnTo>
                  <a:pt x="3752" y="1250"/>
                </a:lnTo>
                <a:lnTo>
                  <a:pt x="3752" y="1252"/>
                </a:lnTo>
                <a:lnTo>
                  <a:pt x="3752" y="1254"/>
                </a:lnTo>
                <a:close/>
                <a:moveTo>
                  <a:pt x="1186" y="1250"/>
                </a:moveTo>
                <a:lnTo>
                  <a:pt x="1186" y="1250"/>
                </a:lnTo>
                <a:lnTo>
                  <a:pt x="1186" y="1256"/>
                </a:lnTo>
                <a:lnTo>
                  <a:pt x="1188" y="1258"/>
                </a:lnTo>
                <a:lnTo>
                  <a:pt x="1190" y="1258"/>
                </a:lnTo>
                <a:lnTo>
                  <a:pt x="1192" y="1258"/>
                </a:lnTo>
                <a:lnTo>
                  <a:pt x="1192" y="1264"/>
                </a:lnTo>
                <a:lnTo>
                  <a:pt x="1190" y="1266"/>
                </a:lnTo>
                <a:lnTo>
                  <a:pt x="1194" y="1272"/>
                </a:lnTo>
                <a:lnTo>
                  <a:pt x="1198" y="1278"/>
                </a:lnTo>
                <a:lnTo>
                  <a:pt x="1206" y="1278"/>
                </a:lnTo>
                <a:lnTo>
                  <a:pt x="1208" y="1278"/>
                </a:lnTo>
                <a:lnTo>
                  <a:pt x="1210" y="1274"/>
                </a:lnTo>
                <a:lnTo>
                  <a:pt x="1218" y="1278"/>
                </a:lnTo>
                <a:lnTo>
                  <a:pt x="1220" y="1276"/>
                </a:lnTo>
                <a:lnTo>
                  <a:pt x="1224" y="1274"/>
                </a:lnTo>
                <a:lnTo>
                  <a:pt x="1232" y="1272"/>
                </a:lnTo>
                <a:lnTo>
                  <a:pt x="1234" y="1268"/>
                </a:lnTo>
                <a:lnTo>
                  <a:pt x="1234" y="1264"/>
                </a:lnTo>
                <a:lnTo>
                  <a:pt x="1232" y="1262"/>
                </a:lnTo>
                <a:lnTo>
                  <a:pt x="1228" y="1258"/>
                </a:lnTo>
                <a:lnTo>
                  <a:pt x="1222" y="1254"/>
                </a:lnTo>
                <a:lnTo>
                  <a:pt x="1218" y="1252"/>
                </a:lnTo>
                <a:lnTo>
                  <a:pt x="1218" y="1248"/>
                </a:lnTo>
                <a:lnTo>
                  <a:pt x="1208" y="1248"/>
                </a:lnTo>
                <a:lnTo>
                  <a:pt x="1202" y="1246"/>
                </a:lnTo>
                <a:lnTo>
                  <a:pt x="1200" y="1250"/>
                </a:lnTo>
                <a:lnTo>
                  <a:pt x="1196" y="1250"/>
                </a:lnTo>
                <a:lnTo>
                  <a:pt x="1192" y="1250"/>
                </a:lnTo>
                <a:lnTo>
                  <a:pt x="1186" y="1250"/>
                </a:lnTo>
                <a:close/>
                <a:moveTo>
                  <a:pt x="4158" y="1254"/>
                </a:moveTo>
                <a:lnTo>
                  <a:pt x="4158" y="1254"/>
                </a:lnTo>
                <a:lnTo>
                  <a:pt x="4162" y="1256"/>
                </a:lnTo>
                <a:lnTo>
                  <a:pt x="4166" y="1256"/>
                </a:lnTo>
                <a:lnTo>
                  <a:pt x="4166" y="1252"/>
                </a:lnTo>
                <a:lnTo>
                  <a:pt x="4166" y="1246"/>
                </a:lnTo>
                <a:lnTo>
                  <a:pt x="4162" y="1246"/>
                </a:lnTo>
                <a:lnTo>
                  <a:pt x="4160" y="1248"/>
                </a:lnTo>
                <a:lnTo>
                  <a:pt x="4158" y="1250"/>
                </a:lnTo>
                <a:lnTo>
                  <a:pt x="4158" y="1254"/>
                </a:lnTo>
                <a:close/>
                <a:moveTo>
                  <a:pt x="42" y="1264"/>
                </a:moveTo>
                <a:lnTo>
                  <a:pt x="42" y="1264"/>
                </a:lnTo>
                <a:lnTo>
                  <a:pt x="46" y="1264"/>
                </a:lnTo>
                <a:lnTo>
                  <a:pt x="48" y="1264"/>
                </a:lnTo>
                <a:lnTo>
                  <a:pt x="48" y="1262"/>
                </a:lnTo>
                <a:lnTo>
                  <a:pt x="48" y="1260"/>
                </a:lnTo>
                <a:lnTo>
                  <a:pt x="44" y="1258"/>
                </a:lnTo>
                <a:lnTo>
                  <a:pt x="42" y="1260"/>
                </a:lnTo>
                <a:lnTo>
                  <a:pt x="42" y="1264"/>
                </a:lnTo>
                <a:close/>
                <a:moveTo>
                  <a:pt x="4212" y="1274"/>
                </a:moveTo>
                <a:lnTo>
                  <a:pt x="4212" y="1274"/>
                </a:lnTo>
                <a:lnTo>
                  <a:pt x="4218" y="1274"/>
                </a:lnTo>
                <a:lnTo>
                  <a:pt x="4224" y="1272"/>
                </a:lnTo>
                <a:lnTo>
                  <a:pt x="4224" y="1268"/>
                </a:lnTo>
                <a:lnTo>
                  <a:pt x="4224" y="1264"/>
                </a:lnTo>
                <a:lnTo>
                  <a:pt x="4212" y="1264"/>
                </a:lnTo>
                <a:lnTo>
                  <a:pt x="4212" y="1266"/>
                </a:lnTo>
                <a:lnTo>
                  <a:pt x="4212" y="1268"/>
                </a:lnTo>
                <a:lnTo>
                  <a:pt x="4212" y="1270"/>
                </a:lnTo>
                <a:lnTo>
                  <a:pt x="4212" y="1274"/>
                </a:lnTo>
                <a:close/>
                <a:moveTo>
                  <a:pt x="2092" y="1266"/>
                </a:moveTo>
                <a:lnTo>
                  <a:pt x="2092" y="1266"/>
                </a:lnTo>
                <a:lnTo>
                  <a:pt x="2090" y="1274"/>
                </a:lnTo>
                <a:lnTo>
                  <a:pt x="2090" y="1282"/>
                </a:lnTo>
                <a:lnTo>
                  <a:pt x="2090" y="1290"/>
                </a:lnTo>
                <a:lnTo>
                  <a:pt x="2092" y="1298"/>
                </a:lnTo>
                <a:lnTo>
                  <a:pt x="2100" y="1300"/>
                </a:lnTo>
                <a:lnTo>
                  <a:pt x="2104" y="1302"/>
                </a:lnTo>
                <a:lnTo>
                  <a:pt x="2106" y="1304"/>
                </a:lnTo>
                <a:lnTo>
                  <a:pt x="2106" y="1302"/>
                </a:lnTo>
                <a:lnTo>
                  <a:pt x="2108" y="1300"/>
                </a:lnTo>
                <a:lnTo>
                  <a:pt x="2114" y="1300"/>
                </a:lnTo>
                <a:lnTo>
                  <a:pt x="2116" y="1296"/>
                </a:lnTo>
                <a:lnTo>
                  <a:pt x="2118" y="1296"/>
                </a:lnTo>
                <a:lnTo>
                  <a:pt x="2120" y="1294"/>
                </a:lnTo>
                <a:lnTo>
                  <a:pt x="2120" y="1288"/>
                </a:lnTo>
                <a:lnTo>
                  <a:pt x="2120" y="1282"/>
                </a:lnTo>
                <a:lnTo>
                  <a:pt x="2118" y="1278"/>
                </a:lnTo>
                <a:lnTo>
                  <a:pt x="2114" y="1274"/>
                </a:lnTo>
                <a:lnTo>
                  <a:pt x="2110" y="1270"/>
                </a:lnTo>
                <a:lnTo>
                  <a:pt x="2106" y="1268"/>
                </a:lnTo>
                <a:lnTo>
                  <a:pt x="2100" y="1266"/>
                </a:lnTo>
                <a:lnTo>
                  <a:pt x="2092" y="1266"/>
                </a:lnTo>
                <a:close/>
                <a:moveTo>
                  <a:pt x="3314" y="1270"/>
                </a:moveTo>
                <a:lnTo>
                  <a:pt x="3314" y="1270"/>
                </a:lnTo>
                <a:lnTo>
                  <a:pt x="3316" y="1270"/>
                </a:lnTo>
                <a:lnTo>
                  <a:pt x="3316" y="1272"/>
                </a:lnTo>
                <a:lnTo>
                  <a:pt x="3316" y="1274"/>
                </a:lnTo>
                <a:lnTo>
                  <a:pt x="3320" y="1274"/>
                </a:lnTo>
                <a:lnTo>
                  <a:pt x="3320" y="1272"/>
                </a:lnTo>
                <a:lnTo>
                  <a:pt x="3318" y="1270"/>
                </a:lnTo>
                <a:lnTo>
                  <a:pt x="3316" y="1270"/>
                </a:lnTo>
                <a:lnTo>
                  <a:pt x="3314" y="1270"/>
                </a:lnTo>
                <a:close/>
                <a:moveTo>
                  <a:pt x="676" y="1280"/>
                </a:moveTo>
                <a:lnTo>
                  <a:pt x="676" y="1280"/>
                </a:lnTo>
                <a:lnTo>
                  <a:pt x="678" y="1280"/>
                </a:lnTo>
                <a:lnTo>
                  <a:pt x="680" y="1280"/>
                </a:lnTo>
                <a:lnTo>
                  <a:pt x="682" y="1282"/>
                </a:lnTo>
                <a:lnTo>
                  <a:pt x="686" y="1278"/>
                </a:lnTo>
                <a:lnTo>
                  <a:pt x="686" y="1274"/>
                </a:lnTo>
                <a:lnTo>
                  <a:pt x="686" y="1270"/>
                </a:lnTo>
                <a:lnTo>
                  <a:pt x="676" y="1270"/>
                </a:lnTo>
                <a:lnTo>
                  <a:pt x="674" y="1276"/>
                </a:lnTo>
                <a:lnTo>
                  <a:pt x="676" y="1280"/>
                </a:lnTo>
                <a:close/>
                <a:moveTo>
                  <a:pt x="2534" y="1278"/>
                </a:moveTo>
                <a:lnTo>
                  <a:pt x="2534" y="1278"/>
                </a:lnTo>
                <a:lnTo>
                  <a:pt x="2532" y="1284"/>
                </a:lnTo>
                <a:lnTo>
                  <a:pt x="2536" y="1288"/>
                </a:lnTo>
                <a:lnTo>
                  <a:pt x="2542" y="1288"/>
                </a:lnTo>
                <a:lnTo>
                  <a:pt x="2544" y="1282"/>
                </a:lnTo>
                <a:lnTo>
                  <a:pt x="2544" y="1278"/>
                </a:lnTo>
                <a:lnTo>
                  <a:pt x="2540" y="1278"/>
                </a:lnTo>
                <a:lnTo>
                  <a:pt x="2534" y="1278"/>
                </a:lnTo>
                <a:close/>
                <a:moveTo>
                  <a:pt x="2514" y="1304"/>
                </a:moveTo>
                <a:lnTo>
                  <a:pt x="2514" y="1304"/>
                </a:lnTo>
                <a:lnTo>
                  <a:pt x="2518" y="1310"/>
                </a:lnTo>
                <a:lnTo>
                  <a:pt x="2522" y="1314"/>
                </a:lnTo>
                <a:lnTo>
                  <a:pt x="2528" y="1312"/>
                </a:lnTo>
                <a:lnTo>
                  <a:pt x="2530" y="1308"/>
                </a:lnTo>
                <a:lnTo>
                  <a:pt x="2528" y="1304"/>
                </a:lnTo>
                <a:lnTo>
                  <a:pt x="2526" y="1298"/>
                </a:lnTo>
                <a:lnTo>
                  <a:pt x="2524" y="1292"/>
                </a:lnTo>
                <a:lnTo>
                  <a:pt x="2522" y="1290"/>
                </a:lnTo>
                <a:lnTo>
                  <a:pt x="2520" y="1290"/>
                </a:lnTo>
                <a:lnTo>
                  <a:pt x="2520" y="1294"/>
                </a:lnTo>
                <a:lnTo>
                  <a:pt x="2518" y="1298"/>
                </a:lnTo>
                <a:lnTo>
                  <a:pt x="2514" y="1304"/>
                </a:lnTo>
                <a:close/>
                <a:moveTo>
                  <a:pt x="3782" y="1296"/>
                </a:moveTo>
                <a:lnTo>
                  <a:pt x="3782" y="1296"/>
                </a:lnTo>
                <a:lnTo>
                  <a:pt x="3784" y="1296"/>
                </a:lnTo>
                <a:lnTo>
                  <a:pt x="3786" y="1294"/>
                </a:lnTo>
                <a:lnTo>
                  <a:pt x="3788" y="1290"/>
                </a:lnTo>
                <a:lnTo>
                  <a:pt x="3782" y="1290"/>
                </a:lnTo>
                <a:lnTo>
                  <a:pt x="3782" y="1292"/>
                </a:lnTo>
                <a:lnTo>
                  <a:pt x="3782" y="1296"/>
                </a:lnTo>
                <a:close/>
                <a:moveTo>
                  <a:pt x="3362" y="1302"/>
                </a:moveTo>
                <a:lnTo>
                  <a:pt x="3362" y="1302"/>
                </a:lnTo>
                <a:lnTo>
                  <a:pt x="3364" y="1304"/>
                </a:lnTo>
                <a:lnTo>
                  <a:pt x="3368" y="1306"/>
                </a:lnTo>
                <a:lnTo>
                  <a:pt x="3370" y="1302"/>
                </a:lnTo>
                <a:lnTo>
                  <a:pt x="3368" y="1302"/>
                </a:lnTo>
                <a:lnTo>
                  <a:pt x="3366" y="1300"/>
                </a:lnTo>
                <a:lnTo>
                  <a:pt x="3364" y="1298"/>
                </a:lnTo>
                <a:lnTo>
                  <a:pt x="3364" y="1300"/>
                </a:lnTo>
                <a:lnTo>
                  <a:pt x="3362" y="1302"/>
                </a:lnTo>
                <a:close/>
                <a:moveTo>
                  <a:pt x="4396" y="1316"/>
                </a:moveTo>
                <a:lnTo>
                  <a:pt x="4396" y="1316"/>
                </a:lnTo>
                <a:lnTo>
                  <a:pt x="4400" y="1316"/>
                </a:lnTo>
                <a:lnTo>
                  <a:pt x="4400" y="1314"/>
                </a:lnTo>
                <a:lnTo>
                  <a:pt x="4402" y="1310"/>
                </a:lnTo>
                <a:lnTo>
                  <a:pt x="4400" y="1306"/>
                </a:lnTo>
                <a:lnTo>
                  <a:pt x="4396" y="1304"/>
                </a:lnTo>
                <a:lnTo>
                  <a:pt x="4396" y="1310"/>
                </a:lnTo>
                <a:lnTo>
                  <a:pt x="4396" y="1316"/>
                </a:lnTo>
                <a:close/>
                <a:moveTo>
                  <a:pt x="2536" y="1310"/>
                </a:moveTo>
                <a:lnTo>
                  <a:pt x="2536" y="1310"/>
                </a:lnTo>
                <a:lnTo>
                  <a:pt x="2542" y="1310"/>
                </a:lnTo>
                <a:lnTo>
                  <a:pt x="2542" y="1306"/>
                </a:lnTo>
                <a:lnTo>
                  <a:pt x="2538" y="1306"/>
                </a:lnTo>
                <a:lnTo>
                  <a:pt x="2536" y="1310"/>
                </a:lnTo>
                <a:close/>
                <a:moveTo>
                  <a:pt x="3706" y="1332"/>
                </a:moveTo>
                <a:lnTo>
                  <a:pt x="3706" y="1332"/>
                </a:lnTo>
                <a:lnTo>
                  <a:pt x="3698" y="1332"/>
                </a:lnTo>
                <a:lnTo>
                  <a:pt x="3694" y="1330"/>
                </a:lnTo>
                <a:lnTo>
                  <a:pt x="3692" y="1330"/>
                </a:lnTo>
                <a:lnTo>
                  <a:pt x="3694" y="1322"/>
                </a:lnTo>
                <a:lnTo>
                  <a:pt x="3694" y="1314"/>
                </a:lnTo>
                <a:lnTo>
                  <a:pt x="3688" y="1314"/>
                </a:lnTo>
                <a:lnTo>
                  <a:pt x="3684" y="1316"/>
                </a:lnTo>
                <a:lnTo>
                  <a:pt x="3684" y="1314"/>
                </a:lnTo>
                <a:lnTo>
                  <a:pt x="3684" y="1312"/>
                </a:lnTo>
                <a:lnTo>
                  <a:pt x="3682" y="1312"/>
                </a:lnTo>
                <a:lnTo>
                  <a:pt x="3680" y="1312"/>
                </a:lnTo>
                <a:lnTo>
                  <a:pt x="3680" y="1314"/>
                </a:lnTo>
                <a:lnTo>
                  <a:pt x="3678" y="1314"/>
                </a:lnTo>
                <a:lnTo>
                  <a:pt x="3676" y="1312"/>
                </a:lnTo>
                <a:lnTo>
                  <a:pt x="3672" y="1312"/>
                </a:lnTo>
                <a:lnTo>
                  <a:pt x="3668" y="1312"/>
                </a:lnTo>
                <a:lnTo>
                  <a:pt x="3666" y="1310"/>
                </a:lnTo>
                <a:lnTo>
                  <a:pt x="3666" y="1312"/>
                </a:lnTo>
                <a:lnTo>
                  <a:pt x="3668" y="1314"/>
                </a:lnTo>
                <a:lnTo>
                  <a:pt x="3668" y="1316"/>
                </a:lnTo>
                <a:lnTo>
                  <a:pt x="3666" y="1314"/>
                </a:lnTo>
                <a:lnTo>
                  <a:pt x="3664" y="1316"/>
                </a:lnTo>
                <a:lnTo>
                  <a:pt x="3660" y="1314"/>
                </a:lnTo>
                <a:lnTo>
                  <a:pt x="3658" y="1320"/>
                </a:lnTo>
                <a:lnTo>
                  <a:pt x="3658" y="1324"/>
                </a:lnTo>
                <a:lnTo>
                  <a:pt x="3658" y="1328"/>
                </a:lnTo>
                <a:lnTo>
                  <a:pt x="3662" y="1330"/>
                </a:lnTo>
                <a:lnTo>
                  <a:pt x="3660" y="1332"/>
                </a:lnTo>
                <a:lnTo>
                  <a:pt x="3662" y="1334"/>
                </a:lnTo>
                <a:lnTo>
                  <a:pt x="3662" y="1338"/>
                </a:lnTo>
                <a:lnTo>
                  <a:pt x="3658" y="1338"/>
                </a:lnTo>
                <a:lnTo>
                  <a:pt x="3656" y="1336"/>
                </a:lnTo>
                <a:lnTo>
                  <a:pt x="3656" y="1334"/>
                </a:lnTo>
                <a:lnTo>
                  <a:pt x="3656" y="1332"/>
                </a:lnTo>
                <a:lnTo>
                  <a:pt x="3652" y="1332"/>
                </a:lnTo>
                <a:lnTo>
                  <a:pt x="3654" y="1338"/>
                </a:lnTo>
                <a:lnTo>
                  <a:pt x="3658" y="1344"/>
                </a:lnTo>
                <a:lnTo>
                  <a:pt x="3662" y="1340"/>
                </a:lnTo>
                <a:lnTo>
                  <a:pt x="3668" y="1338"/>
                </a:lnTo>
                <a:lnTo>
                  <a:pt x="3670" y="1342"/>
                </a:lnTo>
                <a:lnTo>
                  <a:pt x="3670" y="1346"/>
                </a:lnTo>
                <a:lnTo>
                  <a:pt x="3678" y="1346"/>
                </a:lnTo>
                <a:lnTo>
                  <a:pt x="3678" y="1350"/>
                </a:lnTo>
                <a:lnTo>
                  <a:pt x="3682" y="1352"/>
                </a:lnTo>
                <a:lnTo>
                  <a:pt x="3684" y="1354"/>
                </a:lnTo>
                <a:lnTo>
                  <a:pt x="3684" y="1356"/>
                </a:lnTo>
                <a:lnTo>
                  <a:pt x="3688" y="1356"/>
                </a:lnTo>
                <a:lnTo>
                  <a:pt x="3690" y="1356"/>
                </a:lnTo>
                <a:lnTo>
                  <a:pt x="3688" y="1358"/>
                </a:lnTo>
                <a:lnTo>
                  <a:pt x="3684" y="1358"/>
                </a:lnTo>
                <a:lnTo>
                  <a:pt x="3680" y="1356"/>
                </a:lnTo>
                <a:lnTo>
                  <a:pt x="3678" y="1358"/>
                </a:lnTo>
                <a:lnTo>
                  <a:pt x="3678" y="1356"/>
                </a:lnTo>
                <a:lnTo>
                  <a:pt x="3678" y="1354"/>
                </a:lnTo>
                <a:lnTo>
                  <a:pt x="3672" y="1354"/>
                </a:lnTo>
                <a:lnTo>
                  <a:pt x="3664" y="1354"/>
                </a:lnTo>
                <a:lnTo>
                  <a:pt x="3660" y="1354"/>
                </a:lnTo>
                <a:lnTo>
                  <a:pt x="3658" y="1356"/>
                </a:lnTo>
                <a:lnTo>
                  <a:pt x="3660" y="1358"/>
                </a:lnTo>
                <a:lnTo>
                  <a:pt x="3662" y="1360"/>
                </a:lnTo>
                <a:lnTo>
                  <a:pt x="3662" y="1362"/>
                </a:lnTo>
                <a:lnTo>
                  <a:pt x="3664" y="1364"/>
                </a:lnTo>
                <a:lnTo>
                  <a:pt x="3666" y="1364"/>
                </a:lnTo>
                <a:lnTo>
                  <a:pt x="3668" y="1362"/>
                </a:lnTo>
                <a:lnTo>
                  <a:pt x="3672" y="1362"/>
                </a:lnTo>
                <a:lnTo>
                  <a:pt x="3672" y="1370"/>
                </a:lnTo>
                <a:lnTo>
                  <a:pt x="3674" y="1372"/>
                </a:lnTo>
                <a:lnTo>
                  <a:pt x="3674" y="1374"/>
                </a:lnTo>
                <a:lnTo>
                  <a:pt x="3680" y="1374"/>
                </a:lnTo>
                <a:lnTo>
                  <a:pt x="3686" y="1370"/>
                </a:lnTo>
                <a:lnTo>
                  <a:pt x="3692" y="1368"/>
                </a:lnTo>
                <a:lnTo>
                  <a:pt x="3698" y="1366"/>
                </a:lnTo>
                <a:lnTo>
                  <a:pt x="3700" y="1360"/>
                </a:lnTo>
                <a:lnTo>
                  <a:pt x="3704" y="1354"/>
                </a:lnTo>
                <a:lnTo>
                  <a:pt x="3706" y="1348"/>
                </a:lnTo>
                <a:lnTo>
                  <a:pt x="3708" y="1342"/>
                </a:lnTo>
                <a:lnTo>
                  <a:pt x="3712" y="1340"/>
                </a:lnTo>
                <a:lnTo>
                  <a:pt x="3714" y="1338"/>
                </a:lnTo>
                <a:lnTo>
                  <a:pt x="3712" y="1338"/>
                </a:lnTo>
                <a:lnTo>
                  <a:pt x="3710" y="1336"/>
                </a:lnTo>
                <a:lnTo>
                  <a:pt x="3710" y="1334"/>
                </a:lnTo>
                <a:lnTo>
                  <a:pt x="3706" y="1334"/>
                </a:lnTo>
                <a:lnTo>
                  <a:pt x="3704" y="1336"/>
                </a:lnTo>
                <a:lnTo>
                  <a:pt x="3702" y="1334"/>
                </a:lnTo>
                <a:lnTo>
                  <a:pt x="3702" y="1332"/>
                </a:lnTo>
                <a:lnTo>
                  <a:pt x="3704" y="1334"/>
                </a:lnTo>
                <a:lnTo>
                  <a:pt x="3706" y="1334"/>
                </a:lnTo>
                <a:lnTo>
                  <a:pt x="3706" y="1332"/>
                </a:lnTo>
                <a:close/>
                <a:moveTo>
                  <a:pt x="3658" y="1350"/>
                </a:moveTo>
                <a:lnTo>
                  <a:pt x="3658" y="1350"/>
                </a:lnTo>
                <a:lnTo>
                  <a:pt x="3660" y="1352"/>
                </a:lnTo>
                <a:lnTo>
                  <a:pt x="3662" y="1352"/>
                </a:lnTo>
                <a:lnTo>
                  <a:pt x="3666" y="1350"/>
                </a:lnTo>
                <a:lnTo>
                  <a:pt x="3666" y="1352"/>
                </a:lnTo>
                <a:lnTo>
                  <a:pt x="3670" y="1354"/>
                </a:lnTo>
                <a:lnTo>
                  <a:pt x="3672" y="1352"/>
                </a:lnTo>
                <a:lnTo>
                  <a:pt x="3674" y="1350"/>
                </a:lnTo>
                <a:lnTo>
                  <a:pt x="3672" y="1350"/>
                </a:lnTo>
                <a:lnTo>
                  <a:pt x="3672" y="1348"/>
                </a:lnTo>
                <a:lnTo>
                  <a:pt x="3664" y="1348"/>
                </a:lnTo>
                <a:lnTo>
                  <a:pt x="3662" y="1348"/>
                </a:lnTo>
                <a:lnTo>
                  <a:pt x="3658" y="1350"/>
                </a:lnTo>
                <a:close/>
                <a:moveTo>
                  <a:pt x="3738" y="1316"/>
                </a:moveTo>
                <a:lnTo>
                  <a:pt x="3738" y="1316"/>
                </a:lnTo>
                <a:lnTo>
                  <a:pt x="3740" y="1320"/>
                </a:lnTo>
                <a:lnTo>
                  <a:pt x="3740" y="1322"/>
                </a:lnTo>
                <a:lnTo>
                  <a:pt x="3744" y="1324"/>
                </a:lnTo>
                <a:lnTo>
                  <a:pt x="3746" y="1322"/>
                </a:lnTo>
                <a:lnTo>
                  <a:pt x="3750" y="1318"/>
                </a:lnTo>
                <a:lnTo>
                  <a:pt x="3752" y="1314"/>
                </a:lnTo>
                <a:lnTo>
                  <a:pt x="3750" y="1312"/>
                </a:lnTo>
                <a:lnTo>
                  <a:pt x="3748" y="1310"/>
                </a:lnTo>
                <a:lnTo>
                  <a:pt x="3748" y="1314"/>
                </a:lnTo>
                <a:lnTo>
                  <a:pt x="3746" y="1316"/>
                </a:lnTo>
                <a:lnTo>
                  <a:pt x="3742" y="1316"/>
                </a:lnTo>
                <a:lnTo>
                  <a:pt x="3738" y="1316"/>
                </a:lnTo>
                <a:close/>
                <a:moveTo>
                  <a:pt x="4272" y="1328"/>
                </a:moveTo>
                <a:lnTo>
                  <a:pt x="4272" y="1328"/>
                </a:lnTo>
                <a:lnTo>
                  <a:pt x="4274" y="1336"/>
                </a:lnTo>
                <a:lnTo>
                  <a:pt x="4274" y="1346"/>
                </a:lnTo>
                <a:lnTo>
                  <a:pt x="4278" y="1350"/>
                </a:lnTo>
                <a:lnTo>
                  <a:pt x="4280" y="1356"/>
                </a:lnTo>
                <a:lnTo>
                  <a:pt x="4286" y="1356"/>
                </a:lnTo>
                <a:lnTo>
                  <a:pt x="4290" y="1358"/>
                </a:lnTo>
                <a:lnTo>
                  <a:pt x="4294" y="1360"/>
                </a:lnTo>
                <a:lnTo>
                  <a:pt x="4298" y="1358"/>
                </a:lnTo>
                <a:lnTo>
                  <a:pt x="4296" y="1354"/>
                </a:lnTo>
                <a:lnTo>
                  <a:pt x="4294" y="1350"/>
                </a:lnTo>
                <a:lnTo>
                  <a:pt x="4298" y="1346"/>
                </a:lnTo>
                <a:lnTo>
                  <a:pt x="4300" y="1344"/>
                </a:lnTo>
                <a:lnTo>
                  <a:pt x="4300" y="1340"/>
                </a:lnTo>
                <a:lnTo>
                  <a:pt x="4308" y="1338"/>
                </a:lnTo>
                <a:lnTo>
                  <a:pt x="4308" y="1336"/>
                </a:lnTo>
                <a:lnTo>
                  <a:pt x="4310" y="1332"/>
                </a:lnTo>
                <a:lnTo>
                  <a:pt x="4308" y="1328"/>
                </a:lnTo>
                <a:lnTo>
                  <a:pt x="4304" y="1326"/>
                </a:lnTo>
                <a:lnTo>
                  <a:pt x="4304" y="1330"/>
                </a:lnTo>
                <a:lnTo>
                  <a:pt x="4302" y="1330"/>
                </a:lnTo>
                <a:lnTo>
                  <a:pt x="4298" y="1324"/>
                </a:lnTo>
                <a:lnTo>
                  <a:pt x="4296" y="1320"/>
                </a:lnTo>
                <a:lnTo>
                  <a:pt x="4296" y="1316"/>
                </a:lnTo>
                <a:lnTo>
                  <a:pt x="4294" y="1316"/>
                </a:lnTo>
                <a:lnTo>
                  <a:pt x="4292" y="1312"/>
                </a:lnTo>
                <a:lnTo>
                  <a:pt x="4290" y="1310"/>
                </a:lnTo>
                <a:lnTo>
                  <a:pt x="4288" y="1310"/>
                </a:lnTo>
                <a:lnTo>
                  <a:pt x="4284" y="1310"/>
                </a:lnTo>
                <a:lnTo>
                  <a:pt x="4282" y="1312"/>
                </a:lnTo>
                <a:lnTo>
                  <a:pt x="4280" y="1316"/>
                </a:lnTo>
                <a:lnTo>
                  <a:pt x="4284" y="1316"/>
                </a:lnTo>
                <a:lnTo>
                  <a:pt x="4286" y="1318"/>
                </a:lnTo>
                <a:lnTo>
                  <a:pt x="4290" y="1320"/>
                </a:lnTo>
                <a:lnTo>
                  <a:pt x="4286" y="1320"/>
                </a:lnTo>
                <a:lnTo>
                  <a:pt x="4286" y="1322"/>
                </a:lnTo>
                <a:lnTo>
                  <a:pt x="4282" y="1326"/>
                </a:lnTo>
                <a:lnTo>
                  <a:pt x="4280" y="1324"/>
                </a:lnTo>
                <a:lnTo>
                  <a:pt x="4280" y="1322"/>
                </a:lnTo>
                <a:lnTo>
                  <a:pt x="4278" y="1322"/>
                </a:lnTo>
                <a:lnTo>
                  <a:pt x="4276" y="1324"/>
                </a:lnTo>
                <a:lnTo>
                  <a:pt x="4274" y="1326"/>
                </a:lnTo>
                <a:lnTo>
                  <a:pt x="4278" y="1326"/>
                </a:lnTo>
                <a:lnTo>
                  <a:pt x="4280" y="1326"/>
                </a:lnTo>
                <a:lnTo>
                  <a:pt x="4280" y="1328"/>
                </a:lnTo>
                <a:lnTo>
                  <a:pt x="4280" y="1326"/>
                </a:lnTo>
                <a:lnTo>
                  <a:pt x="4282" y="1326"/>
                </a:lnTo>
                <a:lnTo>
                  <a:pt x="4280" y="1328"/>
                </a:lnTo>
                <a:lnTo>
                  <a:pt x="4278" y="1330"/>
                </a:lnTo>
                <a:lnTo>
                  <a:pt x="4276" y="1330"/>
                </a:lnTo>
                <a:lnTo>
                  <a:pt x="4272" y="1328"/>
                </a:lnTo>
                <a:close/>
                <a:moveTo>
                  <a:pt x="1056" y="1322"/>
                </a:moveTo>
                <a:lnTo>
                  <a:pt x="1056" y="1322"/>
                </a:lnTo>
                <a:lnTo>
                  <a:pt x="1052" y="1322"/>
                </a:lnTo>
                <a:lnTo>
                  <a:pt x="1050" y="1322"/>
                </a:lnTo>
                <a:lnTo>
                  <a:pt x="1044" y="1324"/>
                </a:lnTo>
                <a:lnTo>
                  <a:pt x="1044" y="1332"/>
                </a:lnTo>
                <a:lnTo>
                  <a:pt x="1044" y="1334"/>
                </a:lnTo>
                <a:lnTo>
                  <a:pt x="1046" y="1336"/>
                </a:lnTo>
                <a:lnTo>
                  <a:pt x="1052" y="1332"/>
                </a:lnTo>
                <a:lnTo>
                  <a:pt x="1058" y="1332"/>
                </a:lnTo>
                <a:lnTo>
                  <a:pt x="1072" y="1332"/>
                </a:lnTo>
                <a:lnTo>
                  <a:pt x="1074" y="1326"/>
                </a:lnTo>
                <a:lnTo>
                  <a:pt x="1076" y="1320"/>
                </a:lnTo>
                <a:lnTo>
                  <a:pt x="1072" y="1316"/>
                </a:lnTo>
                <a:lnTo>
                  <a:pt x="1068" y="1312"/>
                </a:lnTo>
                <a:lnTo>
                  <a:pt x="1062" y="1312"/>
                </a:lnTo>
                <a:lnTo>
                  <a:pt x="1056" y="1312"/>
                </a:lnTo>
                <a:lnTo>
                  <a:pt x="1056" y="1316"/>
                </a:lnTo>
                <a:lnTo>
                  <a:pt x="1056" y="1322"/>
                </a:lnTo>
                <a:close/>
                <a:moveTo>
                  <a:pt x="888" y="1316"/>
                </a:moveTo>
                <a:lnTo>
                  <a:pt x="888" y="1316"/>
                </a:lnTo>
                <a:lnTo>
                  <a:pt x="890" y="1320"/>
                </a:lnTo>
                <a:lnTo>
                  <a:pt x="894" y="1322"/>
                </a:lnTo>
                <a:lnTo>
                  <a:pt x="904" y="1322"/>
                </a:lnTo>
                <a:lnTo>
                  <a:pt x="904" y="1320"/>
                </a:lnTo>
                <a:lnTo>
                  <a:pt x="902" y="1316"/>
                </a:lnTo>
                <a:lnTo>
                  <a:pt x="898" y="1314"/>
                </a:lnTo>
                <a:lnTo>
                  <a:pt x="894" y="1314"/>
                </a:lnTo>
                <a:lnTo>
                  <a:pt x="888" y="1314"/>
                </a:lnTo>
                <a:lnTo>
                  <a:pt x="888" y="1316"/>
                </a:lnTo>
                <a:close/>
                <a:moveTo>
                  <a:pt x="774" y="1330"/>
                </a:moveTo>
                <a:lnTo>
                  <a:pt x="774" y="1330"/>
                </a:lnTo>
                <a:lnTo>
                  <a:pt x="788" y="1330"/>
                </a:lnTo>
                <a:lnTo>
                  <a:pt x="788" y="1316"/>
                </a:lnTo>
                <a:lnTo>
                  <a:pt x="780" y="1316"/>
                </a:lnTo>
                <a:lnTo>
                  <a:pt x="776" y="1320"/>
                </a:lnTo>
                <a:lnTo>
                  <a:pt x="774" y="1324"/>
                </a:lnTo>
                <a:lnTo>
                  <a:pt x="774" y="1330"/>
                </a:lnTo>
                <a:close/>
                <a:moveTo>
                  <a:pt x="2288" y="1328"/>
                </a:moveTo>
                <a:lnTo>
                  <a:pt x="2288" y="1328"/>
                </a:lnTo>
                <a:lnTo>
                  <a:pt x="2290" y="1330"/>
                </a:lnTo>
                <a:lnTo>
                  <a:pt x="2294" y="1330"/>
                </a:lnTo>
                <a:lnTo>
                  <a:pt x="2294" y="1326"/>
                </a:lnTo>
                <a:lnTo>
                  <a:pt x="2294" y="1322"/>
                </a:lnTo>
                <a:lnTo>
                  <a:pt x="2290" y="1316"/>
                </a:lnTo>
                <a:lnTo>
                  <a:pt x="2288" y="1322"/>
                </a:lnTo>
                <a:lnTo>
                  <a:pt x="2288" y="1328"/>
                </a:lnTo>
                <a:close/>
                <a:moveTo>
                  <a:pt x="2322" y="1318"/>
                </a:moveTo>
                <a:lnTo>
                  <a:pt x="2322" y="1318"/>
                </a:lnTo>
                <a:lnTo>
                  <a:pt x="2322" y="1320"/>
                </a:lnTo>
                <a:lnTo>
                  <a:pt x="2322" y="1324"/>
                </a:lnTo>
                <a:lnTo>
                  <a:pt x="2324" y="1324"/>
                </a:lnTo>
                <a:lnTo>
                  <a:pt x="2324" y="1322"/>
                </a:lnTo>
                <a:lnTo>
                  <a:pt x="2324" y="1316"/>
                </a:lnTo>
                <a:lnTo>
                  <a:pt x="2324" y="1318"/>
                </a:lnTo>
                <a:lnTo>
                  <a:pt x="2322" y="1318"/>
                </a:lnTo>
                <a:close/>
                <a:moveTo>
                  <a:pt x="3500" y="1344"/>
                </a:moveTo>
                <a:lnTo>
                  <a:pt x="3500" y="1344"/>
                </a:lnTo>
                <a:lnTo>
                  <a:pt x="3500" y="1340"/>
                </a:lnTo>
                <a:lnTo>
                  <a:pt x="3498" y="1334"/>
                </a:lnTo>
                <a:lnTo>
                  <a:pt x="3498" y="1328"/>
                </a:lnTo>
                <a:lnTo>
                  <a:pt x="3498" y="1322"/>
                </a:lnTo>
                <a:lnTo>
                  <a:pt x="3496" y="1320"/>
                </a:lnTo>
                <a:lnTo>
                  <a:pt x="3490" y="1318"/>
                </a:lnTo>
                <a:lnTo>
                  <a:pt x="3490" y="1326"/>
                </a:lnTo>
                <a:lnTo>
                  <a:pt x="3494" y="1332"/>
                </a:lnTo>
                <a:lnTo>
                  <a:pt x="3496" y="1338"/>
                </a:lnTo>
                <a:lnTo>
                  <a:pt x="3500" y="1344"/>
                </a:lnTo>
                <a:close/>
                <a:moveTo>
                  <a:pt x="950" y="1334"/>
                </a:moveTo>
                <a:lnTo>
                  <a:pt x="950" y="1334"/>
                </a:lnTo>
                <a:lnTo>
                  <a:pt x="954" y="1332"/>
                </a:lnTo>
                <a:lnTo>
                  <a:pt x="954" y="1330"/>
                </a:lnTo>
                <a:lnTo>
                  <a:pt x="952" y="1328"/>
                </a:lnTo>
                <a:lnTo>
                  <a:pt x="948" y="1328"/>
                </a:lnTo>
                <a:lnTo>
                  <a:pt x="948" y="1330"/>
                </a:lnTo>
                <a:lnTo>
                  <a:pt x="950" y="1332"/>
                </a:lnTo>
                <a:lnTo>
                  <a:pt x="950" y="1334"/>
                </a:lnTo>
                <a:close/>
                <a:moveTo>
                  <a:pt x="4036" y="1336"/>
                </a:moveTo>
                <a:lnTo>
                  <a:pt x="4036" y="1336"/>
                </a:lnTo>
                <a:lnTo>
                  <a:pt x="4042" y="1336"/>
                </a:lnTo>
                <a:lnTo>
                  <a:pt x="4044" y="1332"/>
                </a:lnTo>
                <a:lnTo>
                  <a:pt x="4042" y="1330"/>
                </a:lnTo>
                <a:lnTo>
                  <a:pt x="4038" y="1328"/>
                </a:lnTo>
                <a:lnTo>
                  <a:pt x="4036" y="1332"/>
                </a:lnTo>
                <a:lnTo>
                  <a:pt x="4036" y="1336"/>
                </a:lnTo>
                <a:close/>
                <a:moveTo>
                  <a:pt x="4120" y="1336"/>
                </a:moveTo>
                <a:lnTo>
                  <a:pt x="4120" y="1336"/>
                </a:lnTo>
                <a:lnTo>
                  <a:pt x="4128" y="1336"/>
                </a:lnTo>
                <a:lnTo>
                  <a:pt x="4128" y="1330"/>
                </a:lnTo>
                <a:lnTo>
                  <a:pt x="4126" y="1330"/>
                </a:lnTo>
                <a:lnTo>
                  <a:pt x="4122" y="1330"/>
                </a:lnTo>
                <a:lnTo>
                  <a:pt x="4120" y="1332"/>
                </a:lnTo>
                <a:lnTo>
                  <a:pt x="4120" y="1336"/>
                </a:lnTo>
                <a:close/>
                <a:moveTo>
                  <a:pt x="628" y="1340"/>
                </a:moveTo>
                <a:lnTo>
                  <a:pt x="628" y="1340"/>
                </a:lnTo>
                <a:lnTo>
                  <a:pt x="628" y="1336"/>
                </a:lnTo>
                <a:lnTo>
                  <a:pt x="628" y="1332"/>
                </a:lnTo>
                <a:lnTo>
                  <a:pt x="624" y="1330"/>
                </a:lnTo>
                <a:lnTo>
                  <a:pt x="622" y="1332"/>
                </a:lnTo>
                <a:lnTo>
                  <a:pt x="622" y="1336"/>
                </a:lnTo>
                <a:lnTo>
                  <a:pt x="624" y="1340"/>
                </a:lnTo>
                <a:lnTo>
                  <a:pt x="626" y="1340"/>
                </a:lnTo>
                <a:lnTo>
                  <a:pt x="628" y="1340"/>
                </a:lnTo>
                <a:close/>
                <a:moveTo>
                  <a:pt x="1788" y="1356"/>
                </a:moveTo>
                <a:lnTo>
                  <a:pt x="1788" y="1356"/>
                </a:lnTo>
                <a:lnTo>
                  <a:pt x="1790" y="1352"/>
                </a:lnTo>
                <a:lnTo>
                  <a:pt x="1792" y="1348"/>
                </a:lnTo>
                <a:lnTo>
                  <a:pt x="1792" y="1344"/>
                </a:lnTo>
                <a:lnTo>
                  <a:pt x="1792" y="1340"/>
                </a:lnTo>
                <a:lnTo>
                  <a:pt x="1788" y="1336"/>
                </a:lnTo>
                <a:lnTo>
                  <a:pt x="1782" y="1334"/>
                </a:lnTo>
                <a:lnTo>
                  <a:pt x="1782" y="1340"/>
                </a:lnTo>
                <a:lnTo>
                  <a:pt x="1784" y="1346"/>
                </a:lnTo>
                <a:lnTo>
                  <a:pt x="1788" y="1356"/>
                </a:lnTo>
                <a:close/>
                <a:moveTo>
                  <a:pt x="2044" y="1336"/>
                </a:moveTo>
                <a:lnTo>
                  <a:pt x="2044" y="1336"/>
                </a:lnTo>
                <a:lnTo>
                  <a:pt x="2046" y="1338"/>
                </a:lnTo>
                <a:lnTo>
                  <a:pt x="2048" y="1338"/>
                </a:lnTo>
                <a:lnTo>
                  <a:pt x="2050" y="1340"/>
                </a:lnTo>
                <a:lnTo>
                  <a:pt x="2050" y="1342"/>
                </a:lnTo>
                <a:lnTo>
                  <a:pt x="2048" y="1342"/>
                </a:lnTo>
                <a:lnTo>
                  <a:pt x="2048" y="1344"/>
                </a:lnTo>
                <a:lnTo>
                  <a:pt x="2052" y="1350"/>
                </a:lnTo>
                <a:lnTo>
                  <a:pt x="2056" y="1352"/>
                </a:lnTo>
                <a:lnTo>
                  <a:pt x="2060" y="1354"/>
                </a:lnTo>
                <a:lnTo>
                  <a:pt x="2064" y="1350"/>
                </a:lnTo>
                <a:lnTo>
                  <a:pt x="2064" y="1348"/>
                </a:lnTo>
                <a:lnTo>
                  <a:pt x="2064" y="1344"/>
                </a:lnTo>
                <a:lnTo>
                  <a:pt x="2066" y="1342"/>
                </a:lnTo>
                <a:lnTo>
                  <a:pt x="2062" y="1342"/>
                </a:lnTo>
                <a:lnTo>
                  <a:pt x="2060" y="1340"/>
                </a:lnTo>
                <a:lnTo>
                  <a:pt x="2060" y="1338"/>
                </a:lnTo>
                <a:lnTo>
                  <a:pt x="2050" y="1336"/>
                </a:lnTo>
                <a:lnTo>
                  <a:pt x="2048" y="1336"/>
                </a:lnTo>
                <a:lnTo>
                  <a:pt x="2044" y="1336"/>
                </a:lnTo>
                <a:close/>
                <a:moveTo>
                  <a:pt x="1590" y="1340"/>
                </a:moveTo>
                <a:lnTo>
                  <a:pt x="1590" y="1340"/>
                </a:lnTo>
                <a:lnTo>
                  <a:pt x="1590" y="1344"/>
                </a:lnTo>
                <a:lnTo>
                  <a:pt x="1594" y="1346"/>
                </a:lnTo>
                <a:lnTo>
                  <a:pt x="1598" y="1346"/>
                </a:lnTo>
                <a:lnTo>
                  <a:pt x="1598" y="1344"/>
                </a:lnTo>
                <a:lnTo>
                  <a:pt x="1598" y="1342"/>
                </a:lnTo>
                <a:lnTo>
                  <a:pt x="1596" y="1342"/>
                </a:lnTo>
                <a:lnTo>
                  <a:pt x="1598" y="1340"/>
                </a:lnTo>
                <a:lnTo>
                  <a:pt x="1594" y="1338"/>
                </a:lnTo>
                <a:lnTo>
                  <a:pt x="1590" y="1340"/>
                </a:lnTo>
                <a:close/>
                <a:moveTo>
                  <a:pt x="1882" y="1340"/>
                </a:moveTo>
                <a:lnTo>
                  <a:pt x="1882" y="1340"/>
                </a:lnTo>
                <a:lnTo>
                  <a:pt x="1876" y="1338"/>
                </a:lnTo>
                <a:lnTo>
                  <a:pt x="1870" y="1340"/>
                </a:lnTo>
                <a:lnTo>
                  <a:pt x="1864" y="1344"/>
                </a:lnTo>
                <a:lnTo>
                  <a:pt x="1862" y="1350"/>
                </a:lnTo>
                <a:lnTo>
                  <a:pt x="1872" y="1354"/>
                </a:lnTo>
                <a:lnTo>
                  <a:pt x="1882" y="1356"/>
                </a:lnTo>
                <a:lnTo>
                  <a:pt x="1882" y="1348"/>
                </a:lnTo>
                <a:lnTo>
                  <a:pt x="1882" y="1340"/>
                </a:lnTo>
                <a:close/>
                <a:moveTo>
                  <a:pt x="2400" y="1342"/>
                </a:moveTo>
                <a:lnTo>
                  <a:pt x="2400" y="1342"/>
                </a:lnTo>
                <a:lnTo>
                  <a:pt x="2400" y="1352"/>
                </a:lnTo>
                <a:lnTo>
                  <a:pt x="2404" y="1352"/>
                </a:lnTo>
                <a:lnTo>
                  <a:pt x="2406" y="1350"/>
                </a:lnTo>
                <a:lnTo>
                  <a:pt x="2408" y="1344"/>
                </a:lnTo>
                <a:lnTo>
                  <a:pt x="2408" y="1342"/>
                </a:lnTo>
                <a:lnTo>
                  <a:pt x="2406" y="1340"/>
                </a:lnTo>
                <a:lnTo>
                  <a:pt x="2404" y="1340"/>
                </a:lnTo>
                <a:lnTo>
                  <a:pt x="2400" y="1342"/>
                </a:lnTo>
                <a:close/>
                <a:moveTo>
                  <a:pt x="1820" y="1360"/>
                </a:moveTo>
                <a:lnTo>
                  <a:pt x="1820" y="1360"/>
                </a:lnTo>
                <a:lnTo>
                  <a:pt x="1820" y="1362"/>
                </a:lnTo>
                <a:lnTo>
                  <a:pt x="1822" y="1366"/>
                </a:lnTo>
                <a:lnTo>
                  <a:pt x="1824" y="1368"/>
                </a:lnTo>
                <a:lnTo>
                  <a:pt x="1824" y="1370"/>
                </a:lnTo>
                <a:lnTo>
                  <a:pt x="1830" y="1370"/>
                </a:lnTo>
                <a:lnTo>
                  <a:pt x="1834" y="1366"/>
                </a:lnTo>
                <a:lnTo>
                  <a:pt x="1836" y="1362"/>
                </a:lnTo>
                <a:lnTo>
                  <a:pt x="1836" y="1356"/>
                </a:lnTo>
                <a:lnTo>
                  <a:pt x="1834" y="1354"/>
                </a:lnTo>
                <a:lnTo>
                  <a:pt x="1832" y="1352"/>
                </a:lnTo>
                <a:lnTo>
                  <a:pt x="1832" y="1346"/>
                </a:lnTo>
                <a:lnTo>
                  <a:pt x="1828" y="1348"/>
                </a:lnTo>
                <a:lnTo>
                  <a:pt x="1824" y="1352"/>
                </a:lnTo>
                <a:lnTo>
                  <a:pt x="1820" y="1360"/>
                </a:lnTo>
                <a:close/>
                <a:moveTo>
                  <a:pt x="1444" y="1350"/>
                </a:moveTo>
                <a:lnTo>
                  <a:pt x="1444" y="1350"/>
                </a:lnTo>
                <a:lnTo>
                  <a:pt x="1446" y="1360"/>
                </a:lnTo>
                <a:lnTo>
                  <a:pt x="1450" y="1360"/>
                </a:lnTo>
                <a:lnTo>
                  <a:pt x="1452" y="1360"/>
                </a:lnTo>
                <a:lnTo>
                  <a:pt x="1454" y="1362"/>
                </a:lnTo>
                <a:lnTo>
                  <a:pt x="1458" y="1362"/>
                </a:lnTo>
                <a:lnTo>
                  <a:pt x="1460" y="1356"/>
                </a:lnTo>
                <a:lnTo>
                  <a:pt x="1460" y="1350"/>
                </a:lnTo>
                <a:lnTo>
                  <a:pt x="1452" y="1348"/>
                </a:lnTo>
                <a:lnTo>
                  <a:pt x="1448" y="1348"/>
                </a:lnTo>
                <a:lnTo>
                  <a:pt x="1444" y="1350"/>
                </a:lnTo>
                <a:close/>
                <a:moveTo>
                  <a:pt x="2638" y="1348"/>
                </a:moveTo>
                <a:lnTo>
                  <a:pt x="2638" y="1348"/>
                </a:lnTo>
                <a:lnTo>
                  <a:pt x="2636" y="1358"/>
                </a:lnTo>
                <a:lnTo>
                  <a:pt x="2636" y="1364"/>
                </a:lnTo>
                <a:lnTo>
                  <a:pt x="2638" y="1370"/>
                </a:lnTo>
                <a:lnTo>
                  <a:pt x="2642" y="1370"/>
                </a:lnTo>
                <a:lnTo>
                  <a:pt x="2644" y="1370"/>
                </a:lnTo>
                <a:lnTo>
                  <a:pt x="2644" y="1372"/>
                </a:lnTo>
                <a:lnTo>
                  <a:pt x="2642" y="1374"/>
                </a:lnTo>
                <a:lnTo>
                  <a:pt x="2650" y="1374"/>
                </a:lnTo>
                <a:lnTo>
                  <a:pt x="2656" y="1372"/>
                </a:lnTo>
                <a:lnTo>
                  <a:pt x="2658" y="1374"/>
                </a:lnTo>
                <a:lnTo>
                  <a:pt x="2660" y="1376"/>
                </a:lnTo>
                <a:lnTo>
                  <a:pt x="2664" y="1376"/>
                </a:lnTo>
                <a:lnTo>
                  <a:pt x="2666" y="1362"/>
                </a:lnTo>
                <a:lnTo>
                  <a:pt x="2666" y="1352"/>
                </a:lnTo>
                <a:lnTo>
                  <a:pt x="2638" y="1348"/>
                </a:lnTo>
                <a:close/>
                <a:moveTo>
                  <a:pt x="2808" y="1350"/>
                </a:moveTo>
                <a:lnTo>
                  <a:pt x="2808" y="1350"/>
                </a:lnTo>
                <a:lnTo>
                  <a:pt x="2806" y="1352"/>
                </a:lnTo>
                <a:lnTo>
                  <a:pt x="2806" y="1354"/>
                </a:lnTo>
                <a:lnTo>
                  <a:pt x="2804" y="1354"/>
                </a:lnTo>
                <a:lnTo>
                  <a:pt x="2806" y="1356"/>
                </a:lnTo>
                <a:lnTo>
                  <a:pt x="2802" y="1356"/>
                </a:lnTo>
                <a:lnTo>
                  <a:pt x="2800" y="1354"/>
                </a:lnTo>
                <a:lnTo>
                  <a:pt x="2798" y="1350"/>
                </a:lnTo>
                <a:lnTo>
                  <a:pt x="2794" y="1348"/>
                </a:lnTo>
                <a:lnTo>
                  <a:pt x="2794" y="1350"/>
                </a:lnTo>
                <a:lnTo>
                  <a:pt x="2792" y="1354"/>
                </a:lnTo>
                <a:lnTo>
                  <a:pt x="2796" y="1354"/>
                </a:lnTo>
                <a:lnTo>
                  <a:pt x="2798" y="1356"/>
                </a:lnTo>
                <a:lnTo>
                  <a:pt x="2796" y="1356"/>
                </a:lnTo>
                <a:lnTo>
                  <a:pt x="2792" y="1358"/>
                </a:lnTo>
                <a:lnTo>
                  <a:pt x="2794" y="1360"/>
                </a:lnTo>
                <a:lnTo>
                  <a:pt x="2794" y="1362"/>
                </a:lnTo>
                <a:lnTo>
                  <a:pt x="2796" y="1362"/>
                </a:lnTo>
                <a:lnTo>
                  <a:pt x="2800" y="1362"/>
                </a:lnTo>
                <a:lnTo>
                  <a:pt x="2798" y="1362"/>
                </a:lnTo>
                <a:lnTo>
                  <a:pt x="2796" y="1362"/>
                </a:lnTo>
                <a:lnTo>
                  <a:pt x="2796" y="1360"/>
                </a:lnTo>
                <a:lnTo>
                  <a:pt x="2802" y="1360"/>
                </a:lnTo>
                <a:lnTo>
                  <a:pt x="2804" y="1362"/>
                </a:lnTo>
                <a:lnTo>
                  <a:pt x="2806" y="1360"/>
                </a:lnTo>
                <a:lnTo>
                  <a:pt x="2800" y="1358"/>
                </a:lnTo>
                <a:lnTo>
                  <a:pt x="2796" y="1356"/>
                </a:lnTo>
                <a:lnTo>
                  <a:pt x="2800" y="1356"/>
                </a:lnTo>
                <a:lnTo>
                  <a:pt x="2802" y="1358"/>
                </a:lnTo>
                <a:lnTo>
                  <a:pt x="2804" y="1358"/>
                </a:lnTo>
                <a:lnTo>
                  <a:pt x="2806" y="1358"/>
                </a:lnTo>
                <a:lnTo>
                  <a:pt x="2806" y="1356"/>
                </a:lnTo>
                <a:lnTo>
                  <a:pt x="2808" y="1354"/>
                </a:lnTo>
                <a:lnTo>
                  <a:pt x="2808" y="1352"/>
                </a:lnTo>
                <a:lnTo>
                  <a:pt x="2808" y="1350"/>
                </a:lnTo>
                <a:close/>
                <a:moveTo>
                  <a:pt x="3134" y="1362"/>
                </a:moveTo>
                <a:lnTo>
                  <a:pt x="3134" y="1362"/>
                </a:lnTo>
                <a:lnTo>
                  <a:pt x="3140" y="1362"/>
                </a:lnTo>
                <a:lnTo>
                  <a:pt x="3146" y="1360"/>
                </a:lnTo>
                <a:lnTo>
                  <a:pt x="3150" y="1358"/>
                </a:lnTo>
                <a:lnTo>
                  <a:pt x="3150" y="1350"/>
                </a:lnTo>
                <a:lnTo>
                  <a:pt x="3144" y="1348"/>
                </a:lnTo>
                <a:lnTo>
                  <a:pt x="3138" y="1350"/>
                </a:lnTo>
                <a:lnTo>
                  <a:pt x="3134" y="1354"/>
                </a:lnTo>
                <a:lnTo>
                  <a:pt x="3134" y="1362"/>
                </a:lnTo>
                <a:close/>
                <a:moveTo>
                  <a:pt x="808" y="1354"/>
                </a:moveTo>
                <a:lnTo>
                  <a:pt x="808" y="1354"/>
                </a:lnTo>
                <a:lnTo>
                  <a:pt x="812" y="1364"/>
                </a:lnTo>
                <a:lnTo>
                  <a:pt x="816" y="1368"/>
                </a:lnTo>
                <a:lnTo>
                  <a:pt x="822" y="1370"/>
                </a:lnTo>
                <a:lnTo>
                  <a:pt x="822" y="1364"/>
                </a:lnTo>
                <a:lnTo>
                  <a:pt x="824" y="1360"/>
                </a:lnTo>
                <a:lnTo>
                  <a:pt x="820" y="1356"/>
                </a:lnTo>
                <a:lnTo>
                  <a:pt x="818" y="1350"/>
                </a:lnTo>
                <a:lnTo>
                  <a:pt x="812" y="1352"/>
                </a:lnTo>
                <a:lnTo>
                  <a:pt x="808" y="1354"/>
                </a:lnTo>
                <a:close/>
                <a:moveTo>
                  <a:pt x="2690" y="1360"/>
                </a:moveTo>
                <a:lnTo>
                  <a:pt x="2690" y="1360"/>
                </a:lnTo>
                <a:lnTo>
                  <a:pt x="2686" y="1356"/>
                </a:lnTo>
                <a:lnTo>
                  <a:pt x="2680" y="1354"/>
                </a:lnTo>
                <a:lnTo>
                  <a:pt x="2672" y="1358"/>
                </a:lnTo>
                <a:lnTo>
                  <a:pt x="2670" y="1364"/>
                </a:lnTo>
                <a:lnTo>
                  <a:pt x="2668" y="1372"/>
                </a:lnTo>
                <a:lnTo>
                  <a:pt x="2668" y="1382"/>
                </a:lnTo>
                <a:lnTo>
                  <a:pt x="2670" y="1382"/>
                </a:lnTo>
                <a:lnTo>
                  <a:pt x="2672" y="1384"/>
                </a:lnTo>
                <a:lnTo>
                  <a:pt x="2672" y="1386"/>
                </a:lnTo>
                <a:lnTo>
                  <a:pt x="2676" y="1388"/>
                </a:lnTo>
                <a:lnTo>
                  <a:pt x="2678" y="1390"/>
                </a:lnTo>
                <a:lnTo>
                  <a:pt x="2682" y="1396"/>
                </a:lnTo>
                <a:lnTo>
                  <a:pt x="2686" y="1398"/>
                </a:lnTo>
                <a:lnTo>
                  <a:pt x="2690" y="1402"/>
                </a:lnTo>
                <a:lnTo>
                  <a:pt x="2692" y="1400"/>
                </a:lnTo>
                <a:lnTo>
                  <a:pt x="2694" y="1398"/>
                </a:lnTo>
                <a:lnTo>
                  <a:pt x="2696" y="1396"/>
                </a:lnTo>
                <a:lnTo>
                  <a:pt x="2698" y="1398"/>
                </a:lnTo>
                <a:lnTo>
                  <a:pt x="2702" y="1390"/>
                </a:lnTo>
                <a:lnTo>
                  <a:pt x="2706" y="1384"/>
                </a:lnTo>
                <a:lnTo>
                  <a:pt x="2710" y="1376"/>
                </a:lnTo>
                <a:lnTo>
                  <a:pt x="2710" y="1372"/>
                </a:lnTo>
                <a:lnTo>
                  <a:pt x="2708" y="1366"/>
                </a:lnTo>
                <a:lnTo>
                  <a:pt x="2704" y="1368"/>
                </a:lnTo>
                <a:lnTo>
                  <a:pt x="2700" y="1366"/>
                </a:lnTo>
                <a:lnTo>
                  <a:pt x="2698" y="1362"/>
                </a:lnTo>
                <a:lnTo>
                  <a:pt x="2696" y="1358"/>
                </a:lnTo>
                <a:lnTo>
                  <a:pt x="2694" y="1358"/>
                </a:lnTo>
                <a:lnTo>
                  <a:pt x="2690" y="1360"/>
                </a:lnTo>
                <a:close/>
                <a:moveTo>
                  <a:pt x="2850" y="1360"/>
                </a:moveTo>
                <a:lnTo>
                  <a:pt x="2850" y="1360"/>
                </a:lnTo>
                <a:lnTo>
                  <a:pt x="2854" y="1360"/>
                </a:lnTo>
                <a:lnTo>
                  <a:pt x="2852" y="1354"/>
                </a:lnTo>
                <a:lnTo>
                  <a:pt x="2850" y="1354"/>
                </a:lnTo>
                <a:lnTo>
                  <a:pt x="2848" y="1358"/>
                </a:lnTo>
                <a:lnTo>
                  <a:pt x="2850" y="1360"/>
                </a:lnTo>
                <a:close/>
                <a:moveTo>
                  <a:pt x="1542" y="1360"/>
                </a:moveTo>
                <a:lnTo>
                  <a:pt x="1542" y="1360"/>
                </a:lnTo>
                <a:lnTo>
                  <a:pt x="1544" y="1364"/>
                </a:lnTo>
                <a:lnTo>
                  <a:pt x="1544" y="1368"/>
                </a:lnTo>
                <a:lnTo>
                  <a:pt x="1544" y="1372"/>
                </a:lnTo>
                <a:lnTo>
                  <a:pt x="1544" y="1374"/>
                </a:lnTo>
                <a:lnTo>
                  <a:pt x="1550" y="1374"/>
                </a:lnTo>
                <a:lnTo>
                  <a:pt x="1552" y="1372"/>
                </a:lnTo>
                <a:lnTo>
                  <a:pt x="1558" y="1366"/>
                </a:lnTo>
                <a:lnTo>
                  <a:pt x="1556" y="1362"/>
                </a:lnTo>
                <a:lnTo>
                  <a:pt x="1552" y="1360"/>
                </a:lnTo>
                <a:lnTo>
                  <a:pt x="1548" y="1358"/>
                </a:lnTo>
                <a:lnTo>
                  <a:pt x="1542" y="1360"/>
                </a:lnTo>
                <a:close/>
                <a:moveTo>
                  <a:pt x="2748" y="1362"/>
                </a:moveTo>
                <a:lnTo>
                  <a:pt x="2748" y="1362"/>
                </a:lnTo>
                <a:lnTo>
                  <a:pt x="2748" y="1366"/>
                </a:lnTo>
                <a:lnTo>
                  <a:pt x="2750" y="1368"/>
                </a:lnTo>
                <a:lnTo>
                  <a:pt x="2752" y="1368"/>
                </a:lnTo>
                <a:lnTo>
                  <a:pt x="2754" y="1364"/>
                </a:lnTo>
                <a:lnTo>
                  <a:pt x="2752" y="1360"/>
                </a:lnTo>
                <a:lnTo>
                  <a:pt x="2750" y="1360"/>
                </a:lnTo>
                <a:lnTo>
                  <a:pt x="2748" y="1362"/>
                </a:lnTo>
                <a:close/>
                <a:moveTo>
                  <a:pt x="1184" y="1366"/>
                </a:moveTo>
                <a:lnTo>
                  <a:pt x="1184" y="1366"/>
                </a:lnTo>
                <a:lnTo>
                  <a:pt x="1186" y="1378"/>
                </a:lnTo>
                <a:lnTo>
                  <a:pt x="1188" y="1384"/>
                </a:lnTo>
                <a:lnTo>
                  <a:pt x="1192" y="1388"/>
                </a:lnTo>
                <a:lnTo>
                  <a:pt x="1190" y="1390"/>
                </a:lnTo>
                <a:lnTo>
                  <a:pt x="1190" y="1394"/>
                </a:lnTo>
                <a:lnTo>
                  <a:pt x="1194" y="1394"/>
                </a:lnTo>
                <a:lnTo>
                  <a:pt x="1198" y="1396"/>
                </a:lnTo>
                <a:lnTo>
                  <a:pt x="1202" y="1388"/>
                </a:lnTo>
                <a:lnTo>
                  <a:pt x="1204" y="1382"/>
                </a:lnTo>
                <a:lnTo>
                  <a:pt x="1202" y="1378"/>
                </a:lnTo>
                <a:lnTo>
                  <a:pt x="1204" y="1376"/>
                </a:lnTo>
                <a:lnTo>
                  <a:pt x="1206" y="1374"/>
                </a:lnTo>
                <a:lnTo>
                  <a:pt x="1204" y="1370"/>
                </a:lnTo>
                <a:lnTo>
                  <a:pt x="1200" y="1368"/>
                </a:lnTo>
                <a:lnTo>
                  <a:pt x="1196" y="1366"/>
                </a:lnTo>
                <a:lnTo>
                  <a:pt x="1192" y="1364"/>
                </a:lnTo>
                <a:lnTo>
                  <a:pt x="1188" y="1362"/>
                </a:lnTo>
                <a:lnTo>
                  <a:pt x="1188" y="1364"/>
                </a:lnTo>
                <a:lnTo>
                  <a:pt x="1184" y="1366"/>
                </a:lnTo>
                <a:close/>
                <a:moveTo>
                  <a:pt x="1884" y="1368"/>
                </a:moveTo>
                <a:lnTo>
                  <a:pt x="1884" y="1368"/>
                </a:lnTo>
                <a:lnTo>
                  <a:pt x="1884" y="1370"/>
                </a:lnTo>
                <a:lnTo>
                  <a:pt x="1884" y="1372"/>
                </a:lnTo>
                <a:lnTo>
                  <a:pt x="1886" y="1374"/>
                </a:lnTo>
                <a:lnTo>
                  <a:pt x="1886" y="1376"/>
                </a:lnTo>
                <a:lnTo>
                  <a:pt x="1888" y="1376"/>
                </a:lnTo>
                <a:lnTo>
                  <a:pt x="1890" y="1374"/>
                </a:lnTo>
                <a:lnTo>
                  <a:pt x="1892" y="1376"/>
                </a:lnTo>
                <a:lnTo>
                  <a:pt x="1892" y="1380"/>
                </a:lnTo>
                <a:lnTo>
                  <a:pt x="1900" y="1382"/>
                </a:lnTo>
                <a:lnTo>
                  <a:pt x="1900" y="1378"/>
                </a:lnTo>
                <a:lnTo>
                  <a:pt x="1896" y="1374"/>
                </a:lnTo>
                <a:lnTo>
                  <a:pt x="1896" y="1372"/>
                </a:lnTo>
                <a:lnTo>
                  <a:pt x="1896" y="1370"/>
                </a:lnTo>
                <a:lnTo>
                  <a:pt x="1898" y="1374"/>
                </a:lnTo>
                <a:lnTo>
                  <a:pt x="1900" y="1374"/>
                </a:lnTo>
                <a:lnTo>
                  <a:pt x="1902" y="1372"/>
                </a:lnTo>
                <a:lnTo>
                  <a:pt x="1896" y="1368"/>
                </a:lnTo>
                <a:lnTo>
                  <a:pt x="1892" y="1362"/>
                </a:lnTo>
                <a:lnTo>
                  <a:pt x="1892" y="1366"/>
                </a:lnTo>
                <a:lnTo>
                  <a:pt x="1890" y="1368"/>
                </a:lnTo>
                <a:lnTo>
                  <a:pt x="1888" y="1370"/>
                </a:lnTo>
                <a:lnTo>
                  <a:pt x="1884" y="1368"/>
                </a:lnTo>
                <a:close/>
                <a:moveTo>
                  <a:pt x="1082" y="1372"/>
                </a:moveTo>
                <a:lnTo>
                  <a:pt x="1082" y="1372"/>
                </a:lnTo>
                <a:lnTo>
                  <a:pt x="1084" y="1368"/>
                </a:lnTo>
                <a:lnTo>
                  <a:pt x="1082" y="1364"/>
                </a:lnTo>
                <a:lnTo>
                  <a:pt x="1078" y="1364"/>
                </a:lnTo>
                <a:lnTo>
                  <a:pt x="1078" y="1370"/>
                </a:lnTo>
                <a:lnTo>
                  <a:pt x="1080" y="1372"/>
                </a:lnTo>
                <a:lnTo>
                  <a:pt x="1082" y="1372"/>
                </a:lnTo>
                <a:close/>
                <a:moveTo>
                  <a:pt x="3344" y="1378"/>
                </a:moveTo>
                <a:lnTo>
                  <a:pt x="3344" y="1378"/>
                </a:lnTo>
                <a:lnTo>
                  <a:pt x="3346" y="1382"/>
                </a:lnTo>
                <a:lnTo>
                  <a:pt x="3348" y="1384"/>
                </a:lnTo>
                <a:lnTo>
                  <a:pt x="3348" y="1380"/>
                </a:lnTo>
                <a:lnTo>
                  <a:pt x="3344" y="1378"/>
                </a:lnTo>
                <a:close/>
                <a:moveTo>
                  <a:pt x="3352" y="1378"/>
                </a:moveTo>
                <a:lnTo>
                  <a:pt x="3352" y="1378"/>
                </a:lnTo>
                <a:lnTo>
                  <a:pt x="3350" y="1376"/>
                </a:lnTo>
                <a:lnTo>
                  <a:pt x="3348" y="1374"/>
                </a:lnTo>
                <a:lnTo>
                  <a:pt x="3346" y="1370"/>
                </a:lnTo>
                <a:lnTo>
                  <a:pt x="3344" y="1368"/>
                </a:lnTo>
                <a:lnTo>
                  <a:pt x="3344" y="1370"/>
                </a:lnTo>
                <a:lnTo>
                  <a:pt x="3342" y="1374"/>
                </a:lnTo>
                <a:lnTo>
                  <a:pt x="3344" y="1374"/>
                </a:lnTo>
                <a:lnTo>
                  <a:pt x="3346" y="1374"/>
                </a:lnTo>
                <a:lnTo>
                  <a:pt x="3348" y="1380"/>
                </a:lnTo>
                <a:lnTo>
                  <a:pt x="3352" y="1380"/>
                </a:lnTo>
                <a:lnTo>
                  <a:pt x="3352" y="1378"/>
                </a:lnTo>
                <a:close/>
                <a:moveTo>
                  <a:pt x="4294" y="1380"/>
                </a:moveTo>
                <a:lnTo>
                  <a:pt x="4294" y="1380"/>
                </a:lnTo>
                <a:lnTo>
                  <a:pt x="4298" y="1382"/>
                </a:lnTo>
                <a:lnTo>
                  <a:pt x="4300" y="1384"/>
                </a:lnTo>
                <a:lnTo>
                  <a:pt x="4302" y="1384"/>
                </a:lnTo>
                <a:lnTo>
                  <a:pt x="4302" y="1376"/>
                </a:lnTo>
                <a:lnTo>
                  <a:pt x="4302" y="1368"/>
                </a:lnTo>
                <a:lnTo>
                  <a:pt x="4296" y="1368"/>
                </a:lnTo>
                <a:lnTo>
                  <a:pt x="4296" y="1374"/>
                </a:lnTo>
                <a:lnTo>
                  <a:pt x="4294" y="1380"/>
                </a:lnTo>
                <a:close/>
                <a:moveTo>
                  <a:pt x="2220" y="1368"/>
                </a:moveTo>
                <a:lnTo>
                  <a:pt x="2220" y="1368"/>
                </a:lnTo>
                <a:lnTo>
                  <a:pt x="2220" y="1370"/>
                </a:lnTo>
                <a:lnTo>
                  <a:pt x="2220" y="1374"/>
                </a:lnTo>
                <a:lnTo>
                  <a:pt x="2226" y="1374"/>
                </a:lnTo>
                <a:lnTo>
                  <a:pt x="2224" y="1370"/>
                </a:lnTo>
                <a:lnTo>
                  <a:pt x="2220" y="1368"/>
                </a:lnTo>
                <a:close/>
                <a:moveTo>
                  <a:pt x="2502" y="1384"/>
                </a:moveTo>
                <a:lnTo>
                  <a:pt x="2502" y="1384"/>
                </a:lnTo>
                <a:lnTo>
                  <a:pt x="2502" y="1382"/>
                </a:lnTo>
                <a:lnTo>
                  <a:pt x="2504" y="1380"/>
                </a:lnTo>
                <a:lnTo>
                  <a:pt x="2506" y="1376"/>
                </a:lnTo>
                <a:lnTo>
                  <a:pt x="2502" y="1370"/>
                </a:lnTo>
                <a:lnTo>
                  <a:pt x="2500" y="1370"/>
                </a:lnTo>
                <a:lnTo>
                  <a:pt x="2496" y="1368"/>
                </a:lnTo>
                <a:lnTo>
                  <a:pt x="2492" y="1374"/>
                </a:lnTo>
                <a:lnTo>
                  <a:pt x="2492" y="1380"/>
                </a:lnTo>
                <a:lnTo>
                  <a:pt x="2494" y="1384"/>
                </a:lnTo>
                <a:lnTo>
                  <a:pt x="2502" y="1384"/>
                </a:lnTo>
                <a:close/>
                <a:moveTo>
                  <a:pt x="1946" y="1392"/>
                </a:moveTo>
                <a:lnTo>
                  <a:pt x="1946" y="1392"/>
                </a:lnTo>
                <a:lnTo>
                  <a:pt x="1956" y="1388"/>
                </a:lnTo>
                <a:lnTo>
                  <a:pt x="1956" y="1382"/>
                </a:lnTo>
                <a:lnTo>
                  <a:pt x="1956" y="1378"/>
                </a:lnTo>
                <a:lnTo>
                  <a:pt x="1952" y="1376"/>
                </a:lnTo>
                <a:lnTo>
                  <a:pt x="1946" y="1376"/>
                </a:lnTo>
                <a:lnTo>
                  <a:pt x="1944" y="1380"/>
                </a:lnTo>
                <a:lnTo>
                  <a:pt x="1944" y="1384"/>
                </a:lnTo>
                <a:lnTo>
                  <a:pt x="1944" y="1388"/>
                </a:lnTo>
                <a:lnTo>
                  <a:pt x="1946" y="1392"/>
                </a:lnTo>
                <a:close/>
                <a:moveTo>
                  <a:pt x="3348" y="1386"/>
                </a:moveTo>
                <a:lnTo>
                  <a:pt x="3348" y="1386"/>
                </a:lnTo>
                <a:lnTo>
                  <a:pt x="3350" y="1386"/>
                </a:lnTo>
                <a:lnTo>
                  <a:pt x="3350" y="1388"/>
                </a:lnTo>
                <a:lnTo>
                  <a:pt x="3352" y="1388"/>
                </a:lnTo>
                <a:lnTo>
                  <a:pt x="3354" y="1384"/>
                </a:lnTo>
                <a:lnTo>
                  <a:pt x="3352" y="1382"/>
                </a:lnTo>
                <a:lnTo>
                  <a:pt x="3350" y="1382"/>
                </a:lnTo>
                <a:lnTo>
                  <a:pt x="3350" y="1384"/>
                </a:lnTo>
                <a:lnTo>
                  <a:pt x="3348" y="1386"/>
                </a:lnTo>
                <a:close/>
                <a:moveTo>
                  <a:pt x="1928" y="1398"/>
                </a:moveTo>
                <a:lnTo>
                  <a:pt x="1928" y="1398"/>
                </a:lnTo>
                <a:lnTo>
                  <a:pt x="1924" y="1386"/>
                </a:lnTo>
                <a:lnTo>
                  <a:pt x="1920" y="1388"/>
                </a:lnTo>
                <a:lnTo>
                  <a:pt x="1916" y="1390"/>
                </a:lnTo>
                <a:lnTo>
                  <a:pt x="1916" y="1392"/>
                </a:lnTo>
                <a:lnTo>
                  <a:pt x="1916" y="1396"/>
                </a:lnTo>
                <a:lnTo>
                  <a:pt x="1918" y="1400"/>
                </a:lnTo>
                <a:lnTo>
                  <a:pt x="1920" y="1400"/>
                </a:lnTo>
                <a:lnTo>
                  <a:pt x="1924" y="1400"/>
                </a:lnTo>
                <a:lnTo>
                  <a:pt x="1928" y="1398"/>
                </a:lnTo>
                <a:close/>
                <a:moveTo>
                  <a:pt x="2860" y="1396"/>
                </a:moveTo>
                <a:lnTo>
                  <a:pt x="2860" y="1396"/>
                </a:lnTo>
                <a:lnTo>
                  <a:pt x="2860" y="1400"/>
                </a:lnTo>
                <a:lnTo>
                  <a:pt x="2860" y="1402"/>
                </a:lnTo>
                <a:lnTo>
                  <a:pt x="2856" y="1402"/>
                </a:lnTo>
                <a:lnTo>
                  <a:pt x="2858" y="1410"/>
                </a:lnTo>
                <a:lnTo>
                  <a:pt x="2862" y="1414"/>
                </a:lnTo>
                <a:lnTo>
                  <a:pt x="2864" y="1418"/>
                </a:lnTo>
                <a:lnTo>
                  <a:pt x="2866" y="1428"/>
                </a:lnTo>
                <a:lnTo>
                  <a:pt x="2870" y="1426"/>
                </a:lnTo>
                <a:lnTo>
                  <a:pt x="2872" y="1424"/>
                </a:lnTo>
                <a:lnTo>
                  <a:pt x="2880" y="1426"/>
                </a:lnTo>
                <a:lnTo>
                  <a:pt x="2886" y="1426"/>
                </a:lnTo>
                <a:lnTo>
                  <a:pt x="2890" y="1424"/>
                </a:lnTo>
                <a:lnTo>
                  <a:pt x="2892" y="1422"/>
                </a:lnTo>
                <a:lnTo>
                  <a:pt x="2892" y="1424"/>
                </a:lnTo>
                <a:lnTo>
                  <a:pt x="2894" y="1424"/>
                </a:lnTo>
                <a:lnTo>
                  <a:pt x="2894" y="1412"/>
                </a:lnTo>
                <a:lnTo>
                  <a:pt x="2898" y="1412"/>
                </a:lnTo>
                <a:lnTo>
                  <a:pt x="2900" y="1410"/>
                </a:lnTo>
                <a:lnTo>
                  <a:pt x="2898" y="1406"/>
                </a:lnTo>
                <a:lnTo>
                  <a:pt x="2894" y="1404"/>
                </a:lnTo>
                <a:lnTo>
                  <a:pt x="2892" y="1400"/>
                </a:lnTo>
                <a:lnTo>
                  <a:pt x="2892" y="1394"/>
                </a:lnTo>
                <a:lnTo>
                  <a:pt x="2884" y="1392"/>
                </a:lnTo>
                <a:lnTo>
                  <a:pt x="2876" y="1392"/>
                </a:lnTo>
                <a:lnTo>
                  <a:pt x="2860" y="1396"/>
                </a:lnTo>
                <a:close/>
                <a:moveTo>
                  <a:pt x="3352" y="1398"/>
                </a:moveTo>
                <a:lnTo>
                  <a:pt x="3352" y="1398"/>
                </a:lnTo>
                <a:lnTo>
                  <a:pt x="3354" y="1398"/>
                </a:lnTo>
                <a:lnTo>
                  <a:pt x="3356" y="1402"/>
                </a:lnTo>
                <a:lnTo>
                  <a:pt x="3358" y="1404"/>
                </a:lnTo>
                <a:lnTo>
                  <a:pt x="3360" y="1406"/>
                </a:lnTo>
                <a:lnTo>
                  <a:pt x="3358" y="1400"/>
                </a:lnTo>
                <a:lnTo>
                  <a:pt x="3358" y="1398"/>
                </a:lnTo>
                <a:lnTo>
                  <a:pt x="3360" y="1396"/>
                </a:lnTo>
                <a:lnTo>
                  <a:pt x="3356" y="1394"/>
                </a:lnTo>
                <a:lnTo>
                  <a:pt x="3354" y="1392"/>
                </a:lnTo>
                <a:lnTo>
                  <a:pt x="3352" y="1394"/>
                </a:lnTo>
                <a:lnTo>
                  <a:pt x="3352" y="1398"/>
                </a:lnTo>
                <a:close/>
                <a:moveTo>
                  <a:pt x="2184" y="1396"/>
                </a:moveTo>
                <a:lnTo>
                  <a:pt x="2184" y="1396"/>
                </a:lnTo>
                <a:lnTo>
                  <a:pt x="2186" y="1396"/>
                </a:lnTo>
                <a:lnTo>
                  <a:pt x="2188" y="1396"/>
                </a:lnTo>
                <a:lnTo>
                  <a:pt x="2188" y="1394"/>
                </a:lnTo>
                <a:lnTo>
                  <a:pt x="2184" y="1392"/>
                </a:lnTo>
                <a:lnTo>
                  <a:pt x="2184" y="1396"/>
                </a:lnTo>
                <a:close/>
                <a:moveTo>
                  <a:pt x="2830" y="1402"/>
                </a:moveTo>
                <a:lnTo>
                  <a:pt x="2830" y="1402"/>
                </a:lnTo>
                <a:lnTo>
                  <a:pt x="2832" y="1400"/>
                </a:lnTo>
                <a:lnTo>
                  <a:pt x="2834" y="1398"/>
                </a:lnTo>
                <a:lnTo>
                  <a:pt x="2832" y="1394"/>
                </a:lnTo>
                <a:lnTo>
                  <a:pt x="2830" y="1394"/>
                </a:lnTo>
                <a:lnTo>
                  <a:pt x="2830" y="1402"/>
                </a:lnTo>
                <a:close/>
                <a:moveTo>
                  <a:pt x="2452" y="1404"/>
                </a:moveTo>
                <a:lnTo>
                  <a:pt x="2452" y="1404"/>
                </a:lnTo>
                <a:lnTo>
                  <a:pt x="2452" y="1412"/>
                </a:lnTo>
                <a:lnTo>
                  <a:pt x="2456" y="1414"/>
                </a:lnTo>
                <a:lnTo>
                  <a:pt x="2462" y="1414"/>
                </a:lnTo>
                <a:lnTo>
                  <a:pt x="2464" y="1408"/>
                </a:lnTo>
                <a:lnTo>
                  <a:pt x="2464" y="1406"/>
                </a:lnTo>
                <a:lnTo>
                  <a:pt x="2464" y="1402"/>
                </a:lnTo>
                <a:lnTo>
                  <a:pt x="2460" y="1400"/>
                </a:lnTo>
                <a:lnTo>
                  <a:pt x="2458" y="1396"/>
                </a:lnTo>
                <a:lnTo>
                  <a:pt x="2458" y="1400"/>
                </a:lnTo>
                <a:lnTo>
                  <a:pt x="2456" y="1402"/>
                </a:lnTo>
                <a:lnTo>
                  <a:pt x="2452" y="1404"/>
                </a:lnTo>
                <a:close/>
                <a:moveTo>
                  <a:pt x="3582" y="1412"/>
                </a:moveTo>
                <a:lnTo>
                  <a:pt x="3582" y="1412"/>
                </a:lnTo>
                <a:lnTo>
                  <a:pt x="3584" y="1412"/>
                </a:lnTo>
                <a:lnTo>
                  <a:pt x="3586" y="1410"/>
                </a:lnTo>
                <a:lnTo>
                  <a:pt x="3590" y="1410"/>
                </a:lnTo>
                <a:lnTo>
                  <a:pt x="3594" y="1402"/>
                </a:lnTo>
                <a:lnTo>
                  <a:pt x="3586" y="1400"/>
                </a:lnTo>
                <a:lnTo>
                  <a:pt x="3578" y="1398"/>
                </a:lnTo>
                <a:lnTo>
                  <a:pt x="3580" y="1406"/>
                </a:lnTo>
                <a:lnTo>
                  <a:pt x="3580" y="1410"/>
                </a:lnTo>
                <a:lnTo>
                  <a:pt x="3582" y="1412"/>
                </a:lnTo>
                <a:close/>
                <a:moveTo>
                  <a:pt x="3312" y="1408"/>
                </a:moveTo>
                <a:lnTo>
                  <a:pt x="3312" y="1408"/>
                </a:lnTo>
                <a:lnTo>
                  <a:pt x="3312" y="1406"/>
                </a:lnTo>
                <a:lnTo>
                  <a:pt x="3308" y="1404"/>
                </a:lnTo>
                <a:lnTo>
                  <a:pt x="3308" y="1406"/>
                </a:lnTo>
                <a:lnTo>
                  <a:pt x="3312" y="1408"/>
                </a:lnTo>
                <a:close/>
                <a:moveTo>
                  <a:pt x="3824" y="1410"/>
                </a:moveTo>
                <a:lnTo>
                  <a:pt x="3824" y="1410"/>
                </a:lnTo>
                <a:lnTo>
                  <a:pt x="3824" y="1408"/>
                </a:lnTo>
                <a:lnTo>
                  <a:pt x="3824" y="1406"/>
                </a:lnTo>
                <a:lnTo>
                  <a:pt x="3826" y="1406"/>
                </a:lnTo>
                <a:lnTo>
                  <a:pt x="3826" y="1404"/>
                </a:lnTo>
                <a:lnTo>
                  <a:pt x="3822" y="1404"/>
                </a:lnTo>
                <a:lnTo>
                  <a:pt x="3820" y="1406"/>
                </a:lnTo>
                <a:lnTo>
                  <a:pt x="3820" y="1408"/>
                </a:lnTo>
                <a:lnTo>
                  <a:pt x="3824" y="1410"/>
                </a:lnTo>
                <a:close/>
                <a:moveTo>
                  <a:pt x="2232" y="1410"/>
                </a:moveTo>
                <a:lnTo>
                  <a:pt x="2232" y="1410"/>
                </a:lnTo>
                <a:lnTo>
                  <a:pt x="2234" y="1412"/>
                </a:lnTo>
                <a:lnTo>
                  <a:pt x="2236" y="1412"/>
                </a:lnTo>
                <a:lnTo>
                  <a:pt x="2236" y="1408"/>
                </a:lnTo>
                <a:lnTo>
                  <a:pt x="2234" y="1408"/>
                </a:lnTo>
                <a:lnTo>
                  <a:pt x="2232" y="1408"/>
                </a:lnTo>
                <a:lnTo>
                  <a:pt x="2232" y="1410"/>
                </a:lnTo>
                <a:close/>
                <a:moveTo>
                  <a:pt x="3312" y="1414"/>
                </a:moveTo>
                <a:lnTo>
                  <a:pt x="3312" y="1414"/>
                </a:lnTo>
                <a:lnTo>
                  <a:pt x="3316" y="1414"/>
                </a:lnTo>
                <a:lnTo>
                  <a:pt x="3316" y="1412"/>
                </a:lnTo>
                <a:lnTo>
                  <a:pt x="3314" y="1410"/>
                </a:lnTo>
                <a:lnTo>
                  <a:pt x="3312" y="1412"/>
                </a:lnTo>
                <a:lnTo>
                  <a:pt x="3312" y="1414"/>
                </a:lnTo>
                <a:close/>
                <a:moveTo>
                  <a:pt x="170" y="1418"/>
                </a:moveTo>
                <a:lnTo>
                  <a:pt x="170" y="1418"/>
                </a:lnTo>
                <a:lnTo>
                  <a:pt x="172" y="1418"/>
                </a:lnTo>
                <a:lnTo>
                  <a:pt x="174" y="1416"/>
                </a:lnTo>
                <a:lnTo>
                  <a:pt x="176" y="1420"/>
                </a:lnTo>
                <a:lnTo>
                  <a:pt x="178" y="1422"/>
                </a:lnTo>
                <a:lnTo>
                  <a:pt x="184" y="1424"/>
                </a:lnTo>
                <a:lnTo>
                  <a:pt x="184" y="1422"/>
                </a:lnTo>
                <a:lnTo>
                  <a:pt x="182" y="1418"/>
                </a:lnTo>
                <a:lnTo>
                  <a:pt x="180" y="1416"/>
                </a:lnTo>
                <a:lnTo>
                  <a:pt x="180" y="1412"/>
                </a:lnTo>
                <a:lnTo>
                  <a:pt x="172" y="1412"/>
                </a:lnTo>
                <a:lnTo>
                  <a:pt x="174" y="1416"/>
                </a:lnTo>
                <a:lnTo>
                  <a:pt x="172" y="1416"/>
                </a:lnTo>
                <a:lnTo>
                  <a:pt x="170" y="1418"/>
                </a:lnTo>
                <a:close/>
                <a:moveTo>
                  <a:pt x="4166" y="1420"/>
                </a:moveTo>
                <a:lnTo>
                  <a:pt x="4166" y="1420"/>
                </a:lnTo>
                <a:lnTo>
                  <a:pt x="4170" y="1420"/>
                </a:lnTo>
                <a:lnTo>
                  <a:pt x="4170" y="1418"/>
                </a:lnTo>
                <a:lnTo>
                  <a:pt x="4168" y="1416"/>
                </a:lnTo>
                <a:lnTo>
                  <a:pt x="4166" y="1416"/>
                </a:lnTo>
                <a:lnTo>
                  <a:pt x="4166" y="1420"/>
                </a:lnTo>
                <a:close/>
                <a:moveTo>
                  <a:pt x="4652" y="1424"/>
                </a:moveTo>
                <a:lnTo>
                  <a:pt x="4652" y="1424"/>
                </a:lnTo>
                <a:lnTo>
                  <a:pt x="4654" y="1422"/>
                </a:lnTo>
                <a:lnTo>
                  <a:pt x="4656" y="1422"/>
                </a:lnTo>
                <a:lnTo>
                  <a:pt x="4654" y="1418"/>
                </a:lnTo>
                <a:lnTo>
                  <a:pt x="4654" y="1416"/>
                </a:lnTo>
                <a:lnTo>
                  <a:pt x="4650" y="1416"/>
                </a:lnTo>
                <a:lnTo>
                  <a:pt x="4650" y="1422"/>
                </a:lnTo>
                <a:lnTo>
                  <a:pt x="4650" y="1424"/>
                </a:lnTo>
                <a:lnTo>
                  <a:pt x="4652" y="1424"/>
                </a:lnTo>
                <a:close/>
                <a:moveTo>
                  <a:pt x="4588" y="1432"/>
                </a:moveTo>
                <a:lnTo>
                  <a:pt x="4588" y="1432"/>
                </a:lnTo>
                <a:lnTo>
                  <a:pt x="4594" y="1432"/>
                </a:lnTo>
                <a:lnTo>
                  <a:pt x="4598" y="1428"/>
                </a:lnTo>
                <a:lnTo>
                  <a:pt x="4598" y="1422"/>
                </a:lnTo>
                <a:lnTo>
                  <a:pt x="4596" y="1418"/>
                </a:lnTo>
                <a:lnTo>
                  <a:pt x="4590" y="1420"/>
                </a:lnTo>
                <a:lnTo>
                  <a:pt x="4588" y="1422"/>
                </a:lnTo>
                <a:lnTo>
                  <a:pt x="4588" y="1428"/>
                </a:lnTo>
                <a:lnTo>
                  <a:pt x="4588" y="1432"/>
                </a:lnTo>
                <a:close/>
                <a:moveTo>
                  <a:pt x="2556" y="1422"/>
                </a:moveTo>
                <a:lnTo>
                  <a:pt x="2556" y="1422"/>
                </a:lnTo>
                <a:lnTo>
                  <a:pt x="2558" y="1426"/>
                </a:lnTo>
                <a:lnTo>
                  <a:pt x="2562" y="1432"/>
                </a:lnTo>
                <a:lnTo>
                  <a:pt x="2566" y="1426"/>
                </a:lnTo>
                <a:lnTo>
                  <a:pt x="2568" y="1424"/>
                </a:lnTo>
                <a:lnTo>
                  <a:pt x="2568" y="1420"/>
                </a:lnTo>
                <a:lnTo>
                  <a:pt x="2566" y="1420"/>
                </a:lnTo>
                <a:lnTo>
                  <a:pt x="2562" y="1420"/>
                </a:lnTo>
                <a:lnTo>
                  <a:pt x="2560" y="1422"/>
                </a:lnTo>
                <a:lnTo>
                  <a:pt x="2556" y="1422"/>
                </a:lnTo>
                <a:close/>
                <a:moveTo>
                  <a:pt x="2470" y="1424"/>
                </a:moveTo>
                <a:lnTo>
                  <a:pt x="2470" y="1424"/>
                </a:lnTo>
                <a:lnTo>
                  <a:pt x="2474" y="1424"/>
                </a:lnTo>
                <a:lnTo>
                  <a:pt x="2474" y="1420"/>
                </a:lnTo>
                <a:lnTo>
                  <a:pt x="2472" y="1422"/>
                </a:lnTo>
                <a:lnTo>
                  <a:pt x="2470" y="1424"/>
                </a:lnTo>
                <a:close/>
                <a:moveTo>
                  <a:pt x="2310" y="1428"/>
                </a:moveTo>
                <a:lnTo>
                  <a:pt x="2310" y="1428"/>
                </a:lnTo>
                <a:lnTo>
                  <a:pt x="2314" y="1428"/>
                </a:lnTo>
                <a:lnTo>
                  <a:pt x="2316" y="1428"/>
                </a:lnTo>
                <a:lnTo>
                  <a:pt x="2316" y="1424"/>
                </a:lnTo>
                <a:lnTo>
                  <a:pt x="2312" y="1424"/>
                </a:lnTo>
                <a:lnTo>
                  <a:pt x="2310" y="1428"/>
                </a:lnTo>
                <a:close/>
                <a:moveTo>
                  <a:pt x="4238" y="1434"/>
                </a:moveTo>
                <a:lnTo>
                  <a:pt x="4238" y="1434"/>
                </a:lnTo>
                <a:lnTo>
                  <a:pt x="4238" y="1428"/>
                </a:lnTo>
                <a:lnTo>
                  <a:pt x="4238" y="1424"/>
                </a:lnTo>
                <a:lnTo>
                  <a:pt x="4234" y="1424"/>
                </a:lnTo>
                <a:lnTo>
                  <a:pt x="4236" y="1430"/>
                </a:lnTo>
                <a:lnTo>
                  <a:pt x="4238" y="1434"/>
                </a:lnTo>
                <a:close/>
                <a:moveTo>
                  <a:pt x="2216" y="1466"/>
                </a:moveTo>
                <a:lnTo>
                  <a:pt x="2216" y="1466"/>
                </a:lnTo>
                <a:lnTo>
                  <a:pt x="2216" y="1468"/>
                </a:lnTo>
                <a:lnTo>
                  <a:pt x="2216" y="1470"/>
                </a:lnTo>
                <a:lnTo>
                  <a:pt x="2224" y="1470"/>
                </a:lnTo>
                <a:lnTo>
                  <a:pt x="2232" y="1468"/>
                </a:lnTo>
                <a:lnTo>
                  <a:pt x="2238" y="1462"/>
                </a:lnTo>
                <a:lnTo>
                  <a:pt x="2242" y="1458"/>
                </a:lnTo>
                <a:lnTo>
                  <a:pt x="2242" y="1454"/>
                </a:lnTo>
                <a:lnTo>
                  <a:pt x="2238" y="1448"/>
                </a:lnTo>
                <a:lnTo>
                  <a:pt x="2236" y="1444"/>
                </a:lnTo>
                <a:lnTo>
                  <a:pt x="2238" y="1440"/>
                </a:lnTo>
                <a:lnTo>
                  <a:pt x="2234" y="1438"/>
                </a:lnTo>
                <a:lnTo>
                  <a:pt x="2232" y="1436"/>
                </a:lnTo>
                <a:lnTo>
                  <a:pt x="2228" y="1432"/>
                </a:lnTo>
                <a:lnTo>
                  <a:pt x="2230" y="1430"/>
                </a:lnTo>
                <a:lnTo>
                  <a:pt x="2232" y="1428"/>
                </a:lnTo>
                <a:lnTo>
                  <a:pt x="2212" y="1430"/>
                </a:lnTo>
                <a:lnTo>
                  <a:pt x="2204" y="1430"/>
                </a:lnTo>
                <a:lnTo>
                  <a:pt x="2194" y="1428"/>
                </a:lnTo>
                <a:lnTo>
                  <a:pt x="2192" y="1430"/>
                </a:lnTo>
                <a:lnTo>
                  <a:pt x="2192" y="1432"/>
                </a:lnTo>
                <a:lnTo>
                  <a:pt x="2186" y="1434"/>
                </a:lnTo>
                <a:lnTo>
                  <a:pt x="2184" y="1444"/>
                </a:lnTo>
                <a:lnTo>
                  <a:pt x="2188" y="1444"/>
                </a:lnTo>
                <a:lnTo>
                  <a:pt x="2190" y="1448"/>
                </a:lnTo>
                <a:lnTo>
                  <a:pt x="2190" y="1454"/>
                </a:lnTo>
                <a:lnTo>
                  <a:pt x="2194" y="1452"/>
                </a:lnTo>
                <a:lnTo>
                  <a:pt x="2196" y="1452"/>
                </a:lnTo>
                <a:lnTo>
                  <a:pt x="2196" y="1454"/>
                </a:lnTo>
                <a:lnTo>
                  <a:pt x="2192" y="1454"/>
                </a:lnTo>
                <a:lnTo>
                  <a:pt x="2194" y="1458"/>
                </a:lnTo>
                <a:lnTo>
                  <a:pt x="2194" y="1460"/>
                </a:lnTo>
                <a:lnTo>
                  <a:pt x="2200" y="1464"/>
                </a:lnTo>
                <a:lnTo>
                  <a:pt x="2216" y="1466"/>
                </a:lnTo>
                <a:close/>
                <a:moveTo>
                  <a:pt x="4350" y="1432"/>
                </a:moveTo>
                <a:lnTo>
                  <a:pt x="4350" y="1432"/>
                </a:lnTo>
                <a:lnTo>
                  <a:pt x="4352" y="1430"/>
                </a:lnTo>
                <a:lnTo>
                  <a:pt x="4352" y="1428"/>
                </a:lnTo>
                <a:lnTo>
                  <a:pt x="4348" y="1426"/>
                </a:lnTo>
                <a:lnTo>
                  <a:pt x="4348" y="1430"/>
                </a:lnTo>
                <a:lnTo>
                  <a:pt x="4350" y="1432"/>
                </a:lnTo>
                <a:close/>
                <a:moveTo>
                  <a:pt x="946" y="1430"/>
                </a:moveTo>
                <a:lnTo>
                  <a:pt x="946" y="1430"/>
                </a:lnTo>
                <a:lnTo>
                  <a:pt x="946" y="1432"/>
                </a:lnTo>
                <a:lnTo>
                  <a:pt x="948" y="1434"/>
                </a:lnTo>
                <a:lnTo>
                  <a:pt x="952" y="1434"/>
                </a:lnTo>
                <a:lnTo>
                  <a:pt x="954" y="1434"/>
                </a:lnTo>
                <a:lnTo>
                  <a:pt x="954" y="1430"/>
                </a:lnTo>
                <a:lnTo>
                  <a:pt x="952" y="1428"/>
                </a:lnTo>
                <a:lnTo>
                  <a:pt x="948" y="1428"/>
                </a:lnTo>
                <a:lnTo>
                  <a:pt x="946" y="1430"/>
                </a:lnTo>
                <a:close/>
                <a:moveTo>
                  <a:pt x="1744" y="1432"/>
                </a:moveTo>
                <a:lnTo>
                  <a:pt x="1744" y="1432"/>
                </a:lnTo>
                <a:lnTo>
                  <a:pt x="1748" y="1432"/>
                </a:lnTo>
                <a:lnTo>
                  <a:pt x="1750" y="1428"/>
                </a:lnTo>
                <a:lnTo>
                  <a:pt x="1748" y="1428"/>
                </a:lnTo>
                <a:lnTo>
                  <a:pt x="1746" y="1428"/>
                </a:lnTo>
                <a:lnTo>
                  <a:pt x="1744" y="1430"/>
                </a:lnTo>
                <a:lnTo>
                  <a:pt x="1744" y="1432"/>
                </a:lnTo>
                <a:close/>
                <a:moveTo>
                  <a:pt x="2242" y="1434"/>
                </a:moveTo>
                <a:lnTo>
                  <a:pt x="2242" y="1434"/>
                </a:lnTo>
                <a:lnTo>
                  <a:pt x="2248" y="1432"/>
                </a:lnTo>
                <a:lnTo>
                  <a:pt x="2246" y="1430"/>
                </a:lnTo>
                <a:lnTo>
                  <a:pt x="2246" y="1428"/>
                </a:lnTo>
                <a:lnTo>
                  <a:pt x="2242" y="1434"/>
                </a:lnTo>
                <a:close/>
                <a:moveTo>
                  <a:pt x="2958" y="1432"/>
                </a:moveTo>
                <a:lnTo>
                  <a:pt x="2958" y="1432"/>
                </a:lnTo>
                <a:lnTo>
                  <a:pt x="2960" y="1434"/>
                </a:lnTo>
                <a:lnTo>
                  <a:pt x="2964" y="1434"/>
                </a:lnTo>
                <a:lnTo>
                  <a:pt x="2964" y="1430"/>
                </a:lnTo>
                <a:lnTo>
                  <a:pt x="2962" y="1430"/>
                </a:lnTo>
                <a:lnTo>
                  <a:pt x="2960" y="1430"/>
                </a:lnTo>
                <a:lnTo>
                  <a:pt x="2958" y="1432"/>
                </a:lnTo>
                <a:close/>
                <a:moveTo>
                  <a:pt x="3146" y="1434"/>
                </a:moveTo>
                <a:lnTo>
                  <a:pt x="3146" y="1434"/>
                </a:lnTo>
                <a:lnTo>
                  <a:pt x="3146" y="1438"/>
                </a:lnTo>
                <a:lnTo>
                  <a:pt x="3148" y="1440"/>
                </a:lnTo>
                <a:lnTo>
                  <a:pt x="3150" y="1436"/>
                </a:lnTo>
                <a:lnTo>
                  <a:pt x="3152" y="1436"/>
                </a:lnTo>
                <a:lnTo>
                  <a:pt x="3152" y="1434"/>
                </a:lnTo>
                <a:lnTo>
                  <a:pt x="3150" y="1434"/>
                </a:lnTo>
                <a:lnTo>
                  <a:pt x="3146" y="1434"/>
                </a:lnTo>
                <a:close/>
                <a:moveTo>
                  <a:pt x="1748" y="1444"/>
                </a:moveTo>
                <a:lnTo>
                  <a:pt x="1748" y="1444"/>
                </a:lnTo>
                <a:lnTo>
                  <a:pt x="1750" y="1444"/>
                </a:lnTo>
                <a:lnTo>
                  <a:pt x="1752" y="1442"/>
                </a:lnTo>
                <a:lnTo>
                  <a:pt x="1748" y="1442"/>
                </a:lnTo>
                <a:lnTo>
                  <a:pt x="1746" y="1440"/>
                </a:lnTo>
                <a:lnTo>
                  <a:pt x="1746" y="1438"/>
                </a:lnTo>
                <a:lnTo>
                  <a:pt x="1750" y="1440"/>
                </a:lnTo>
                <a:lnTo>
                  <a:pt x="1752" y="1440"/>
                </a:lnTo>
                <a:lnTo>
                  <a:pt x="1752" y="1438"/>
                </a:lnTo>
                <a:lnTo>
                  <a:pt x="1754" y="1436"/>
                </a:lnTo>
                <a:lnTo>
                  <a:pt x="1752" y="1434"/>
                </a:lnTo>
                <a:lnTo>
                  <a:pt x="1750" y="1434"/>
                </a:lnTo>
                <a:lnTo>
                  <a:pt x="1744" y="1436"/>
                </a:lnTo>
                <a:lnTo>
                  <a:pt x="1744" y="1440"/>
                </a:lnTo>
                <a:lnTo>
                  <a:pt x="1746" y="1440"/>
                </a:lnTo>
                <a:lnTo>
                  <a:pt x="1746" y="1442"/>
                </a:lnTo>
                <a:lnTo>
                  <a:pt x="1748" y="1444"/>
                </a:lnTo>
                <a:close/>
                <a:moveTo>
                  <a:pt x="4236" y="1442"/>
                </a:moveTo>
                <a:lnTo>
                  <a:pt x="4236" y="1442"/>
                </a:lnTo>
                <a:lnTo>
                  <a:pt x="4240" y="1442"/>
                </a:lnTo>
                <a:lnTo>
                  <a:pt x="4244" y="1442"/>
                </a:lnTo>
                <a:lnTo>
                  <a:pt x="4242" y="1438"/>
                </a:lnTo>
                <a:lnTo>
                  <a:pt x="4238" y="1436"/>
                </a:lnTo>
                <a:lnTo>
                  <a:pt x="4236" y="1438"/>
                </a:lnTo>
                <a:lnTo>
                  <a:pt x="4236" y="1442"/>
                </a:lnTo>
                <a:close/>
                <a:moveTo>
                  <a:pt x="302" y="1456"/>
                </a:moveTo>
                <a:lnTo>
                  <a:pt x="302" y="1456"/>
                </a:lnTo>
                <a:lnTo>
                  <a:pt x="306" y="1454"/>
                </a:lnTo>
                <a:lnTo>
                  <a:pt x="310" y="1452"/>
                </a:lnTo>
                <a:lnTo>
                  <a:pt x="312" y="1446"/>
                </a:lnTo>
                <a:lnTo>
                  <a:pt x="312" y="1440"/>
                </a:lnTo>
                <a:lnTo>
                  <a:pt x="304" y="1440"/>
                </a:lnTo>
                <a:lnTo>
                  <a:pt x="300" y="1444"/>
                </a:lnTo>
                <a:lnTo>
                  <a:pt x="300" y="1450"/>
                </a:lnTo>
                <a:lnTo>
                  <a:pt x="302" y="1456"/>
                </a:lnTo>
                <a:close/>
                <a:moveTo>
                  <a:pt x="3020" y="1450"/>
                </a:moveTo>
                <a:lnTo>
                  <a:pt x="3020" y="1450"/>
                </a:lnTo>
                <a:lnTo>
                  <a:pt x="3022" y="1448"/>
                </a:lnTo>
                <a:lnTo>
                  <a:pt x="3022" y="1444"/>
                </a:lnTo>
                <a:lnTo>
                  <a:pt x="3016" y="1444"/>
                </a:lnTo>
                <a:lnTo>
                  <a:pt x="3016" y="1448"/>
                </a:lnTo>
                <a:lnTo>
                  <a:pt x="3020" y="1450"/>
                </a:lnTo>
                <a:close/>
                <a:moveTo>
                  <a:pt x="4420" y="1450"/>
                </a:moveTo>
                <a:lnTo>
                  <a:pt x="4420" y="1450"/>
                </a:lnTo>
                <a:lnTo>
                  <a:pt x="4422" y="1450"/>
                </a:lnTo>
                <a:lnTo>
                  <a:pt x="4424" y="1448"/>
                </a:lnTo>
                <a:lnTo>
                  <a:pt x="4422" y="1446"/>
                </a:lnTo>
                <a:lnTo>
                  <a:pt x="4420" y="1446"/>
                </a:lnTo>
                <a:lnTo>
                  <a:pt x="4420" y="1448"/>
                </a:lnTo>
                <a:lnTo>
                  <a:pt x="4420" y="1450"/>
                </a:lnTo>
                <a:close/>
                <a:moveTo>
                  <a:pt x="4456" y="1458"/>
                </a:moveTo>
                <a:lnTo>
                  <a:pt x="4456" y="1458"/>
                </a:lnTo>
                <a:lnTo>
                  <a:pt x="4460" y="1458"/>
                </a:lnTo>
                <a:lnTo>
                  <a:pt x="4462" y="1454"/>
                </a:lnTo>
                <a:lnTo>
                  <a:pt x="4462" y="1452"/>
                </a:lnTo>
                <a:lnTo>
                  <a:pt x="4462" y="1448"/>
                </a:lnTo>
                <a:lnTo>
                  <a:pt x="4456" y="1448"/>
                </a:lnTo>
                <a:lnTo>
                  <a:pt x="4454" y="1452"/>
                </a:lnTo>
                <a:lnTo>
                  <a:pt x="4454" y="1456"/>
                </a:lnTo>
                <a:lnTo>
                  <a:pt x="4456" y="1458"/>
                </a:lnTo>
                <a:close/>
                <a:moveTo>
                  <a:pt x="2892" y="1454"/>
                </a:moveTo>
                <a:lnTo>
                  <a:pt x="2892" y="1454"/>
                </a:lnTo>
                <a:lnTo>
                  <a:pt x="2890" y="1460"/>
                </a:lnTo>
                <a:lnTo>
                  <a:pt x="2888" y="1464"/>
                </a:lnTo>
                <a:lnTo>
                  <a:pt x="2898" y="1466"/>
                </a:lnTo>
                <a:lnTo>
                  <a:pt x="2902" y="1466"/>
                </a:lnTo>
                <a:lnTo>
                  <a:pt x="2908" y="1464"/>
                </a:lnTo>
                <a:lnTo>
                  <a:pt x="2906" y="1456"/>
                </a:lnTo>
                <a:lnTo>
                  <a:pt x="2902" y="1456"/>
                </a:lnTo>
                <a:lnTo>
                  <a:pt x="2900" y="1454"/>
                </a:lnTo>
                <a:lnTo>
                  <a:pt x="2900" y="1452"/>
                </a:lnTo>
                <a:lnTo>
                  <a:pt x="2896" y="1452"/>
                </a:lnTo>
                <a:lnTo>
                  <a:pt x="2894" y="1452"/>
                </a:lnTo>
                <a:lnTo>
                  <a:pt x="2896" y="1452"/>
                </a:lnTo>
                <a:lnTo>
                  <a:pt x="2894" y="1454"/>
                </a:lnTo>
                <a:lnTo>
                  <a:pt x="2892" y="1454"/>
                </a:lnTo>
                <a:close/>
                <a:moveTo>
                  <a:pt x="1960" y="1454"/>
                </a:moveTo>
                <a:lnTo>
                  <a:pt x="1960" y="1454"/>
                </a:lnTo>
                <a:lnTo>
                  <a:pt x="1960" y="1458"/>
                </a:lnTo>
                <a:lnTo>
                  <a:pt x="1964" y="1460"/>
                </a:lnTo>
                <a:lnTo>
                  <a:pt x="1968" y="1458"/>
                </a:lnTo>
                <a:lnTo>
                  <a:pt x="1968" y="1454"/>
                </a:lnTo>
                <a:lnTo>
                  <a:pt x="1964" y="1454"/>
                </a:lnTo>
                <a:lnTo>
                  <a:pt x="1960" y="1454"/>
                </a:lnTo>
                <a:close/>
                <a:moveTo>
                  <a:pt x="3442" y="1458"/>
                </a:moveTo>
                <a:lnTo>
                  <a:pt x="3442" y="1458"/>
                </a:lnTo>
                <a:lnTo>
                  <a:pt x="3444" y="1458"/>
                </a:lnTo>
                <a:lnTo>
                  <a:pt x="3444" y="1460"/>
                </a:lnTo>
                <a:lnTo>
                  <a:pt x="3442" y="1460"/>
                </a:lnTo>
                <a:lnTo>
                  <a:pt x="3442" y="1462"/>
                </a:lnTo>
                <a:lnTo>
                  <a:pt x="3444" y="1462"/>
                </a:lnTo>
                <a:lnTo>
                  <a:pt x="3442" y="1462"/>
                </a:lnTo>
                <a:lnTo>
                  <a:pt x="3442" y="1468"/>
                </a:lnTo>
                <a:lnTo>
                  <a:pt x="3448" y="1466"/>
                </a:lnTo>
                <a:lnTo>
                  <a:pt x="3452" y="1462"/>
                </a:lnTo>
                <a:lnTo>
                  <a:pt x="3454" y="1464"/>
                </a:lnTo>
                <a:lnTo>
                  <a:pt x="3454" y="1466"/>
                </a:lnTo>
                <a:lnTo>
                  <a:pt x="3452" y="1470"/>
                </a:lnTo>
                <a:lnTo>
                  <a:pt x="3452" y="1476"/>
                </a:lnTo>
                <a:lnTo>
                  <a:pt x="3456" y="1476"/>
                </a:lnTo>
                <a:lnTo>
                  <a:pt x="3458" y="1476"/>
                </a:lnTo>
                <a:lnTo>
                  <a:pt x="3458" y="1474"/>
                </a:lnTo>
                <a:lnTo>
                  <a:pt x="3462" y="1474"/>
                </a:lnTo>
                <a:lnTo>
                  <a:pt x="3462" y="1466"/>
                </a:lnTo>
                <a:lnTo>
                  <a:pt x="3460" y="1458"/>
                </a:lnTo>
                <a:lnTo>
                  <a:pt x="3450" y="1456"/>
                </a:lnTo>
                <a:lnTo>
                  <a:pt x="3446" y="1454"/>
                </a:lnTo>
                <a:lnTo>
                  <a:pt x="3442" y="1458"/>
                </a:lnTo>
                <a:close/>
                <a:moveTo>
                  <a:pt x="2730" y="1460"/>
                </a:moveTo>
                <a:lnTo>
                  <a:pt x="2730" y="1460"/>
                </a:lnTo>
                <a:lnTo>
                  <a:pt x="2734" y="1460"/>
                </a:lnTo>
                <a:lnTo>
                  <a:pt x="2736" y="1458"/>
                </a:lnTo>
                <a:lnTo>
                  <a:pt x="2736" y="1456"/>
                </a:lnTo>
                <a:lnTo>
                  <a:pt x="2734" y="1454"/>
                </a:lnTo>
                <a:lnTo>
                  <a:pt x="2732" y="1456"/>
                </a:lnTo>
                <a:lnTo>
                  <a:pt x="2730" y="1458"/>
                </a:lnTo>
                <a:lnTo>
                  <a:pt x="2730" y="1460"/>
                </a:lnTo>
                <a:close/>
                <a:moveTo>
                  <a:pt x="794" y="1488"/>
                </a:moveTo>
                <a:lnTo>
                  <a:pt x="794" y="1488"/>
                </a:lnTo>
                <a:lnTo>
                  <a:pt x="790" y="1472"/>
                </a:lnTo>
                <a:lnTo>
                  <a:pt x="788" y="1468"/>
                </a:lnTo>
                <a:lnTo>
                  <a:pt x="784" y="1466"/>
                </a:lnTo>
                <a:lnTo>
                  <a:pt x="780" y="1468"/>
                </a:lnTo>
                <a:lnTo>
                  <a:pt x="782" y="1474"/>
                </a:lnTo>
                <a:lnTo>
                  <a:pt x="782" y="1480"/>
                </a:lnTo>
                <a:lnTo>
                  <a:pt x="784" y="1482"/>
                </a:lnTo>
                <a:lnTo>
                  <a:pt x="786" y="1484"/>
                </a:lnTo>
                <a:lnTo>
                  <a:pt x="790" y="1490"/>
                </a:lnTo>
                <a:lnTo>
                  <a:pt x="794" y="1496"/>
                </a:lnTo>
                <a:lnTo>
                  <a:pt x="796" y="1498"/>
                </a:lnTo>
                <a:lnTo>
                  <a:pt x="798" y="1500"/>
                </a:lnTo>
                <a:lnTo>
                  <a:pt x="798" y="1498"/>
                </a:lnTo>
                <a:lnTo>
                  <a:pt x="800" y="1498"/>
                </a:lnTo>
                <a:lnTo>
                  <a:pt x="800" y="1496"/>
                </a:lnTo>
                <a:lnTo>
                  <a:pt x="800" y="1494"/>
                </a:lnTo>
                <a:lnTo>
                  <a:pt x="794" y="1488"/>
                </a:lnTo>
                <a:close/>
                <a:moveTo>
                  <a:pt x="2162" y="1474"/>
                </a:moveTo>
                <a:lnTo>
                  <a:pt x="2162" y="1474"/>
                </a:lnTo>
                <a:lnTo>
                  <a:pt x="2158" y="1472"/>
                </a:lnTo>
                <a:lnTo>
                  <a:pt x="2156" y="1474"/>
                </a:lnTo>
                <a:lnTo>
                  <a:pt x="2158" y="1480"/>
                </a:lnTo>
                <a:lnTo>
                  <a:pt x="2162" y="1478"/>
                </a:lnTo>
                <a:lnTo>
                  <a:pt x="2166" y="1478"/>
                </a:lnTo>
                <a:lnTo>
                  <a:pt x="2166" y="1476"/>
                </a:lnTo>
                <a:lnTo>
                  <a:pt x="2164" y="1476"/>
                </a:lnTo>
                <a:lnTo>
                  <a:pt x="2164" y="1478"/>
                </a:lnTo>
                <a:lnTo>
                  <a:pt x="2162" y="1476"/>
                </a:lnTo>
                <a:lnTo>
                  <a:pt x="2164" y="1474"/>
                </a:lnTo>
                <a:lnTo>
                  <a:pt x="2164" y="1472"/>
                </a:lnTo>
                <a:lnTo>
                  <a:pt x="2162" y="1470"/>
                </a:lnTo>
                <a:lnTo>
                  <a:pt x="2160" y="1468"/>
                </a:lnTo>
                <a:lnTo>
                  <a:pt x="2160" y="1470"/>
                </a:lnTo>
                <a:lnTo>
                  <a:pt x="2162" y="1472"/>
                </a:lnTo>
                <a:lnTo>
                  <a:pt x="2162" y="1474"/>
                </a:lnTo>
                <a:close/>
                <a:moveTo>
                  <a:pt x="4320" y="1494"/>
                </a:moveTo>
                <a:lnTo>
                  <a:pt x="4320" y="1494"/>
                </a:lnTo>
                <a:lnTo>
                  <a:pt x="4316" y="1486"/>
                </a:lnTo>
                <a:lnTo>
                  <a:pt x="4312" y="1478"/>
                </a:lnTo>
                <a:lnTo>
                  <a:pt x="4306" y="1472"/>
                </a:lnTo>
                <a:lnTo>
                  <a:pt x="4298" y="1468"/>
                </a:lnTo>
                <a:lnTo>
                  <a:pt x="4296" y="1470"/>
                </a:lnTo>
                <a:lnTo>
                  <a:pt x="4294" y="1472"/>
                </a:lnTo>
                <a:lnTo>
                  <a:pt x="4292" y="1472"/>
                </a:lnTo>
                <a:lnTo>
                  <a:pt x="4290" y="1472"/>
                </a:lnTo>
                <a:lnTo>
                  <a:pt x="4290" y="1492"/>
                </a:lnTo>
                <a:lnTo>
                  <a:pt x="4292" y="1500"/>
                </a:lnTo>
                <a:lnTo>
                  <a:pt x="4296" y="1508"/>
                </a:lnTo>
                <a:lnTo>
                  <a:pt x="4294" y="1512"/>
                </a:lnTo>
                <a:lnTo>
                  <a:pt x="4290" y="1510"/>
                </a:lnTo>
                <a:lnTo>
                  <a:pt x="4286" y="1508"/>
                </a:lnTo>
                <a:lnTo>
                  <a:pt x="4284" y="1504"/>
                </a:lnTo>
                <a:lnTo>
                  <a:pt x="4278" y="1502"/>
                </a:lnTo>
                <a:lnTo>
                  <a:pt x="4272" y="1504"/>
                </a:lnTo>
                <a:lnTo>
                  <a:pt x="4268" y="1508"/>
                </a:lnTo>
                <a:lnTo>
                  <a:pt x="4266" y="1514"/>
                </a:lnTo>
                <a:lnTo>
                  <a:pt x="4264" y="1522"/>
                </a:lnTo>
                <a:lnTo>
                  <a:pt x="4266" y="1528"/>
                </a:lnTo>
                <a:lnTo>
                  <a:pt x="4270" y="1532"/>
                </a:lnTo>
                <a:lnTo>
                  <a:pt x="4276" y="1534"/>
                </a:lnTo>
                <a:lnTo>
                  <a:pt x="4284" y="1530"/>
                </a:lnTo>
                <a:lnTo>
                  <a:pt x="4292" y="1528"/>
                </a:lnTo>
                <a:lnTo>
                  <a:pt x="4292" y="1526"/>
                </a:lnTo>
                <a:lnTo>
                  <a:pt x="4290" y="1526"/>
                </a:lnTo>
                <a:lnTo>
                  <a:pt x="4290" y="1524"/>
                </a:lnTo>
                <a:lnTo>
                  <a:pt x="4290" y="1522"/>
                </a:lnTo>
                <a:lnTo>
                  <a:pt x="4290" y="1520"/>
                </a:lnTo>
                <a:lnTo>
                  <a:pt x="4292" y="1520"/>
                </a:lnTo>
                <a:lnTo>
                  <a:pt x="4294" y="1518"/>
                </a:lnTo>
                <a:lnTo>
                  <a:pt x="4296" y="1516"/>
                </a:lnTo>
                <a:lnTo>
                  <a:pt x="4294" y="1514"/>
                </a:lnTo>
                <a:lnTo>
                  <a:pt x="4296" y="1514"/>
                </a:lnTo>
                <a:lnTo>
                  <a:pt x="4304" y="1512"/>
                </a:lnTo>
                <a:lnTo>
                  <a:pt x="4306" y="1514"/>
                </a:lnTo>
                <a:lnTo>
                  <a:pt x="4306" y="1516"/>
                </a:lnTo>
                <a:lnTo>
                  <a:pt x="4308" y="1516"/>
                </a:lnTo>
                <a:lnTo>
                  <a:pt x="4310" y="1518"/>
                </a:lnTo>
                <a:lnTo>
                  <a:pt x="4316" y="1514"/>
                </a:lnTo>
                <a:lnTo>
                  <a:pt x="4320" y="1508"/>
                </a:lnTo>
                <a:lnTo>
                  <a:pt x="4322" y="1502"/>
                </a:lnTo>
                <a:lnTo>
                  <a:pt x="4320" y="1494"/>
                </a:lnTo>
                <a:close/>
                <a:moveTo>
                  <a:pt x="3078" y="1484"/>
                </a:moveTo>
                <a:lnTo>
                  <a:pt x="3078" y="1484"/>
                </a:lnTo>
                <a:lnTo>
                  <a:pt x="3082" y="1484"/>
                </a:lnTo>
                <a:lnTo>
                  <a:pt x="3084" y="1484"/>
                </a:lnTo>
                <a:lnTo>
                  <a:pt x="3086" y="1482"/>
                </a:lnTo>
                <a:lnTo>
                  <a:pt x="3086" y="1478"/>
                </a:lnTo>
                <a:lnTo>
                  <a:pt x="3086" y="1474"/>
                </a:lnTo>
                <a:lnTo>
                  <a:pt x="3084" y="1474"/>
                </a:lnTo>
                <a:lnTo>
                  <a:pt x="3082" y="1474"/>
                </a:lnTo>
                <a:lnTo>
                  <a:pt x="3078" y="1478"/>
                </a:lnTo>
                <a:lnTo>
                  <a:pt x="3078" y="1480"/>
                </a:lnTo>
                <a:lnTo>
                  <a:pt x="3078" y="1484"/>
                </a:lnTo>
                <a:close/>
                <a:moveTo>
                  <a:pt x="2636" y="1482"/>
                </a:moveTo>
                <a:lnTo>
                  <a:pt x="2636" y="1482"/>
                </a:lnTo>
                <a:lnTo>
                  <a:pt x="2638" y="1490"/>
                </a:lnTo>
                <a:lnTo>
                  <a:pt x="2642" y="1494"/>
                </a:lnTo>
                <a:lnTo>
                  <a:pt x="2644" y="1494"/>
                </a:lnTo>
                <a:lnTo>
                  <a:pt x="2648" y="1490"/>
                </a:lnTo>
                <a:lnTo>
                  <a:pt x="2648" y="1482"/>
                </a:lnTo>
                <a:lnTo>
                  <a:pt x="2646" y="1482"/>
                </a:lnTo>
                <a:lnTo>
                  <a:pt x="2642" y="1480"/>
                </a:lnTo>
                <a:lnTo>
                  <a:pt x="2638" y="1480"/>
                </a:lnTo>
                <a:lnTo>
                  <a:pt x="2636" y="1482"/>
                </a:lnTo>
                <a:close/>
                <a:moveTo>
                  <a:pt x="3436" y="1496"/>
                </a:moveTo>
                <a:lnTo>
                  <a:pt x="3436" y="1496"/>
                </a:lnTo>
                <a:lnTo>
                  <a:pt x="3440" y="1500"/>
                </a:lnTo>
                <a:lnTo>
                  <a:pt x="3442" y="1500"/>
                </a:lnTo>
                <a:lnTo>
                  <a:pt x="3446" y="1502"/>
                </a:lnTo>
                <a:lnTo>
                  <a:pt x="3456" y="1494"/>
                </a:lnTo>
                <a:lnTo>
                  <a:pt x="3450" y="1488"/>
                </a:lnTo>
                <a:lnTo>
                  <a:pt x="3446" y="1484"/>
                </a:lnTo>
                <a:lnTo>
                  <a:pt x="3442" y="1482"/>
                </a:lnTo>
                <a:lnTo>
                  <a:pt x="3438" y="1486"/>
                </a:lnTo>
                <a:lnTo>
                  <a:pt x="3438" y="1490"/>
                </a:lnTo>
                <a:lnTo>
                  <a:pt x="3436" y="1496"/>
                </a:lnTo>
                <a:close/>
                <a:moveTo>
                  <a:pt x="2382" y="1488"/>
                </a:moveTo>
                <a:lnTo>
                  <a:pt x="2382" y="1488"/>
                </a:lnTo>
                <a:lnTo>
                  <a:pt x="2386" y="1486"/>
                </a:lnTo>
                <a:lnTo>
                  <a:pt x="2388" y="1482"/>
                </a:lnTo>
                <a:lnTo>
                  <a:pt x="2384" y="1484"/>
                </a:lnTo>
                <a:lnTo>
                  <a:pt x="2382" y="1488"/>
                </a:lnTo>
                <a:close/>
                <a:moveTo>
                  <a:pt x="4196" y="1494"/>
                </a:moveTo>
                <a:lnTo>
                  <a:pt x="4196" y="1494"/>
                </a:lnTo>
                <a:lnTo>
                  <a:pt x="4202" y="1494"/>
                </a:lnTo>
                <a:lnTo>
                  <a:pt x="4200" y="1488"/>
                </a:lnTo>
                <a:lnTo>
                  <a:pt x="4200" y="1486"/>
                </a:lnTo>
                <a:lnTo>
                  <a:pt x="4198" y="1484"/>
                </a:lnTo>
                <a:lnTo>
                  <a:pt x="4196" y="1490"/>
                </a:lnTo>
                <a:lnTo>
                  <a:pt x="4196" y="1494"/>
                </a:lnTo>
                <a:close/>
                <a:moveTo>
                  <a:pt x="2878" y="1508"/>
                </a:moveTo>
                <a:lnTo>
                  <a:pt x="2878" y="1508"/>
                </a:lnTo>
                <a:lnTo>
                  <a:pt x="2884" y="1508"/>
                </a:lnTo>
                <a:lnTo>
                  <a:pt x="2888" y="1504"/>
                </a:lnTo>
                <a:lnTo>
                  <a:pt x="2890" y="1500"/>
                </a:lnTo>
                <a:lnTo>
                  <a:pt x="2894" y="1498"/>
                </a:lnTo>
                <a:lnTo>
                  <a:pt x="2894" y="1492"/>
                </a:lnTo>
                <a:lnTo>
                  <a:pt x="2896" y="1490"/>
                </a:lnTo>
                <a:lnTo>
                  <a:pt x="2890" y="1490"/>
                </a:lnTo>
                <a:lnTo>
                  <a:pt x="2886" y="1490"/>
                </a:lnTo>
                <a:lnTo>
                  <a:pt x="2880" y="1494"/>
                </a:lnTo>
                <a:lnTo>
                  <a:pt x="2876" y="1502"/>
                </a:lnTo>
                <a:lnTo>
                  <a:pt x="2878" y="1508"/>
                </a:lnTo>
                <a:close/>
                <a:moveTo>
                  <a:pt x="2782" y="1498"/>
                </a:moveTo>
                <a:lnTo>
                  <a:pt x="2782" y="1498"/>
                </a:lnTo>
                <a:lnTo>
                  <a:pt x="2780" y="1496"/>
                </a:lnTo>
                <a:lnTo>
                  <a:pt x="2776" y="1496"/>
                </a:lnTo>
                <a:lnTo>
                  <a:pt x="2776" y="1500"/>
                </a:lnTo>
                <a:lnTo>
                  <a:pt x="2776" y="1502"/>
                </a:lnTo>
                <a:lnTo>
                  <a:pt x="2780" y="1504"/>
                </a:lnTo>
                <a:lnTo>
                  <a:pt x="2784" y="1506"/>
                </a:lnTo>
                <a:lnTo>
                  <a:pt x="2784" y="1502"/>
                </a:lnTo>
                <a:lnTo>
                  <a:pt x="2790" y="1502"/>
                </a:lnTo>
                <a:lnTo>
                  <a:pt x="2790" y="1498"/>
                </a:lnTo>
                <a:lnTo>
                  <a:pt x="2790" y="1496"/>
                </a:lnTo>
                <a:lnTo>
                  <a:pt x="2786" y="1494"/>
                </a:lnTo>
                <a:lnTo>
                  <a:pt x="2784" y="1496"/>
                </a:lnTo>
                <a:lnTo>
                  <a:pt x="2782" y="1498"/>
                </a:lnTo>
                <a:close/>
                <a:moveTo>
                  <a:pt x="4122" y="1506"/>
                </a:moveTo>
                <a:lnTo>
                  <a:pt x="4122" y="1506"/>
                </a:lnTo>
                <a:lnTo>
                  <a:pt x="4122" y="1514"/>
                </a:lnTo>
                <a:lnTo>
                  <a:pt x="4126" y="1520"/>
                </a:lnTo>
                <a:lnTo>
                  <a:pt x="4130" y="1520"/>
                </a:lnTo>
                <a:lnTo>
                  <a:pt x="4134" y="1520"/>
                </a:lnTo>
                <a:lnTo>
                  <a:pt x="4142" y="1518"/>
                </a:lnTo>
                <a:lnTo>
                  <a:pt x="4142" y="1510"/>
                </a:lnTo>
                <a:lnTo>
                  <a:pt x="4142" y="1504"/>
                </a:lnTo>
                <a:lnTo>
                  <a:pt x="4138" y="1500"/>
                </a:lnTo>
                <a:lnTo>
                  <a:pt x="4134" y="1496"/>
                </a:lnTo>
                <a:lnTo>
                  <a:pt x="4130" y="1496"/>
                </a:lnTo>
                <a:lnTo>
                  <a:pt x="4126" y="1498"/>
                </a:lnTo>
                <a:lnTo>
                  <a:pt x="4122" y="1502"/>
                </a:lnTo>
                <a:lnTo>
                  <a:pt x="4122" y="1506"/>
                </a:lnTo>
                <a:close/>
                <a:moveTo>
                  <a:pt x="2742" y="1506"/>
                </a:moveTo>
                <a:lnTo>
                  <a:pt x="2742" y="1506"/>
                </a:lnTo>
                <a:lnTo>
                  <a:pt x="2742" y="1510"/>
                </a:lnTo>
                <a:lnTo>
                  <a:pt x="2752" y="1514"/>
                </a:lnTo>
                <a:lnTo>
                  <a:pt x="2752" y="1510"/>
                </a:lnTo>
                <a:lnTo>
                  <a:pt x="2752" y="1506"/>
                </a:lnTo>
                <a:lnTo>
                  <a:pt x="2746" y="1504"/>
                </a:lnTo>
                <a:lnTo>
                  <a:pt x="2744" y="1504"/>
                </a:lnTo>
                <a:lnTo>
                  <a:pt x="2742" y="1506"/>
                </a:lnTo>
                <a:close/>
                <a:moveTo>
                  <a:pt x="1298" y="1516"/>
                </a:moveTo>
                <a:lnTo>
                  <a:pt x="1298" y="1516"/>
                </a:lnTo>
                <a:lnTo>
                  <a:pt x="1298" y="1508"/>
                </a:lnTo>
                <a:lnTo>
                  <a:pt x="1298" y="1506"/>
                </a:lnTo>
                <a:lnTo>
                  <a:pt x="1296" y="1506"/>
                </a:lnTo>
                <a:lnTo>
                  <a:pt x="1292" y="1506"/>
                </a:lnTo>
                <a:lnTo>
                  <a:pt x="1290" y="1508"/>
                </a:lnTo>
                <a:lnTo>
                  <a:pt x="1290" y="1512"/>
                </a:lnTo>
                <a:lnTo>
                  <a:pt x="1294" y="1516"/>
                </a:lnTo>
                <a:lnTo>
                  <a:pt x="1296" y="1516"/>
                </a:lnTo>
                <a:lnTo>
                  <a:pt x="1298" y="1516"/>
                </a:lnTo>
                <a:close/>
                <a:moveTo>
                  <a:pt x="3768" y="1514"/>
                </a:moveTo>
                <a:lnTo>
                  <a:pt x="3768" y="1514"/>
                </a:lnTo>
                <a:lnTo>
                  <a:pt x="3770" y="1514"/>
                </a:lnTo>
                <a:lnTo>
                  <a:pt x="3770" y="1512"/>
                </a:lnTo>
                <a:lnTo>
                  <a:pt x="3770" y="1508"/>
                </a:lnTo>
                <a:lnTo>
                  <a:pt x="3768" y="1508"/>
                </a:lnTo>
                <a:lnTo>
                  <a:pt x="3766" y="1512"/>
                </a:lnTo>
                <a:lnTo>
                  <a:pt x="3768" y="1514"/>
                </a:lnTo>
                <a:close/>
                <a:moveTo>
                  <a:pt x="4494" y="1518"/>
                </a:moveTo>
                <a:lnTo>
                  <a:pt x="4494" y="1518"/>
                </a:lnTo>
                <a:lnTo>
                  <a:pt x="4496" y="1520"/>
                </a:lnTo>
                <a:lnTo>
                  <a:pt x="4500" y="1520"/>
                </a:lnTo>
                <a:lnTo>
                  <a:pt x="4502" y="1516"/>
                </a:lnTo>
                <a:lnTo>
                  <a:pt x="4502" y="1514"/>
                </a:lnTo>
                <a:lnTo>
                  <a:pt x="4498" y="1508"/>
                </a:lnTo>
                <a:lnTo>
                  <a:pt x="4494" y="1510"/>
                </a:lnTo>
                <a:lnTo>
                  <a:pt x="4494" y="1512"/>
                </a:lnTo>
                <a:lnTo>
                  <a:pt x="4494" y="1518"/>
                </a:lnTo>
                <a:close/>
                <a:moveTo>
                  <a:pt x="1366" y="1512"/>
                </a:moveTo>
                <a:lnTo>
                  <a:pt x="1366" y="1512"/>
                </a:lnTo>
                <a:lnTo>
                  <a:pt x="1364" y="1516"/>
                </a:lnTo>
                <a:lnTo>
                  <a:pt x="1366" y="1522"/>
                </a:lnTo>
                <a:lnTo>
                  <a:pt x="1370" y="1520"/>
                </a:lnTo>
                <a:lnTo>
                  <a:pt x="1374" y="1518"/>
                </a:lnTo>
                <a:lnTo>
                  <a:pt x="1374" y="1516"/>
                </a:lnTo>
                <a:lnTo>
                  <a:pt x="1376" y="1512"/>
                </a:lnTo>
                <a:lnTo>
                  <a:pt x="1374" y="1510"/>
                </a:lnTo>
                <a:lnTo>
                  <a:pt x="1370" y="1510"/>
                </a:lnTo>
                <a:lnTo>
                  <a:pt x="1366" y="1512"/>
                </a:lnTo>
                <a:close/>
                <a:moveTo>
                  <a:pt x="3414" y="1530"/>
                </a:moveTo>
                <a:lnTo>
                  <a:pt x="3414" y="1530"/>
                </a:lnTo>
                <a:lnTo>
                  <a:pt x="3422" y="1528"/>
                </a:lnTo>
                <a:lnTo>
                  <a:pt x="3426" y="1526"/>
                </a:lnTo>
                <a:lnTo>
                  <a:pt x="3430" y="1524"/>
                </a:lnTo>
                <a:lnTo>
                  <a:pt x="3430" y="1516"/>
                </a:lnTo>
                <a:lnTo>
                  <a:pt x="3426" y="1512"/>
                </a:lnTo>
                <a:lnTo>
                  <a:pt x="3422" y="1512"/>
                </a:lnTo>
                <a:lnTo>
                  <a:pt x="3420" y="1512"/>
                </a:lnTo>
                <a:lnTo>
                  <a:pt x="3416" y="1514"/>
                </a:lnTo>
                <a:lnTo>
                  <a:pt x="3414" y="1516"/>
                </a:lnTo>
                <a:lnTo>
                  <a:pt x="3412" y="1520"/>
                </a:lnTo>
                <a:lnTo>
                  <a:pt x="3412" y="1524"/>
                </a:lnTo>
                <a:lnTo>
                  <a:pt x="3414" y="1530"/>
                </a:lnTo>
                <a:close/>
                <a:moveTo>
                  <a:pt x="1146" y="1518"/>
                </a:moveTo>
                <a:lnTo>
                  <a:pt x="1146" y="1518"/>
                </a:lnTo>
                <a:lnTo>
                  <a:pt x="1142" y="1520"/>
                </a:lnTo>
                <a:lnTo>
                  <a:pt x="1142" y="1524"/>
                </a:lnTo>
                <a:lnTo>
                  <a:pt x="1140" y="1536"/>
                </a:lnTo>
                <a:lnTo>
                  <a:pt x="1150" y="1536"/>
                </a:lnTo>
                <a:lnTo>
                  <a:pt x="1154" y="1534"/>
                </a:lnTo>
                <a:lnTo>
                  <a:pt x="1156" y="1530"/>
                </a:lnTo>
                <a:lnTo>
                  <a:pt x="1152" y="1522"/>
                </a:lnTo>
                <a:lnTo>
                  <a:pt x="1150" y="1520"/>
                </a:lnTo>
                <a:lnTo>
                  <a:pt x="1146" y="1518"/>
                </a:lnTo>
                <a:close/>
                <a:moveTo>
                  <a:pt x="1908" y="1522"/>
                </a:moveTo>
                <a:lnTo>
                  <a:pt x="1908" y="1522"/>
                </a:lnTo>
                <a:lnTo>
                  <a:pt x="1904" y="1522"/>
                </a:lnTo>
                <a:lnTo>
                  <a:pt x="1900" y="1522"/>
                </a:lnTo>
                <a:lnTo>
                  <a:pt x="1896" y="1524"/>
                </a:lnTo>
                <a:lnTo>
                  <a:pt x="1896" y="1528"/>
                </a:lnTo>
                <a:lnTo>
                  <a:pt x="1896" y="1538"/>
                </a:lnTo>
                <a:lnTo>
                  <a:pt x="1902" y="1540"/>
                </a:lnTo>
                <a:lnTo>
                  <a:pt x="1904" y="1542"/>
                </a:lnTo>
                <a:lnTo>
                  <a:pt x="1906" y="1546"/>
                </a:lnTo>
                <a:lnTo>
                  <a:pt x="1910" y="1544"/>
                </a:lnTo>
                <a:lnTo>
                  <a:pt x="1914" y="1544"/>
                </a:lnTo>
                <a:lnTo>
                  <a:pt x="1922" y="1540"/>
                </a:lnTo>
                <a:lnTo>
                  <a:pt x="1922" y="1538"/>
                </a:lnTo>
                <a:lnTo>
                  <a:pt x="1920" y="1536"/>
                </a:lnTo>
                <a:lnTo>
                  <a:pt x="1920" y="1534"/>
                </a:lnTo>
                <a:lnTo>
                  <a:pt x="1924" y="1534"/>
                </a:lnTo>
                <a:lnTo>
                  <a:pt x="1926" y="1532"/>
                </a:lnTo>
                <a:lnTo>
                  <a:pt x="1926" y="1530"/>
                </a:lnTo>
                <a:lnTo>
                  <a:pt x="1928" y="1528"/>
                </a:lnTo>
                <a:lnTo>
                  <a:pt x="1926" y="1528"/>
                </a:lnTo>
                <a:lnTo>
                  <a:pt x="1926" y="1526"/>
                </a:lnTo>
                <a:lnTo>
                  <a:pt x="1922" y="1522"/>
                </a:lnTo>
                <a:lnTo>
                  <a:pt x="1908" y="1520"/>
                </a:lnTo>
                <a:lnTo>
                  <a:pt x="1908" y="1522"/>
                </a:lnTo>
                <a:close/>
                <a:moveTo>
                  <a:pt x="3872" y="1524"/>
                </a:moveTo>
                <a:lnTo>
                  <a:pt x="3872" y="1524"/>
                </a:lnTo>
                <a:lnTo>
                  <a:pt x="3874" y="1528"/>
                </a:lnTo>
                <a:lnTo>
                  <a:pt x="3874" y="1532"/>
                </a:lnTo>
                <a:lnTo>
                  <a:pt x="3880" y="1530"/>
                </a:lnTo>
                <a:lnTo>
                  <a:pt x="3882" y="1526"/>
                </a:lnTo>
                <a:lnTo>
                  <a:pt x="3880" y="1524"/>
                </a:lnTo>
                <a:lnTo>
                  <a:pt x="3880" y="1520"/>
                </a:lnTo>
                <a:lnTo>
                  <a:pt x="3874" y="1520"/>
                </a:lnTo>
                <a:lnTo>
                  <a:pt x="3874" y="1522"/>
                </a:lnTo>
                <a:lnTo>
                  <a:pt x="3876" y="1524"/>
                </a:lnTo>
                <a:lnTo>
                  <a:pt x="3876" y="1526"/>
                </a:lnTo>
                <a:lnTo>
                  <a:pt x="3874" y="1526"/>
                </a:lnTo>
                <a:lnTo>
                  <a:pt x="3874" y="1524"/>
                </a:lnTo>
                <a:lnTo>
                  <a:pt x="3872" y="1524"/>
                </a:lnTo>
                <a:close/>
                <a:moveTo>
                  <a:pt x="4554" y="1534"/>
                </a:moveTo>
                <a:lnTo>
                  <a:pt x="4554" y="1534"/>
                </a:lnTo>
                <a:lnTo>
                  <a:pt x="4558" y="1534"/>
                </a:lnTo>
                <a:lnTo>
                  <a:pt x="4562" y="1534"/>
                </a:lnTo>
                <a:lnTo>
                  <a:pt x="4564" y="1532"/>
                </a:lnTo>
                <a:lnTo>
                  <a:pt x="4564" y="1528"/>
                </a:lnTo>
                <a:lnTo>
                  <a:pt x="4562" y="1522"/>
                </a:lnTo>
                <a:lnTo>
                  <a:pt x="4558" y="1522"/>
                </a:lnTo>
                <a:lnTo>
                  <a:pt x="4554" y="1524"/>
                </a:lnTo>
                <a:lnTo>
                  <a:pt x="4554" y="1534"/>
                </a:lnTo>
                <a:close/>
                <a:moveTo>
                  <a:pt x="2746" y="1528"/>
                </a:moveTo>
                <a:lnTo>
                  <a:pt x="2746" y="1528"/>
                </a:lnTo>
                <a:lnTo>
                  <a:pt x="2748" y="1528"/>
                </a:lnTo>
                <a:lnTo>
                  <a:pt x="2748" y="1530"/>
                </a:lnTo>
                <a:lnTo>
                  <a:pt x="2746" y="1532"/>
                </a:lnTo>
                <a:lnTo>
                  <a:pt x="2748" y="1532"/>
                </a:lnTo>
                <a:lnTo>
                  <a:pt x="2748" y="1534"/>
                </a:lnTo>
                <a:lnTo>
                  <a:pt x="2750" y="1534"/>
                </a:lnTo>
                <a:lnTo>
                  <a:pt x="2750" y="1528"/>
                </a:lnTo>
                <a:lnTo>
                  <a:pt x="2750" y="1524"/>
                </a:lnTo>
                <a:lnTo>
                  <a:pt x="2746" y="1526"/>
                </a:lnTo>
                <a:lnTo>
                  <a:pt x="2746" y="1528"/>
                </a:lnTo>
                <a:close/>
                <a:moveTo>
                  <a:pt x="614" y="1536"/>
                </a:moveTo>
                <a:lnTo>
                  <a:pt x="614" y="1536"/>
                </a:lnTo>
                <a:lnTo>
                  <a:pt x="618" y="1536"/>
                </a:lnTo>
                <a:lnTo>
                  <a:pt x="620" y="1536"/>
                </a:lnTo>
                <a:lnTo>
                  <a:pt x="620" y="1534"/>
                </a:lnTo>
                <a:lnTo>
                  <a:pt x="620" y="1528"/>
                </a:lnTo>
                <a:lnTo>
                  <a:pt x="616" y="1528"/>
                </a:lnTo>
                <a:lnTo>
                  <a:pt x="612" y="1528"/>
                </a:lnTo>
                <a:lnTo>
                  <a:pt x="612" y="1532"/>
                </a:lnTo>
                <a:lnTo>
                  <a:pt x="614" y="1536"/>
                </a:lnTo>
                <a:close/>
                <a:moveTo>
                  <a:pt x="4082" y="1536"/>
                </a:moveTo>
                <a:lnTo>
                  <a:pt x="4082" y="1536"/>
                </a:lnTo>
                <a:lnTo>
                  <a:pt x="4084" y="1538"/>
                </a:lnTo>
                <a:lnTo>
                  <a:pt x="4084" y="1540"/>
                </a:lnTo>
                <a:lnTo>
                  <a:pt x="4080" y="1540"/>
                </a:lnTo>
                <a:lnTo>
                  <a:pt x="4078" y="1546"/>
                </a:lnTo>
                <a:lnTo>
                  <a:pt x="4078" y="1554"/>
                </a:lnTo>
                <a:lnTo>
                  <a:pt x="4084" y="1560"/>
                </a:lnTo>
                <a:lnTo>
                  <a:pt x="4088" y="1562"/>
                </a:lnTo>
                <a:lnTo>
                  <a:pt x="4090" y="1566"/>
                </a:lnTo>
                <a:lnTo>
                  <a:pt x="4094" y="1564"/>
                </a:lnTo>
                <a:lnTo>
                  <a:pt x="4100" y="1564"/>
                </a:lnTo>
                <a:lnTo>
                  <a:pt x="4098" y="1560"/>
                </a:lnTo>
                <a:lnTo>
                  <a:pt x="4100" y="1554"/>
                </a:lnTo>
                <a:lnTo>
                  <a:pt x="4104" y="1554"/>
                </a:lnTo>
                <a:lnTo>
                  <a:pt x="4106" y="1552"/>
                </a:lnTo>
                <a:lnTo>
                  <a:pt x="4110" y="1546"/>
                </a:lnTo>
                <a:lnTo>
                  <a:pt x="4108" y="1538"/>
                </a:lnTo>
                <a:lnTo>
                  <a:pt x="4108" y="1530"/>
                </a:lnTo>
                <a:lnTo>
                  <a:pt x="4100" y="1528"/>
                </a:lnTo>
                <a:lnTo>
                  <a:pt x="4094" y="1530"/>
                </a:lnTo>
                <a:lnTo>
                  <a:pt x="4088" y="1532"/>
                </a:lnTo>
                <a:lnTo>
                  <a:pt x="4082" y="1536"/>
                </a:lnTo>
                <a:close/>
                <a:moveTo>
                  <a:pt x="4396" y="1546"/>
                </a:moveTo>
                <a:lnTo>
                  <a:pt x="4396" y="1546"/>
                </a:lnTo>
                <a:lnTo>
                  <a:pt x="4404" y="1548"/>
                </a:lnTo>
                <a:lnTo>
                  <a:pt x="4410" y="1546"/>
                </a:lnTo>
                <a:lnTo>
                  <a:pt x="4410" y="1540"/>
                </a:lnTo>
                <a:lnTo>
                  <a:pt x="4410" y="1536"/>
                </a:lnTo>
                <a:lnTo>
                  <a:pt x="4406" y="1534"/>
                </a:lnTo>
                <a:lnTo>
                  <a:pt x="4402" y="1532"/>
                </a:lnTo>
                <a:lnTo>
                  <a:pt x="4398" y="1534"/>
                </a:lnTo>
                <a:lnTo>
                  <a:pt x="4396" y="1536"/>
                </a:lnTo>
                <a:lnTo>
                  <a:pt x="4394" y="1542"/>
                </a:lnTo>
                <a:lnTo>
                  <a:pt x="4396" y="1546"/>
                </a:lnTo>
                <a:close/>
                <a:moveTo>
                  <a:pt x="1212" y="1544"/>
                </a:moveTo>
                <a:lnTo>
                  <a:pt x="1212" y="1544"/>
                </a:lnTo>
                <a:lnTo>
                  <a:pt x="1216" y="1544"/>
                </a:lnTo>
                <a:lnTo>
                  <a:pt x="1218" y="1544"/>
                </a:lnTo>
                <a:lnTo>
                  <a:pt x="1216" y="1538"/>
                </a:lnTo>
                <a:lnTo>
                  <a:pt x="1212" y="1538"/>
                </a:lnTo>
                <a:lnTo>
                  <a:pt x="1212" y="1542"/>
                </a:lnTo>
                <a:lnTo>
                  <a:pt x="1212" y="1544"/>
                </a:lnTo>
                <a:close/>
                <a:moveTo>
                  <a:pt x="2968" y="1542"/>
                </a:moveTo>
                <a:lnTo>
                  <a:pt x="2968" y="1542"/>
                </a:lnTo>
                <a:lnTo>
                  <a:pt x="2970" y="1542"/>
                </a:lnTo>
                <a:lnTo>
                  <a:pt x="2972" y="1540"/>
                </a:lnTo>
                <a:lnTo>
                  <a:pt x="2972" y="1538"/>
                </a:lnTo>
                <a:lnTo>
                  <a:pt x="2970" y="1538"/>
                </a:lnTo>
                <a:lnTo>
                  <a:pt x="2968" y="1538"/>
                </a:lnTo>
                <a:lnTo>
                  <a:pt x="2968" y="1542"/>
                </a:lnTo>
                <a:close/>
                <a:moveTo>
                  <a:pt x="1626" y="1548"/>
                </a:moveTo>
                <a:lnTo>
                  <a:pt x="1626" y="1548"/>
                </a:lnTo>
                <a:lnTo>
                  <a:pt x="1626" y="1552"/>
                </a:lnTo>
                <a:lnTo>
                  <a:pt x="1624" y="1556"/>
                </a:lnTo>
                <a:lnTo>
                  <a:pt x="1632" y="1558"/>
                </a:lnTo>
                <a:lnTo>
                  <a:pt x="1636" y="1560"/>
                </a:lnTo>
                <a:lnTo>
                  <a:pt x="1638" y="1562"/>
                </a:lnTo>
                <a:lnTo>
                  <a:pt x="1640" y="1560"/>
                </a:lnTo>
                <a:lnTo>
                  <a:pt x="1642" y="1560"/>
                </a:lnTo>
                <a:lnTo>
                  <a:pt x="1646" y="1562"/>
                </a:lnTo>
                <a:lnTo>
                  <a:pt x="1646" y="1554"/>
                </a:lnTo>
                <a:lnTo>
                  <a:pt x="1648" y="1546"/>
                </a:lnTo>
                <a:lnTo>
                  <a:pt x="1642" y="1540"/>
                </a:lnTo>
                <a:lnTo>
                  <a:pt x="1636" y="1540"/>
                </a:lnTo>
                <a:lnTo>
                  <a:pt x="1630" y="1542"/>
                </a:lnTo>
                <a:lnTo>
                  <a:pt x="1626" y="1548"/>
                </a:lnTo>
                <a:close/>
                <a:moveTo>
                  <a:pt x="2170" y="1542"/>
                </a:moveTo>
                <a:lnTo>
                  <a:pt x="2170" y="1542"/>
                </a:lnTo>
                <a:lnTo>
                  <a:pt x="2172" y="1544"/>
                </a:lnTo>
                <a:lnTo>
                  <a:pt x="2176" y="1548"/>
                </a:lnTo>
                <a:lnTo>
                  <a:pt x="2176" y="1542"/>
                </a:lnTo>
                <a:lnTo>
                  <a:pt x="2172" y="1542"/>
                </a:lnTo>
                <a:lnTo>
                  <a:pt x="2170" y="1542"/>
                </a:lnTo>
                <a:close/>
                <a:moveTo>
                  <a:pt x="3164" y="1548"/>
                </a:moveTo>
                <a:lnTo>
                  <a:pt x="3164" y="1548"/>
                </a:lnTo>
                <a:lnTo>
                  <a:pt x="3166" y="1556"/>
                </a:lnTo>
                <a:lnTo>
                  <a:pt x="3172" y="1554"/>
                </a:lnTo>
                <a:lnTo>
                  <a:pt x="3174" y="1550"/>
                </a:lnTo>
                <a:lnTo>
                  <a:pt x="3170" y="1546"/>
                </a:lnTo>
                <a:lnTo>
                  <a:pt x="3168" y="1546"/>
                </a:lnTo>
                <a:lnTo>
                  <a:pt x="3164" y="1548"/>
                </a:lnTo>
                <a:close/>
                <a:moveTo>
                  <a:pt x="2482" y="1560"/>
                </a:moveTo>
                <a:lnTo>
                  <a:pt x="2482" y="1560"/>
                </a:lnTo>
                <a:lnTo>
                  <a:pt x="2482" y="1558"/>
                </a:lnTo>
                <a:lnTo>
                  <a:pt x="2484" y="1558"/>
                </a:lnTo>
                <a:lnTo>
                  <a:pt x="2484" y="1556"/>
                </a:lnTo>
                <a:lnTo>
                  <a:pt x="2480" y="1554"/>
                </a:lnTo>
                <a:lnTo>
                  <a:pt x="2478" y="1552"/>
                </a:lnTo>
                <a:lnTo>
                  <a:pt x="2476" y="1548"/>
                </a:lnTo>
                <a:lnTo>
                  <a:pt x="2472" y="1550"/>
                </a:lnTo>
                <a:lnTo>
                  <a:pt x="2470" y="1552"/>
                </a:lnTo>
                <a:lnTo>
                  <a:pt x="2470" y="1556"/>
                </a:lnTo>
                <a:lnTo>
                  <a:pt x="2466" y="1556"/>
                </a:lnTo>
                <a:lnTo>
                  <a:pt x="2472" y="1568"/>
                </a:lnTo>
                <a:lnTo>
                  <a:pt x="2474" y="1566"/>
                </a:lnTo>
                <a:lnTo>
                  <a:pt x="2476" y="1566"/>
                </a:lnTo>
                <a:lnTo>
                  <a:pt x="2476" y="1568"/>
                </a:lnTo>
                <a:lnTo>
                  <a:pt x="2476" y="1570"/>
                </a:lnTo>
                <a:lnTo>
                  <a:pt x="2484" y="1570"/>
                </a:lnTo>
                <a:lnTo>
                  <a:pt x="2488" y="1568"/>
                </a:lnTo>
                <a:lnTo>
                  <a:pt x="2490" y="1564"/>
                </a:lnTo>
                <a:lnTo>
                  <a:pt x="2484" y="1562"/>
                </a:lnTo>
                <a:lnTo>
                  <a:pt x="2478" y="1562"/>
                </a:lnTo>
                <a:lnTo>
                  <a:pt x="2478" y="1558"/>
                </a:lnTo>
                <a:lnTo>
                  <a:pt x="2476" y="1556"/>
                </a:lnTo>
                <a:lnTo>
                  <a:pt x="2474" y="1552"/>
                </a:lnTo>
                <a:lnTo>
                  <a:pt x="2476" y="1550"/>
                </a:lnTo>
                <a:lnTo>
                  <a:pt x="2476" y="1552"/>
                </a:lnTo>
                <a:lnTo>
                  <a:pt x="2476" y="1554"/>
                </a:lnTo>
                <a:lnTo>
                  <a:pt x="2478" y="1556"/>
                </a:lnTo>
                <a:lnTo>
                  <a:pt x="2480" y="1558"/>
                </a:lnTo>
                <a:lnTo>
                  <a:pt x="2480" y="1560"/>
                </a:lnTo>
                <a:lnTo>
                  <a:pt x="2482" y="1560"/>
                </a:lnTo>
                <a:close/>
                <a:moveTo>
                  <a:pt x="2640" y="1556"/>
                </a:moveTo>
                <a:lnTo>
                  <a:pt x="2640" y="1556"/>
                </a:lnTo>
                <a:lnTo>
                  <a:pt x="2640" y="1552"/>
                </a:lnTo>
                <a:lnTo>
                  <a:pt x="2636" y="1550"/>
                </a:lnTo>
                <a:lnTo>
                  <a:pt x="2634" y="1550"/>
                </a:lnTo>
                <a:lnTo>
                  <a:pt x="2636" y="1556"/>
                </a:lnTo>
                <a:lnTo>
                  <a:pt x="2640" y="1556"/>
                </a:lnTo>
                <a:close/>
                <a:moveTo>
                  <a:pt x="2764" y="1554"/>
                </a:moveTo>
                <a:lnTo>
                  <a:pt x="2764" y="1554"/>
                </a:lnTo>
                <a:lnTo>
                  <a:pt x="2764" y="1560"/>
                </a:lnTo>
                <a:lnTo>
                  <a:pt x="2766" y="1560"/>
                </a:lnTo>
                <a:lnTo>
                  <a:pt x="2768" y="1560"/>
                </a:lnTo>
                <a:lnTo>
                  <a:pt x="2774" y="1558"/>
                </a:lnTo>
                <a:lnTo>
                  <a:pt x="2774" y="1554"/>
                </a:lnTo>
                <a:lnTo>
                  <a:pt x="2774" y="1552"/>
                </a:lnTo>
                <a:lnTo>
                  <a:pt x="2768" y="1552"/>
                </a:lnTo>
                <a:lnTo>
                  <a:pt x="2764" y="1554"/>
                </a:lnTo>
                <a:close/>
                <a:moveTo>
                  <a:pt x="2828" y="1564"/>
                </a:moveTo>
                <a:lnTo>
                  <a:pt x="2828" y="1564"/>
                </a:lnTo>
                <a:lnTo>
                  <a:pt x="2826" y="1566"/>
                </a:lnTo>
                <a:lnTo>
                  <a:pt x="2824" y="1568"/>
                </a:lnTo>
                <a:lnTo>
                  <a:pt x="2824" y="1572"/>
                </a:lnTo>
                <a:lnTo>
                  <a:pt x="2822" y="1576"/>
                </a:lnTo>
                <a:lnTo>
                  <a:pt x="2824" y="1578"/>
                </a:lnTo>
                <a:lnTo>
                  <a:pt x="2820" y="1580"/>
                </a:lnTo>
                <a:lnTo>
                  <a:pt x="2820" y="1582"/>
                </a:lnTo>
                <a:lnTo>
                  <a:pt x="2820" y="1584"/>
                </a:lnTo>
                <a:lnTo>
                  <a:pt x="2818" y="1586"/>
                </a:lnTo>
                <a:lnTo>
                  <a:pt x="2822" y="1590"/>
                </a:lnTo>
                <a:lnTo>
                  <a:pt x="2824" y="1594"/>
                </a:lnTo>
                <a:lnTo>
                  <a:pt x="2828" y="1594"/>
                </a:lnTo>
                <a:lnTo>
                  <a:pt x="2832" y="1592"/>
                </a:lnTo>
                <a:lnTo>
                  <a:pt x="2832" y="1596"/>
                </a:lnTo>
                <a:lnTo>
                  <a:pt x="2832" y="1598"/>
                </a:lnTo>
                <a:lnTo>
                  <a:pt x="2838" y="1600"/>
                </a:lnTo>
                <a:lnTo>
                  <a:pt x="2848" y="1600"/>
                </a:lnTo>
                <a:lnTo>
                  <a:pt x="2852" y="1590"/>
                </a:lnTo>
                <a:lnTo>
                  <a:pt x="2856" y="1588"/>
                </a:lnTo>
                <a:lnTo>
                  <a:pt x="2860" y="1584"/>
                </a:lnTo>
                <a:lnTo>
                  <a:pt x="2862" y="1582"/>
                </a:lnTo>
                <a:lnTo>
                  <a:pt x="2862" y="1578"/>
                </a:lnTo>
                <a:lnTo>
                  <a:pt x="2864" y="1574"/>
                </a:lnTo>
                <a:lnTo>
                  <a:pt x="2866" y="1570"/>
                </a:lnTo>
                <a:lnTo>
                  <a:pt x="2864" y="1568"/>
                </a:lnTo>
                <a:lnTo>
                  <a:pt x="2860" y="1568"/>
                </a:lnTo>
                <a:lnTo>
                  <a:pt x="2862" y="1566"/>
                </a:lnTo>
                <a:lnTo>
                  <a:pt x="2862" y="1564"/>
                </a:lnTo>
                <a:lnTo>
                  <a:pt x="2850" y="1562"/>
                </a:lnTo>
                <a:lnTo>
                  <a:pt x="2852" y="1560"/>
                </a:lnTo>
                <a:lnTo>
                  <a:pt x="2850" y="1560"/>
                </a:lnTo>
                <a:lnTo>
                  <a:pt x="2846" y="1558"/>
                </a:lnTo>
                <a:lnTo>
                  <a:pt x="2846" y="1556"/>
                </a:lnTo>
                <a:lnTo>
                  <a:pt x="2844" y="1554"/>
                </a:lnTo>
                <a:lnTo>
                  <a:pt x="2842" y="1552"/>
                </a:lnTo>
                <a:lnTo>
                  <a:pt x="2840" y="1554"/>
                </a:lnTo>
                <a:lnTo>
                  <a:pt x="2838" y="1554"/>
                </a:lnTo>
                <a:lnTo>
                  <a:pt x="2842" y="1556"/>
                </a:lnTo>
                <a:lnTo>
                  <a:pt x="2844" y="1558"/>
                </a:lnTo>
                <a:lnTo>
                  <a:pt x="2842" y="1560"/>
                </a:lnTo>
                <a:lnTo>
                  <a:pt x="2840" y="1560"/>
                </a:lnTo>
                <a:lnTo>
                  <a:pt x="2838" y="1558"/>
                </a:lnTo>
                <a:lnTo>
                  <a:pt x="2832" y="1558"/>
                </a:lnTo>
                <a:lnTo>
                  <a:pt x="2832" y="1556"/>
                </a:lnTo>
                <a:lnTo>
                  <a:pt x="2830" y="1554"/>
                </a:lnTo>
                <a:lnTo>
                  <a:pt x="2830" y="1552"/>
                </a:lnTo>
                <a:lnTo>
                  <a:pt x="2828" y="1552"/>
                </a:lnTo>
                <a:lnTo>
                  <a:pt x="2828" y="1560"/>
                </a:lnTo>
                <a:lnTo>
                  <a:pt x="2828" y="1562"/>
                </a:lnTo>
                <a:lnTo>
                  <a:pt x="2828" y="1564"/>
                </a:lnTo>
                <a:close/>
                <a:moveTo>
                  <a:pt x="3468" y="1558"/>
                </a:moveTo>
                <a:lnTo>
                  <a:pt x="3468" y="1558"/>
                </a:lnTo>
                <a:lnTo>
                  <a:pt x="3472" y="1562"/>
                </a:lnTo>
                <a:lnTo>
                  <a:pt x="3478" y="1562"/>
                </a:lnTo>
                <a:lnTo>
                  <a:pt x="3480" y="1560"/>
                </a:lnTo>
                <a:lnTo>
                  <a:pt x="3480" y="1554"/>
                </a:lnTo>
                <a:lnTo>
                  <a:pt x="3476" y="1556"/>
                </a:lnTo>
                <a:lnTo>
                  <a:pt x="3472" y="1556"/>
                </a:lnTo>
                <a:lnTo>
                  <a:pt x="3470" y="1556"/>
                </a:lnTo>
                <a:lnTo>
                  <a:pt x="3468" y="1558"/>
                </a:lnTo>
                <a:close/>
                <a:moveTo>
                  <a:pt x="4592" y="1580"/>
                </a:moveTo>
                <a:lnTo>
                  <a:pt x="4592" y="1580"/>
                </a:lnTo>
                <a:lnTo>
                  <a:pt x="4590" y="1572"/>
                </a:lnTo>
                <a:lnTo>
                  <a:pt x="4584" y="1568"/>
                </a:lnTo>
                <a:lnTo>
                  <a:pt x="4582" y="1568"/>
                </a:lnTo>
                <a:lnTo>
                  <a:pt x="4578" y="1568"/>
                </a:lnTo>
                <a:lnTo>
                  <a:pt x="4576" y="1570"/>
                </a:lnTo>
                <a:lnTo>
                  <a:pt x="4574" y="1576"/>
                </a:lnTo>
                <a:lnTo>
                  <a:pt x="4576" y="1580"/>
                </a:lnTo>
                <a:lnTo>
                  <a:pt x="4580" y="1582"/>
                </a:lnTo>
                <a:lnTo>
                  <a:pt x="4590" y="1586"/>
                </a:lnTo>
                <a:lnTo>
                  <a:pt x="4594" y="1594"/>
                </a:lnTo>
                <a:lnTo>
                  <a:pt x="4596" y="1596"/>
                </a:lnTo>
                <a:lnTo>
                  <a:pt x="4602" y="1596"/>
                </a:lnTo>
                <a:lnTo>
                  <a:pt x="4602" y="1590"/>
                </a:lnTo>
                <a:lnTo>
                  <a:pt x="4600" y="1586"/>
                </a:lnTo>
                <a:lnTo>
                  <a:pt x="4592" y="1580"/>
                </a:lnTo>
                <a:close/>
                <a:moveTo>
                  <a:pt x="3386" y="1572"/>
                </a:moveTo>
                <a:lnTo>
                  <a:pt x="3386" y="1572"/>
                </a:lnTo>
                <a:lnTo>
                  <a:pt x="3388" y="1574"/>
                </a:lnTo>
                <a:lnTo>
                  <a:pt x="3390" y="1574"/>
                </a:lnTo>
                <a:lnTo>
                  <a:pt x="3390" y="1572"/>
                </a:lnTo>
                <a:lnTo>
                  <a:pt x="3388" y="1570"/>
                </a:lnTo>
                <a:lnTo>
                  <a:pt x="3386" y="1572"/>
                </a:lnTo>
                <a:close/>
                <a:moveTo>
                  <a:pt x="2400" y="1582"/>
                </a:moveTo>
                <a:lnTo>
                  <a:pt x="2400" y="1582"/>
                </a:lnTo>
                <a:lnTo>
                  <a:pt x="2402" y="1582"/>
                </a:lnTo>
                <a:lnTo>
                  <a:pt x="2406" y="1582"/>
                </a:lnTo>
                <a:lnTo>
                  <a:pt x="2408" y="1584"/>
                </a:lnTo>
                <a:lnTo>
                  <a:pt x="2406" y="1588"/>
                </a:lnTo>
                <a:lnTo>
                  <a:pt x="2406" y="1590"/>
                </a:lnTo>
                <a:lnTo>
                  <a:pt x="2408" y="1592"/>
                </a:lnTo>
                <a:lnTo>
                  <a:pt x="2410" y="1590"/>
                </a:lnTo>
                <a:lnTo>
                  <a:pt x="2414" y="1590"/>
                </a:lnTo>
                <a:lnTo>
                  <a:pt x="2418" y="1598"/>
                </a:lnTo>
                <a:lnTo>
                  <a:pt x="2422" y="1602"/>
                </a:lnTo>
                <a:lnTo>
                  <a:pt x="2432" y="1612"/>
                </a:lnTo>
                <a:lnTo>
                  <a:pt x="2434" y="1608"/>
                </a:lnTo>
                <a:lnTo>
                  <a:pt x="2436" y="1604"/>
                </a:lnTo>
                <a:lnTo>
                  <a:pt x="2428" y="1598"/>
                </a:lnTo>
                <a:lnTo>
                  <a:pt x="2422" y="1590"/>
                </a:lnTo>
                <a:lnTo>
                  <a:pt x="2412" y="1572"/>
                </a:lnTo>
                <a:lnTo>
                  <a:pt x="2408" y="1572"/>
                </a:lnTo>
                <a:lnTo>
                  <a:pt x="2404" y="1572"/>
                </a:lnTo>
                <a:lnTo>
                  <a:pt x="2404" y="1574"/>
                </a:lnTo>
                <a:lnTo>
                  <a:pt x="2402" y="1578"/>
                </a:lnTo>
                <a:lnTo>
                  <a:pt x="2400" y="1580"/>
                </a:lnTo>
                <a:lnTo>
                  <a:pt x="2400" y="1582"/>
                </a:lnTo>
                <a:close/>
                <a:moveTo>
                  <a:pt x="2018" y="1578"/>
                </a:moveTo>
                <a:lnTo>
                  <a:pt x="2018" y="1578"/>
                </a:lnTo>
                <a:lnTo>
                  <a:pt x="2024" y="1578"/>
                </a:lnTo>
                <a:lnTo>
                  <a:pt x="2024" y="1574"/>
                </a:lnTo>
                <a:lnTo>
                  <a:pt x="2018" y="1574"/>
                </a:lnTo>
                <a:lnTo>
                  <a:pt x="2018" y="1578"/>
                </a:lnTo>
                <a:close/>
                <a:moveTo>
                  <a:pt x="3388" y="1576"/>
                </a:moveTo>
                <a:lnTo>
                  <a:pt x="3388" y="1576"/>
                </a:lnTo>
                <a:lnTo>
                  <a:pt x="3392" y="1578"/>
                </a:lnTo>
                <a:lnTo>
                  <a:pt x="3394" y="1576"/>
                </a:lnTo>
                <a:lnTo>
                  <a:pt x="3394" y="1574"/>
                </a:lnTo>
                <a:lnTo>
                  <a:pt x="3390" y="1574"/>
                </a:lnTo>
                <a:lnTo>
                  <a:pt x="3388" y="1576"/>
                </a:lnTo>
                <a:close/>
                <a:moveTo>
                  <a:pt x="1904" y="1584"/>
                </a:moveTo>
                <a:lnTo>
                  <a:pt x="1904" y="1584"/>
                </a:lnTo>
                <a:lnTo>
                  <a:pt x="1908" y="1584"/>
                </a:lnTo>
                <a:lnTo>
                  <a:pt x="1912" y="1586"/>
                </a:lnTo>
                <a:lnTo>
                  <a:pt x="1914" y="1588"/>
                </a:lnTo>
                <a:lnTo>
                  <a:pt x="1916" y="1586"/>
                </a:lnTo>
                <a:lnTo>
                  <a:pt x="1912" y="1584"/>
                </a:lnTo>
                <a:lnTo>
                  <a:pt x="1910" y="1580"/>
                </a:lnTo>
                <a:lnTo>
                  <a:pt x="1910" y="1576"/>
                </a:lnTo>
                <a:lnTo>
                  <a:pt x="1906" y="1576"/>
                </a:lnTo>
                <a:lnTo>
                  <a:pt x="1902" y="1576"/>
                </a:lnTo>
                <a:lnTo>
                  <a:pt x="1902" y="1578"/>
                </a:lnTo>
                <a:lnTo>
                  <a:pt x="1902" y="1580"/>
                </a:lnTo>
                <a:lnTo>
                  <a:pt x="1904" y="1584"/>
                </a:lnTo>
                <a:close/>
                <a:moveTo>
                  <a:pt x="3968" y="1586"/>
                </a:moveTo>
                <a:lnTo>
                  <a:pt x="3968" y="1586"/>
                </a:lnTo>
                <a:lnTo>
                  <a:pt x="3970" y="1584"/>
                </a:lnTo>
                <a:lnTo>
                  <a:pt x="3970" y="1582"/>
                </a:lnTo>
                <a:lnTo>
                  <a:pt x="3968" y="1578"/>
                </a:lnTo>
                <a:lnTo>
                  <a:pt x="3966" y="1578"/>
                </a:lnTo>
                <a:lnTo>
                  <a:pt x="3966" y="1582"/>
                </a:lnTo>
                <a:lnTo>
                  <a:pt x="3966" y="1586"/>
                </a:lnTo>
                <a:lnTo>
                  <a:pt x="3968" y="1586"/>
                </a:lnTo>
                <a:close/>
                <a:moveTo>
                  <a:pt x="2238" y="1590"/>
                </a:moveTo>
                <a:lnTo>
                  <a:pt x="2238" y="1590"/>
                </a:lnTo>
                <a:lnTo>
                  <a:pt x="2234" y="1590"/>
                </a:lnTo>
                <a:lnTo>
                  <a:pt x="2232" y="1592"/>
                </a:lnTo>
                <a:lnTo>
                  <a:pt x="2230" y="1594"/>
                </a:lnTo>
                <a:lnTo>
                  <a:pt x="2230" y="1598"/>
                </a:lnTo>
                <a:lnTo>
                  <a:pt x="2230" y="1602"/>
                </a:lnTo>
                <a:lnTo>
                  <a:pt x="2232" y="1606"/>
                </a:lnTo>
                <a:lnTo>
                  <a:pt x="2236" y="1606"/>
                </a:lnTo>
                <a:lnTo>
                  <a:pt x="2242" y="1606"/>
                </a:lnTo>
                <a:lnTo>
                  <a:pt x="2242" y="1596"/>
                </a:lnTo>
                <a:lnTo>
                  <a:pt x="2242" y="1592"/>
                </a:lnTo>
                <a:lnTo>
                  <a:pt x="2238" y="1590"/>
                </a:lnTo>
                <a:close/>
                <a:moveTo>
                  <a:pt x="2400" y="1596"/>
                </a:moveTo>
                <a:lnTo>
                  <a:pt x="2400" y="1596"/>
                </a:lnTo>
                <a:lnTo>
                  <a:pt x="2404" y="1594"/>
                </a:lnTo>
                <a:lnTo>
                  <a:pt x="2404" y="1592"/>
                </a:lnTo>
                <a:lnTo>
                  <a:pt x="2402" y="1592"/>
                </a:lnTo>
                <a:lnTo>
                  <a:pt x="2402" y="1594"/>
                </a:lnTo>
                <a:lnTo>
                  <a:pt x="2400" y="1594"/>
                </a:lnTo>
                <a:lnTo>
                  <a:pt x="2400" y="1596"/>
                </a:lnTo>
                <a:close/>
                <a:moveTo>
                  <a:pt x="2694" y="1600"/>
                </a:moveTo>
                <a:lnTo>
                  <a:pt x="2694" y="1600"/>
                </a:lnTo>
                <a:lnTo>
                  <a:pt x="2694" y="1602"/>
                </a:lnTo>
                <a:lnTo>
                  <a:pt x="2696" y="1602"/>
                </a:lnTo>
                <a:lnTo>
                  <a:pt x="2698" y="1602"/>
                </a:lnTo>
                <a:lnTo>
                  <a:pt x="2700" y="1602"/>
                </a:lnTo>
                <a:lnTo>
                  <a:pt x="2700" y="1598"/>
                </a:lnTo>
                <a:lnTo>
                  <a:pt x="2698" y="1596"/>
                </a:lnTo>
                <a:lnTo>
                  <a:pt x="2696" y="1594"/>
                </a:lnTo>
                <a:lnTo>
                  <a:pt x="2696" y="1596"/>
                </a:lnTo>
                <a:lnTo>
                  <a:pt x="2694" y="1598"/>
                </a:lnTo>
                <a:lnTo>
                  <a:pt x="2694" y="1600"/>
                </a:lnTo>
                <a:close/>
                <a:moveTo>
                  <a:pt x="4086" y="1602"/>
                </a:moveTo>
                <a:lnTo>
                  <a:pt x="4086" y="1602"/>
                </a:lnTo>
                <a:lnTo>
                  <a:pt x="4090" y="1602"/>
                </a:lnTo>
                <a:lnTo>
                  <a:pt x="4090" y="1600"/>
                </a:lnTo>
                <a:lnTo>
                  <a:pt x="4092" y="1598"/>
                </a:lnTo>
                <a:lnTo>
                  <a:pt x="4090" y="1596"/>
                </a:lnTo>
                <a:lnTo>
                  <a:pt x="4088" y="1596"/>
                </a:lnTo>
                <a:lnTo>
                  <a:pt x="4086" y="1598"/>
                </a:lnTo>
                <a:lnTo>
                  <a:pt x="4086" y="1602"/>
                </a:lnTo>
                <a:close/>
                <a:moveTo>
                  <a:pt x="2032" y="1600"/>
                </a:moveTo>
                <a:lnTo>
                  <a:pt x="2032" y="1600"/>
                </a:lnTo>
                <a:lnTo>
                  <a:pt x="2032" y="1604"/>
                </a:lnTo>
                <a:lnTo>
                  <a:pt x="2032" y="1606"/>
                </a:lnTo>
                <a:lnTo>
                  <a:pt x="2036" y="1606"/>
                </a:lnTo>
                <a:lnTo>
                  <a:pt x="2038" y="1608"/>
                </a:lnTo>
                <a:lnTo>
                  <a:pt x="2040" y="1602"/>
                </a:lnTo>
                <a:lnTo>
                  <a:pt x="2040" y="1600"/>
                </a:lnTo>
                <a:lnTo>
                  <a:pt x="2040" y="1598"/>
                </a:lnTo>
                <a:lnTo>
                  <a:pt x="2034" y="1598"/>
                </a:lnTo>
                <a:lnTo>
                  <a:pt x="2032" y="1600"/>
                </a:lnTo>
                <a:close/>
                <a:moveTo>
                  <a:pt x="1120" y="1604"/>
                </a:moveTo>
                <a:lnTo>
                  <a:pt x="1120" y="1604"/>
                </a:lnTo>
                <a:lnTo>
                  <a:pt x="1116" y="1604"/>
                </a:lnTo>
                <a:lnTo>
                  <a:pt x="1116" y="1606"/>
                </a:lnTo>
                <a:lnTo>
                  <a:pt x="1118" y="1606"/>
                </a:lnTo>
                <a:lnTo>
                  <a:pt x="1120" y="1606"/>
                </a:lnTo>
                <a:lnTo>
                  <a:pt x="1120" y="1604"/>
                </a:lnTo>
                <a:close/>
                <a:moveTo>
                  <a:pt x="4340" y="1616"/>
                </a:moveTo>
                <a:lnTo>
                  <a:pt x="4340" y="1616"/>
                </a:lnTo>
                <a:lnTo>
                  <a:pt x="4346" y="1618"/>
                </a:lnTo>
                <a:lnTo>
                  <a:pt x="4350" y="1616"/>
                </a:lnTo>
                <a:lnTo>
                  <a:pt x="4350" y="1614"/>
                </a:lnTo>
                <a:lnTo>
                  <a:pt x="4348" y="1612"/>
                </a:lnTo>
                <a:lnTo>
                  <a:pt x="4342" y="1610"/>
                </a:lnTo>
                <a:lnTo>
                  <a:pt x="4340" y="1614"/>
                </a:lnTo>
                <a:lnTo>
                  <a:pt x="4340" y="1616"/>
                </a:lnTo>
                <a:close/>
                <a:moveTo>
                  <a:pt x="2944" y="1624"/>
                </a:moveTo>
                <a:lnTo>
                  <a:pt x="2944" y="1624"/>
                </a:lnTo>
                <a:lnTo>
                  <a:pt x="2954" y="1626"/>
                </a:lnTo>
                <a:lnTo>
                  <a:pt x="2956" y="1622"/>
                </a:lnTo>
                <a:lnTo>
                  <a:pt x="2956" y="1618"/>
                </a:lnTo>
                <a:lnTo>
                  <a:pt x="2952" y="1614"/>
                </a:lnTo>
                <a:lnTo>
                  <a:pt x="2946" y="1614"/>
                </a:lnTo>
                <a:lnTo>
                  <a:pt x="2944" y="1618"/>
                </a:lnTo>
                <a:lnTo>
                  <a:pt x="2944" y="1624"/>
                </a:lnTo>
                <a:close/>
                <a:moveTo>
                  <a:pt x="3982" y="1624"/>
                </a:moveTo>
                <a:lnTo>
                  <a:pt x="3982" y="1624"/>
                </a:lnTo>
                <a:lnTo>
                  <a:pt x="3984" y="1626"/>
                </a:lnTo>
                <a:lnTo>
                  <a:pt x="3988" y="1626"/>
                </a:lnTo>
                <a:lnTo>
                  <a:pt x="3990" y="1626"/>
                </a:lnTo>
                <a:lnTo>
                  <a:pt x="3990" y="1622"/>
                </a:lnTo>
                <a:lnTo>
                  <a:pt x="3988" y="1620"/>
                </a:lnTo>
                <a:lnTo>
                  <a:pt x="3986" y="1618"/>
                </a:lnTo>
                <a:lnTo>
                  <a:pt x="3982" y="1620"/>
                </a:lnTo>
                <a:lnTo>
                  <a:pt x="3982" y="1624"/>
                </a:lnTo>
                <a:close/>
                <a:moveTo>
                  <a:pt x="1460" y="1632"/>
                </a:moveTo>
                <a:lnTo>
                  <a:pt x="1460" y="1632"/>
                </a:lnTo>
                <a:lnTo>
                  <a:pt x="1464" y="1636"/>
                </a:lnTo>
                <a:lnTo>
                  <a:pt x="1468" y="1636"/>
                </a:lnTo>
                <a:lnTo>
                  <a:pt x="1470" y="1632"/>
                </a:lnTo>
                <a:lnTo>
                  <a:pt x="1472" y="1630"/>
                </a:lnTo>
                <a:lnTo>
                  <a:pt x="1472" y="1628"/>
                </a:lnTo>
                <a:lnTo>
                  <a:pt x="1470" y="1626"/>
                </a:lnTo>
                <a:lnTo>
                  <a:pt x="1466" y="1624"/>
                </a:lnTo>
                <a:lnTo>
                  <a:pt x="1462" y="1628"/>
                </a:lnTo>
                <a:lnTo>
                  <a:pt x="1460" y="1632"/>
                </a:lnTo>
                <a:close/>
                <a:moveTo>
                  <a:pt x="2276" y="1626"/>
                </a:moveTo>
                <a:lnTo>
                  <a:pt x="2276" y="1626"/>
                </a:lnTo>
                <a:lnTo>
                  <a:pt x="2280" y="1628"/>
                </a:lnTo>
                <a:lnTo>
                  <a:pt x="2282" y="1628"/>
                </a:lnTo>
                <a:lnTo>
                  <a:pt x="2282" y="1626"/>
                </a:lnTo>
                <a:lnTo>
                  <a:pt x="2280" y="1624"/>
                </a:lnTo>
                <a:lnTo>
                  <a:pt x="2276" y="1626"/>
                </a:lnTo>
                <a:close/>
                <a:moveTo>
                  <a:pt x="1780" y="1640"/>
                </a:moveTo>
                <a:lnTo>
                  <a:pt x="1780" y="1640"/>
                </a:lnTo>
                <a:lnTo>
                  <a:pt x="1782" y="1636"/>
                </a:lnTo>
                <a:lnTo>
                  <a:pt x="1782" y="1632"/>
                </a:lnTo>
                <a:lnTo>
                  <a:pt x="1780" y="1628"/>
                </a:lnTo>
                <a:lnTo>
                  <a:pt x="1776" y="1626"/>
                </a:lnTo>
                <a:lnTo>
                  <a:pt x="1774" y="1630"/>
                </a:lnTo>
                <a:lnTo>
                  <a:pt x="1774" y="1634"/>
                </a:lnTo>
                <a:lnTo>
                  <a:pt x="1776" y="1638"/>
                </a:lnTo>
                <a:lnTo>
                  <a:pt x="1780" y="1640"/>
                </a:lnTo>
                <a:close/>
                <a:moveTo>
                  <a:pt x="1946" y="1632"/>
                </a:moveTo>
                <a:lnTo>
                  <a:pt x="1946" y="1632"/>
                </a:lnTo>
                <a:lnTo>
                  <a:pt x="1952" y="1632"/>
                </a:lnTo>
                <a:lnTo>
                  <a:pt x="1952" y="1628"/>
                </a:lnTo>
                <a:lnTo>
                  <a:pt x="1948" y="1628"/>
                </a:lnTo>
                <a:lnTo>
                  <a:pt x="1946" y="1632"/>
                </a:lnTo>
                <a:close/>
                <a:moveTo>
                  <a:pt x="3442" y="1642"/>
                </a:moveTo>
                <a:lnTo>
                  <a:pt x="3442" y="1642"/>
                </a:lnTo>
                <a:lnTo>
                  <a:pt x="3444" y="1646"/>
                </a:lnTo>
                <a:lnTo>
                  <a:pt x="3448" y="1648"/>
                </a:lnTo>
                <a:lnTo>
                  <a:pt x="3454" y="1648"/>
                </a:lnTo>
                <a:lnTo>
                  <a:pt x="3458" y="1646"/>
                </a:lnTo>
                <a:lnTo>
                  <a:pt x="3458" y="1638"/>
                </a:lnTo>
                <a:lnTo>
                  <a:pt x="3456" y="1632"/>
                </a:lnTo>
                <a:lnTo>
                  <a:pt x="3450" y="1634"/>
                </a:lnTo>
                <a:lnTo>
                  <a:pt x="3446" y="1636"/>
                </a:lnTo>
                <a:lnTo>
                  <a:pt x="3442" y="1642"/>
                </a:lnTo>
                <a:close/>
                <a:moveTo>
                  <a:pt x="2384" y="1650"/>
                </a:moveTo>
                <a:lnTo>
                  <a:pt x="2384" y="1650"/>
                </a:lnTo>
                <a:lnTo>
                  <a:pt x="2384" y="1644"/>
                </a:lnTo>
                <a:lnTo>
                  <a:pt x="2384" y="1640"/>
                </a:lnTo>
                <a:lnTo>
                  <a:pt x="2382" y="1638"/>
                </a:lnTo>
                <a:lnTo>
                  <a:pt x="2378" y="1638"/>
                </a:lnTo>
                <a:lnTo>
                  <a:pt x="2372" y="1636"/>
                </a:lnTo>
                <a:lnTo>
                  <a:pt x="2364" y="1638"/>
                </a:lnTo>
                <a:lnTo>
                  <a:pt x="2364" y="1648"/>
                </a:lnTo>
                <a:lnTo>
                  <a:pt x="2364" y="1658"/>
                </a:lnTo>
                <a:lnTo>
                  <a:pt x="2372" y="1660"/>
                </a:lnTo>
                <a:lnTo>
                  <a:pt x="2378" y="1656"/>
                </a:lnTo>
                <a:lnTo>
                  <a:pt x="2384" y="1650"/>
                </a:lnTo>
                <a:close/>
                <a:moveTo>
                  <a:pt x="4612" y="1656"/>
                </a:moveTo>
                <a:lnTo>
                  <a:pt x="4612" y="1656"/>
                </a:lnTo>
                <a:lnTo>
                  <a:pt x="4612" y="1652"/>
                </a:lnTo>
                <a:lnTo>
                  <a:pt x="4610" y="1650"/>
                </a:lnTo>
                <a:lnTo>
                  <a:pt x="4610" y="1648"/>
                </a:lnTo>
                <a:lnTo>
                  <a:pt x="4608" y="1644"/>
                </a:lnTo>
                <a:lnTo>
                  <a:pt x="4604" y="1644"/>
                </a:lnTo>
                <a:lnTo>
                  <a:pt x="4600" y="1648"/>
                </a:lnTo>
                <a:lnTo>
                  <a:pt x="4598" y="1652"/>
                </a:lnTo>
                <a:lnTo>
                  <a:pt x="4600" y="1656"/>
                </a:lnTo>
                <a:lnTo>
                  <a:pt x="4602" y="1660"/>
                </a:lnTo>
                <a:lnTo>
                  <a:pt x="4604" y="1662"/>
                </a:lnTo>
                <a:lnTo>
                  <a:pt x="4608" y="1660"/>
                </a:lnTo>
                <a:lnTo>
                  <a:pt x="4612" y="1656"/>
                </a:lnTo>
                <a:close/>
                <a:moveTo>
                  <a:pt x="3286" y="1650"/>
                </a:moveTo>
                <a:lnTo>
                  <a:pt x="3286" y="1650"/>
                </a:lnTo>
                <a:lnTo>
                  <a:pt x="3284" y="1652"/>
                </a:lnTo>
                <a:lnTo>
                  <a:pt x="3284" y="1654"/>
                </a:lnTo>
                <a:lnTo>
                  <a:pt x="3284" y="1656"/>
                </a:lnTo>
                <a:lnTo>
                  <a:pt x="3284" y="1658"/>
                </a:lnTo>
                <a:lnTo>
                  <a:pt x="3288" y="1658"/>
                </a:lnTo>
                <a:lnTo>
                  <a:pt x="3290" y="1656"/>
                </a:lnTo>
                <a:lnTo>
                  <a:pt x="3290" y="1652"/>
                </a:lnTo>
                <a:lnTo>
                  <a:pt x="3288" y="1650"/>
                </a:lnTo>
                <a:lnTo>
                  <a:pt x="3286" y="1650"/>
                </a:lnTo>
                <a:lnTo>
                  <a:pt x="3284" y="1650"/>
                </a:lnTo>
                <a:lnTo>
                  <a:pt x="3286" y="1650"/>
                </a:lnTo>
                <a:close/>
                <a:moveTo>
                  <a:pt x="3160" y="1664"/>
                </a:moveTo>
                <a:lnTo>
                  <a:pt x="3160" y="1664"/>
                </a:lnTo>
                <a:lnTo>
                  <a:pt x="3158" y="1660"/>
                </a:lnTo>
                <a:lnTo>
                  <a:pt x="3156" y="1658"/>
                </a:lnTo>
                <a:lnTo>
                  <a:pt x="3154" y="1656"/>
                </a:lnTo>
                <a:lnTo>
                  <a:pt x="3156" y="1662"/>
                </a:lnTo>
                <a:lnTo>
                  <a:pt x="3156" y="1664"/>
                </a:lnTo>
                <a:lnTo>
                  <a:pt x="3160" y="1664"/>
                </a:lnTo>
                <a:close/>
                <a:moveTo>
                  <a:pt x="758" y="1662"/>
                </a:moveTo>
                <a:lnTo>
                  <a:pt x="758" y="1662"/>
                </a:lnTo>
                <a:lnTo>
                  <a:pt x="742" y="1666"/>
                </a:lnTo>
                <a:lnTo>
                  <a:pt x="726" y="1664"/>
                </a:lnTo>
                <a:lnTo>
                  <a:pt x="726" y="1686"/>
                </a:lnTo>
                <a:lnTo>
                  <a:pt x="730" y="1684"/>
                </a:lnTo>
                <a:lnTo>
                  <a:pt x="734" y="1686"/>
                </a:lnTo>
                <a:lnTo>
                  <a:pt x="738" y="1688"/>
                </a:lnTo>
                <a:lnTo>
                  <a:pt x="742" y="1688"/>
                </a:lnTo>
                <a:lnTo>
                  <a:pt x="746" y="1686"/>
                </a:lnTo>
                <a:lnTo>
                  <a:pt x="746" y="1682"/>
                </a:lnTo>
                <a:lnTo>
                  <a:pt x="748" y="1678"/>
                </a:lnTo>
                <a:lnTo>
                  <a:pt x="750" y="1674"/>
                </a:lnTo>
                <a:lnTo>
                  <a:pt x="752" y="1674"/>
                </a:lnTo>
                <a:lnTo>
                  <a:pt x="754" y="1674"/>
                </a:lnTo>
                <a:lnTo>
                  <a:pt x="760" y="1674"/>
                </a:lnTo>
                <a:lnTo>
                  <a:pt x="766" y="1670"/>
                </a:lnTo>
                <a:lnTo>
                  <a:pt x="768" y="1668"/>
                </a:lnTo>
                <a:lnTo>
                  <a:pt x="768" y="1664"/>
                </a:lnTo>
                <a:lnTo>
                  <a:pt x="764" y="1662"/>
                </a:lnTo>
                <a:lnTo>
                  <a:pt x="756" y="1660"/>
                </a:lnTo>
                <a:lnTo>
                  <a:pt x="758" y="1662"/>
                </a:lnTo>
                <a:close/>
                <a:moveTo>
                  <a:pt x="918" y="1672"/>
                </a:moveTo>
                <a:lnTo>
                  <a:pt x="918" y="1672"/>
                </a:lnTo>
                <a:lnTo>
                  <a:pt x="920" y="1678"/>
                </a:lnTo>
                <a:lnTo>
                  <a:pt x="924" y="1682"/>
                </a:lnTo>
                <a:lnTo>
                  <a:pt x="928" y="1680"/>
                </a:lnTo>
                <a:lnTo>
                  <a:pt x="930" y="1678"/>
                </a:lnTo>
                <a:lnTo>
                  <a:pt x="934" y="1672"/>
                </a:lnTo>
                <a:lnTo>
                  <a:pt x="930" y="1668"/>
                </a:lnTo>
                <a:lnTo>
                  <a:pt x="928" y="1664"/>
                </a:lnTo>
                <a:lnTo>
                  <a:pt x="926" y="1664"/>
                </a:lnTo>
                <a:lnTo>
                  <a:pt x="924" y="1666"/>
                </a:lnTo>
                <a:lnTo>
                  <a:pt x="922" y="1668"/>
                </a:lnTo>
                <a:lnTo>
                  <a:pt x="918" y="1672"/>
                </a:lnTo>
                <a:close/>
                <a:moveTo>
                  <a:pt x="110" y="1678"/>
                </a:moveTo>
                <a:lnTo>
                  <a:pt x="110" y="1678"/>
                </a:lnTo>
                <a:lnTo>
                  <a:pt x="114" y="1678"/>
                </a:lnTo>
                <a:lnTo>
                  <a:pt x="116" y="1680"/>
                </a:lnTo>
                <a:lnTo>
                  <a:pt x="118" y="1682"/>
                </a:lnTo>
                <a:lnTo>
                  <a:pt x="122" y="1682"/>
                </a:lnTo>
                <a:lnTo>
                  <a:pt x="124" y="1680"/>
                </a:lnTo>
                <a:lnTo>
                  <a:pt x="124" y="1674"/>
                </a:lnTo>
                <a:lnTo>
                  <a:pt x="120" y="1666"/>
                </a:lnTo>
                <a:lnTo>
                  <a:pt x="116" y="1666"/>
                </a:lnTo>
                <a:lnTo>
                  <a:pt x="112" y="1668"/>
                </a:lnTo>
                <a:lnTo>
                  <a:pt x="110" y="1678"/>
                </a:lnTo>
                <a:close/>
                <a:moveTo>
                  <a:pt x="388" y="1678"/>
                </a:moveTo>
                <a:lnTo>
                  <a:pt x="388" y="1678"/>
                </a:lnTo>
                <a:lnTo>
                  <a:pt x="384" y="1682"/>
                </a:lnTo>
                <a:lnTo>
                  <a:pt x="382" y="1684"/>
                </a:lnTo>
                <a:lnTo>
                  <a:pt x="384" y="1688"/>
                </a:lnTo>
                <a:lnTo>
                  <a:pt x="394" y="1688"/>
                </a:lnTo>
                <a:lnTo>
                  <a:pt x="402" y="1686"/>
                </a:lnTo>
                <a:lnTo>
                  <a:pt x="406" y="1682"/>
                </a:lnTo>
                <a:lnTo>
                  <a:pt x="408" y="1678"/>
                </a:lnTo>
                <a:lnTo>
                  <a:pt x="408" y="1674"/>
                </a:lnTo>
                <a:lnTo>
                  <a:pt x="408" y="1670"/>
                </a:lnTo>
                <a:lnTo>
                  <a:pt x="402" y="1670"/>
                </a:lnTo>
                <a:lnTo>
                  <a:pt x="394" y="1668"/>
                </a:lnTo>
                <a:lnTo>
                  <a:pt x="392" y="1668"/>
                </a:lnTo>
                <a:lnTo>
                  <a:pt x="388" y="1668"/>
                </a:lnTo>
                <a:lnTo>
                  <a:pt x="388" y="1672"/>
                </a:lnTo>
                <a:lnTo>
                  <a:pt x="388" y="1678"/>
                </a:lnTo>
                <a:close/>
                <a:moveTo>
                  <a:pt x="3684" y="1670"/>
                </a:moveTo>
                <a:lnTo>
                  <a:pt x="3684" y="1670"/>
                </a:lnTo>
                <a:lnTo>
                  <a:pt x="3688" y="1670"/>
                </a:lnTo>
                <a:lnTo>
                  <a:pt x="3688" y="1668"/>
                </a:lnTo>
                <a:lnTo>
                  <a:pt x="3688" y="1666"/>
                </a:lnTo>
                <a:lnTo>
                  <a:pt x="3686" y="1666"/>
                </a:lnTo>
                <a:lnTo>
                  <a:pt x="3684" y="1668"/>
                </a:lnTo>
                <a:lnTo>
                  <a:pt x="3686" y="1668"/>
                </a:lnTo>
                <a:lnTo>
                  <a:pt x="3684" y="1670"/>
                </a:lnTo>
                <a:close/>
                <a:moveTo>
                  <a:pt x="3162" y="1674"/>
                </a:moveTo>
                <a:lnTo>
                  <a:pt x="3162" y="1674"/>
                </a:lnTo>
                <a:lnTo>
                  <a:pt x="3164" y="1674"/>
                </a:lnTo>
                <a:lnTo>
                  <a:pt x="3164" y="1672"/>
                </a:lnTo>
                <a:lnTo>
                  <a:pt x="3164" y="1670"/>
                </a:lnTo>
                <a:lnTo>
                  <a:pt x="3162" y="1670"/>
                </a:lnTo>
                <a:lnTo>
                  <a:pt x="3162" y="1674"/>
                </a:lnTo>
                <a:close/>
                <a:moveTo>
                  <a:pt x="264" y="1678"/>
                </a:moveTo>
                <a:lnTo>
                  <a:pt x="264" y="1678"/>
                </a:lnTo>
                <a:lnTo>
                  <a:pt x="262" y="1684"/>
                </a:lnTo>
                <a:lnTo>
                  <a:pt x="258" y="1690"/>
                </a:lnTo>
                <a:lnTo>
                  <a:pt x="264" y="1694"/>
                </a:lnTo>
                <a:lnTo>
                  <a:pt x="272" y="1696"/>
                </a:lnTo>
                <a:lnTo>
                  <a:pt x="280" y="1696"/>
                </a:lnTo>
                <a:lnTo>
                  <a:pt x="284" y="1694"/>
                </a:lnTo>
                <a:lnTo>
                  <a:pt x="286" y="1690"/>
                </a:lnTo>
                <a:lnTo>
                  <a:pt x="284" y="1682"/>
                </a:lnTo>
                <a:lnTo>
                  <a:pt x="280" y="1676"/>
                </a:lnTo>
                <a:lnTo>
                  <a:pt x="278" y="1674"/>
                </a:lnTo>
                <a:lnTo>
                  <a:pt x="274" y="1674"/>
                </a:lnTo>
                <a:lnTo>
                  <a:pt x="270" y="1674"/>
                </a:lnTo>
                <a:lnTo>
                  <a:pt x="264" y="1678"/>
                </a:lnTo>
                <a:close/>
                <a:moveTo>
                  <a:pt x="3242" y="1674"/>
                </a:moveTo>
                <a:lnTo>
                  <a:pt x="3242" y="1674"/>
                </a:lnTo>
                <a:lnTo>
                  <a:pt x="3242" y="1676"/>
                </a:lnTo>
                <a:lnTo>
                  <a:pt x="3244" y="1678"/>
                </a:lnTo>
                <a:lnTo>
                  <a:pt x="3248" y="1678"/>
                </a:lnTo>
                <a:lnTo>
                  <a:pt x="3248" y="1676"/>
                </a:lnTo>
                <a:lnTo>
                  <a:pt x="3248" y="1674"/>
                </a:lnTo>
                <a:lnTo>
                  <a:pt x="3242" y="1674"/>
                </a:lnTo>
                <a:close/>
                <a:moveTo>
                  <a:pt x="1780" y="1678"/>
                </a:moveTo>
                <a:lnTo>
                  <a:pt x="1780" y="1678"/>
                </a:lnTo>
                <a:lnTo>
                  <a:pt x="1768" y="1678"/>
                </a:lnTo>
                <a:lnTo>
                  <a:pt x="1764" y="1688"/>
                </a:lnTo>
                <a:lnTo>
                  <a:pt x="1766" y="1690"/>
                </a:lnTo>
                <a:lnTo>
                  <a:pt x="1768" y="1692"/>
                </a:lnTo>
                <a:lnTo>
                  <a:pt x="1770" y="1694"/>
                </a:lnTo>
                <a:lnTo>
                  <a:pt x="1770" y="1698"/>
                </a:lnTo>
                <a:lnTo>
                  <a:pt x="1776" y="1698"/>
                </a:lnTo>
                <a:lnTo>
                  <a:pt x="1782" y="1696"/>
                </a:lnTo>
                <a:lnTo>
                  <a:pt x="1782" y="1688"/>
                </a:lnTo>
                <a:lnTo>
                  <a:pt x="1784" y="1688"/>
                </a:lnTo>
                <a:lnTo>
                  <a:pt x="1782" y="1684"/>
                </a:lnTo>
                <a:lnTo>
                  <a:pt x="1780" y="1680"/>
                </a:lnTo>
                <a:lnTo>
                  <a:pt x="1782" y="1678"/>
                </a:lnTo>
                <a:lnTo>
                  <a:pt x="1782" y="1676"/>
                </a:lnTo>
                <a:lnTo>
                  <a:pt x="1780" y="1674"/>
                </a:lnTo>
                <a:lnTo>
                  <a:pt x="1778" y="1674"/>
                </a:lnTo>
                <a:lnTo>
                  <a:pt x="1778" y="1676"/>
                </a:lnTo>
                <a:lnTo>
                  <a:pt x="1780" y="1678"/>
                </a:lnTo>
                <a:close/>
                <a:moveTo>
                  <a:pt x="1452" y="1686"/>
                </a:moveTo>
                <a:lnTo>
                  <a:pt x="1452" y="1686"/>
                </a:lnTo>
                <a:lnTo>
                  <a:pt x="1456" y="1682"/>
                </a:lnTo>
                <a:lnTo>
                  <a:pt x="1454" y="1680"/>
                </a:lnTo>
                <a:lnTo>
                  <a:pt x="1450" y="1680"/>
                </a:lnTo>
                <a:lnTo>
                  <a:pt x="1448" y="1680"/>
                </a:lnTo>
                <a:lnTo>
                  <a:pt x="1448" y="1682"/>
                </a:lnTo>
                <a:lnTo>
                  <a:pt x="1448" y="1684"/>
                </a:lnTo>
                <a:lnTo>
                  <a:pt x="1452" y="1686"/>
                </a:lnTo>
                <a:close/>
                <a:moveTo>
                  <a:pt x="4020" y="1678"/>
                </a:moveTo>
                <a:lnTo>
                  <a:pt x="4020" y="1678"/>
                </a:lnTo>
                <a:lnTo>
                  <a:pt x="4018" y="1682"/>
                </a:lnTo>
                <a:lnTo>
                  <a:pt x="4018" y="1688"/>
                </a:lnTo>
                <a:lnTo>
                  <a:pt x="4018" y="1692"/>
                </a:lnTo>
                <a:lnTo>
                  <a:pt x="4018" y="1698"/>
                </a:lnTo>
                <a:lnTo>
                  <a:pt x="4020" y="1698"/>
                </a:lnTo>
                <a:lnTo>
                  <a:pt x="4022" y="1698"/>
                </a:lnTo>
                <a:lnTo>
                  <a:pt x="4024" y="1698"/>
                </a:lnTo>
                <a:lnTo>
                  <a:pt x="4028" y="1694"/>
                </a:lnTo>
                <a:lnTo>
                  <a:pt x="4030" y="1688"/>
                </a:lnTo>
                <a:lnTo>
                  <a:pt x="4030" y="1684"/>
                </a:lnTo>
                <a:lnTo>
                  <a:pt x="4028" y="1680"/>
                </a:lnTo>
                <a:lnTo>
                  <a:pt x="4024" y="1678"/>
                </a:lnTo>
                <a:lnTo>
                  <a:pt x="4020" y="1678"/>
                </a:lnTo>
                <a:close/>
                <a:moveTo>
                  <a:pt x="232" y="1682"/>
                </a:moveTo>
                <a:lnTo>
                  <a:pt x="232" y="1682"/>
                </a:lnTo>
                <a:lnTo>
                  <a:pt x="234" y="1684"/>
                </a:lnTo>
                <a:lnTo>
                  <a:pt x="234" y="1686"/>
                </a:lnTo>
                <a:lnTo>
                  <a:pt x="232" y="1694"/>
                </a:lnTo>
                <a:lnTo>
                  <a:pt x="236" y="1694"/>
                </a:lnTo>
                <a:lnTo>
                  <a:pt x="238" y="1692"/>
                </a:lnTo>
                <a:lnTo>
                  <a:pt x="238" y="1688"/>
                </a:lnTo>
                <a:lnTo>
                  <a:pt x="238" y="1682"/>
                </a:lnTo>
                <a:lnTo>
                  <a:pt x="234" y="1678"/>
                </a:lnTo>
                <a:lnTo>
                  <a:pt x="232" y="1680"/>
                </a:lnTo>
                <a:lnTo>
                  <a:pt x="232" y="1682"/>
                </a:lnTo>
                <a:close/>
                <a:moveTo>
                  <a:pt x="2594" y="1682"/>
                </a:moveTo>
                <a:lnTo>
                  <a:pt x="2594" y="1682"/>
                </a:lnTo>
                <a:lnTo>
                  <a:pt x="2594" y="1684"/>
                </a:lnTo>
                <a:lnTo>
                  <a:pt x="2596" y="1684"/>
                </a:lnTo>
                <a:lnTo>
                  <a:pt x="2598" y="1686"/>
                </a:lnTo>
                <a:lnTo>
                  <a:pt x="2598" y="1688"/>
                </a:lnTo>
                <a:lnTo>
                  <a:pt x="2600" y="1688"/>
                </a:lnTo>
                <a:lnTo>
                  <a:pt x="2602" y="1686"/>
                </a:lnTo>
                <a:lnTo>
                  <a:pt x="2608" y="1686"/>
                </a:lnTo>
                <a:lnTo>
                  <a:pt x="2594" y="1682"/>
                </a:lnTo>
                <a:close/>
                <a:moveTo>
                  <a:pt x="3792" y="1682"/>
                </a:moveTo>
                <a:lnTo>
                  <a:pt x="3792" y="1682"/>
                </a:lnTo>
                <a:lnTo>
                  <a:pt x="3786" y="1682"/>
                </a:lnTo>
                <a:lnTo>
                  <a:pt x="3784" y="1682"/>
                </a:lnTo>
                <a:lnTo>
                  <a:pt x="3776" y="1686"/>
                </a:lnTo>
                <a:lnTo>
                  <a:pt x="3774" y="1686"/>
                </a:lnTo>
                <a:lnTo>
                  <a:pt x="3774" y="1684"/>
                </a:lnTo>
                <a:lnTo>
                  <a:pt x="3772" y="1686"/>
                </a:lnTo>
                <a:lnTo>
                  <a:pt x="3770" y="1690"/>
                </a:lnTo>
                <a:lnTo>
                  <a:pt x="3774" y="1694"/>
                </a:lnTo>
                <a:lnTo>
                  <a:pt x="3776" y="1698"/>
                </a:lnTo>
                <a:lnTo>
                  <a:pt x="3780" y="1702"/>
                </a:lnTo>
                <a:lnTo>
                  <a:pt x="3784" y="1704"/>
                </a:lnTo>
                <a:lnTo>
                  <a:pt x="3788" y="1704"/>
                </a:lnTo>
                <a:lnTo>
                  <a:pt x="3792" y="1702"/>
                </a:lnTo>
                <a:lnTo>
                  <a:pt x="3796" y="1698"/>
                </a:lnTo>
                <a:lnTo>
                  <a:pt x="3798" y="1694"/>
                </a:lnTo>
                <a:lnTo>
                  <a:pt x="3796" y="1692"/>
                </a:lnTo>
                <a:lnTo>
                  <a:pt x="3794" y="1688"/>
                </a:lnTo>
                <a:lnTo>
                  <a:pt x="3792" y="1682"/>
                </a:lnTo>
                <a:close/>
                <a:moveTo>
                  <a:pt x="3028" y="1690"/>
                </a:moveTo>
                <a:lnTo>
                  <a:pt x="3028" y="1690"/>
                </a:lnTo>
                <a:lnTo>
                  <a:pt x="3026" y="1686"/>
                </a:lnTo>
                <a:lnTo>
                  <a:pt x="3024" y="1686"/>
                </a:lnTo>
                <a:lnTo>
                  <a:pt x="3022" y="1688"/>
                </a:lnTo>
                <a:lnTo>
                  <a:pt x="3024" y="1694"/>
                </a:lnTo>
                <a:lnTo>
                  <a:pt x="3028" y="1698"/>
                </a:lnTo>
                <a:lnTo>
                  <a:pt x="3036" y="1704"/>
                </a:lnTo>
                <a:lnTo>
                  <a:pt x="3038" y="1704"/>
                </a:lnTo>
                <a:lnTo>
                  <a:pt x="3042" y="1700"/>
                </a:lnTo>
                <a:lnTo>
                  <a:pt x="3042" y="1694"/>
                </a:lnTo>
                <a:lnTo>
                  <a:pt x="3038" y="1684"/>
                </a:lnTo>
                <a:lnTo>
                  <a:pt x="3034" y="1684"/>
                </a:lnTo>
                <a:lnTo>
                  <a:pt x="3032" y="1686"/>
                </a:lnTo>
                <a:lnTo>
                  <a:pt x="3030" y="1688"/>
                </a:lnTo>
                <a:lnTo>
                  <a:pt x="3028" y="1690"/>
                </a:lnTo>
                <a:close/>
                <a:moveTo>
                  <a:pt x="2614" y="1686"/>
                </a:moveTo>
                <a:lnTo>
                  <a:pt x="2614" y="1686"/>
                </a:lnTo>
                <a:lnTo>
                  <a:pt x="2614" y="1688"/>
                </a:lnTo>
                <a:lnTo>
                  <a:pt x="2616" y="1686"/>
                </a:lnTo>
                <a:lnTo>
                  <a:pt x="2618" y="1690"/>
                </a:lnTo>
                <a:lnTo>
                  <a:pt x="2618" y="1686"/>
                </a:lnTo>
                <a:lnTo>
                  <a:pt x="2616" y="1684"/>
                </a:lnTo>
                <a:lnTo>
                  <a:pt x="2616" y="1686"/>
                </a:lnTo>
                <a:lnTo>
                  <a:pt x="2614" y="1686"/>
                </a:lnTo>
                <a:close/>
                <a:moveTo>
                  <a:pt x="2600" y="1692"/>
                </a:moveTo>
                <a:lnTo>
                  <a:pt x="2600" y="1692"/>
                </a:lnTo>
                <a:lnTo>
                  <a:pt x="2606" y="1690"/>
                </a:lnTo>
                <a:lnTo>
                  <a:pt x="2608" y="1690"/>
                </a:lnTo>
                <a:lnTo>
                  <a:pt x="2610" y="1692"/>
                </a:lnTo>
                <a:lnTo>
                  <a:pt x="2610" y="1690"/>
                </a:lnTo>
                <a:lnTo>
                  <a:pt x="2612" y="1688"/>
                </a:lnTo>
                <a:lnTo>
                  <a:pt x="2608" y="1688"/>
                </a:lnTo>
                <a:lnTo>
                  <a:pt x="2606" y="1688"/>
                </a:lnTo>
                <a:lnTo>
                  <a:pt x="2604" y="1690"/>
                </a:lnTo>
                <a:lnTo>
                  <a:pt x="2602" y="1690"/>
                </a:lnTo>
                <a:lnTo>
                  <a:pt x="2600" y="1692"/>
                </a:lnTo>
                <a:close/>
                <a:moveTo>
                  <a:pt x="2610" y="1694"/>
                </a:moveTo>
                <a:lnTo>
                  <a:pt x="2610" y="1694"/>
                </a:lnTo>
                <a:lnTo>
                  <a:pt x="2612" y="1696"/>
                </a:lnTo>
                <a:lnTo>
                  <a:pt x="2610" y="1696"/>
                </a:lnTo>
                <a:lnTo>
                  <a:pt x="2608" y="1698"/>
                </a:lnTo>
                <a:lnTo>
                  <a:pt x="2612" y="1700"/>
                </a:lnTo>
                <a:lnTo>
                  <a:pt x="2614" y="1700"/>
                </a:lnTo>
                <a:lnTo>
                  <a:pt x="2616" y="1698"/>
                </a:lnTo>
                <a:lnTo>
                  <a:pt x="2618" y="1696"/>
                </a:lnTo>
                <a:lnTo>
                  <a:pt x="2620" y="1694"/>
                </a:lnTo>
                <a:lnTo>
                  <a:pt x="2622" y="1690"/>
                </a:lnTo>
                <a:lnTo>
                  <a:pt x="2616" y="1692"/>
                </a:lnTo>
                <a:lnTo>
                  <a:pt x="2612" y="1690"/>
                </a:lnTo>
                <a:lnTo>
                  <a:pt x="2612" y="1692"/>
                </a:lnTo>
                <a:lnTo>
                  <a:pt x="2610" y="1694"/>
                </a:lnTo>
                <a:close/>
                <a:moveTo>
                  <a:pt x="2766" y="1700"/>
                </a:moveTo>
                <a:lnTo>
                  <a:pt x="2766" y="1700"/>
                </a:lnTo>
                <a:lnTo>
                  <a:pt x="2772" y="1700"/>
                </a:lnTo>
                <a:lnTo>
                  <a:pt x="2774" y="1694"/>
                </a:lnTo>
                <a:lnTo>
                  <a:pt x="2770" y="1694"/>
                </a:lnTo>
                <a:lnTo>
                  <a:pt x="2766" y="1694"/>
                </a:lnTo>
                <a:lnTo>
                  <a:pt x="2764" y="1698"/>
                </a:lnTo>
                <a:lnTo>
                  <a:pt x="2766" y="1700"/>
                </a:lnTo>
                <a:close/>
                <a:moveTo>
                  <a:pt x="3224" y="1698"/>
                </a:moveTo>
                <a:lnTo>
                  <a:pt x="3224" y="1698"/>
                </a:lnTo>
                <a:lnTo>
                  <a:pt x="3226" y="1698"/>
                </a:lnTo>
                <a:lnTo>
                  <a:pt x="3228" y="1694"/>
                </a:lnTo>
                <a:lnTo>
                  <a:pt x="3226" y="1694"/>
                </a:lnTo>
                <a:lnTo>
                  <a:pt x="3222" y="1694"/>
                </a:lnTo>
                <a:lnTo>
                  <a:pt x="3222" y="1696"/>
                </a:lnTo>
                <a:lnTo>
                  <a:pt x="3224" y="1698"/>
                </a:lnTo>
                <a:close/>
                <a:moveTo>
                  <a:pt x="3254" y="1708"/>
                </a:moveTo>
                <a:lnTo>
                  <a:pt x="3254" y="1708"/>
                </a:lnTo>
                <a:lnTo>
                  <a:pt x="3260" y="1708"/>
                </a:lnTo>
                <a:lnTo>
                  <a:pt x="3260" y="1706"/>
                </a:lnTo>
                <a:lnTo>
                  <a:pt x="3260" y="1700"/>
                </a:lnTo>
                <a:lnTo>
                  <a:pt x="3256" y="1700"/>
                </a:lnTo>
                <a:lnTo>
                  <a:pt x="3254" y="1702"/>
                </a:lnTo>
                <a:lnTo>
                  <a:pt x="3254" y="1706"/>
                </a:lnTo>
                <a:lnTo>
                  <a:pt x="3254" y="1708"/>
                </a:lnTo>
                <a:close/>
                <a:moveTo>
                  <a:pt x="2138" y="1720"/>
                </a:moveTo>
                <a:lnTo>
                  <a:pt x="2138" y="1720"/>
                </a:lnTo>
                <a:lnTo>
                  <a:pt x="2140" y="1718"/>
                </a:lnTo>
                <a:lnTo>
                  <a:pt x="2142" y="1718"/>
                </a:lnTo>
                <a:lnTo>
                  <a:pt x="2142" y="1716"/>
                </a:lnTo>
                <a:lnTo>
                  <a:pt x="2144" y="1718"/>
                </a:lnTo>
                <a:lnTo>
                  <a:pt x="2144" y="1708"/>
                </a:lnTo>
                <a:lnTo>
                  <a:pt x="2142" y="1710"/>
                </a:lnTo>
                <a:lnTo>
                  <a:pt x="2142" y="1712"/>
                </a:lnTo>
                <a:lnTo>
                  <a:pt x="2140" y="1706"/>
                </a:lnTo>
                <a:lnTo>
                  <a:pt x="2136" y="1706"/>
                </a:lnTo>
                <a:lnTo>
                  <a:pt x="2132" y="1706"/>
                </a:lnTo>
                <a:lnTo>
                  <a:pt x="2130" y="1710"/>
                </a:lnTo>
                <a:lnTo>
                  <a:pt x="2130" y="1712"/>
                </a:lnTo>
                <a:lnTo>
                  <a:pt x="2130" y="1716"/>
                </a:lnTo>
                <a:lnTo>
                  <a:pt x="2132" y="1718"/>
                </a:lnTo>
                <a:lnTo>
                  <a:pt x="2136" y="1720"/>
                </a:lnTo>
                <a:lnTo>
                  <a:pt x="2138" y="1720"/>
                </a:lnTo>
                <a:close/>
                <a:moveTo>
                  <a:pt x="4532" y="1720"/>
                </a:moveTo>
                <a:lnTo>
                  <a:pt x="4532" y="1720"/>
                </a:lnTo>
                <a:lnTo>
                  <a:pt x="4526" y="1720"/>
                </a:lnTo>
                <a:lnTo>
                  <a:pt x="4522" y="1718"/>
                </a:lnTo>
                <a:lnTo>
                  <a:pt x="4520" y="1714"/>
                </a:lnTo>
                <a:lnTo>
                  <a:pt x="4514" y="1714"/>
                </a:lnTo>
                <a:lnTo>
                  <a:pt x="4512" y="1710"/>
                </a:lnTo>
                <a:lnTo>
                  <a:pt x="4508" y="1706"/>
                </a:lnTo>
                <a:lnTo>
                  <a:pt x="4504" y="1706"/>
                </a:lnTo>
                <a:lnTo>
                  <a:pt x="4500" y="1706"/>
                </a:lnTo>
                <a:lnTo>
                  <a:pt x="4492" y="1710"/>
                </a:lnTo>
                <a:lnTo>
                  <a:pt x="4488" y="1718"/>
                </a:lnTo>
                <a:lnTo>
                  <a:pt x="4488" y="1722"/>
                </a:lnTo>
                <a:lnTo>
                  <a:pt x="4482" y="1722"/>
                </a:lnTo>
                <a:lnTo>
                  <a:pt x="4482" y="1734"/>
                </a:lnTo>
                <a:lnTo>
                  <a:pt x="4484" y="1740"/>
                </a:lnTo>
                <a:lnTo>
                  <a:pt x="4492" y="1754"/>
                </a:lnTo>
                <a:lnTo>
                  <a:pt x="4504" y="1754"/>
                </a:lnTo>
                <a:lnTo>
                  <a:pt x="4512" y="1750"/>
                </a:lnTo>
                <a:lnTo>
                  <a:pt x="4516" y="1748"/>
                </a:lnTo>
                <a:lnTo>
                  <a:pt x="4520" y="1744"/>
                </a:lnTo>
                <a:lnTo>
                  <a:pt x="4522" y="1740"/>
                </a:lnTo>
                <a:lnTo>
                  <a:pt x="4522" y="1734"/>
                </a:lnTo>
                <a:lnTo>
                  <a:pt x="4528" y="1730"/>
                </a:lnTo>
                <a:lnTo>
                  <a:pt x="4536" y="1728"/>
                </a:lnTo>
                <a:lnTo>
                  <a:pt x="4536" y="1726"/>
                </a:lnTo>
                <a:lnTo>
                  <a:pt x="4534" y="1724"/>
                </a:lnTo>
                <a:lnTo>
                  <a:pt x="4534" y="1722"/>
                </a:lnTo>
                <a:lnTo>
                  <a:pt x="4532" y="1720"/>
                </a:lnTo>
                <a:close/>
                <a:moveTo>
                  <a:pt x="1332" y="1716"/>
                </a:moveTo>
                <a:lnTo>
                  <a:pt x="1332" y="1716"/>
                </a:lnTo>
                <a:lnTo>
                  <a:pt x="1336" y="1716"/>
                </a:lnTo>
                <a:lnTo>
                  <a:pt x="1338" y="1714"/>
                </a:lnTo>
                <a:lnTo>
                  <a:pt x="1338" y="1710"/>
                </a:lnTo>
                <a:lnTo>
                  <a:pt x="1332" y="1708"/>
                </a:lnTo>
                <a:lnTo>
                  <a:pt x="1332" y="1712"/>
                </a:lnTo>
                <a:lnTo>
                  <a:pt x="1332" y="1716"/>
                </a:lnTo>
                <a:close/>
                <a:moveTo>
                  <a:pt x="3044" y="1708"/>
                </a:moveTo>
                <a:lnTo>
                  <a:pt x="3044" y="1708"/>
                </a:lnTo>
                <a:lnTo>
                  <a:pt x="3040" y="1708"/>
                </a:lnTo>
                <a:lnTo>
                  <a:pt x="3040" y="1710"/>
                </a:lnTo>
                <a:lnTo>
                  <a:pt x="3042" y="1712"/>
                </a:lnTo>
                <a:lnTo>
                  <a:pt x="3044" y="1710"/>
                </a:lnTo>
                <a:lnTo>
                  <a:pt x="3044" y="1708"/>
                </a:lnTo>
                <a:close/>
                <a:moveTo>
                  <a:pt x="248" y="1712"/>
                </a:moveTo>
                <a:lnTo>
                  <a:pt x="248" y="1712"/>
                </a:lnTo>
                <a:lnTo>
                  <a:pt x="238" y="1712"/>
                </a:lnTo>
                <a:lnTo>
                  <a:pt x="232" y="1712"/>
                </a:lnTo>
                <a:lnTo>
                  <a:pt x="226" y="1714"/>
                </a:lnTo>
                <a:lnTo>
                  <a:pt x="220" y="1720"/>
                </a:lnTo>
                <a:lnTo>
                  <a:pt x="220" y="1726"/>
                </a:lnTo>
                <a:lnTo>
                  <a:pt x="222" y="1732"/>
                </a:lnTo>
                <a:lnTo>
                  <a:pt x="226" y="1740"/>
                </a:lnTo>
                <a:lnTo>
                  <a:pt x="234" y="1742"/>
                </a:lnTo>
                <a:lnTo>
                  <a:pt x="238" y="1746"/>
                </a:lnTo>
                <a:lnTo>
                  <a:pt x="244" y="1750"/>
                </a:lnTo>
                <a:lnTo>
                  <a:pt x="248" y="1750"/>
                </a:lnTo>
                <a:lnTo>
                  <a:pt x="252" y="1748"/>
                </a:lnTo>
                <a:lnTo>
                  <a:pt x="254" y="1746"/>
                </a:lnTo>
                <a:lnTo>
                  <a:pt x="256" y="1744"/>
                </a:lnTo>
                <a:lnTo>
                  <a:pt x="262" y="1742"/>
                </a:lnTo>
                <a:lnTo>
                  <a:pt x="262" y="1734"/>
                </a:lnTo>
                <a:lnTo>
                  <a:pt x="260" y="1728"/>
                </a:lnTo>
                <a:lnTo>
                  <a:pt x="260" y="1722"/>
                </a:lnTo>
                <a:lnTo>
                  <a:pt x="260" y="1716"/>
                </a:lnTo>
                <a:lnTo>
                  <a:pt x="250" y="1716"/>
                </a:lnTo>
                <a:lnTo>
                  <a:pt x="248" y="1712"/>
                </a:lnTo>
                <a:close/>
                <a:moveTo>
                  <a:pt x="2646" y="1728"/>
                </a:moveTo>
                <a:lnTo>
                  <a:pt x="2646" y="1728"/>
                </a:lnTo>
                <a:lnTo>
                  <a:pt x="2646" y="1730"/>
                </a:lnTo>
                <a:lnTo>
                  <a:pt x="2646" y="1732"/>
                </a:lnTo>
                <a:lnTo>
                  <a:pt x="2642" y="1734"/>
                </a:lnTo>
                <a:lnTo>
                  <a:pt x="2644" y="1742"/>
                </a:lnTo>
                <a:lnTo>
                  <a:pt x="2648" y="1746"/>
                </a:lnTo>
                <a:lnTo>
                  <a:pt x="2652" y="1748"/>
                </a:lnTo>
                <a:lnTo>
                  <a:pt x="2660" y="1746"/>
                </a:lnTo>
                <a:lnTo>
                  <a:pt x="2660" y="1742"/>
                </a:lnTo>
                <a:lnTo>
                  <a:pt x="2658" y="1738"/>
                </a:lnTo>
                <a:lnTo>
                  <a:pt x="2658" y="1736"/>
                </a:lnTo>
                <a:lnTo>
                  <a:pt x="2658" y="1732"/>
                </a:lnTo>
                <a:lnTo>
                  <a:pt x="2654" y="1732"/>
                </a:lnTo>
                <a:lnTo>
                  <a:pt x="2654" y="1728"/>
                </a:lnTo>
                <a:lnTo>
                  <a:pt x="2650" y="1730"/>
                </a:lnTo>
                <a:lnTo>
                  <a:pt x="2648" y="1730"/>
                </a:lnTo>
                <a:lnTo>
                  <a:pt x="2646" y="1728"/>
                </a:lnTo>
                <a:close/>
                <a:moveTo>
                  <a:pt x="2882" y="1728"/>
                </a:moveTo>
                <a:lnTo>
                  <a:pt x="2882" y="1728"/>
                </a:lnTo>
                <a:lnTo>
                  <a:pt x="2882" y="1730"/>
                </a:lnTo>
                <a:lnTo>
                  <a:pt x="2886" y="1730"/>
                </a:lnTo>
                <a:lnTo>
                  <a:pt x="2888" y="1730"/>
                </a:lnTo>
                <a:lnTo>
                  <a:pt x="2888" y="1728"/>
                </a:lnTo>
                <a:lnTo>
                  <a:pt x="2886" y="1726"/>
                </a:lnTo>
                <a:lnTo>
                  <a:pt x="2882" y="1728"/>
                </a:lnTo>
                <a:close/>
                <a:moveTo>
                  <a:pt x="3646" y="1754"/>
                </a:moveTo>
                <a:lnTo>
                  <a:pt x="3646" y="1754"/>
                </a:lnTo>
                <a:lnTo>
                  <a:pt x="3648" y="1754"/>
                </a:lnTo>
                <a:lnTo>
                  <a:pt x="3652" y="1752"/>
                </a:lnTo>
                <a:lnTo>
                  <a:pt x="3656" y="1746"/>
                </a:lnTo>
                <a:lnTo>
                  <a:pt x="3658" y="1742"/>
                </a:lnTo>
                <a:lnTo>
                  <a:pt x="3656" y="1738"/>
                </a:lnTo>
                <a:lnTo>
                  <a:pt x="3656" y="1734"/>
                </a:lnTo>
                <a:lnTo>
                  <a:pt x="3652" y="1730"/>
                </a:lnTo>
                <a:lnTo>
                  <a:pt x="3648" y="1732"/>
                </a:lnTo>
                <a:lnTo>
                  <a:pt x="3644" y="1734"/>
                </a:lnTo>
                <a:lnTo>
                  <a:pt x="3640" y="1742"/>
                </a:lnTo>
                <a:lnTo>
                  <a:pt x="3638" y="1746"/>
                </a:lnTo>
                <a:lnTo>
                  <a:pt x="3640" y="1750"/>
                </a:lnTo>
                <a:lnTo>
                  <a:pt x="3642" y="1752"/>
                </a:lnTo>
                <a:lnTo>
                  <a:pt x="3646" y="1754"/>
                </a:lnTo>
                <a:close/>
                <a:moveTo>
                  <a:pt x="2912" y="1744"/>
                </a:moveTo>
                <a:lnTo>
                  <a:pt x="2912" y="1744"/>
                </a:lnTo>
                <a:lnTo>
                  <a:pt x="2914" y="1742"/>
                </a:lnTo>
                <a:lnTo>
                  <a:pt x="2914" y="1740"/>
                </a:lnTo>
                <a:lnTo>
                  <a:pt x="2912" y="1738"/>
                </a:lnTo>
                <a:lnTo>
                  <a:pt x="2910" y="1738"/>
                </a:lnTo>
                <a:lnTo>
                  <a:pt x="2910" y="1740"/>
                </a:lnTo>
                <a:lnTo>
                  <a:pt x="2910" y="1742"/>
                </a:lnTo>
                <a:lnTo>
                  <a:pt x="2912" y="1744"/>
                </a:lnTo>
                <a:close/>
                <a:moveTo>
                  <a:pt x="3592" y="1742"/>
                </a:moveTo>
                <a:lnTo>
                  <a:pt x="3592" y="1742"/>
                </a:lnTo>
                <a:lnTo>
                  <a:pt x="3592" y="1744"/>
                </a:lnTo>
                <a:lnTo>
                  <a:pt x="3592" y="1748"/>
                </a:lnTo>
                <a:lnTo>
                  <a:pt x="3592" y="1754"/>
                </a:lnTo>
                <a:lnTo>
                  <a:pt x="3596" y="1754"/>
                </a:lnTo>
                <a:lnTo>
                  <a:pt x="3600" y="1756"/>
                </a:lnTo>
                <a:lnTo>
                  <a:pt x="3606" y="1760"/>
                </a:lnTo>
                <a:lnTo>
                  <a:pt x="3608" y="1756"/>
                </a:lnTo>
                <a:lnTo>
                  <a:pt x="3608" y="1750"/>
                </a:lnTo>
                <a:lnTo>
                  <a:pt x="3608" y="1746"/>
                </a:lnTo>
                <a:lnTo>
                  <a:pt x="3606" y="1742"/>
                </a:lnTo>
                <a:lnTo>
                  <a:pt x="3604" y="1740"/>
                </a:lnTo>
                <a:lnTo>
                  <a:pt x="3600" y="1738"/>
                </a:lnTo>
                <a:lnTo>
                  <a:pt x="3596" y="1738"/>
                </a:lnTo>
                <a:lnTo>
                  <a:pt x="3592" y="1742"/>
                </a:lnTo>
                <a:close/>
                <a:moveTo>
                  <a:pt x="4292" y="1750"/>
                </a:moveTo>
                <a:lnTo>
                  <a:pt x="4292" y="1750"/>
                </a:lnTo>
                <a:lnTo>
                  <a:pt x="4296" y="1752"/>
                </a:lnTo>
                <a:lnTo>
                  <a:pt x="4302" y="1752"/>
                </a:lnTo>
                <a:lnTo>
                  <a:pt x="4304" y="1750"/>
                </a:lnTo>
                <a:lnTo>
                  <a:pt x="4306" y="1746"/>
                </a:lnTo>
                <a:lnTo>
                  <a:pt x="4304" y="1742"/>
                </a:lnTo>
                <a:lnTo>
                  <a:pt x="4302" y="1740"/>
                </a:lnTo>
                <a:lnTo>
                  <a:pt x="4296" y="1738"/>
                </a:lnTo>
                <a:lnTo>
                  <a:pt x="4292" y="1740"/>
                </a:lnTo>
                <a:lnTo>
                  <a:pt x="4290" y="1742"/>
                </a:lnTo>
                <a:lnTo>
                  <a:pt x="4290" y="1746"/>
                </a:lnTo>
                <a:lnTo>
                  <a:pt x="4292" y="1750"/>
                </a:lnTo>
                <a:close/>
                <a:moveTo>
                  <a:pt x="2478" y="1746"/>
                </a:moveTo>
                <a:lnTo>
                  <a:pt x="2478" y="1746"/>
                </a:lnTo>
                <a:lnTo>
                  <a:pt x="2480" y="1742"/>
                </a:lnTo>
                <a:lnTo>
                  <a:pt x="2478" y="1740"/>
                </a:lnTo>
                <a:lnTo>
                  <a:pt x="2476" y="1740"/>
                </a:lnTo>
                <a:lnTo>
                  <a:pt x="2476" y="1744"/>
                </a:lnTo>
                <a:lnTo>
                  <a:pt x="2476" y="1746"/>
                </a:lnTo>
                <a:lnTo>
                  <a:pt x="2478" y="1746"/>
                </a:lnTo>
                <a:close/>
                <a:moveTo>
                  <a:pt x="4366" y="1746"/>
                </a:moveTo>
                <a:lnTo>
                  <a:pt x="4366" y="1746"/>
                </a:lnTo>
                <a:lnTo>
                  <a:pt x="4368" y="1756"/>
                </a:lnTo>
                <a:lnTo>
                  <a:pt x="4366" y="1762"/>
                </a:lnTo>
                <a:lnTo>
                  <a:pt x="4368" y="1766"/>
                </a:lnTo>
                <a:lnTo>
                  <a:pt x="4370" y="1768"/>
                </a:lnTo>
                <a:lnTo>
                  <a:pt x="4374" y="1768"/>
                </a:lnTo>
                <a:lnTo>
                  <a:pt x="4378" y="1766"/>
                </a:lnTo>
                <a:lnTo>
                  <a:pt x="4378" y="1760"/>
                </a:lnTo>
                <a:lnTo>
                  <a:pt x="4378" y="1756"/>
                </a:lnTo>
                <a:lnTo>
                  <a:pt x="4382" y="1750"/>
                </a:lnTo>
                <a:lnTo>
                  <a:pt x="4378" y="1746"/>
                </a:lnTo>
                <a:lnTo>
                  <a:pt x="4376" y="1744"/>
                </a:lnTo>
                <a:lnTo>
                  <a:pt x="4376" y="1742"/>
                </a:lnTo>
                <a:lnTo>
                  <a:pt x="4372" y="1742"/>
                </a:lnTo>
                <a:lnTo>
                  <a:pt x="4370" y="1744"/>
                </a:lnTo>
                <a:lnTo>
                  <a:pt x="4368" y="1746"/>
                </a:lnTo>
                <a:lnTo>
                  <a:pt x="4366" y="1746"/>
                </a:lnTo>
                <a:close/>
                <a:moveTo>
                  <a:pt x="1708" y="1748"/>
                </a:moveTo>
                <a:lnTo>
                  <a:pt x="1708" y="1748"/>
                </a:lnTo>
                <a:lnTo>
                  <a:pt x="1716" y="1748"/>
                </a:lnTo>
                <a:lnTo>
                  <a:pt x="1716" y="1746"/>
                </a:lnTo>
                <a:lnTo>
                  <a:pt x="1716" y="1742"/>
                </a:lnTo>
                <a:lnTo>
                  <a:pt x="1712" y="1742"/>
                </a:lnTo>
                <a:lnTo>
                  <a:pt x="1710" y="1742"/>
                </a:lnTo>
                <a:lnTo>
                  <a:pt x="1708" y="1746"/>
                </a:lnTo>
                <a:lnTo>
                  <a:pt x="1708" y="1748"/>
                </a:lnTo>
                <a:close/>
                <a:moveTo>
                  <a:pt x="2986" y="1754"/>
                </a:moveTo>
                <a:lnTo>
                  <a:pt x="2986" y="1754"/>
                </a:lnTo>
                <a:lnTo>
                  <a:pt x="2988" y="1758"/>
                </a:lnTo>
                <a:lnTo>
                  <a:pt x="2990" y="1760"/>
                </a:lnTo>
                <a:lnTo>
                  <a:pt x="2992" y="1762"/>
                </a:lnTo>
                <a:lnTo>
                  <a:pt x="3000" y="1762"/>
                </a:lnTo>
                <a:lnTo>
                  <a:pt x="3002" y="1758"/>
                </a:lnTo>
                <a:lnTo>
                  <a:pt x="3004" y="1754"/>
                </a:lnTo>
                <a:lnTo>
                  <a:pt x="3004" y="1748"/>
                </a:lnTo>
                <a:lnTo>
                  <a:pt x="3004" y="1744"/>
                </a:lnTo>
                <a:lnTo>
                  <a:pt x="3002" y="1744"/>
                </a:lnTo>
                <a:lnTo>
                  <a:pt x="3000" y="1744"/>
                </a:lnTo>
                <a:lnTo>
                  <a:pt x="2998" y="1742"/>
                </a:lnTo>
                <a:lnTo>
                  <a:pt x="2996" y="1746"/>
                </a:lnTo>
                <a:lnTo>
                  <a:pt x="2992" y="1748"/>
                </a:lnTo>
                <a:lnTo>
                  <a:pt x="2988" y="1750"/>
                </a:lnTo>
                <a:lnTo>
                  <a:pt x="2986" y="1754"/>
                </a:lnTo>
                <a:close/>
                <a:moveTo>
                  <a:pt x="1746" y="1752"/>
                </a:moveTo>
                <a:lnTo>
                  <a:pt x="1746" y="1752"/>
                </a:lnTo>
                <a:lnTo>
                  <a:pt x="1748" y="1752"/>
                </a:lnTo>
                <a:lnTo>
                  <a:pt x="1750" y="1748"/>
                </a:lnTo>
                <a:lnTo>
                  <a:pt x="1748" y="1748"/>
                </a:lnTo>
                <a:lnTo>
                  <a:pt x="1746" y="1748"/>
                </a:lnTo>
                <a:lnTo>
                  <a:pt x="1746" y="1750"/>
                </a:lnTo>
                <a:lnTo>
                  <a:pt x="1746" y="1752"/>
                </a:lnTo>
                <a:close/>
                <a:moveTo>
                  <a:pt x="2038" y="1760"/>
                </a:moveTo>
                <a:lnTo>
                  <a:pt x="2038" y="1760"/>
                </a:lnTo>
                <a:lnTo>
                  <a:pt x="2036" y="1756"/>
                </a:lnTo>
                <a:lnTo>
                  <a:pt x="2038" y="1754"/>
                </a:lnTo>
                <a:lnTo>
                  <a:pt x="2034" y="1752"/>
                </a:lnTo>
                <a:lnTo>
                  <a:pt x="2032" y="1750"/>
                </a:lnTo>
                <a:lnTo>
                  <a:pt x="2032" y="1754"/>
                </a:lnTo>
                <a:lnTo>
                  <a:pt x="2034" y="1754"/>
                </a:lnTo>
                <a:lnTo>
                  <a:pt x="2030" y="1756"/>
                </a:lnTo>
                <a:lnTo>
                  <a:pt x="2028" y="1754"/>
                </a:lnTo>
                <a:lnTo>
                  <a:pt x="2024" y="1752"/>
                </a:lnTo>
                <a:lnTo>
                  <a:pt x="2020" y="1750"/>
                </a:lnTo>
                <a:lnTo>
                  <a:pt x="2018" y="1748"/>
                </a:lnTo>
                <a:lnTo>
                  <a:pt x="2020" y="1752"/>
                </a:lnTo>
                <a:lnTo>
                  <a:pt x="2020" y="1754"/>
                </a:lnTo>
                <a:lnTo>
                  <a:pt x="2020" y="1758"/>
                </a:lnTo>
                <a:lnTo>
                  <a:pt x="2022" y="1758"/>
                </a:lnTo>
                <a:lnTo>
                  <a:pt x="2024" y="1760"/>
                </a:lnTo>
                <a:lnTo>
                  <a:pt x="2024" y="1762"/>
                </a:lnTo>
                <a:lnTo>
                  <a:pt x="2026" y="1762"/>
                </a:lnTo>
                <a:lnTo>
                  <a:pt x="2026" y="1760"/>
                </a:lnTo>
                <a:lnTo>
                  <a:pt x="2030" y="1756"/>
                </a:lnTo>
                <a:lnTo>
                  <a:pt x="2032" y="1758"/>
                </a:lnTo>
                <a:lnTo>
                  <a:pt x="2038" y="1760"/>
                </a:lnTo>
                <a:close/>
                <a:moveTo>
                  <a:pt x="3506" y="1762"/>
                </a:moveTo>
                <a:lnTo>
                  <a:pt x="3506" y="1762"/>
                </a:lnTo>
                <a:lnTo>
                  <a:pt x="3506" y="1758"/>
                </a:lnTo>
                <a:lnTo>
                  <a:pt x="3504" y="1758"/>
                </a:lnTo>
                <a:lnTo>
                  <a:pt x="3504" y="1760"/>
                </a:lnTo>
                <a:lnTo>
                  <a:pt x="3506" y="1762"/>
                </a:lnTo>
                <a:close/>
                <a:moveTo>
                  <a:pt x="2930" y="1770"/>
                </a:moveTo>
                <a:lnTo>
                  <a:pt x="2930" y="1770"/>
                </a:lnTo>
                <a:lnTo>
                  <a:pt x="2930" y="1768"/>
                </a:lnTo>
                <a:lnTo>
                  <a:pt x="2928" y="1768"/>
                </a:lnTo>
                <a:lnTo>
                  <a:pt x="2926" y="1770"/>
                </a:lnTo>
                <a:lnTo>
                  <a:pt x="2924" y="1772"/>
                </a:lnTo>
                <a:lnTo>
                  <a:pt x="2918" y="1768"/>
                </a:lnTo>
                <a:lnTo>
                  <a:pt x="2916" y="1772"/>
                </a:lnTo>
                <a:lnTo>
                  <a:pt x="2916" y="1776"/>
                </a:lnTo>
                <a:lnTo>
                  <a:pt x="2920" y="1780"/>
                </a:lnTo>
                <a:lnTo>
                  <a:pt x="2924" y="1782"/>
                </a:lnTo>
                <a:lnTo>
                  <a:pt x="2926" y="1778"/>
                </a:lnTo>
                <a:lnTo>
                  <a:pt x="2928" y="1776"/>
                </a:lnTo>
                <a:lnTo>
                  <a:pt x="2934" y="1776"/>
                </a:lnTo>
                <a:lnTo>
                  <a:pt x="2936" y="1778"/>
                </a:lnTo>
                <a:lnTo>
                  <a:pt x="2936" y="1776"/>
                </a:lnTo>
                <a:lnTo>
                  <a:pt x="2938" y="1776"/>
                </a:lnTo>
                <a:lnTo>
                  <a:pt x="2940" y="1778"/>
                </a:lnTo>
                <a:lnTo>
                  <a:pt x="2942" y="1778"/>
                </a:lnTo>
                <a:lnTo>
                  <a:pt x="2942" y="1774"/>
                </a:lnTo>
                <a:lnTo>
                  <a:pt x="2942" y="1772"/>
                </a:lnTo>
                <a:lnTo>
                  <a:pt x="2942" y="1770"/>
                </a:lnTo>
                <a:lnTo>
                  <a:pt x="2942" y="1768"/>
                </a:lnTo>
                <a:lnTo>
                  <a:pt x="2940" y="1764"/>
                </a:lnTo>
                <a:lnTo>
                  <a:pt x="2936" y="1764"/>
                </a:lnTo>
                <a:lnTo>
                  <a:pt x="2930" y="1770"/>
                </a:lnTo>
                <a:close/>
                <a:moveTo>
                  <a:pt x="670" y="1768"/>
                </a:moveTo>
                <a:lnTo>
                  <a:pt x="670" y="1768"/>
                </a:lnTo>
                <a:lnTo>
                  <a:pt x="670" y="1774"/>
                </a:lnTo>
                <a:lnTo>
                  <a:pt x="674" y="1776"/>
                </a:lnTo>
                <a:lnTo>
                  <a:pt x="678" y="1776"/>
                </a:lnTo>
                <a:lnTo>
                  <a:pt x="680" y="1774"/>
                </a:lnTo>
                <a:lnTo>
                  <a:pt x="678" y="1768"/>
                </a:lnTo>
                <a:lnTo>
                  <a:pt x="678" y="1766"/>
                </a:lnTo>
                <a:lnTo>
                  <a:pt x="674" y="1766"/>
                </a:lnTo>
                <a:lnTo>
                  <a:pt x="672" y="1766"/>
                </a:lnTo>
                <a:lnTo>
                  <a:pt x="670" y="1768"/>
                </a:lnTo>
                <a:close/>
                <a:moveTo>
                  <a:pt x="1362" y="1790"/>
                </a:moveTo>
                <a:lnTo>
                  <a:pt x="1362" y="1790"/>
                </a:lnTo>
                <a:lnTo>
                  <a:pt x="1368" y="1790"/>
                </a:lnTo>
                <a:lnTo>
                  <a:pt x="1368" y="1786"/>
                </a:lnTo>
                <a:lnTo>
                  <a:pt x="1368" y="1782"/>
                </a:lnTo>
                <a:lnTo>
                  <a:pt x="1370" y="1778"/>
                </a:lnTo>
                <a:lnTo>
                  <a:pt x="1370" y="1774"/>
                </a:lnTo>
                <a:lnTo>
                  <a:pt x="1368" y="1774"/>
                </a:lnTo>
                <a:lnTo>
                  <a:pt x="1368" y="1772"/>
                </a:lnTo>
                <a:lnTo>
                  <a:pt x="1368" y="1770"/>
                </a:lnTo>
                <a:lnTo>
                  <a:pt x="1356" y="1770"/>
                </a:lnTo>
                <a:lnTo>
                  <a:pt x="1354" y="1776"/>
                </a:lnTo>
                <a:lnTo>
                  <a:pt x="1356" y="1780"/>
                </a:lnTo>
                <a:lnTo>
                  <a:pt x="1362" y="1790"/>
                </a:lnTo>
                <a:close/>
                <a:moveTo>
                  <a:pt x="3460" y="1778"/>
                </a:moveTo>
                <a:lnTo>
                  <a:pt x="3460" y="1778"/>
                </a:lnTo>
                <a:lnTo>
                  <a:pt x="3462" y="1778"/>
                </a:lnTo>
                <a:lnTo>
                  <a:pt x="3464" y="1782"/>
                </a:lnTo>
                <a:lnTo>
                  <a:pt x="3466" y="1780"/>
                </a:lnTo>
                <a:lnTo>
                  <a:pt x="3468" y="1778"/>
                </a:lnTo>
                <a:lnTo>
                  <a:pt x="3470" y="1774"/>
                </a:lnTo>
                <a:lnTo>
                  <a:pt x="3466" y="1772"/>
                </a:lnTo>
                <a:lnTo>
                  <a:pt x="3462" y="1772"/>
                </a:lnTo>
                <a:lnTo>
                  <a:pt x="3460" y="1778"/>
                </a:lnTo>
                <a:close/>
                <a:moveTo>
                  <a:pt x="4590" y="1794"/>
                </a:moveTo>
                <a:lnTo>
                  <a:pt x="4590" y="1794"/>
                </a:lnTo>
                <a:lnTo>
                  <a:pt x="4592" y="1790"/>
                </a:lnTo>
                <a:lnTo>
                  <a:pt x="4594" y="1790"/>
                </a:lnTo>
                <a:lnTo>
                  <a:pt x="4594" y="1788"/>
                </a:lnTo>
                <a:lnTo>
                  <a:pt x="4592" y="1782"/>
                </a:lnTo>
                <a:lnTo>
                  <a:pt x="4590" y="1778"/>
                </a:lnTo>
                <a:lnTo>
                  <a:pt x="4582" y="1778"/>
                </a:lnTo>
                <a:lnTo>
                  <a:pt x="4580" y="1784"/>
                </a:lnTo>
                <a:lnTo>
                  <a:pt x="4582" y="1788"/>
                </a:lnTo>
                <a:lnTo>
                  <a:pt x="4584" y="1792"/>
                </a:lnTo>
                <a:lnTo>
                  <a:pt x="4590" y="1794"/>
                </a:lnTo>
                <a:close/>
                <a:moveTo>
                  <a:pt x="692" y="1794"/>
                </a:moveTo>
                <a:lnTo>
                  <a:pt x="692" y="1794"/>
                </a:lnTo>
                <a:lnTo>
                  <a:pt x="694" y="1798"/>
                </a:lnTo>
                <a:lnTo>
                  <a:pt x="696" y="1804"/>
                </a:lnTo>
                <a:lnTo>
                  <a:pt x="702" y="1806"/>
                </a:lnTo>
                <a:lnTo>
                  <a:pt x="708" y="1804"/>
                </a:lnTo>
                <a:lnTo>
                  <a:pt x="712" y="1798"/>
                </a:lnTo>
                <a:lnTo>
                  <a:pt x="714" y="1792"/>
                </a:lnTo>
                <a:lnTo>
                  <a:pt x="702" y="1788"/>
                </a:lnTo>
                <a:lnTo>
                  <a:pt x="696" y="1788"/>
                </a:lnTo>
                <a:lnTo>
                  <a:pt x="694" y="1790"/>
                </a:lnTo>
                <a:lnTo>
                  <a:pt x="692" y="1794"/>
                </a:lnTo>
                <a:close/>
                <a:moveTo>
                  <a:pt x="1618" y="1792"/>
                </a:moveTo>
                <a:lnTo>
                  <a:pt x="1618" y="1792"/>
                </a:lnTo>
                <a:lnTo>
                  <a:pt x="1620" y="1792"/>
                </a:lnTo>
                <a:lnTo>
                  <a:pt x="1624" y="1794"/>
                </a:lnTo>
                <a:lnTo>
                  <a:pt x="1624" y="1790"/>
                </a:lnTo>
                <a:lnTo>
                  <a:pt x="1620" y="1788"/>
                </a:lnTo>
                <a:lnTo>
                  <a:pt x="1618" y="1790"/>
                </a:lnTo>
                <a:lnTo>
                  <a:pt x="1618" y="1792"/>
                </a:lnTo>
                <a:close/>
                <a:moveTo>
                  <a:pt x="3976" y="1800"/>
                </a:moveTo>
                <a:lnTo>
                  <a:pt x="3976" y="1800"/>
                </a:lnTo>
                <a:lnTo>
                  <a:pt x="3980" y="1800"/>
                </a:lnTo>
                <a:lnTo>
                  <a:pt x="3982" y="1798"/>
                </a:lnTo>
                <a:lnTo>
                  <a:pt x="3982" y="1794"/>
                </a:lnTo>
                <a:lnTo>
                  <a:pt x="3982" y="1792"/>
                </a:lnTo>
                <a:lnTo>
                  <a:pt x="3978" y="1792"/>
                </a:lnTo>
                <a:lnTo>
                  <a:pt x="3976" y="1794"/>
                </a:lnTo>
                <a:lnTo>
                  <a:pt x="3976" y="1800"/>
                </a:lnTo>
                <a:close/>
                <a:moveTo>
                  <a:pt x="2774" y="1808"/>
                </a:moveTo>
                <a:lnTo>
                  <a:pt x="2774" y="1808"/>
                </a:lnTo>
                <a:lnTo>
                  <a:pt x="2776" y="1808"/>
                </a:lnTo>
                <a:lnTo>
                  <a:pt x="2778" y="1812"/>
                </a:lnTo>
                <a:lnTo>
                  <a:pt x="2784" y="1806"/>
                </a:lnTo>
                <a:lnTo>
                  <a:pt x="2786" y="1802"/>
                </a:lnTo>
                <a:lnTo>
                  <a:pt x="2788" y="1798"/>
                </a:lnTo>
                <a:lnTo>
                  <a:pt x="2786" y="1794"/>
                </a:lnTo>
                <a:lnTo>
                  <a:pt x="2784" y="1794"/>
                </a:lnTo>
                <a:lnTo>
                  <a:pt x="2780" y="1794"/>
                </a:lnTo>
                <a:lnTo>
                  <a:pt x="2778" y="1794"/>
                </a:lnTo>
                <a:lnTo>
                  <a:pt x="2774" y="1800"/>
                </a:lnTo>
                <a:lnTo>
                  <a:pt x="2774" y="1808"/>
                </a:lnTo>
                <a:close/>
                <a:moveTo>
                  <a:pt x="3556" y="1810"/>
                </a:moveTo>
                <a:lnTo>
                  <a:pt x="3556" y="1810"/>
                </a:lnTo>
                <a:lnTo>
                  <a:pt x="3558" y="1814"/>
                </a:lnTo>
                <a:lnTo>
                  <a:pt x="3560" y="1818"/>
                </a:lnTo>
                <a:lnTo>
                  <a:pt x="3566" y="1820"/>
                </a:lnTo>
                <a:lnTo>
                  <a:pt x="3570" y="1822"/>
                </a:lnTo>
                <a:lnTo>
                  <a:pt x="3568" y="1808"/>
                </a:lnTo>
                <a:lnTo>
                  <a:pt x="3566" y="1802"/>
                </a:lnTo>
                <a:lnTo>
                  <a:pt x="3564" y="1800"/>
                </a:lnTo>
                <a:lnTo>
                  <a:pt x="3562" y="1798"/>
                </a:lnTo>
                <a:lnTo>
                  <a:pt x="3560" y="1802"/>
                </a:lnTo>
                <a:lnTo>
                  <a:pt x="3560" y="1806"/>
                </a:lnTo>
                <a:lnTo>
                  <a:pt x="3556" y="1810"/>
                </a:lnTo>
                <a:close/>
                <a:moveTo>
                  <a:pt x="3098" y="1816"/>
                </a:moveTo>
                <a:lnTo>
                  <a:pt x="3098" y="1816"/>
                </a:lnTo>
                <a:lnTo>
                  <a:pt x="3102" y="1818"/>
                </a:lnTo>
                <a:lnTo>
                  <a:pt x="3102" y="1820"/>
                </a:lnTo>
                <a:lnTo>
                  <a:pt x="3102" y="1822"/>
                </a:lnTo>
                <a:lnTo>
                  <a:pt x="3110" y="1824"/>
                </a:lnTo>
                <a:lnTo>
                  <a:pt x="3116" y="1822"/>
                </a:lnTo>
                <a:lnTo>
                  <a:pt x="3120" y="1818"/>
                </a:lnTo>
                <a:lnTo>
                  <a:pt x="3124" y="1818"/>
                </a:lnTo>
                <a:lnTo>
                  <a:pt x="3122" y="1814"/>
                </a:lnTo>
                <a:lnTo>
                  <a:pt x="3122" y="1810"/>
                </a:lnTo>
                <a:lnTo>
                  <a:pt x="3120" y="1806"/>
                </a:lnTo>
                <a:lnTo>
                  <a:pt x="3118" y="1802"/>
                </a:lnTo>
                <a:lnTo>
                  <a:pt x="3110" y="1802"/>
                </a:lnTo>
                <a:lnTo>
                  <a:pt x="3104" y="1806"/>
                </a:lnTo>
                <a:lnTo>
                  <a:pt x="3100" y="1810"/>
                </a:lnTo>
                <a:lnTo>
                  <a:pt x="3098" y="1816"/>
                </a:lnTo>
                <a:close/>
                <a:moveTo>
                  <a:pt x="3496" y="1808"/>
                </a:moveTo>
                <a:lnTo>
                  <a:pt x="3496" y="1808"/>
                </a:lnTo>
                <a:lnTo>
                  <a:pt x="3498" y="1806"/>
                </a:lnTo>
                <a:lnTo>
                  <a:pt x="3498" y="1802"/>
                </a:lnTo>
                <a:lnTo>
                  <a:pt x="3496" y="1802"/>
                </a:lnTo>
                <a:lnTo>
                  <a:pt x="3494" y="1802"/>
                </a:lnTo>
                <a:lnTo>
                  <a:pt x="3492" y="1806"/>
                </a:lnTo>
                <a:lnTo>
                  <a:pt x="3494" y="1808"/>
                </a:lnTo>
                <a:lnTo>
                  <a:pt x="3496" y="1808"/>
                </a:lnTo>
                <a:close/>
                <a:moveTo>
                  <a:pt x="1084" y="1818"/>
                </a:moveTo>
                <a:lnTo>
                  <a:pt x="1084" y="1818"/>
                </a:lnTo>
                <a:lnTo>
                  <a:pt x="1088" y="1816"/>
                </a:lnTo>
                <a:lnTo>
                  <a:pt x="1090" y="1814"/>
                </a:lnTo>
                <a:lnTo>
                  <a:pt x="1088" y="1810"/>
                </a:lnTo>
                <a:lnTo>
                  <a:pt x="1086" y="1808"/>
                </a:lnTo>
                <a:lnTo>
                  <a:pt x="1082" y="1808"/>
                </a:lnTo>
                <a:lnTo>
                  <a:pt x="1082" y="1812"/>
                </a:lnTo>
                <a:lnTo>
                  <a:pt x="1082" y="1814"/>
                </a:lnTo>
                <a:lnTo>
                  <a:pt x="1084" y="1818"/>
                </a:lnTo>
                <a:close/>
                <a:moveTo>
                  <a:pt x="2834" y="1818"/>
                </a:moveTo>
                <a:lnTo>
                  <a:pt x="2834" y="1818"/>
                </a:lnTo>
                <a:lnTo>
                  <a:pt x="2834" y="1824"/>
                </a:lnTo>
                <a:lnTo>
                  <a:pt x="2836" y="1826"/>
                </a:lnTo>
                <a:lnTo>
                  <a:pt x="2838" y="1828"/>
                </a:lnTo>
                <a:lnTo>
                  <a:pt x="2842" y="1824"/>
                </a:lnTo>
                <a:lnTo>
                  <a:pt x="2846" y="1822"/>
                </a:lnTo>
                <a:lnTo>
                  <a:pt x="2846" y="1818"/>
                </a:lnTo>
                <a:lnTo>
                  <a:pt x="2844" y="1816"/>
                </a:lnTo>
                <a:lnTo>
                  <a:pt x="2842" y="1812"/>
                </a:lnTo>
                <a:lnTo>
                  <a:pt x="2842" y="1816"/>
                </a:lnTo>
                <a:lnTo>
                  <a:pt x="2840" y="1816"/>
                </a:lnTo>
                <a:lnTo>
                  <a:pt x="2840" y="1812"/>
                </a:lnTo>
                <a:lnTo>
                  <a:pt x="2836" y="1810"/>
                </a:lnTo>
                <a:lnTo>
                  <a:pt x="2830" y="1810"/>
                </a:lnTo>
                <a:lnTo>
                  <a:pt x="2830" y="1816"/>
                </a:lnTo>
                <a:lnTo>
                  <a:pt x="2832" y="1818"/>
                </a:lnTo>
                <a:lnTo>
                  <a:pt x="2834" y="1818"/>
                </a:lnTo>
                <a:close/>
                <a:moveTo>
                  <a:pt x="3634" y="1816"/>
                </a:moveTo>
                <a:lnTo>
                  <a:pt x="3634" y="1816"/>
                </a:lnTo>
                <a:lnTo>
                  <a:pt x="3636" y="1816"/>
                </a:lnTo>
                <a:lnTo>
                  <a:pt x="3636" y="1814"/>
                </a:lnTo>
                <a:lnTo>
                  <a:pt x="3636" y="1810"/>
                </a:lnTo>
                <a:lnTo>
                  <a:pt x="3632" y="1810"/>
                </a:lnTo>
                <a:lnTo>
                  <a:pt x="3632" y="1814"/>
                </a:lnTo>
                <a:lnTo>
                  <a:pt x="3632" y="1816"/>
                </a:lnTo>
                <a:lnTo>
                  <a:pt x="3634" y="1816"/>
                </a:lnTo>
                <a:close/>
                <a:moveTo>
                  <a:pt x="1946" y="1820"/>
                </a:moveTo>
                <a:lnTo>
                  <a:pt x="1946" y="1820"/>
                </a:lnTo>
                <a:lnTo>
                  <a:pt x="1952" y="1822"/>
                </a:lnTo>
                <a:lnTo>
                  <a:pt x="1954" y="1824"/>
                </a:lnTo>
                <a:lnTo>
                  <a:pt x="1954" y="1828"/>
                </a:lnTo>
                <a:lnTo>
                  <a:pt x="1958" y="1828"/>
                </a:lnTo>
                <a:lnTo>
                  <a:pt x="1960" y="1828"/>
                </a:lnTo>
                <a:lnTo>
                  <a:pt x="1960" y="1826"/>
                </a:lnTo>
                <a:lnTo>
                  <a:pt x="1960" y="1824"/>
                </a:lnTo>
                <a:lnTo>
                  <a:pt x="1960" y="1822"/>
                </a:lnTo>
                <a:lnTo>
                  <a:pt x="1962" y="1816"/>
                </a:lnTo>
                <a:lnTo>
                  <a:pt x="1960" y="1814"/>
                </a:lnTo>
                <a:lnTo>
                  <a:pt x="1962" y="1812"/>
                </a:lnTo>
                <a:lnTo>
                  <a:pt x="1952" y="1812"/>
                </a:lnTo>
                <a:lnTo>
                  <a:pt x="1952" y="1814"/>
                </a:lnTo>
                <a:lnTo>
                  <a:pt x="1950" y="1816"/>
                </a:lnTo>
                <a:lnTo>
                  <a:pt x="1948" y="1818"/>
                </a:lnTo>
                <a:lnTo>
                  <a:pt x="1946" y="1820"/>
                </a:lnTo>
                <a:close/>
                <a:moveTo>
                  <a:pt x="1982" y="1816"/>
                </a:moveTo>
                <a:lnTo>
                  <a:pt x="1982" y="1816"/>
                </a:lnTo>
                <a:lnTo>
                  <a:pt x="1990" y="1816"/>
                </a:lnTo>
                <a:lnTo>
                  <a:pt x="1990" y="1812"/>
                </a:lnTo>
                <a:lnTo>
                  <a:pt x="1986" y="1812"/>
                </a:lnTo>
                <a:lnTo>
                  <a:pt x="1984" y="1812"/>
                </a:lnTo>
                <a:lnTo>
                  <a:pt x="1982" y="1816"/>
                </a:lnTo>
                <a:close/>
                <a:moveTo>
                  <a:pt x="2496" y="1826"/>
                </a:moveTo>
                <a:lnTo>
                  <a:pt x="2496" y="1826"/>
                </a:lnTo>
                <a:lnTo>
                  <a:pt x="2494" y="1830"/>
                </a:lnTo>
                <a:lnTo>
                  <a:pt x="2492" y="1836"/>
                </a:lnTo>
                <a:lnTo>
                  <a:pt x="2494" y="1834"/>
                </a:lnTo>
                <a:lnTo>
                  <a:pt x="2496" y="1834"/>
                </a:lnTo>
                <a:lnTo>
                  <a:pt x="2500" y="1832"/>
                </a:lnTo>
                <a:lnTo>
                  <a:pt x="2498" y="1822"/>
                </a:lnTo>
                <a:lnTo>
                  <a:pt x="2496" y="1820"/>
                </a:lnTo>
                <a:lnTo>
                  <a:pt x="2494" y="1818"/>
                </a:lnTo>
                <a:lnTo>
                  <a:pt x="2492" y="1820"/>
                </a:lnTo>
                <a:lnTo>
                  <a:pt x="2492" y="1822"/>
                </a:lnTo>
                <a:lnTo>
                  <a:pt x="2496" y="1826"/>
                </a:lnTo>
                <a:close/>
                <a:moveTo>
                  <a:pt x="434" y="1828"/>
                </a:moveTo>
                <a:lnTo>
                  <a:pt x="434" y="1828"/>
                </a:lnTo>
                <a:lnTo>
                  <a:pt x="438" y="1828"/>
                </a:lnTo>
                <a:lnTo>
                  <a:pt x="440" y="1826"/>
                </a:lnTo>
                <a:lnTo>
                  <a:pt x="440" y="1824"/>
                </a:lnTo>
                <a:lnTo>
                  <a:pt x="440" y="1822"/>
                </a:lnTo>
                <a:lnTo>
                  <a:pt x="434" y="1822"/>
                </a:lnTo>
                <a:lnTo>
                  <a:pt x="434" y="1828"/>
                </a:lnTo>
                <a:close/>
                <a:moveTo>
                  <a:pt x="1442" y="1828"/>
                </a:moveTo>
                <a:lnTo>
                  <a:pt x="1442" y="1828"/>
                </a:lnTo>
                <a:lnTo>
                  <a:pt x="1446" y="1826"/>
                </a:lnTo>
                <a:lnTo>
                  <a:pt x="1446" y="1822"/>
                </a:lnTo>
                <a:lnTo>
                  <a:pt x="1442" y="1824"/>
                </a:lnTo>
                <a:lnTo>
                  <a:pt x="1440" y="1826"/>
                </a:lnTo>
                <a:lnTo>
                  <a:pt x="1442" y="1828"/>
                </a:lnTo>
                <a:close/>
                <a:moveTo>
                  <a:pt x="1084" y="1828"/>
                </a:moveTo>
                <a:lnTo>
                  <a:pt x="1084" y="1828"/>
                </a:lnTo>
                <a:lnTo>
                  <a:pt x="1084" y="1824"/>
                </a:lnTo>
                <a:lnTo>
                  <a:pt x="1080" y="1822"/>
                </a:lnTo>
                <a:lnTo>
                  <a:pt x="1080" y="1826"/>
                </a:lnTo>
                <a:lnTo>
                  <a:pt x="1084" y="1828"/>
                </a:lnTo>
                <a:close/>
                <a:moveTo>
                  <a:pt x="2636" y="1832"/>
                </a:moveTo>
                <a:lnTo>
                  <a:pt x="2636" y="1832"/>
                </a:lnTo>
                <a:lnTo>
                  <a:pt x="2640" y="1836"/>
                </a:lnTo>
                <a:lnTo>
                  <a:pt x="2642" y="1838"/>
                </a:lnTo>
                <a:lnTo>
                  <a:pt x="2646" y="1838"/>
                </a:lnTo>
                <a:lnTo>
                  <a:pt x="2646" y="1836"/>
                </a:lnTo>
                <a:lnTo>
                  <a:pt x="2648" y="1836"/>
                </a:lnTo>
                <a:lnTo>
                  <a:pt x="2646" y="1834"/>
                </a:lnTo>
                <a:lnTo>
                  <a:pt x="2646" y="1832"/>
                </a:lnTo>
                <a:lnTo>
                  <a:pt x="2646" y="1830"/>
                </a:lnTo>
                <a:lnTo>
                  <a:pt x="2644" y="1830"/>
                </a:lnTo>
                <a:lnTo>
                  <a:pt x="2642" y="1830"/>
                </a:lnTo>
                <a:lnTo>
                  <a:pt x="2644" y="1828"/>
                </a:lnTo>
                <a:lnTo>
                  <a:pt x="2646" y="1824"/>
                </a:lnTo>
                <a:lnTo>
                  <a:pt x="2644" y="1824"/>
                </a:lnTo>
                <a:lnTo>
                  <a:pt x="2640" y="1822"/>
                </a:lnTo>
                <a:lnTo>
                  <a:pt x="2636" y="1832"/>
                </a:lnTo>
                <a:close/>
                <a:moveTo>
                  <a:pt x="4202" y="1828"/>
                </a:moveTo>
                <a:lnTo>
                  <a:pt x="4202" y="1828"/>
                </a:lnTo>
                <a:lnTo>
                  <a:pt x="4206" y="1830"/>
                </a:lnTo>
                <a:lnTo>
                  <a:pt x="4208" y="1828"/>
                </a:lnTo>
                <a:lnTo>
                  <a:pt x="4208" y="1826"/>
                </a:lnTo>
                <a:lnTo>
                  <a:pt x="4204" y="1824"/>
                </a:lnTo>
                <a:lnTo>
                  <a:pt x="4204" y="1826"/>
                </a:lnTo>
                <a:lnTo>
                  <a:pt x="4202" y="1826"/>
                </a:lnTo>
                <a:lnTo>
                  <a:pt x="4202" y="1828"/>
                </a:lnTo>
                <a:close/>
                <a:moveTo>
                  <a:pt x="4244" y="1824"/>
                </a:moveTo>
                <a:lnTo>
                  <a:pt x="4244" y="1824"/>
                </a:lnTo>
                <a:lnTo>
                  <a:pt x="4242" y="1832"/>
                </a:lnTo>
                <a:lnTo>
                  <a:pt x="4242" y="1838"/>
                </a:lnTo>
                <a:lnTo>
                  <a:pt x="4246" y="1840"/>
                </a:lnTo>
                <a:lnTo>
                  <a:pt x="4250" y="1840"/>
                </a:lnTo>
                <a:lnTo>
                  <a:pt x="4254" y="1838"/>
                </a:lnTo>
                <a:lnTo>
                  <a:pt x="4256" y="1832"/>
                </a:lnTo>
                <a:lnTo>
                  <a:pt x="4254" y="1828"/>
                </a:lnTo>
                <a:lnTo>
                  <a:pt x="4250" y="1824"/>
                </a:lnTo>
                <a:lnTo>
                  <a:pt x="4248" y="1824"/>
                </a:lnTo>
                <a:lnTo>
                  <a:pt x="4244" y="1824"/>
                </a:lnTo>
                <a:close/>
                <a:moveTo>
                  <a:pt x="3590" y="1834"/>
                </a:moveTo>
                <a:lnTo>
                  <a:pt x="3590" y="1834"/>
                </a:lnTo>
                <a:lnTo>
                  <a:pt x="3588" y="1838"/>
                </a:lnTo>
                <a:lnTo>
                  <a:pt x="3588" y="1842"/>
                </a:lnTo>
                <a:lnTo>
                  <a:pt x="3588" y="1848"/>
                </a:lnTo>
                <a:lnTo>
                  <a:pt x="3588" y="1852"/>
                </a:lnTo>
                <a:lnTo>
                  <a:pt x="3600" y="1852"/>
                </a:lnTo>
                <a:lnTo>
                  <a:pt x="3602" y="1846"/>
                </a:lnTo>
                <a:lnTo>
                  <a:pt x="3604" y="1840"/>
                </a:lnTo>
                <a:lnTo>
                  <a:pt x="3602" y="1836"/>
                </a:lnTo>
                <a:lnTo>
                  <a:pt x="3598" y="1836"/>
                </a:lnTo>
                <a:lnTo>
                  <a:pt x="3590" y="1834"/>
                </a:lnTo>
                <a:close/>
                <a:moveTo>
                  <a:pt x="2788" y="1842"/>
                </a:moveTo>
                <a:lnTo>
                  <a:pt x="2788" y="1842"/>
                </a:lnTo>
                <a:lnTo>
                  <a:pt x="2792" y="1842"/>
                </a:lnTo>
                <a:lnTo>
                  <a:pt x="2798" y="1840"/>
                </a:lnTo>
                <a:lnTo>
                  <a:pt x="2796" y="1836"/>
                </a:lnTo>
                <a:lnTo>
                  <a:pt x="2796" y="1834"/>
                </a:lnTo>
                <a:lnTo>
                  <a:pt x="2792" y="1834"/>
                </a:lnTo>
                <a:lnTo>
                  <a:pt x="2792" y="1836"/>
                </a:lnTo>
                <a:lnTo>
                  <a:pt x="2790" y="1838"/>
                </a:lnTo>
                <a:lnTo>
                  <a:pt x="2788" y="1840"/>
                </a:lnTo>
                <a:lnTo>
                  <a:pt x="2788" y="1842"/>
                </a:lnTo>
                <a:close/>
                <a:moveTo>
                  <a:pt x="3364" y="1842"/>
                </a:moveTo>
                <a:lnTo>
                  <a:pt x="3364" y="1842"/>
                </a:lnTo>
                <a:lnTo>
                  <a:pt x="3366" y="1842"/>
                </a:lnTo>
                <a:lnTo>
                  <a:pt x="3368" y="1842"/>
                </a:lnTo>
                <a:lnTo>
                  <a:pt x="3368" y="1840"/>
                </a:lnTo>
                <a:lnTo>
                  <a:pt x="3366" y="1840"/>
                </a:lnTo>
                <a:lnTo>
                  <a:pt x="3364" y="1842"/>
                </a:lnTo>
                <a:close/>
                <a:moveTo>
                  <a:pt x="2564" y="1854"/>
                </a:moveTo>
                <a:lnTo>
                  <a:pt x="2564" y="1854"/>
                </a:lnTo>
                <a:lnTo>
                  <a:pt x="2562" y="1850"/>
                </a:lnTo>
                <a:lnTo>
                  <a:pt x="2558" y="1852"/>
                </a:lnTo>
                <a:lnTo>
                  <a:pt x="2558" y="1848"/>
                </a:lnTo>
                <a:lnTo>
                  <a:pt x="2556" y="1844"/>
                </a:lnTo>
                <a:lnTo>
                  <a:pt x="2550" y="1854"/>
                </a:lnTo>
                <a:lnTo>
                  <a:pt x="2552" y="1854"/>
                </a:lnTo>
                <a:lnTo>
                  <a:pt x="2554" y="1852"/>
                </a:lnTo>
                <a:lnTo>
                  <a:pt x="2556" y="1850"/>
                </a:lnTo>
                <a:lnTo>
                  <a:pt x="2556" y="1854"/>
                </a:lnTo>
                <a:lnTo>
                  <a:pt x="2556" y="1856"/>
                </a:lnTo>
                <a:lnTo>
                  <a:pt x="2560" y="1856"/>
                </a:lnTo>
                <a:lnTo>
                  <a:pt x="2564" y="1854"/>
                </a:lnTo>
                <a:close/>
                <a:moveTo>
                  <a:pt x="2914" y="1856"/>
                </a:moveTo>
                <a:lnTo>
                  <a:pt x="2914" y="1856"/>
                </a:lnTo>
                <a:lnTo>
                  <a:pt x="2918" y="1858"/>
                </a:lnTo>
                <a:lnTo>
                  <a:pt x="2922" y="1858"/>
                </a:lnTo>
                <a:lnTo>
                  <a:pt x="2924" y="1854"/>
                </a:lnTo>
                <a:lnTo>
                  <a:pt x="2926" y="1850"/>
                </a:lnTo>
                <a:lnTo>
                  <a:pt x="2924" y="1850"/>
                </a:lnTo>
                <a:lnTo>
                  <a:pt x="2922" y="1848"/>
                </a:lnTo>
                <a:lnTo>
                  <a:pt x="2920" y="1846"/>
                </a:lnTo>
                <a:lnTo>
                  <a:pt x="2918" y="1846"/>
                </a:lnTo>
                <a:lnTo>
                  <a:pt x="2916" y="1850"/>
                </a:lnTo>
                <a:lnTo>
                  <a:pt x="2916" y="1852"/>
                </a:lnTo>
                <a:lnTo>
                  <a:pt x="2916" y="1854"/>
                </a:lnTo>
                <a:lnTo>
                  <a:pt x="2914" y="1856"/>
                </a:lnTo>
                <a:close/>
                <a:moveTo>
                  <a:pt x="870" y="1854"/>
                </a:moveTo>
                <a:lnTo>
                  <a:pt x="870" y="1854"/>
                </a:lnTo>
                <a:lnTo>
                  <a:pt x="866" y="1850"/>
                </a:lnTo>
                <a:lnTo>
                  <a:pt x="862" y="1850"/>
                </a:lnTo>
                <a:lnTo>
                  <a:pt x="858" y="1850"/>
                </a:lnTo>
                <a:lnTo>
                  <a:pt x="856" y="1854"/>
                </a:lnTo>
                <a:lnTo>
                  <a:pt x="856" y="1860"/>
                </a:lnTo>
                <a:lnTo>
                  <a:pt x="858" y="1862"/>
                </a:lnTo>
                <a:lnTo>
                  <a:pt x="860" y="1864"/>
                </a:lnTo>
                <a:lnTo>
                  <a:pt x="864" y="1864"/>
                </a:lnTo>
                <a:lnTo>
                  <a:pt x="868" y="1864"/>
                </a:lnTo>
                <a:lnTo>
                  <a:pt x="870" y="1860"/>
                </a:lnTo>
                <a:lnTo>
                  <a:pt x="870" y="1854"/>
                </a:lnTo>
                <a:close/>
                <a:moveTo>
                  <a:pt x="3570" y="1858"/>
                </a:moveTo>
                <a:lnTo>
                  <a:pt x="3570" y="1858"/>
                </a:lnTo>
                <a:lnTo>
                  <a:pt x="3572" y="1856"/>
                </a:lnTo>
                <a:lnTo>
                  <a:pt x="3572" y="1854"/>
                </a:lnTo>
                <a:lnTo>
                  <a:pt x="3570" y="1850"/>
                </a:lnTo>
                <a:lnTo>
                  <a:pt x="3566" y="1850"/>
                </a:lnTo>
                <a:lnTo>
                  <a:pt x="3566" y="1854"/>
                </a:lnTo>
                <a:lnTo>
                  <a:pt x="3566" y="1856"/>
                </a:lnTo>
                <a:lnTo>
                  <a:pt x="3570" y="1858"/>
                </a:lnTo>
                <a:close/>
                <a:moveTo>
                  <a:pt x="4088" y="1866"/>
                </a:moveTo>
                <a:lnTo>
                  <a:pt x="4088" y="1866"/>
                </a:lnTo>
                <a:lnTo>
                  <a:pt x="4094" y="1870"/>
                </a:lnTo>
                <a:lnTo>
                  <a:pt x="4100" y="1872"/>
                </a:lnTo>
                <a:lnTo>
                  <a:pt x="4106" y="1870"/>
                </a:lnTo>
                <a:lnTo>
                  <a:pt x="4112" y="1866"/>
                </a:lnTo>
                <a:lnTo>
                  <a:pt x="4110" y="1864"/>
                </a:lnTo>
                <a:lnTo>
                  <a:pt x="4108" y="1860"/>
                </a:lnTo>
                <a:lnTo>
                  <a:pt x="4104" y="1852"/>
                </a:lnTo>
                <a:lnTo>
                  <a:pt x="4098" y="1850"/>
                </a:lnTo>
                <a:lnTo>
                  <a:pt x="4092" y="1854"/>
                </a:lnTo>
                <a:lnTo>
                  <a:pt x="4090" y="1860"/>
                </a:lnTo>
                <a:lnTo>
                  <a:pt x="4088" y="1866"/>
                </a:lnTo>
                <a:close/>
                <a:moveTo>
                  <a:pt x="3844" y="1858"/>
                </a:moveTo>
                <a:lnTo>
                  <a:pt x="3844" y="1858"/>
                </a:lnTo>
                <a:lnTo>
                  <a:pt x="3846" y="1860"/>
                </a:lnTo>
                <a:lnTo>
                  <a:pt x="3848" y="1860"/>
                </a:lnTo>
                <a:lnTo>
                  <a:pt x="3852" y="1860"/>
                </a:lnTo>
                <a:lnTo>
                  <a:pt x="3852" y="1856"/>
                </a:lnTo>
                <a:lnTo>
                  <a:pt x="3852" y="1854"/>
                </a:lnTo>
                <a:lnTo>
                  <a:pt x="3848" y="1852"/>
                </a:lnTo>
                <a:lnTo>
                  <a:pt x="3846" y="1852"/>
                </a:lnTo>
                <a:lnTo>
                  <a:pt x="3844" y="1854"/>
                </a:lnTo>
                <a:lnTo>
                  <a:pt x="3844" y="1858"/>
                </a:lnTo>
                <a:close/>
                <a:moveTo>
                  <a:pt x="1020" y="1862"/>
                </a:moveTo>
                <a:lnTo>
                  <a:pt x="1020" y="1862"/>
                </a:lnTo>
                <a:lnTo>
                  <a:pt x="1020" y="1864"/>
                </a:lnTo>
                <a:lnTo>
                  <a:pt x="1022" y="1866"/>
                </a:lnTo>
                <a:lnTo>
                  <a:pt x="1026" y="1868"/>
                </a:lnTo>
                <a:lnTo>
                  <a:pt x="1026" y="1864"/>
                </a:lnTo>
                <a:lnTo>
                  <a:pt x="1026" y="1862"/>
                </a:lnTo>
                <a:lnTo>
                  <a:pt x="1024" y="1860"/>
                </a:lnTo>
                <a:lnTo>
                  <a:pt x="1022" y="1862"/>
                </a:lnTo>
                <a:lnTo>
                  <a:pt x="1020" y="1862"/>
                </a:lnTo>
                <a:close/>
                <a:moveTo>
                  <a:pt x="3658" y="1866"/>
                </a:moveTo>
                <a:lnTo>
                  <a:pt x="3658" y="1866"/>
                </a:lnTo>
                <a:lnTo>
                  <a:pt x="3658" y="1864"/>
                </a:lnTo>
                <a:lnTo>
                  <a:pt x="3656" y="1864"/>
                </a:lnTo>
                <a:lnTo>
                  <a:pt x="3654" y="1866"/>
                </a:lnTo>
                <a:lnTo>
                  <a:pt x="3656" y="1866"/>
                </a:lnTo>
                <a:lnTo>
                  <a:pt x="3658" y="1866"/>
                </a:lnTo>
                <a:close/>
                <a:moveTo>
                  <a:pt x="434" y="1876"/>
                </a:moveTo>
                <a:lnTo>
                  <a:pt x="434" y="1876"/>
                </a:lnTo>
                <a:lnTo>
                  <a:pt x="438" y="1876"/>
                </a:lnTo>
                <a:lnTo>
                  <a:pt x="440" y="1874"/>
                </a:lnTo>
                <a:lnTo>
                  <a:pt x="440" y="1872"/>
                </a:lnTo>
                <a:lnTo>
                  <a:pt x="440" y="1868"/>
                </a:lnTo>
                <a:lnTo>
                  <a:pt x="434" y="1868"/>
                </a:lnTo>
                <a:lnTo>
                  <a:pt x="434" y="1876"/>
                </a:lnTo>
                <a:close/>
                <a:moveTo>
                  <a:pt x="1510" y="1876"/>
                </a:moveTo>
                <a:lnTo>
                  <a:pt x="1510" y="1876"/>
                </a:lnTo>
                <a:lnTo>
                  <a:pt x="1506" y="1872"/>
                </a:lnTo>
                <a:lnTo>
                  <a:pt x="1506" y="1868"/>
                </a:lnTo>
                <a:lnTo>
                  <a:pt x="1502" y="1868"/>
                </a:lnTo>
                <a:lnTo>
                  <a:pt x="1498" y="1868"/>
                </a:lnTo>
                <a:lnTo>
                  <a:pt x="1498" y="1874"/>
                </a:lnTo>
                <a:lnTo>
                  <a:pt x="1498" y="1876"/>
                </a:lnTo>
                <a:lnTo>
                  <a:pt x="1496" y="1878"/>
                </a:lnTo>
                <a:lnTo>
                  <a:pt x="1496" y="1876"/>
                </a:lnTo>
                <a:lnTo>
                  <a:pt x="1494" y="1876"/>
                </a:lnTo>
                <a:lnTo>
                  <a:pt x="1490" y="1878"/>
                </a:lnTo>
                <a:lnTo>
                  <a:pt x="1490" y="1876"/>
                </a:lnTo>
                <a:lnTo>
                  <a:pt x="1490" y="1872"/>
                </a:lnTo>
                <a:lnTo>
                  <a:pt x="1488" y="1872"/>
                </a:lnTo>
                <a:lnTo>
                  <a:pt x="1488" y="1870"/>
                </a:lnTo>
                <a:lnTo>
                  <a:pt x="1482" y="1870"/>
                </a:lnTo>
                <a:lnTo>
                  <a:pt x="1480" y="1874"/>
                </a:lnTo>
                <a:lnTo>
                  <a:pt x="1482" y="1876"/>
                </a:lnTo>
                <a:lnTo>
                  <a:pt x="1484" y="1878"/>
                </a:lnTo>
                <a:lnTo>
                  <a:pt x="1482" y="1884"/>
                </a:lnTo>
                <a:lnTo>
                  <a:pt x="1484" y="1886"/>
                </a:lnTo>
                <a:lnTo>
                  <a:pt x="1486" y="1886"/>
                </a:lnTo>
                <a:lnTo>
                  <a:pt x="1486" y="1884"/>
                </a:lnTo>
                <a:lnTo>
                  <a:pt x="1488" y="1884"/>
                </a:lnTo>
                <a:lnTo>
                  <a:pt x="1492" y="1886"/>
                </a:lnTo>
                <a:lnTo>
                  <a:pt x="1494" y="1890"/>
                </a:lnTo>
                <a:lnTo>
                  <a:pt x="1508" y="1890"/>
                </a:lnTo>
                <a:lnTo>
                  <a:pt x="1508" y="1882"/>
                </a:lnTo>
                <a:lnTo>
                  <a:pt x="1508" y="1880"/>
                </a:lnTo>
                <a:lnTo>
                  <a:pt x="1510" y="1876"/>
                </a:lnTo>
                <a:close/>
                <a:moveTo>
                  <a:pt x="2776" y="1870"/>
                </a:moveTo>
                <a:lnTo>
                  <a:pt x="2776" y="1870"/>
                </a:lnTo>
                <a:lnTo>
                  <a:pt x="2774" y="1874"/>
                </a:lnTo>
                <a:lnTo>
                  <a:pt x="2772" y="1874"/>
                </a:lnTo>
                <a:lnTo>
                  <a:pt x="2768" y="1874"/>
                </a:lnTo>
                <a:lnTo>
                  <a:pt x="2768" y="1880"/>
                </a:lnTo>
                <a:lnTo>
                  <a:pt x="2768" y="1884"/>
                </a:lnTo>
                <a:lnTo>
                  <a:pt x="2770" y="1892"/>
                </a:lnTo>
                <a:lnTo>
                  <a:pt x="2780" y="1896"/>
                </a:lnTo>
                <a:lnTo>
                  <a:pt x="2784" y="1896"/>
                </a:lnTo>
                <a:lnTo>
                  <a:pt x="2790" y="1896"/>
                </a:lnTo>
                <a:lnTo>
                  <a:pt x="2794" y="1894"/>
                </a:lnTo>
                <a:lnTo>
                  <a:pt x="2794" y="1890"/>
                </a:lnTo>
                <a:lnTo>
                  <a:pt x="2798" y="1882"/>
                </a:lnTo>
                <a:lnTo>
                  <a:pt x="2796" y="1880"/>
                </a:lnTo>
                <a:lnTo>
                  <a:pt x="2794" y="1876"/>
                </a:lnTo>
                <a:lnTo>
                  <a:pt x="2792" y="1876"/>
                </a:lnTo>
                <a:lnTo>
                  <a:pt x="2788" y="1876"/>
                </a:lnTo>
                <a:lnTo>
                  <a:pt x="2786" y="1874"/>
                </a:lnTo>
                <a:lnTo>
                  <a:pt x="2782" y="1876"/>
                </a:lnTo>
                <a:lnTo>
                  <a:pt x="2776" y="1870"/>
                </a:lnTo>
                <a:lnTo>
                  <a:pt x="2774" y="1868"/>
                </a:lnTo>
                <a:lnTo>
                  <a:pt x="2772" y="1870"/>
                </a:lnTo>
                <a:lnTo>
                  <a:pt x="2774" y="1870"/>
                </a:lnTo>
                <a:lnTo>
                  <a:pt x="2776" y="1870"/>
                </a:lnTo>
                <a:close/>
                <a:moveTo>
                  <a:pt x="1310" y="1876"/>
                </a:moveTo>
                <a:lnTo>
                  <a:pt x="1310" y="1876"/>
                </a:lnTo>
                <a:lnTo>
                  <a:pt x="1310" y="1884"/>
                </a:lnTo>
                <a:lnTo>
                  <a:pt x="1314" y="1886"/>
                </a:lnTo>
                <a:lnTo>
                  <a:pt x="1314" y="1888"/>
                </a:lnTo>
                <a:lnTo>
                  <a:pt x="1314" y="1890"/>
                </a:lnTo>
                <a:lnTo>
                  <a:pt x="1316" y="1896"/>
                </a:lnTo>
                <a:lnTo>
                  <a:pt x="1314" y="1896"/>
                </a:lnTo>
                <a:lnTo>
                  <a:pt x="1312" y="1898"/>
                </a:lnTo>
                <a:lnTo>
                  <a:pt x="1314" y="1900"/>
                </a:lnTo>
                <a:lnTo>
                  <a:pt x="1316" y="1902"/>
                </a:lnTo>
                <a:lnTo>
                  <a:pt x="1316" y="1906"/>
                </a:lnTo>
                <a:lnTo>
                  <a:pt x="1318" y="1908"/>
                </a:lnTo>
                <a:lnTo>
                  <a:pt x="1320" y="1908"/>
                </a:lnTo>
                <a:lnTo>
                  <a:pt x="1320" y="1906"/>
                </a:lnTo>
                <a:lnTo>
                  <a:pt x="1322" y="1904"/>
                </a:lnTo>
                <a:lnTo>
                  <a:pt x="1322" y="1902"/>
                </a:lnTo>
                <a:lnTo>
                  <a:pt x="1328" y="1902"/>
                </a:lnTo>
                <a:lnTo>
                  <a:pt x="1332" y="1904"/>
                </a:lnTo>
                <a:lnTo>
                  <a:pt x="1340" y="1908"/>
                </a:lnTo>
                <a:lnTo>
                  <a:pt x="1350" y="1906"/>
                </a:lnTo>
                <a:lnTo>
                  <a:pt x="1354" y="1906"/>
                </a:lnTo>
                <a:lnTo>
                  <a:pt x="1358" y="1906"/>
                </a:lnTo>
                <a:lnTo>
                  <a:pt x="1368" y="1900"/>
                </a:lnTo>
                <a:lnTo>
                  <a:pt x="1366" y="1894"/>
                </a:lnTo>
                <a:lnTo>
                  <a:pt x="1366" y="1888"/>
                </a:lnTo>
                <a:lnTo>
                  <a:pt x="1362" y="1878"/>
                </a:lnTo>
                <a:lnTo>
                  <a:pt x="1354" y="1878"/>
                </a:lnTo>
                <a:lnTo>
                  <a:pt x="1350" y="1878"/>
                </a:lnTo>
                <a:lnTo>
                  <a:pt x="1350" y="1880"/>
                </a:lnTo>
                <a:lnTo>
                  <a:pt x="1350" y="1882"/>
                </a:lnTo>
                <a:lnTo>
                  <a:pt x="1346" y="1882"/>
                </a:lnTo>
                <a:lnTo>
                  <a:pt x="1344" y="1880"/>
                </a:lnTo>
                <a:lnTo>
                  <a:pt x="1346" y="1872"/>
                </a:lnTo>
                <a:lnTo>
                  <a:pt x="1328" y="1870"/>
                </a:lnTo>
                <a:lnTo>
                  <a:pt x="1318" y="1872"/>
                </a:lnTo>
                <a:lnTo>
                  <a:pt x="1310" y="1876"/>
                </a:lnTo>
                <a:close/>
                <a:moveTo>
                  <a:pt x="3792" y="1880"/>
                </a:moveTo>
                <a:lnTo>
                  <a:pt x="3792" y="1880"/>
                </a:lnTo>
                <a:lnTo>
                  <a:pt x="3794" y="1876"/>
                </a:lnTo>
                <a:lnTo>
                  <a:pt x="3794" y="1872"/>
                </a:lnTo>
                <a:lnTo>
                  <a:pt x="3792" y="1870"/>
                </a:lnTo>
                <a:lnTo>
                  <a:pt x="3790" y="1870"/>
                </a:lnTo>
                <a:lnTo>
                  <a:pt x="3790" y="1876"/>
                </a:lnTo>
                <a:lnTo>
                  <a:pt x="3790" y="1878"/>
                </a:lnTo>
                <a:lnTo>
                  <a:pt x="3792" y="1880"/>
                </a:lnTo>
                <a:close/>
                <a:moveTo>
                  <a:pt x="2074" y="1880"/>
                </a:moveTo>
                <a:lnTo>
                  <a:pt x="2074" y="1880"/>
                </a:lnTo>
                <a:lnTo>
                  <a:pt x="2076" y="1882"/>
                </a:lnTo>
                <a:lnTo>
                  <a:pt x="2076" y="1886"/>
                </a:lnTo>
                <a:lnTo>
                  <a:pt x="2082" y="1886"/>
                </a:lnTo>
                <a:lnTo>
                  <a:pt x="2084" y="1884"/>
                </a:lnTo>
                <a:lnTo>
                  <a:pt x="2082" y="1878"/>
                </a:lnTo>
                <a:lnTo>
                  <a:pt x="2080" y="1876"/>
                </a:lnTo>
                <a:lnTo>
                  <a:pt x="2076" y="1878"/>
                </a:lnTo>
                <a:lnTo>
                  <a:pt x="2074" y="1880"/>
                </a:lnTo>
                <a:close/>
                <a:moveTo>
                  <a:pt x="3906" y="1884"/>
                </a:moveTo>
                <a:lnTo>
                  <a:pt x="3906" y="1884"/>
                </a:lnTo>
                <a:lnTo>
                  <a:pt x="3906" y="1886"/>
                </a:lnTo>
                <a:lnTo>
                  <a:pt x="3912" y="1886"/>
                </a:lnTo>
                <a:lnTo>
                  <a:pt x="3914" y="1886"/>
                </a:lnTo>
                <a:lnTo>
                  <a:pt x="3916" y="1886"/>
                </a:lnTo>
                <a:lnTo>
                  <a:pt x="3916" y="1880"/>
                </a:lnTo>
                <a:lnTo>
                  <a:pt x="3914" y="1876"/>
                </a:lnTo>
                <a:lnTo>
                  <a:pt x="3912" y="1876"/>
                </a:lnTo>
                <a:lnTo>
                  <a:pt x="3910" y="1878"/>
                </a:lnTo>
                <a:lnTo>
                  <a:pt x="3906" y="1884"/>
                </a:lnTo>
                <a:close/>
                <a:moveTo>
                  <a:pt x="4308" y="1884"/>
                </a:moveTo>
                <a:lnTo>
                  <a:pt x="4308" y="1884"/>
                </a:lnTo>
                <a:lnTo>
                  <a:pt x="4308" y="1878"/>
                </a:lnTo>
                <a:lnTo>
                  <a:pt x="4306" y="1878"/>
                </a:lnTo>
                <a:lnTo>
                  <a:pt x="4304" y="1878"/>
                </a:lnTo>
                <a:lnTo>
                  <a:pt x="4304" y="1882"/>
                </a:lnTo>
                <a:lnTo>
                  <a:pt x="4306" y="1884"/>
                </a:lnTo>
                <a:lnTo>
                  <a:pt x="4308" y="1884"/>
                </a:lnTo>
                <a:close/>
                <a:moveTo>
                  <a:pt x="3516" y="1884"/>
                </a:moveTo>
                <a:lnTo>
                  <a:pt x="3516" y="1884"/>
                </a:lnTo>
                <a:lnTo>
                  <a:pt x="3516" y="1880"/>
                </a:lnTo>
                <a:lnTo>
                  <a:pt x="3514" y="1878"/>
                </a:lnTo>
                <a:lnTo>
                  <a:pt x="3512" y="1882"/>
                </a:lnTo>
                <a:lnTo>
                  <a:pt x="3514" y="1882"/>
                </a:lnTo>
                <a:lnTo>
                  <a:pt x="3516" y="1884"/>
                </a:lnTo>
                <a:close/>
                <a:moveTo>
                  <a:pt x="1118" y="1886"/>
                </a:moveTo>
                <a:lnTo>
                  <a:pt x="1118" y="1886"/>
                </a:lnTo>
                <a:lnTo>
                  <a:pt x="1118" y="1888"/>
                </a:lnTo>
                <a:lnTo>
                  <a:pt x="1118" y="1890"/>
                </a:lnTo>
                <a:lnTo>
                  <a:pt x="1120" y="1892"/>
                </a:lnTo>
                <a:lnTo>
                  <a:pt x="1126" y="1892"/>
                </a:lnTo>
                <a:lnTo>
                  <a:pt x="1124" y="1890"/>
                </a:lnTo>
                <a:lnTo>
                  <a:pt x="1126" y="1890"/>
                </a:lnTo>
                <a:lnTo>
                  <a:pt x="1126" y="1888"/>
                </a:lnTo>
                <a:lnTo>
                  <a:pt x="1128" y="1886"/>
                </a:lnTo>
                <a:lnTo>
                  <a:pt x="1122" y="1884"/>
                </a:lnTo>
                <a:lnTo>
                  <a:pt x="1120" y="1884"/>
                </a:lnTo>
                <a:lnTo>
                  <a:pt x="1118" y="1886"/>
                </a:lnTo>
                <a:close/>
                <a:moveTo>
                  <a:pt x="4532" y="1896"/>
                </a:moveTo>
                <a:lnTo>
                  <a:pt x="4532" y="1896"/>
                </a:lnTo>
                <a:lnTo>
                  <a:pt x="4534" y="1892"/>
                </a:lnTo>
                <a:lnTo>
                  <a:pt x="4536" y="1890"/>
                </a:lnTo>
                <a:lnTo>
                  <a:pt x="4536" y="1888"/>
                </a:lnTo>
                <a:lnTo>
                  <a:pt x="4532" y="1888"/>
                </a:lnTo>
                <a:lnTo>
                  <a:pt x="4530" y="1892"/>
                </a:lnTo>
                <a:lnTo>
                  <a:pt x="4532" y="1896"/>
                </a:lnTo>
                <a:close/>
                <a:moveTo>
                  <a:pt x="1700" y="1894"/>
                </a:moveTo>
                <a:lnTo>
                  <a:pt x="1700" y="1894"/>
                </a:lnTo>
                <a:lnTo>
                  <a:pt x="1702" y="1894"/>
                </a:lnTo>
                <a:lnTo>
                  <a:pt x="1702" y="1892"/>
                </a:lnTo>
                <a:lnTo>
                  <a:pt x="1702" y="1890"/>
                </a:lnTo>
                <a:lnTo>
                  <a:pt x="1700" y="1892"/>
                </a:lnTo>
                <a:lnTo>
                  <a:pt x="1700" y="1894"/>
                </a:lnTo>
                <a:close/>
                <a:moveTo>
                  <a:pt x="1700" y="1900"/>
                </a:moveTo>
                <a:lnTo>
                  <a:pt x="1700" y="1900"/>
                </a:lnTo>
                <a:lnTo>
                  <a:pt x="1702" y="1898"/>
                </a:lnTo>
                <a:lnTo>
                  <a:pt x="1704" y="1898"/>
                </a:lnTo>
                <a:lnTo>
                  <a:pt x="1702" y="1896"/>
                </a:lnTo>
                <a:lnTo>
                  <a:pt x="1700" y="1898"/>
                </a:lnTo>
                <a:lnTo>
                  <a:pt x="1698" y="1898"/>
                </a:lnTo>
                <a:lnTo>
                  <a:pt x="1700" y="1900"/>
                </a:lnTo>
                <a:close/>
                <a:moveTo>
                  <a:pt x="1086" y="1912"/>
                </a:moveTo>
                <a:lnTo>
                  <a:pt x="1086" y="1912"/>
                </a:lnTo>
                <a:lnTo>
                  <a:pt x="1092" y="1908"/>
                </a:lnTo>
                <a:lnTo>
                  <a:pt x="1092" y="1904"/>
                </a:lnTo>
                <a:lnTo>
                  <a:pt x="1092" y="1900"/>
                </a:lnTo>
                <a:lnTo>
                  <a:pt x="1090" y="1900"/>
                </a:lnTo>
                <a:lnTo>
                  <a:pt x="1088" y="1898"/>
                </a:lnTo>
                <a:lnTo>
                  <a:pt x="1086" y="1898"/>
                </a:lnTo>
                <a:lnTo>
                  <a:pt x="1084" y="1902"/>
                </a:lnTo>
                <a:lnTo>
                  <a:pt x="1084" y="1906"/>
                </a:lnTo>
                <a:lnTo>
                  <a:pt x="1084" y="1910"/>
                </a:lnTo>
                <a:lnTo>
                  <a:pt x="1086" y="1912"/>
                </a:lnTo>
                <a:close/>
                <a:moveTo>
                  <a:pt x="500" y="1904"/>
                </a:moveTo>
                <a:lnTo>
                  <a:pt x="500" y="1904"/>
                </a:lnTo>
                <a:lnTo>
                  <a:pt x="498" y="1912"/>
                </a:lnTo>
                <a:lnTo>
                  <a:pt x="500" y="1916"/>
                </a:lnTo>
                <a:lnTo>
                  <a:pt x="504" y="1918"/>
                </a:lnTo>
                <a:lnTo>
                  <a:pt x="510" y="1914"/>
                </a:lnTo>
                <a:lnTo>
                  <a:pt x="516" y="1910"/>
                </a:lnTo>
                <a:lnTo>
                  <a:pt x="514" y="1908"/>
                </a:lnTo>
                <a:lnTo>
                  <a:pt x="514" y="1904"/>
                </a:lnTo>
                <a:lnTo>
                  <a:pt x="506" y="1902"/>
                </a:lnTo>
                <a:lnTo>
                  <a:pt x="504" y="1902"/>
                </a:lnTo>
                <a:lnTo>
                  <a:pt x="500" y="1904"/>
                </a:lnTo>
                <a:close/>
                <a:moveTo>
                  <a:pt x="3022" y="1924"/>
                </a:moveTo>
                <a:lnTo>
                  <a:pt x="3022" y="1924"/>
                </a:lnTo>
                <a:lnTo>
                  <a:pt x="3022" y="1918"/>
                </a:lnTo>
                <a:lnTo>
                  <a:pt x="3020" y="1912"/>
                </a:lnTo>
                <a:lnTo>
                  <a:pt x="3012" y="1910"/>
                </a:lnTo>
                <a:lnTo>
                  <a:pt x="3008" y="1908"/>
                </a:lnTo>
                <a:lnTo>
                  <a:pt x="3002" y="1908"/>
                </a:lnTo>
                <a:lnTo>
                  <a:pt x="3002" y="1912"/>
                </a:lnTo>
                <a:lnTo>
                  <a:pt x="3004" y="1916"/>
                </a:lnTo>
                <a:lnTo>
                  <a:pt x="3008" y="1922"/>
                </a:lnTo>
                <a:lnTo>
                  <a:pt x="3014" y="1924"/>
                </a:lnTo>
                <a:lnTo>
                  <a:pt x="3022" y="1924"/>
                </a:lnTo>
                <a:close/>
                <a:moveTo>
                  <a:pt x="4442" y="1918"/>
                </a:moveTo>
                <a:lnTo>
                  <a:pt x="4442" y="1918"/>
                </a:lnTo>
                <a:lnTo>
                  <a:pt x="4442" y="1908"/>
                </a:lnTo>
                <a:lnTo>
                  <a:pt x="4440" y="1908"/>
                </a:lnTo>
                <a:lnTo>
                  <a:pt x="4438" y="1910"/>
                </a:lnTo>
                <a:lnTo>
                  <a:pt x="4438" y="1912"/>
                </a:lnTo>
                <a:lnTo>
                  <a:pt x="4440" y="1916"/>
                </a:lnTo>
                <a:lnTo>
                  <a:pt x="4442" y="1918"/>
                </a:lnTo>
                <a:close/>
                <a:moveTo>
                  <a:pt x="4638" y="1920"/>
                </a:moveTo>
                <a:lnTo>
                  <a:pt x="4638" y="1920"/>
                </a:lnTo>
                <a:lnTo>
                  <a:pt x="4642" y="1922"/>
                </a:lnTo>
                <a:lnTo>
                  <a:pt x="4644" y="1922"/>
                </a:lnTo>
                <a:lnTo>
                  <a:pt x="4646" y="1920"/>
                </a:lnTo>
                <a:lnTo>
                  <a:pt x="4646" y="1918"/>
                </a:lnTo>
                <a:lnTo>
                  <a:pt x="4646" y="1914"/>
                </a:lnTo>
                <a:lnTo>
                  <a:pt x="4642" y="1914"/>
                </a:lnTo>
                <a:lnTo>
                  <a:pt x="4640" y="1914"/>
                </a:lnTo>
                <a:lnTo>
                  <a:pt x="4638" y="1920"/>
                </a:lnTo>
                <a:close/>
                <a:moveTo>
                  <a:pt x="1278" y="1932"/>
                </a:moveTo>
                <a:lnTo>
                  <a:pt x="1278" y="1932"/>
                </a:lnTo>
                <a:lnTo>
                  <a:pt x="1288" y="1932"/>
                </a:lnTo>
                <a:lnTo>
                  <a:pt x="1288" y="1926"/>
                </a:lnTo>
                <a:lnTo>
                  <a:pt x="1290" y="1924"/>
                </a:lnTo>
                <a:lnTo>
                  <a:pt x="1288" y="1922"/>
                </a:lnTo>
                <a:lnTo>
                  <a:pt x="1290" y="1922"/>
                </a:lnTo>
                <a:lnTo>
                  <a:pt x="1292" y="1922"/>
                </a:lnTo>
                <a:lnTo>
                  <a:pt x="1294" y="1922"/>
                </a:lnTo>
                <a:lnTo>
                  <a:pt x="1294" y="1918"/>
                </a:lnTo>
                <a:lnTo>
                  <a:pt x="1290" y="1918"/>
                </a:lnTo>
                <a:lnTo>
                  <a:pt x="1288" y="1916"/>
                </a:lnTo>
                <a:lnTo>
                  <a:pt x="1284" y="1914"/>
                </a:lnTo>
                <a:lnTo>
                  <a:pt x="1280" y="1914"/>
                </a:lnTo>
                <a:lnTo>
                  <a:pt x="1278" y="1922"/>
                </a:lnTo>
                <a:lnTo>
                  <a:pt x="1278" y="1932"/>
                </a:lnTo>
                <a:close/>
                <a:moveTo>
                  <a:pt x="3592" y="1918"/>
                </a:moveTo>
                <a:lnTo>
                  <a:pt x="3592" y="1918"/>
                </a:lnTo>
                <a:lnTo>
                  <a:pt x="3594" y="1920"/>
                </a:lnTo>
                <a:lnTo>
                  <a:pt x="3598" y="1922"/>
                </a:lnTo>
                <a:lnTo>
                  <a:pt x="3598" y="1920"/>
                </a:lnTo>
                <a:lnTo>
                  <a:pt x="3598" y="1916"/>
                </a:lnTo>
                <a:lnTo>
                  <a:pt x="3594" y="1918"/>
                </a:lnTo>
                <a:lnTo>
                  <a:pt x="3592" y="1918"/>
                </a:lnTo>
                <a:close/>
                <a:moveTo>
                  <a:pt x="2160" y="1928"/>
                </a:moveTo>
                <a:lnTo>
                  <a:pt x="2160" y="1928"/>
                </a:lnTo>
                <a:lnTo>
                  <a:pt x="2164" y="1930"/>
                </a:lnTo>
                <a:lnTo>
                  <a:pt x="2170" y="1934"/>
                </a:lnTo>
                <a:lnTo>
                  <a:pt x="2170" y="1930"/>
                </a:lnTo>
                <a:lnTo>
                  <a:pt x="2174" y="1930"/>
                </a:lnTo>
                <a:lnTo>
                  <a:pt x="2174" y="1926"/>
                </a:lnTo>
                <a:lnTo>
                  <a:pt x="2174" y="1924"/>
                </a:lnTo>
                <a:lnTo>
                  <a:pt x="2172" y="1924"/>
                </a:lnTo>
                <a:lnTo>
                  <a:pt x="2170" y="1924"/>
                </a:lnTo>
                <a:lnTo>
                  <a:pt x="2168" y="1926"/>
                </a:lnTo>
                <a:lnTo>
                  <a:pt x="2168" y="1924"/>
                </a:lnTo>
                <a:lnTo>
                  <a:pt x="2166" y="1924"/>
                </a:lnTo>
                <a:lnTo>
                  <a:pt x="2166" y="1922"/>
                </a:lnTo>
                <a:lnTo>
                  <a:pt x="2160" y="1922"/>
                </a:lnTo>
                <a:lnTo>
                  <a:pt x="2160" y="1924"/>
                </a:lnTo>
                <a:lnTo>
                  <a:pt x="2160" y="1928"/>
                </a:lnTo>
                <a:close/>
                <a:moveTo>
                  <a:pt x="2874" y="1926"/>
                </a:moveTo>
                <a:lnTo>
                  <a:pt x="2874" y="1926"/>
                </a:lnTo>
                <a:lnTo>
                  <a:pt x="2878" y="1928"/>
                </a:lnTo>
                <a:lnTo>
                  <a:pt x="2878" y="1924"/>
                </a:lnTo>
                <a:lnTo>
                  <a:pt x="2878" y="1922"/>
                </a:lnTo>
                <a:lnTo>
                  <a:pt x="2876" y="1922"/>
                </a:lnTo>
                <a:lnTo>
                  <a:pt x="2874" y="1924"/>
                </a:lnTo>
                <a:lnTo>
                  <a:pt x="2874" y="1926"/>
                </a:lnTo>
                <a:close/>
                <a:moveTo>
                  <a:pt x="1630" y="1926"/>
                </a:moveTo>
                <a:lnTo>
                  <a:pt x="1630" y="1926"/>
                </a:lnTo>
                <a:lnTo>
                  <a:pt x="1630" y="1928"/>
                </a:lnTo>
                <a:lnTo>
                  <a:pt x="1632" y="1930"/>
                </a:lnTo>
                <a:lnTo>
                  <a:pt x="1632" y="1932"/>
                </a:lnTo>
                <a:lnTo>
                  <a:pt x="1632" y="1934"/>
                </a:lnTo>
                <a:lnTo>
                  <a:pt x="1636" y="1934"/>
                </a:lnTo>
                <a:lnTo>
                  <a:pt x="1640" y="1928"/>
                </a:lnTo>
                <a:lnTo>
                  <a:pt x="1640" y="1922"/>
                </a:lnTo>
                <a:lnTo>
                  <a:pt x="1634" y="1924"/>
                </a:lnTo>
                <a:lnTo>
                  <a:pt x="1630" y="1926"/>
                </a:lnTo>
                <a:close/>
                <a:moveTo>
                  <a:pt x="1850" y="1928"/>
                </a:moveTo>
                <a:lnTo>
                  <a:pt x="1850" y="1928"/>
                </a:lnTo>
                <a:lnTo>
                  <a:pt x="1854" y="1926"/>
                </a:lnTo>
                <a:lnTo>
                  <a:pt x="1856" y="1926"/>
                </a:lnTo>
                <a:lnTo>
                  <a:pt x="1856" y="1924"/>
                </a:lnTo>
                <a:lnTo>
                  <a:pt x="1852" y="1924"/>
                </a:lnTo>
                <a:lnTo>
                  <a:pt x="1850" y="1928"/>
                </a:lnTo>
                <a:close/>
                <a:moveTo>
                  <a:pt x="3178" y="1932"/>
                </a:moveTo>
                <a:lnTo>
                  <a:pt x="3178" y="1932"/>
                </a:lnTo>
                <a:lnTo>
                  <a:pt x="3178" y="1934"/>
                </a:lnTo>
                <a:lnTo>
                  <a:pt x="3180" y="1936"/>
                </a:lnTo>
                <a:lnTo>
                  <a:pt x="3186" y="1940"/>
                </a:lnTo>
                <a:lnTo>
                  <a:pt x="3192" y="1940"/>
                </a:lnTo>
                <a:lnTo>
                  <a:pt x="3198" y="1938"/>
                </a:lnTo>
                <a:lnTo>
                  <a:pt x="3198" y="1930"/>
                </a:lnTo>
                <a:lnTo>
                  <a:pt x="3194" y="1924"/>
                </a:lnTo>
                <a:lnTo>
                  <a:pt x="3188" y="1924"/>
                </a:lnTo>
                <a:lnTo>
                  <a:pt x="3184" y="1928"/>
                </a:lnTo>
                <a:lnTo>
                  <a:pt x="3178" y="1932"/>
                </a:lnTo>
                <a:close/>
                <a:moveTo>
                  <a:pt x="246" y="1946"/>
                </a:moveTo>
                <a:lnTo>
                  <a:pt x="246" y="1946"/>
                </a:lnTo>
                <a:lnTo>
                  <a:pt x="250" y="1948"/>
                </a:lnTo>
                <a:lnTo>
                  <a:pt x="254" y="1946"/>
                </a:lnTo>
                <a:lnTo>
                  <a:pt x="258" y="1944"/>
                </a:lnTo>
                <a:lnTo>
                  <a:pt x="260" y="1942"/>
                </a:lnTo>
                <a:lnTo>
                  <a:pt x="260" y="1938"/>
                </a:lnTo>
                <a:lnTo>
                  <a:pt x="260" y="1934"/>
                </a:lnTo>
                <a:lnTo>
                  <a:pt x="258" y="1930"/>
                </a:lnTo>
                <a:lnTo>
                  <a:pt x="256" y="1928"/>
                </a:lnTo>
                <a:lnTo>
                  <a:pt x="250" y="1930"/>
                </a:lnTo>
                <a:lnTo>
                  <a:pt x="246" y="1936"/>
                </a:lnTo>
                <a:lnTo>
                  <a:pt x="246" y="1942"/>
                </a:lnTo>
                <a:lnTo>
                  <a:pt x="246" y="1946"/>
                </a:lnTo>
                <a:close/>
                <a:moveTo>
                  <a:pt x="1366" y="1956"/>
                </a:moveTo>
                <a:lnTo>
                  <a:pt x="1366" y="1956"/>
                </a:lnTo>
                <a:lnTo>
                  <a:pt x="1368" y="1956"/>
                </a:lnTo>
                <a:lnTo>
                  <a:pt x="1370" y="1956"/>
                </a:lnTo>
                <a:lnTo>
                  <a:pt x="1372" y="1956"/>
                </a:lnTo>
                <a:lnTo>
                  <a:pt x="1372" y="1958"/>
                </a:lnTo>
                <a:lnTo>
                  <a:pt x="1370" y="1958"/>
                </a:lnTo>
                <a:lnTo>
                  <a:pt x="1372" y="1960"/>
                </a:lnTo>
                <a:lnTo>
                  <a:pt x="1374" y="1958"/>
                </a:lnTo>
                <a:lnTo>
                  <a:pt x="1376" y="1958"/>
                </a:lnTo>
                <a:lnTo>
                  <a:pt x="1378" y="1958"/>
                </a:lnTo>
                <a:lnTo>
                  <a:pt x="1374" y="1954"/>
                </a:lnTo>
                <a:lnTo>
                  <a:pt x="1370" y="1952"/>
                </a:lnTo>
                <a:lnTo>
                  <a:pt x="1372" y="1950"/>
                </a:lnTo>
                <a:lnTo>
                  <a:pt x="1376" y="1950"/>
                </a:lnTo>
                <a:lnTo>
                  <a:pt x="1372" y="1944"/>
                </a:lnTo>
                <a:lnTo>
                  <a:pt x="1374" y="1944"/>
                </a:lnTo>
                <a:lnTo>
                  <a:pt x="1374" y="1942"/>
                </a:lnTo>
                <a:lnTo>
                  <a:pt x="1372" y="1942"/>
                </a:lnTo>
                <a:lnTo>
                  <a:pt x="1370" y="1940"/>
                </a:lnTo>
                <a:lnTo>
                  <a:pt x="1372" y="1938"/>
                </a:lnTo>
                <a:lnTo>
                  <a:pt x="1372" y="1936"/>
                </a:lnTo>
                <a:lnTo>
                  <a:pt x="1368" y="1930"/>
                </a:lnTo>
                <a:lnTo>
                  <a:pt x="1362" y="1932"/>
                </a:lnTo>
                <a:lnTo>
                  <a:pt x="1356" y="1934"/>
                </a:lnTo>
                <a:lnTo>
                  <a:pt x="1358" y="1938"/>
                </a:lnTo>
                <a:lnTo>
                  <a:pt x="1358" y="1940"/>
                </a:lnTo>
                <a:lnTo>
                  <a:pt x="1356" y="1938"/>
                </a:lnTo>
                <a:lnTo>
                  <a:pt x="1352" y="1936"/>
                </a:lnTo>
                <a:lnTo>
                  <a:pt x="1348" y="1936"/>
                </a:lnTo>
                <a:lnTo>
                  <a:pt x="1346" y="1938"/>
                </a:lnTo>
                <a:lnTo>
                  <a:pt x="1348" y="1938"/>
                </a:lnTo>
                <a:lnTo>
                  <a:pt x="1348" y="1942"/>
                </a:lnTo>
                <a:lnTo>
                  <a:pt x="1356" y="1944"/>
                </a:lnTo>
                <a:lnTo>
                  <a:pt x="1364" y="1948"/>
                </a:lnTo>
                <a:lnTo>
                  <a:pt x="1364" y="1944"/>
                </a:lnTo>
                <a:lnTo>
                  <a:pt x="1362" y="1942"/>
                </a:lnTo>
                <a:lnTo>
                  <a:pt x="1364" y="1942"/>
                </a:lnTo>
                <a:lnTo>
                  <a:pt x="1364" y="1940"/>
                </a:lnTo>
                <a:lnTo>
                  <a:pt x="1362" y="1940"/>
                </a:lnTo>
                <a:lnTo>
                  <a:pt x="1364" y="1938"/>
                </a:lnTo>
                <a:lnTo>
                  <a:pt x="1366" y="1940"/>
                </a:lnTo>
                <a:lnTo>
                  <a:pt x="1368" y="1938"/>
                </a:lnTo>
                <a:lnTo>
                  <a:pt x="1366" y="1938"/>
                </a:lnTo>
                <a:lnTo>
                  <a:pt x="1364" y="1938"/>
                </a:lnTo>
                <a:lnTo>
                  <a:pt x="1360" y="1938"/>
                </a:lnTo>
                <a:lnTo>
                  <a:pt x="1358" y="1938"/>
                </a:lnTo>
                <a:lnTo>
                  <a:pt x="1358" y="1936"/>
                </a:lnTo>
                <a:lnTo>
                  <a:pt x="1360" y="1936"/>
                </a:lnTo>
                <a:lnTo>
                  <a:pt x="1364" y="1936"/>
                </a:lnTo>
                <a:lnTo>
                  <a:pt x="1368" y="1936"/>
                </a:lnTo>
                <a:lnTo>
                  <a:pt x="1368" y="1938"/>
                </a:lnTo>
                <a:lnTo>
                  <a:pt x="1370" y="1938"/>
                </a:lnTo>
                <a:lnTo>
                  <a:pt x="1368" y="1940"/>
                </a:lnTo>
                <a:lnTo>
                  <a:pt x="1366" y="1942"/>
                </a:lnTo>
                <a:lnTo>
                  <a:pt x="1368" y="1944"/>
                </a:lnTo>
                <a:lnTo>
                  <a:pt x="1370" y="1946"/>
                </a:lnTo>
                <a:lnTo>
                  <a:pt x="1368" y="1946"/>
                </a:lnTo>
                <a:lnTo>
                  <a:pt x="1366" y="1944"/>
                </a:lnTo>
                <a:lnTo>
                  <a:pt x="1364" y="1946"/>
                </a:lnTo>
                <a:lnTo>
                  <a:pt x="1366" y="1948"/>
                </a:lnTo>
                <a:lnTo>
                  <a:pt x="1368" y="1948"/>
                </a:lnTo>
                <a:lnTo>
                  <a:pt x="1368" y="1950"/>
                </a:lnTo>
                <a:lnTo>
                  <a:pt x="1368" y="1952"/>
                </a:lnTo>
                <a:lnTo>
                  <a:pt x="1366" y="1952"/>
                </a:lnTo>
                <a:lnTo>
                  <a:pt x="1366" y="1950"/>
                </a:lnTo>
                <a:lnTo>
                  <a:pt x="1364" y="1950"/>
                </a:lnTo>
                <a:lnTo>
                  <a:pt x="1364" y="1952"/>
                </a:lnTo>
                <a:lnTo>
                  <a:pt x="1366" y="1956"/>
                </a:lnTo>
                <a:close/>
                <a:moveTo>
                  <a:pt x="1364" y="1948"/>
                </a:moveTo>
                <a:lnTo>
                  <a:pt x="1364" y="1948"/>
                </a:lnTo>
                <a:lnTo>
                  <a:pt x="1360" y="1948"/>
                </a:lnTo>
                <a:lnTo>
                  <a:pt x="1358" y="1946"/>
                </a:lnTo>
                <a:lnTo>
                  <a:pt x="1358" y="1948"/>
                </a:lnTo>
                <a:lnTo>
                  <a:pt x="1358" y="1950"/>
                </a:lnTo>
                <a:lnTo>
                  <a:pt x="1360" y="1952"/>
                </a:lnTo>
                <a:lnTo>
                  <a:pt x="1362" y="1950"/>
                </a:lnTo>
                <a:lnTo>
                  <a:pt x="1364" y="1948"/>
                </a:lnTo>
                <a:close/>
                <a:moveTo>
                  <a:pt x="3920" y="1938"/>
                </a:moveTo>
                <a:lnTo>
                  <a:pt x="3920" y="1938"/>
                </a:lnTo>
                <a:lnTo>
                  <a:pt x="3922" y="1938"/>
                </a:lnTo>
                <a:lnTo>
                  <a:pt x="3924" y="1938"/>
                </a:lnTo>
                <a:lnTo>
                  <a:pt x="3924" y="1936"/>
                </a:lnTo>
                <a:lnTo>
                  <a:pt x="3922" y="1934"/>
                </a:lnTo>
                <a:lnTo>
                  <a:pt x="3918" y="1934"/>
                </a:lnTo>
                <a:lnTo>
                  <a:pt x="3918" y="1936"/>
                </a:lnTo>
                <a:lnTo>
                  <a:pt x="3920" y="1938"/>
                </a:lnTo>
                <a:close/>
                <a:moveTo>
                  <a:pt x="962" y="1938"/>
                </a:moveTo>
                <a:lnTo>
                  <a:pt x="962" y="1938"/>
                </a:lnTo>
                <a:lnTo>
                  <a:pt x="964" y="1940"/>
                </a:lnTo>
                <a:lnTo>
                  <a:pt x="962" y="1942"/>
                </a:lnTo>
                <a:lnTo>
                  <a:pt x="962" y="1946"/>
                </a:lnTo>
                <a:lnTo>
                  <a:pt x="966" y="1950"/>
                </a:lnTo>
                <a:lnTo>
                  <a:pt x="968" y="1954"/>
                </a:lnTo>
                <a:lnTo>
                  <a:pt x="976" y="1954"/>
                </a:lnTo>
                <a:lnTo>
                  <a:pt x="980" y="1948"/>
                </a:lnTo>
                <a:lnTo>
                  <a:pt x="984" y="1938"/>
                </a:lnTo>
                <a:lnTo>
                  <a:pt x="978" y="1938"/>
                </a:lnTo>
                <a:lnTo>
                  <a:pt x="978" y="1936"/>
                </a:lnTo>
                <a:lnTo>
                  <a:pt x="970" y="1936"/>
                </a:lnTo>
                <a:lnTo>
                  <a:pt x="962" y="1938"/>
                </a:lnTo>
                <a:close/>
                <a:moveTo>
                  <a:pt x="3248" y="1954"/>
                </a:moveTo>
                <a:lnTo>
                  <a:pt x="3248" y="1954"/>
                </a:lnTo>
                <a:lnTo>
                  <a:pt x="3248" y="1950"/>
                </a:lnTo>
                <a:lnTo>
                  <a:pt x="3252" y="1948"/>
                </a:lnTo>
                <a:lnTo>
                  <a:pt x="3254" y="1946"/>
                </a:lnTo>
                <a:lnTo>
                  <a:pt x="3252" y="1944"/>
                </a:lnTo>
                <a:lnTo>
                  <a:pt x="3258" y="1944"/>
                </a:lnTo>
                <a:lnTo>
                  <a:pt x="3256" y="1942"/>
                </a:lnTo>
                <a:lnTo>
                  <a:pt x="3256" y="1940"/>
                </a:lnTo>
                <a:lnTo>
                  <a:pt x="3254" y="1940"/>
                </a:lnTo>
                <a:lnTo>
                  <a:pt x="3252" y="1942"/>
                </a:lnTo>
                <a:lnTo>
                  <a:pt x="3250" y="1942"/>
                </a:lnTo>
                <a:lnTo>
                  <a:pt x="3246" y="1940"/>
                </a:lnTo>
                <a:lnTo>
                  <a:pt x="3242" y="1938"/>
                </a:lnTo>
                <a:lnTo>
                  <a:pt x="3240" y="1940"/>
                </a:lnTo>
                <a:lnTo>
                  <a:pt x="3238" y="1942"/>
                </a:lnTo>
                <a:lnTo>
                  <a:pt x="3238" y="1946"/>
                </a:lnTo>
                <a:lnTo>
                  <a:pt x="3240" y="1950"/>
                </a:lnTo>
                <a:lnTo>
                  <a:pt x="3242" y="1952"/>
                </a:lnTo>
                <a:lnTo>
                  <a:pt x="3248" y="1954"/>
                </a:lnTo>
                <a:close/>
                <a:moveTo>
                  <a:pt x="1416" y="1946"/>
                </a:moveTo>
                <a:lnTo>
                  <a:pt x="1416" y="1946"/>
                </a:lnTo>
                <a:lnTo>
                  <a:pt x="1426" y="1946"/>
                </a:lnTo>
                <a:lnTo>
                  <a:pt x="1430" y="1944"/>
                </a:lnTo>
                <a:lnTo>
                  <a:pt x="1432" y="1944"/>
                </a:lnTo>
                <a:lnTo>
                  <a:pt x="1430" y="1942"/>
                </a:lnTo>
                <a:lnTo>
                  <a:pt x="1426" y="1940"/>
                </a:lnTo>
                <a:lnTo>
                  <a:pt x="1416" y="1940"/>
                </a:lnTo>
                <a:lnTo>
                  <a:pt x="1416" y="1946"/>
                </a:lnTo>
                <a:close/>
                <a:moveTo>
                  <a:pt x="3018" y="1950"/>
                </a:moveTo>
                <a:lnTo>
                  <a:pt x="3018" y="1950"/>
                </a:lnTo>
                <a:lnTo>
                  <a:pt x="3016" y="1948"/>
                </a:lnTo>
                <a:lnTo>
                  <a:pt x="3016" y="1946"/>
                </a:lnTo>
                <a:lnTo>
                  <a:pt x="3016" y="1944"/>
                </a:lnTo>
                <a:lnTo>
                  <a:pt x="3014" y="1942"/>
                </a:lnTo>
                <a:lnTo>
                  <a:pt x="3012" y="1942"/>
                </a:lnTo>
                <a:lnTo>
                  <a:pt x="3012" y="1944"/>
                </a:lnTo>
                <a:lnTo>
                  <a:pt x="3012" y="1948"/>
                </a:lnTo>
                <a:lnTo>
                  <a:pt x="3014" y="1950"/>
                </a:lnTo>
                <a:lnTo>
                  <a:pt x="3018" y="1950"/>
                </a:lnTo>
                <a:close/>
                <a:moveTo>
                  <a:pt x="3228" y="1946"/>
                </a:moveTo>
                <a:lnTo>
                  <a:pt x="3228" y="1946"/>
                </a:lnTo>
                <a:lnTo>
                  <a:pt x="3228" y="1944"/>
                </a:lnTo>
                <a:lnTo>
                  <a:pt x="3228" y="1942"/>
                </a:lnTo>
                <a:lnTo>
                  <a:pt x="3226" y="1942"/>
                </a:lnTo>
                <a:lnTo>
                  <a:pt x="3226" y="1946"/>
                </a:lnTo>
                <a:lnTo>
                  <a:pt x="3228" y="1946"/>
                </a:lnTo>
                <a:close/>
                <a:moveTo>
                  <a:pt x="1468" y="1944"/>
                </a:moveTo>
                <a:lnTo>
                  <a:pt x="1468" y="1944"/>
                </a:lnTo>
                <a:lnTo>
                  <a:pt x="1464" y="1944"/>
                </a:lnTo>
                <a:lnTo>
                  <a:pt x="1466" y="1946"/>
                </a:lnTo>
                <a:lnTo>
                  <a:pt x="1468" y="1948"/>
                </a:lnTo>
                <a:lnTo>
                  <a:pt x="1468" y="1946"/>
                </a:lnTo>
                <a:lnTo>
                  <a:pt x="1468" y="1944"/>
                </a:lnTo>
                <a:close/>
                <a:moveTo>
                  <a:pt x="3648" y="1966"/>
                </a:moveTo>
                <a:lnTo>
                  <a:pt x="3648" y="1966"/>
                </a:lnTo>
                <a:lnTo>
                  <a:pt x="3654" y="1966"/>
                </a:lnTo>
                <a:lnTo>
                  <a:pt x="3660" y="1964"/>
                </a:lnTo>
                <a:lnTo>
                  <a:pt x="3662" y="1970"/>
                </a:lnTo>
                <a:lnTo>
                  <a:pt x="3664" y="1974"/>
                </a:lnTo>
                <a:lnTo>
                  <a:pt x="3662" y="1978"/>
                </a:lnTo>
                <a:lnTo>
                  <a:pt x="3666" y="1978"/>
                </a:lnTo>
                <a:lnTo>
                  <a:pt x="3668" y="1976"/>
                </a:lnTo>
                <a:lnTo>
                  <a:pt x="3672" y="1976"/>
                </a:lnTo>
                <a:lnTo>
                  <a:pt x="3676" y="1976"/>
                </a:lnTo>
                <a:lnTo>
                  <a:pt x="3680" y="1970"/>
                </a:lnTo>
                <a:lnTo>
                  <a:pt x="3682" y="1972"/>
                </a:lnTo>
                <a:lnTo>
                  <a:pt x="3684" y="1974"/>
                </a:lnTo>
                <a:lnTo>
                  <a:pt x="3688" y="1972"/>
                </a:lnTo>
                <a:lnTo>
                  <a:pt x="3694" y="1970"/>
                </a:lnTo>
                <a:lnTo>
                  <a:pt x="3694" y="1966"/>
                </a:lnTo>
                <a:lnTo>
                  <a:pt x="3692" y="1962"/>
                </a:lnTo>
                <a:lnTo>
                  <a:pt x="3688" y="1964"/>
                </a:lnTo>
                <a:lnTo>
                  <a:pt x="3686" y="1962"/>
                </a:lnTo>
                <a:lnTo>
                  <a:pt x="3686" y="1958"/>
                </a:lnTo>
                <a:lnTo>
                  <a:pt x="3684" y="1954"/>
                </a:lnTo>
                <a:lnTo>
                  <a:pt x="3682" y="1952"/>
                </a:lnTo>
                <a:lnTo>
                  <a:pt x="3682" y="1948"/>
                </a:lnTo>
                <a:lnTo>
                  <a:pt x="3678" y="1948"/>
                </a:lnTo>
                <a:lnTo>
                  <a:pt x="3674" y="1946"/>
                </a:lnTo>
                <a:lnTo>
                  <a:pt x="3674" y="1952"/>
                </a:lnTo>
                <a:lnTo>
                  <a:pt x="3674" y="1954"/>
                </a:lnTo>
                <a:lnTo>
                  <a:pt x="3668" y="1948"/>
                </a:lnTo>
                <a:lnTo>
                  <a:pt x="3664" y="1946"/>
                </a:lnTo>
                <a:lnTo>
                  <a:pt x="3660" y="1946"/>
                </a:lnTo>
                <a:lnTo>
                  <a:pt x="3658" y="1952"/>
                </a:lnTo>
                <a:lnTo>
                  <a:pt x="3654" y="1956"/>
                </a:lnTo>
                <a:lnTo>
                  <a:pt x="3648" y="1966"/>
                </a:lnTo>
                <a:close/>
                <a:moveTo>
                  <a:pt x="1350" y="1952"/>
                </a:moveTo>
                <a:lnTo>
                  <a:pt x="1350" y="1952"/>
                </a:lnTo>
                <a:lnTo>
                  <a:pt x="1352" y="1950"/>
                </a:lnTo>
                <a:lnTo>
                  <a:pt x="1356" y="1952"/>
                </a:lnTo>
                <a:lnTo>
                  <a:pt x="1356" y="1950"/>
                </a:lnTo>
                <a:lnTo>
                  <a:pt x="1354" y="1948"/>
                </a:lnTo>
                <a:lnTo>
                  <a:pt x="1348" y="1948"/>
                </a:lnTo>
                <a:lnTo>
                  <a:pt x="1348" y="1952"/>
                </a:lnTo>
                <a:lnTo>
                  <a:pt x="1350" y="1952"/>
                </a:lnTo>
                <a:close/>
                <a:moveTo>
                  <a:pt x="2016" y="1956"/>
                </a:moveTo>
                <a:lnTo>
                  <a:pt x="2016" y="1956"/>
                </a:lnTo>
                <a:lnTo>
                  <a:pt x="2016" y="1952"/>
                </a:lnTo>
                <a:lnTo>
                  <a:pt x="2014" y="1952"/>
                </a:lnTo>
                <a:lnTo>
                  <a:pt x="2014" y="1954"/>
                </a:lnTo>
                <a:lnTo>
                  <a:pt x="2016" y="1956"/>
                </a:lnTo>
                <a:close/>
                <a:moveTo>
                  <a:pt x="4102" y="1962"/>
                </a:moveTo>
                <a:lnTo>
                  <a:pt x="4102" y="1962"/>
                </a:lnTo>
                <a:lnTo>
                  <a:pt x="4106" y="1968"/>
                </a:lnTo>
                <a:lnTo>
                  <a:pt x="4108" y="1976"/>
                </a:lnTo>
                <a:lnTo>
                  <a:pt x="4112" y="1984"/>
                </a:lnTo>
                <a:lnTo>
                  <a:pt x="4114" y="1986"/>
                </a:lnTo>
                <a:lnTo>
                  <a:pt x="4118" y="1988"/>
                </a:lnTo>
                <a:lnTo>
                  <a:pt x="4120" y="1984"/>
                </a:lnTo>
                <a:lnTo>
                  <a:pt x="4124" y="1984"/>
                </a:lnTo>
                <a:lnTo>
                  <a:pt x="4132" y="1986"/>
                </a:lnTo>
                <a:lnTo>
                  <a:pt x="4132" y="1984"/>
                </a:lnTo>
                <a:lnTo>
                  <a:pt x="4128" y="1974"/>
                </a:lnTo>
                <a:lnTo>
                  <a:pt x="4122" y="1968"/>
                </a:lnTo>
                <a:lnTo>
                  <a:pt x="4114" y="1960"/>
                </a:lnTo>
                <a:lnTo>
                  <a:pt x="4110" y="1952"/>
                </a:lnTo>
                <a:lnTo>
                  <a:pt x="4106" y="1952"/>
                </a:lnTo>
                <a:lnTo>
                  <a:pt x="4106" y="1954"/>
                </a:lnTo>
                <a:lnTo>
                  <a:pt x="4104" y="1956"/>
                </a:lnTo>
                <a:lnTo>
                  <a:pt x="4102" y="1958"/>
                </a:lnTo>
                <a:lnTo>
                  <a:pt x="4102" y="1962"/>
                </a:lnTo>
                <a:close/>
                <a:moveTo>
                  <a:pt x="3818" y="1962"/>
                </a:moveTo>
                <a:lnTo>
                  <a:pt x="3818" y="1962"/>
                </a:lnTo>
                <a:lnTo>
                  <a:pt x="3820" y="1964"/>
                </a:lnTo>
                <a:lnTo>
                  <a:pt x="3822" y="1964"/>
                </a:lnTo>
                <a:lnTo>
                  <a:pt x="3822" y="1962"/>
                </a:lnTo>
                <a:lnTo>
                  <a:pt x="3824" y="1962"/>
                </a:lnTo>
                <a:lnTo>
                  <a:pt x="3826" y="1962"/>
                </a:lnTo>
                <a:lnTo>
                  <a:pt x="3824" y="1958"/>
                </a:lnTo>
                <a:lnTo>
                  <a:pt x="3820" y="1958"/>
                </a:lnTo>
                <a:lnTo>
                  <a:pt x="3818" y="1960"/>
                </a:lnTo>
                <a:lnTo>
                  <a:pt x="3818" y="1962"/>
                </a:lnTo>
                <a:close/>
                <a:moveTo>
                  <a:pt x="1816" y="1962"/>
                </a:moveTo>
                <a:lnTo>
                  <a:pt x="1816" y="1962"/>
                </a:lnTo>
                <a:lnTo>
                  <a:pt x="1818" y="1964"/>
                </a:lnTo>
                <a:lnTo>
                  <a:pt x="1820" y="1962"/>
                </a:lnTo>
                <a:lnTo>
                  <a:pt x="1824" y="1960"/>
                </a:lnTo>
                <a:lnTo>
                  <a:pt x="1820" y="1960"/>
                </a:lnTo>
                <a:lnTo>
                  <a:pt x="1818" y="1960"/>
                </a:lnTo>
                <a:lnTo>
                  <a:pt x="1816" y="1962"/>
                </a:lnTo>
                <a:close/>
                <a:moveTo>
                  <a:pt x="2860" y="1964"/>
                </a:moveTo>
                <a:lnTo>
                  <a:pt x="2860" y="1964"/>
                </a:lnTo>
                <a:lnTo>
                  <a:pt x="2860" y="1960"/>
                </a:lnTo>
                <a:lnTo>
                  <a:pt x="2858" y="1960"/>
                </a:lnTo>
                <a:lnTo>
                  <a:pt x="2858" y="1964"/>
                </a:lnTo>
                <a:lnTo>
                  <a:pt x="2860" y="1964"/>
                </a:lnTo>
                <a:close/>
                <a:moveTo>
                  <a:pt x="1260" y="1968"/>
                </a:moveTo>
                <a:lnTo>
                  <a:pt x="1260" y="1968"/>
                </a:lnTo>
                <a:lnTo>
                  <a:pt x="1262" y="1970"/>
                </a:lnTo>
                <a:lnTo>
                  <a:pt x="1262" y="1974"/>
                </a:lnTo>
                <a:lnTo>
                  <a:pt x="1266" y="1974"/>
                </a:lnTo>
                <a:lnTo>
                  <a:pt x="1264" y="1970"/>
                </a:lnTo>
                <a:lnTo>
                  <a:pt x="1264" y="1966"/>
                </a:lnTo>
                <a:lnTo>
                  <a:pt x="1260" y="1966"/>
                </a:lnTo>
                <a:lnTo>
                  <a:pt x="1260" y="1968"/>
                </a:lnTo>
                <a:close/>
                <a:moveTo>
                  <a:pt x="3698" y="1966"/>
                </a:moveTo>
                <a:lnTo>
                  <a:pt x="3698" y="1966"/>
                </a:lnTo>
                <a:lnTo>
                  <a:pt x="3698" y="1968"/>
                </a:lnTo>
                <a:lnTo>
                  <a:pt x="3700" y="1970"/>
                </a:lnTo>
                <a:lnTo>
                  <a:pt x="3702" y="1968"/>
                </a:lnTo>
                <a:lnTo>
                  <a:pt x="3702" y="1966"/>
                </a:lnTo>
                <a:lnTo>
                  <a:pt x="3698" y="1966"/>
                </a:lnTo>
                <a:close/>
                <a:moveTo>
                  <a:pt x="1002" y="1974"/>
                </a:moveTo>
                <a:lnTo>
                  <a:pt x="1002" y="1974"/>
                </a:lnTo>
                <a:lnTo>
                  <a:pt x="1002" y="1986"/>
                </a:lnTo>
                <a:lnTo>
                  <a:pt x="1002" y="1990"/>
                </a:lnTo>
                <a:lnTo>
                  <a:pt x="1006" y="1994"/>
                </a:lnTo>
                <a:lnTo>
                  <a:pt x="1004" y="1994"/>
                </a:lnTo>
                <a:lnTo>
                  <a:pt x="1002" y="1996"/>
                </a:lnTo>
                <a:lnTo>
                  <a:pt x="1006" y="1998"/>
                </a:lnTo>
                <a:lnTo>
                  <a:pt x="1010" y="2000"/>
                </a:lnTo>
                <a:lnTo>
                  <a:pt x="1014" y="2002"/>
                </a:lnTo>
                <a:lnTo>
                  <a:pt x="1018" y="2004"/>
                </a:lnTo>
                <a:lnTo>
                  <a:pt x="1024" y="2000"/>
                </a:lnTo>
                <a:lnTo>
                  <a:pt x="1028" y="1996"/>
                </a:lnTo>
                <a:lnTo>
                  <a:pt x="1028" y="1988"/>
                </a:lnTo>
                <a:lnTo>
                  <a:pt x="1026" y="1984"/>
                </a:lnTo>
                <a:lnTo>
                  <a:pt x="1022" y="1978"/>
                </a:lnTo>
                <a:lnTo>
                  <a:pt x="1022" y="1972"/>
                </a:lnTo>
                <a:lnTo>
                  <a:pt x="1014" y="1972"/>
                </a:lnTo>
                <a:lnTo>
                  <a:pt x="1008" y="1970"/>
                </a:lnTo>
                <a:lnTo>
                  <a:pt x="1006" y="1972"/>
                </a:lnTo>
                <a:lnTo>
                  <a:pt x="1004" y="1974"/>
                </a:lnTo>
                <a:lnTo>
                  <a:pt x="1002" y="1974"/>
                </a:lnTo>
                <a:close/>
                <a:moveTo>
                  <a:pt x="2538" y="1974"/>
                </a:moveTo>
                <a:lnTo>
                  <a:pt x="2538" y="1974"/>
                </a:lnTo>
                <a:lnTo>
                  <a:pt x="2540" y="1972"/>
                </a:lnTo>
                <a:lnTo>
                  <a:pt x="2538" y="1970"/>
                </a:lnTo>
                <a:lnTo>
                  <a:pt x="2536" y="1970"/>
                </a:lnTo>
                <a:lnTo>
                  <a:pt x="2538" y="1974"/>
                </a:lnTo>
                <a:close/>
                <a:moveTo>
                  <a:pt x="1360" y="1972"/>
                </a:moveTo>
                <a:lnTo>
                  <a:pt x="1360" y="1972"/>
                </a:lnTo>
                <a:lnTo>
                  <a:pt x="1358" y="1980"/>
                </a:lnTo>
                <a:lnTo>
                  <a:pt x="1358" y="1988"/>
                </a:lnTo>
                <a:lnTo>
                  <a:pt x="1360" y="1996"/>
                </a:lnTo>
                <a:lnTo>
                  <a:pt x="1366" y="2002"/>
                </a:lnTo>
                <a:lnTo>
                  <a:pt x="1364" y="2004"/>
                </a:lnTo>
                <a:lnTo>
                  <a:pt x="1368" y="2006"/>
                </a:lnTo>
                <a:lnTo>
                  <a:pt x="1370" y="2008"/>
                </a:lnTo>
                <a:lnTo>
                  <a:pt x="1374" y="2010"/>
                </a:lnTo>
                <a:lnTo>
                  <a:pt x="1378" y="2012"/>
                </a:lnTo>
                <a:lnTo>
                  <a:pt x="1378" y="2004"/>
                </a:lnTo>
                <a:lnTo>
                  <a:pt x="1378" y="1996"/>
                </a:lnTo>
                <a:lnTo>
                  <a:pt x="1378" y="1988"/>
                </a:lnTo>
                <a:lnTo>
                  <a:pt x="1380" y="1982"/>
                </a:lnTo>
                <a:lnTo>
                  <a:pt x="1378" y="1980"/>
                </a:lnTo>
                <a:lnTo>
                  <a:pt x="1376" y="1978"/>
                </a:lnTo>
                <a:lnTo>
                  <a:pt x="1376" y="1980"/>
                </a:lnTo>
                <a:lnTo>
                  <a:pt x="1372" y="1982"/>
                </a:lnTo>
                <a:lnTo>
                  <a:pt x="1372" y="1980"/>
                </a:lnTo>
                <a:lnTo>
                  <a:pt x="1370" y="1980"/>
                </a:lnTo>
                <a:lnTo>
                  <a:pt x="1370" y="1972"/>
                </a:lnTo>
                <a:lnTo>
                  <a:pt x="1368" y="1970"/>
                </a:lnTo>
                <a:lnTo>
                  <a:pt x="1366" y="1972"/>
                </a:lnTo>
                <a:lnTo>
                  <a:pt x="1362" y="1972"/>
                </a:lnTo>
                <a:lnTo>
                  <a:pt x="1360" y="1972"/>
                </a:lnTo>
                <a:close/>
                <a:moveTo>
                  <a:pt x="1666" y="1976"/>
                </a:moveTo>
                <a:lnTo>
                  <a:pt x="1666" y="1976"/>
                </a:lnTo>
                <a:lnTo>
                  <a:pt x="1668" y="1980"/>
                </a:lnTo>
                <a:lnTo>
                  <a:pt x="1670" y="1984"/>
                </a:lnTo>
                <a:lnTo>
                  <a:pt x="1674" y="1988"/>
                </a:lnTo>
                <a:lnTo>
                  <a:pt x="1678" y="1988"/>
                </a:lnTo>
                <a:lnTo>
                  <a:pt x="1680" y="1984"/>
                </a:lnTo>
                <a:lnTo>
                  <a:pt x="1682" y="1980"/>
                </a:lnTo>
                <a:lnTo>
                  <a:pt x="1684" y="1978"/>
                </a:lnTo>
                <a:lnTo>
                  <a:pt x="1686" y="1972"/>
                </a:lnTo>
                <a:lnTo>
                  <a:pt x="1680" y="1972"/>
                </a:lnTo>
                <a:lnTo>
                  <a:pt x="1674" y="1972"/>
                </a:lnTo>
                <a:lnTo>
                  <a:pt x="1670" y="1972"/>
                </a:lnTo>
                <a:lnTo>
                  <a:pt x="1666" y="1976"/>
                </a:lnTo>
                <a:close/>
                <a:moveTo>
                  <a:pt x="3968" y="1978"/>
                </a:moveTo>
                <a:lnTo>
                  <a:pt x="3968" y="1978"/>
                </a:lnTo>
                <a:lnTo>
                  <a:pt x="3968" y="1974"/>
                </a:lnTo>
                <a:lnTo>
                  <a:pt x="3966" y="1972"/>
                </a:lnTo>
                <a:lnTo>
                  <a:pt x="3964" y="1972"/>
                </a:lnTo>
                <a:lnTo>
                  <a:pt x="3964" y="1976"/>
                </a:lnTo>
                <a:lnTo>
                  <a:pt x="3964" y="1978"/>
                </a:lnTo>
                <a:lnTo>
                  <a:pt x="3966" y="1978"/>
                </a:lnTo>
                <a:lnTo>
                  <a:pt x="3968" y="1978"/>
                </a:lnTo>
                <a:close/>
                <a:moveTo>
                  <a:pt x="2542" y="1978"/>
                </a:moveTo>
                <a:lnTo>
                  <a:pt x="2542" y="1978"/>
                </a:lnTo>
                <a:lnTo>
                  <a:pt x="2540" y="1976"/>
                </a:lnTo>
                <a:lnTo>
                  <a:pt x="2542" y="1974"/>
                </a:lnTo>
                <a:lnTo>
                  <a:pt x="2540" y="1974"/>
                </a:lnTo>
                <a:lnTo>
                  <a:pt x="2538" y="1974"/>
                </a:lnTo>
                <a:lnTo>
                  <a:pt x="2536" y="1976"/>
                </a:lnTo>
                <a:lnTo>
                  <a:pt x="2536" y="1978"/>
                </a:lnTo>
                <a:lnTo>
                  <a:pt x="2540" y="1978"/>
                </a:lnTo>
                <a:lnTo>
                  <a:pt x="2542" y="1978"/>
                </a:lnTo>
                <a:close/>
                <a:moveTo>
                  <a:pt x="1978" y="1992"/>
                </a:moveTo>
                <a:lnTo>
                  <a:pt x="1978" y="1992"/>
                </a:lnTo>
                <a:lnTo>
                  <a:pt x="1980" y="1996"/>
                </a:lnTo>
                <a:lnTo>
                  <a:pt x="1984" y="2000"/>
                </a:lnTo>
                <a:lnTo>
                  <a:pt x="1986" y="2000"/>
                </a:lnTo>
                <a:lnTo>
                  <a:pt x="1988" y="1998"/>
                </a:lnTo>
                <a:lnTo>
                  <a:pt x="1990" y="2000"/>
                </a:lnTo>
                <a:lnTo>
                  <a:pt x="1994" y="2002"/>
                </a:lnTo>
                <a:lnTo>
                  <a:pt x="1998" y="2000"/>
                </a:lnTo>
                <a:lnTo>
                  <a:pt x="2000" y="1998"/>
                </a:lnTo>
                <a:lnTo>
                  <a:pt x="2004" y="1992"/>
                </a:lnTo>
                <a:lnTo>
                  <a:pt x="2006" y="1986"/>
                </a:lnTo>
                <a:lnTo>
                  <a:pt x="2002" y="1984"/>
                </a:lnTo>
                <a:lnTo>
                  <a:pt x="2000" y="1980"/>
                </a:lnTo>
                <a:lnTo>
                  <a:pt x="1996" y="1980"/>
                </a:lnTo>
                <a:lnTo>
                  <a:pt x="1992" y="1978"/>
                </a:lnTo>
                <a:lnTo>
                  <a:pt x="1988" y="1976"/>
                </a:lnTo>
                <a:lnTo>
                  <a:pt x="1982" y="1982"/>
                </a:lnTo>
                <a:lnTo>
                  <a:pt x="1978" y="1992"/>
                </a:lnTo>
                <a:close/>
                <a:moveTo>
                  <a:pt x="3848" y="1998"/>
                </a:moveTo>
                <a:lnTo>
                  <a:pt x="3848" y="1998"/>
                </a:lnTo>
                <a:lnTo>
                  <a:pt x="3846" y="1990"/>
                </a:lnTo>
                <a:lnTo>
                  <a:pt x="3846" y="1982"/>
                </a:lnTo>
                <a:lnTo>
                  <a:pt x="3844" y="1978"/>
                </a:lnTo>
                <a:lnTo>
                  <a:pt x="3842" y="1976"/>
                </a:lnTo>
                <a:lnTo>
                  <a:pt x="3838" y="1976"/>
                </a:lnTo>
                <a:lnTo>
                  <a:pt x="3838" y="1982"/>
                </a:lnTo>
                <a:lnTo>
                  <a:pt x="3838" y="1984"/>
                </a:lnTo>
                <a:lnTo>
                  <a:pt x="3836" y="1986"/>
                </a:lnTo>
                <a:lnTo>
                  <a:pt x="3838" y="1988"/>
                </a:lnTo>
                <a:lnTo>
                  <a:pt x="3840" y="1990"/>
                </a:lnTo>
                <a:lnTo>
                  <a:pt x="3836" y="1992"/>
                </a:lnTo>
                <a:lnTo>
                  <a:pt x="3834" y="1994"/>
                </a:lnTo>
                <a:lnTo>
                  <a:pt x="3836" y="1996"/>
                </a:lnTo>
                <a:lnTo>
                  <a:pt x="3838" y="1998"/>
                </a:lnTo>
                <a:lnTo>
                  <a:pt x="3840" y="1994"/>
                </a:lnTo>
                <a:lnTo>
                  <a:pt x="3844" y="1994"/>
                </a:lnTo>
                <a:lnTo>
                  <a:pt x="3848" y="1998"/>
                </a:lnTo>
                <a:close/>
                <a:moveTo>
                  <a:pt x="1606" y="1986"/>
                </a:moveTo>
                <a:lnTo>
                  <a:pt x="1606" y="1986"/>
                </a:lnTo>
                <a:lnTo>
                  <a:pt x="1616" y="1990"/>
                </a:lnTo>
                <a:lnTo>
                  <a:pt x="1620" y="1986"/>
                </a:lnTo>
                <a:lnTo>
                  <a:pt x="1620" y="1982"/>
                </a:lnTo>
                <a:lnTo>
                  <a:pt x="1618" y="1980"/>
                </a:lnTo>
                <a:lnTo>
                  <a:pt x="1616" y="1980"/>
                </a:lnTo>
                <a:lnTo>
                  <a:pt x="1612" y="1978"/>
                </a:lnTo>
                <a:lnTo>
                  <a:pt x="1608" y="1980"/>
                </a:lnTo>
                <a:lnTo>
                  <a:pt x="1606" y="1982"/>
                </a:lnTo>
                <a:lnTo>
                  <a:pt x="1606" y="1986"/>
                </a:lnTo>
                <a:close/>
                <a:moveTo>
                  <a:pt x="2538" y="1982"/>
                </a:moveTo>
                <a:lnTo>
                  <a:pt x="2538" y="1982"/>
                </a:lnTo>
                <a:lnTo>
                  <a:pt x="2536" y="1982"/>
                </a:lnTo>
                <a:lnTo>
                  <a:pt x="2538" y="1984"/>
                </a:lnTo>
                <a:lnTo>
                  <a:pt x="2538" y="1986"/>
                </a:lnTo>
                <a:lnTo>
                  <a:pt x="2542" y="1984"/>
                </a:lnTo>
                <a:lnTo>
                  <a:pt x="2546" y="1984"/>
                </a:lnTo>
                <a:lnTo>
                  <a:pt x="2542" y="1980"/>
                </a:lnTo>
                <a:lnTo>
                  <a:pt x="2540" y="1980"/>
                </a:lnTo>
                <a:lnTo>
                  <a:pt x="2538" y="1982"/>
                </a:lnTo>
                <a:close/>
                <a:moveTo>
                  <a:pt x="3758" y="2002"/>
                </a:moveTo>
                <a:lnTo>
                  <a:pt x="3758" y="2002"/>
                </a:lnTo>
                <a:lnTo>
                  <a:pt x="3762" y="2004"/>
                </a:lnTo>
                <a:lnTo>
                  <a:pt x="3768" y="2006"/>
                </a:lnTo>
                <a:lnTo>
                  <a:pt x="3768" y="2000"/>
                </a:lnTo>
                <a:lnTo>
                  <a:pt x="3764" y="2000"/>
                </a:lnTo>
                <a:lnTo>
                  <a:pt x="3764" y="1998"/>
                </a:lnTo>
                <a:lnTo>
                  <a:pt x="3762" y="1994"/>
                </a:lnTo>
                <a:lnTo>
                  <a:pt x="3762" y="1992"/>
                </a:lnTo>
                <a:lnTo>
                  <a:pt x="3760" y="1990"/>
                </a:lnTo>
                <a:lnTo>
                  <a:pt x="3758" y="1990"/>
                </a:lnTo>
                <a:lnTo>
                  <a:pt x="3756" y="1994"/>
                </a:lnTo>
                <a:lnTo>
                  <a:pt x="3758" y="1996"/>
                </a:lnTo>
                <a:lnTo>
                  <a:pt x="3758" y="2000"/>
                </a:lnTo>
                <a:lnTo>
                  <a:pt x="3758" y="2002"/>
                </a:lnTo>
                <a:close/>
                <a:moveTo>
                  <a:pt x="326" y="2006"/>
                </a:moveTo>
                <a:lnTo>
                  <a:pt x="326" y="2006"/>
                </a:lnTo>
                <a:lnTo>
                  <a:pt x="332" y="2006"/>
                </a:lnTo>
                <a:lnTo>
                  <a:pt x="334" y="2006"/>
                </a:lnTo>
                <a:lnTo>
                  <a:pt x="336" y="2006"/>
                </a:lnTo>
                <a:lnTo>
                  <a:pt x="336" y="2002"/>
                </a:lnTo>
                <a:lnTo>
                  <a:pt x="336" y="2000"/>
                </a:lnTo>
                <a:lnTo>
                  <a:pt x="336" y="1994"/>
                </a:lnTo>
                <a:lnTo>
                  <a:pt x="330" y="1996"/>
                </a:lnTo>
                <a:lnTo>
                  <a:pt x="328" y="1998"/>
                </a:lnTo>
                <a:lnTo>
                  <a:pt x="326" y="2006"/>
                </a:lnTo>
                <a:close/>
                <a:moveTo>
                  <a:pt x="2842" y="2002"/>
                </a:moveTo>
                <a:lnTo>
                  <a:pt x="2842" y="2002"/>
                </a:lnTo>
                <a:lnTo>
                  <a:pt x="2846" y="2000"/>
                </a:lnTo>
                <a:lnTo>
                  <a:pt x="2846" y="1996"/>
                </a:lnTo>
                <a:lnTo>
                  <a:pt x="2842" y="1996"/>
                </a:lnTo>
                <a:lnTo>
                  <a:pt x="2842" y="1998"/>
                </a:lnTo>
                <a:lnTo>
                  <a:pt x="2842" y="2002"/>
                </a:lnTo>
                <a:close/>
                <a:moveTo>
                  <a:pt x="1384" y="2002"/>
                </a:moveTo>
                <a:lnTo>
                  <a:pt x="1384" y="2002"/>
                </a:lnTo>
                <a:lnTo>
                  <a:pt x="1386" y="2002"/>
                </a:lnTo>
                <a:lnTo>
                  <a:pt x="1386" y="2006"/>
                </a:lnTo>
                <a:lnTo>
                  <a:pt x="1388" y="2004"/>
                </a:lnTo>
                <a:lnTo>
                  <a:pt x="1392" y="2004"/>
                </a:lnTo>
                <a:lnTo>
                  <a:pt x="1390" y="2002"/>
                </a:lnTo>
                <a:lnTo>
                  <a:pt x="1390" y="2000"/>
                </a:lnTo>
                <a:lnTo>
                  <a:pt x="1386" y="1998"/>
                </a:lnTo>
                <a:lnTo>
                  <a:pt x="1384" y="2000"/>
                </a:lnTo>
                <a:lnTo>
                  <a:pt x="1384" y="2002"/>
                </a:lnTo>
                <a:close/>
                <a:moveTo>
                  <a:pt x="2738" y="2004"/>
                </a:moveTo>
                <a:lnTo>
                  <a:pt x="2738" y="2004"/>
                </a:lnTo>
                <a:lnTo>
                  <a:pt x="2742" y="2002"/>
                </a:lnTo>
                <a:lnTo>
                  <a:pt x="2744" y="2000"/>
                </a:lnTo>
                <a:lnTo>
                  <a:pt x="2742" y="1998"/>
                </a:lnTo>
                <a:lnTo>
                  <a:pt x="2738" y="1998"/>
                </a:lnTo>
                <a:lnTo>
                  <a:pt x="2738" y="2004"/>
                </a:lnTo>
                <a:close/>
                <a:moveTo>
                  <a:pt x="4024" y="2016"/>
                </a:moveTo>
                <a:lnTo>
                  <a:pt x="4024" y="2016"/>
                </a:lnTo>
                <a:lnTo>
                  <a:pt x="4028" y="2018"/>
                </a:lnTo>
                <a:lnTo>
                  <a:pt x="4032" y="2018"/>
                </a:lnTo>
                <a:lnTo>
                  <a:pt x="4036" y="2018"/>
                </a:lnTo>
                <a:lnTo>
                  <a:pt x="4040" y="2016"/>
                </a:lnTo>
                <a:lnTo>
                  <a:pt x="4042" y="2012"/>
                </a:lnTo>
                <a:lnTo>
                  <a:pt x="4044" y="2010"/>
                </a:lnTo>
                <a:lnTo>
                  <a:pt x="4042" y="2006"/>
                </a:lnTo>
                <a:lnTo>
                  <a:pt x="4040" y="2002"/>
                </a:lnTo>
                <a:lnTo>
                  <a:pt x="4036" y="2000"/>
                </a:lnTo>
                <a:lnTo>
                  <a:pt x="4034" y="1998"/>
                </a:lnTo>
                <a:lnTo>
                  <a:pt x="4028" y="2002"/>
                </a:lnTo>
                <a:lnTo>
                  <a:pt x="4024" y="2008"/>
                </a:lnTo>
                <a:lnTo>
                  <a:pt x="4024" y="2012"/>
                </a:lnTo>
                <a:lnTo>
                  <a:pt x="4024" y="2016"/>
                </a:lnTo>
                <a:close/>
                <a:moveTo>
                  <a:pt x="1732" y="2006"/>
                </a:moveTo>
                <a:lnTo>
                  <a:pt x="1732" y="2006"/>
                </a:lnTo>
                <a:lnTo>
                  <a:pt x="1734" y="2006"/>
                </a:lnTo>
                <a:lnTo>
                  <a:pt x="1734" y="2004"/>
                </a:lnTo>
                <a:lnTo>
                  <a:pt x="1732" y="2002"/>
                </a:lnTo>
                <a:lnTo>
                  <a:pt x="1732" y="2004"/>
                </a:lnTo>
                <a:lnTo>
                  <a:pt x="1730" y="2006"/>
                </a:lnTo>
                <a:lnTo>
                  <a:pt x="1732" y="2006"/>
                </a:lnTo>
                <a:close/>
                <a:moveTo>
                  <a:pt x="2684" y="2008"/>
                </a:moveTo>
                <a:lnTo>
                  <a:pt x="2684" y="2008"/>
                </a:lnTo>
                <a:lnTo>
                  <a:pt x="2680" y="2008"/>
                </a:lnTo>
                <a:lnTo>
                  <a:pt x="2676" y="2006"/>
                </a:lnTo>
                <a:lnTo>
                  <a:pt x="2674" y="2004"/>
                </a:lnTo>
                <a:lnTo>
                  <a:pt x="2668" y="2004"/>
                </a:lnTo>
                <a:lnTo>
                  <a:pt x="2666" y="2008"/>
                </a:lnTo>
                <a:lnTo>
                  <a:pt x="2666" y="2014"/>
                </a:lnTo>
                <a:lnTo>
                  <a:pt x="2668" y="2018"/>
                </a:lnTo>
                <a:lnTo>
                  <a:pt x="2672" y="2020"/>
                </a:lnTo>
                <a:lnTo>
                  <a:pt x="2676" y="2020"/>
                </a:lnTo>
                <a:lnTo>
                  <a:pt x="2680" y="2020"/>
                </a:lnTo>
                <a:lnTo>
                  <a:pt x="2682" y="2016"/>
                </a:lnTo>
                <a:lnTo>
                  <a:pt x="2684" y="2008"/>
                </a:lnTo>
                <a:close/>
                <a:moveTo>
                  <a:pt x="1734" y="2008"/>
                </a:moveTo>
                <a:lnTo>
                  <a:pt x="1734" y="2008"/>
                </a:lnTo>
                <a:lnTo>
                  <a:pt x="1736" y="2010"/>
                </a:lnTo>
                <a:lnTo>
                  <a:pt x="1736" y="2014"/>
                </a:lnTo>
                <a:lnTo>
                  <a:pt x="1738" y="2016"/>
                </a:lnTo>
                <a:lnTo>
                  <a:pt x="1740" y="2016"/>
                </a:lnTo>
                <a:lnTo>
                  <a:pt x="1738" y="2014"/>
                </a:lnTo>
                <a:lnTo>
                  <a:pt x="1742" y="2014"/>
                </a:lnTo>
                <a:lnTo>
                  <a:pt x="1740" y="2008"/>
                </a:lnTo>
                <a:lnTo>
                  <a:pt x="1738" y="2006"/>
                </a:lnTo>
                <a:lnTo>
                  <a:pt x="1736" y="2006"/>
                </a:lnTo>
                <a:lnTo>
                  <a:pt x="1736" y="2008"/>
                </a:lnTo>
                <a:lnTo>
                  <a:pt x="1734" y="2008"/>
                </a:lnTo>
                <a:close/>
                <a:moveTo>
                  <a:pt x="2334" y="2006"/>
                </a:moveTo>
                <a:lnTo>
                  <a:pt x="2334" y="2006"/>
                </a:lnTo>
                <a:lnTo>
                  <a:pt x="2338" y="2014"/>
                </a:lnTo>
                <a:lnTo>
                  <a:pt x="2340" y="2016"/>
                </a:lnTo>
                <a:lnTo>
                  <a:pt x="2346" y="2016"/>
                </a:lnTo>
                <a:lnTo>
                  <a:pt x="2344" y="2012"/>
                </a:lnTo>
                <a:lnTo>
                  <a:pt x="2342" y="2008"/>
                </a:lnTo>
                <a:lnTo>
                  <a:pt x="2338" y="2006"/>
                </a:lnTo>
                <a:lnTo>
                  <a:pt x="2334" y="2006"/>
                </a:lnTo>
                <a:close/>
                <a:moveTo>
                  <a:pt x="4086" y="2010"/>
                </a:moveTo>
                <a:lnTo>
                  <a:pt x="4086" y="2010"/>
                </a:lnTo>
                <a:lnTo>
                  <a:pt x="4086" y="2014"/>
                </a:lnTo>
                <a:lnTo>
                  <a:pt x="4090" y="2014"/>
                </a:lnTo>
                <a:lnTo>
                  <a:pt x="4090" y="2010"/>
                </a:lnTo>
                <a:lnTo>
                  <a:pt x="4086" y="2010"/>
                </a:lnTo>
                <a:close/>
                <a:moveTo>
                  <a:pt x="2496" y="2038"/>
                </a:moveTo>
                <a:lnTo>
                  <a:pt x="2496" y="2038"/>
                </a:lnTo>
                <a:lnTo>
                  <a:pt x="2504" y="2042"/>
                </a:lnTo>
                <a:lnTo>
                  <a:pt x="2514" y="2042"/>
                </a:lnTo>
                <a:lnTo>
                  <a:pt x="2518" y="2038"/>
                </a:lnTo>
                <a:lnTo>
                  <a:pt x="2520" y="2032"/>
                </a:lnTo>
                <a:lnTo>
                  <a:pt x="2520" y="2026"/>
                </a:lnTo>
                <a:lnTo>
                  <a:pt x="2518" y="2020"/>
                </a:lnTo>
                <a:lnTo>
                  <a:pt x="2510" y="2020"/>
                </a:lnTo>
                <a:lnTo>
                  <a:pt x="2502" y="2022"/>
                </a:lnTo>
                <a:lnTo>
                  <a:pt x="2500" y="2024"/>
                </a:lnTo>
                <a:lnTo>
                  <a:pt x="2498" y="2026"/>
                </a:lnTo>
                <a:lnTo>
                  <a:pt x="2496" y="2032"/>
                </a:lnTo>
                <a:lnTo>
                  <a:pt x="2496" y="2038"/>
                </a:lnTo>
                <a:close/>
                <a:moveTo>
                  <a:pt x="1968" y="2022"/>
                </a:moveTo>
                <a:lnTo>
                  <a:pt x="1968" y="2022"/>
                </a:lnTo>
                <a:lnTo>
                  <a:pt x="1970" y="2026"/>
                </a:lnTo>
                <a:lnTo>
                  <a:pt x="1970" y="2030"/>
                </a:lnTo>
                <a:lnTo>
                  <a:pt x="1974" y="2028"/>
                </a:lnTo>
                <a:lnTo>
                  <a:pt x="1976" y="2026"/>
                </a:lnTo>
                <a:lnTo>
                  <a:pt x="1976" y="2022"/>
                </a:lnTo>
                <a:lnTo>
                  <a:pt x="1974" y="2020"/>
                </a:lnTo>
                <a:lnTo>
                  <a:pt x="1970" y="2020"/>
                </a:lnTo>
                <a:lnTo>
                  <a:pt x="1968" y="2022"/>
                </a:lnTo>
                <a:close/>
                <a:moveTo>
                  <a:pt x="3744" y="2022"/>
                </a:moveTo>
                <a:lnTo>
                  <a:pt x="3744" y="2022"/>
                </a:lnTo>
                <a:lnTo>
                  <a:pt x="3744" y="2020"/>
                </a:lnTo>
                <a:lnTo>
                  <a:pt x="3740" y="2020"/>
                </a:lnTo>
                <a:lnTo>
                  <a:pt x="3736" y="2022"/>
                </a:lnTo>
                <a:lnTo>
                  <a:pt x="3740" y="2022"/>
                </a:lnTo>
                <a:lnTo>
                  <a:pt x="3744" y="2022"/>
                </a:lnTo>
                <a:close/>
                <a:moveTo>
                  <a:pt x="2340" y="2024"/>
                </a:moveTo>
                <a:lnTo>
                  <a:pt x="2340" y="2024"/>
                </a:lnTo>
                <a:lnTo>
                  <a:pt x="2340" y="2028"/>
                </a:lnTo>
                <a:lnTo>
                  <a:pt x="2342" y="2028"/>
                </a:lnTo>
                <a:lnTo>
                  <a:pt x="2346" y="2032"/>
                </a:lnTo>
                <a:lnTo>
                  <a:pt x="2348" y="2028"/>
                </a:lnTo>
                <a:lnTo>
                  <a:pt x="2348" y="2024"/>
                </a:lnTo>
                <a:lnTo>
                  <a:pt x="2344" y="2024"/>
                </a:lnTo>
                <a:lnTo>
                  <a:pt x="2340" y="2024"/>
                </a:lnTo>
                <a:close/>
                <a:moveTo>
                  <a:pt x="4294" y="2034"/>
                </a:moveTo>
                <a:lnTo>
                  <a:pt x="4294" y="2034"/>
                </a:lnTo>
                <a:lnTo>
                  <a:pt x="4294" y="2030"/>
                </a:lnTo>
                <a:lnTo>
                  <a:pt x="4294" y="2028"/>
                </a:lnTo>
                <a:lnTo>
                  <a:pt x="4290" y="2028"/>
                </a:lnTo>
                <a:lnTo>
                  <a:pt x="4290" y="2032"/>
                </a:lnTo>
                <a:lnTo>
                  <a:pt x="4294" y="2034"/>
                </a:lnTo>
                <a:close/>
                <a:moveTo>
                  <a:pt x="2444" y="2038"/>
                </a:moveTo>
                <a:lnTo>
                  <a:pt x="2444" y="2038"/>
                </a:lnTo>
                <a:lnTo>
                  <a:pt x="2442" y="2034"/>
                </a:lnTo>
                <a:lnTo>
                  <a:pt x="2440" y="2034"/>
                </a:lnTo>
                <a:lnTo>
                  <a:pt x="2440" y="2036"/>
                </a:lnTo>
                <a:lnTo>
                  <a:pt x="2442" y="2038"/>
                </a:lnTo>
                <a:lnTo>
                  <a:pt x="2444" y="2038"/>
                </a:lnTo>
                <a:close/>
                <a:moveTo>
                  <a:pt x="2432" y="2040"/>
                </a:moveTo>
                <a:lnTo>
                  <a:pt x="2432" y="2040"/>
                </a:lnTo>
                <a:lnTo>
                  <a:pt x="2434" y="2040"/>
                </a:lnTo>
                <a:lnTo>
                  <a:pt x="2432" y="2040"/>
                </a:lnTo>
                <a:lnTo>
                  <a:pt x="2430" y="2042"/>
                </a:lnTo>
                <a:lnTo>
                  <a:pt x="2436" y="2044"/>
                </a:lnTo>
                <a:lnTo>
                  <a:pt x="2438" y="2042"/>
                </a:lnTo>
                <a:lnTo>
                  <a:pt x="2434" y="2038"/>
                </a:lnTo>
                <a:lnTo>
                  <a:pt x="2436" y="2038"/>
                </a:lnTo>
                <a:lnTo>
                  <a:pt x="2434" y="2038"/>
                </a:lnTo>
                <a:lnTo>
                  <a:pt x="2432" y="2040"/>
                </a:lnTo>
                <a:close/>
                <a:moveTo>
                  <a:pt x="1732" y="2042"/>
                </a:moveTo>
                <a:lnTo>
                  <a:pt x="1732" y="2042"/>
                </a:lnTo>
                <a:lnTo>
                  <a:pt x="1736" y="2042"/>
                </a:lnTo>
                <a:lnTo>
                  <a:pt x="1736" y="2040"/>
                </a:lnTo>
                <a:lnTo>
                  <a:pt x="1732" y="2038"/>
                </a:lnTo>
                <a:lnTo>
                  <a:pt x="1732" y="2042"/>
                </a:lnTo>
                <a:close/>
                <a:moveTo>
                  <a:pt x="4400" y="2046"/>
                </a:moveTo>
                <a:lnTo>
                  <a:pt x="4400" y="2046"/>
                </a:lnTo>
                <a:lnTo>
                  <a:pt x="4404" y="2048"/>
                </a:lnTo>
                <a:lnTo>
                  <a:pt x="4406" y="2048"/>
                </a:lnTo>
                <a:lnTo>
                  <a:pt x="4408" y="2046"/>
                </a:lnTo>
                <a:lnTo>
                  <a:pt x="4406" y="2042"/>
                </a:lnTo>
                <a:lnTo>
                  <a:pt x="4402" y="2044"/>
                </a:lnTo>
                <a:lnTo>
                  <a:pt x="4400" y="2046"/>
                </a:lnTo>
                <a:close/>
                <a:moveTo>
                  <a:pt x="2184" y="2054"/>
                </a:moveTo>
                <a:lnTo>
                  <a:pt x="2184" y="2054"/>
                </a:lnTo>
                <a:lnTo>
                  <a:pt x="2188" y="2054"/>
                </a:lnTo>
                <a:lnTo>
                  <a:pt x="2192" y="2054"/>
                </a:lnTo>
                <a:lnTo>
                  <a:pt x="2194" y="2052"/>
                </a:lnTo>
                <a:lnTo>
                  <a:pt x="2194" y="2050"/>
                </a:lnTo>
                <a:lnTo>
                  <a:pt x="2192" y="2050"/>
                </a:lnTo>
                <a:lnTo>
                  <a:pt x="2190" y="2046"/>
                </a:lnTo>
                <a:lnTo>
                  <a:pt x="2186" y="2046"/>
                </a:lnTo>
                <a:lnTo>
                  <a:pt x="2186" y="2050"/>
                </a:lnTo>
                <a:lnTo>
                  <a:pt x="2184" y="2054"/>
                </a:lnTo>
                <a:close/>
                <a:moveTo>
                  <a:pt x="2564" y="2052"/>
                </a:moveTo>
                <a:lnTo>
                  <a:pt x="2564" y="2052"/>
                </a:lnTo>
                <a:lnTo>
                  <a:pt x="2566" y="2060"/>
                </a:lnTo>
                <a:lnTo>
                  <a:pt x="2566" y="2066"/>
                </a:lnTo>
                <a:lnTo>
                  <a:pt x="2570" y="2070"/>
                </a:lnTo>
                <a:lnTo>
                  <a:pt x="2580" y="2070"/>
                </a:lnTo>
                <a:lnTo>
                  <a:pt x="2582" y="2074"/>
                </a:lnTo>
                <a:lnTo>
                  <a:pt x="2584" y="2078"/>
                </a:lnTo>
                <a:lnTo>
                  <a:pt x="2586" y="2076"/>
                </a:lnTo>
                <a:lnTo>
                  <a:pt x="2586" y="2074"/>
                </a:lnTo>
                <a:lnTo>
                  <a:pt x="2586" y="2072"/>
                </a:lnTo>
                <a:lnTo>
                  <a:pt x="2584" y="2072"/>
                </a:lnTo>
                <a:lnTo>
                  <a:pt x="2588" y="2068"/>
                </a:lnTo>
                <a:lnTo>
                  <a:pt x="2588" y="2062"/>
                </a:lnTo>
                <a:lnTo>
                  <a:pt x="2586" y="2062"/>
                </a:lnTo>
                <a:lnTo>
                  <a:pt x="2584" y="2060"/>
                </a:lnTo>
                <a:lnTo>
                  <a:pt x="2586" y="2056"/>
                </a:lnTo>
                <a:lnTo>
                  <a:pt x="2584" y="2052"/>
                </a:lnTo>
                <a:lnTo>
                  <a:pt x="2578" y="2052"/>
                </a:lnTo>
                <a:lnTo>
                  <a:pt x="2574" y="2052"/>
                </a:lnTo>
                <a:lnTo>
                  <a:pt x="2570" y="2050"/>
                </a:lnTo>
                <a:lnTo>
                  <a:pt x="2564" y="2052"/>
                </a:lnTo>
                <a:close/>
                <a:moveTo>
                  <a:pt x="1420" y="2058"/>
                </a:moveTo>
                <a:lnTo>
                  <a:pt x="1420" y="2058"/>
                </a:lnTo>
                <a:lnTo>
                  <a:pt x="1424" y="2058"/>
                </a:lnTo>
                <a:lnTo>
                  <a:pt x="1426" y="2056"/>
                </a:lnTo>
                <a:lnTo>
                  <a:pt x="1424" y="2054"/>
                </a:lnTo>
                <a:lnTo>
                  <a:pt x="1422" y="2054"/>
                </a:lnTo>
                <a:lnTo>
                  <a:pt x="1422" y="2056"/>
                </a:lnTo>
                <a:lnTo>
                  <a:pt x="1420" y="2058"/>
                </a:lnTo>
                <a:close/>
                <a:moveTo>
                  <a:pt x="4180" y="2058"/>
                </a:moveTo>
                <a:lnTo>
                  <a:pt x="4180" y="2058"/>
                </a:lnTo>
                <a:lnTo>
                  <a:pt x="4180" y="2064"/>
                </a:lnTo>
                <a:lnTo>
                  <a:pt x="4182" y="2070"/>
                </a:lnTo>
                <a:lnTo>
                  <a:pt x="4190" y="2070"/>
                </a:lnTo>
                <a:lnTo>
                  <a:pt x="4192" y="2066"/>
                </a:lnTo>
                <a:lnTo>
                  <a:pt x="4192" y="2062"/>
                </a:lnTo>
                <a:lnTo>
                  <a:pt x="4192" y="2058"/>
                </a:lnTo>
                <a:lnTo>
                  <a:pt x="4188" y="2054"/>
                </a:lnTo>
                <a:lnTo>
                  <a:pt x="4184" y="2056"/>
                </a:lnTo>
                <a:lnTo>
                  <a:pt x="4180" y="2058"/>
                </a:lnTo>
                <a:close/>
                <a:moveTo>
                  <a:pt x="2004" y="2068"/>
                </a:moveTo>
                <a:lnTo>
                  <a:pt x="2004" y="2068"/>
                </a:lnTo>
                <a:lnTo>
                  <a:pt x="2008" y="2068"/>
                </a:lnTo>
                <a:lnTo>
                  <a:pt x="2012" y="2068"/>
                </a:lnTo>
                <a:lnTo>
                  <a:pt x="2012" y="2062"/>
                </a:lnTo>
                <a:lnTo>
                  <a:pt x="2010" y="2058"/>
                </a:lnTo>
                <a:lnTo>
                  <a:pt x="2004" y="2058"/>
                </a:lnTo>
                <a:lnTo>
                  <a:pt x="2000" y="2058"/>
                </a:lnTo>
                <a:lnTo>
                  <a:pt x="2000" y="2064"/>
                </a:lnTo>
                <a:lnTo>
                  <a:pt x="2004" y="2068"/>
                </a:lnTo>
                <a:close/>
                <a:moveTo>
                  <a:pt x="2340" y="2068"/>
                </a:moveTo>
                <a:lnTo>
                  <a:pt x="2340" y="2068"/>
                </a:lnTo>
                <a:lnTo>
                  <a:pt x="2342" y="2066"/>
                </a:lnTo>
                <a:lnTo>
                  <a:pt x="2340" y="2064"/>
                </a:lnTo>
                <a:lnTo>
                  <a:pt x="2338" y="2060"/>
                </a:lnTo>
                <a:lnTo>
                  <a:pt x="2338" y="2062"/>
                </a:lnTo>
                <a:lnTo>
                  <a:pt x="2338" y="2064"/>
                </a:lnTo>
                <a:lnTo>
                  <a:pt x="2340" y="2068"/>
                </a:lnTo>
                <a:close/>
                <a:moveTo>
                  <a:pt x="3476" y="2070"/>
                </a:moveTo>
                <a:lnTo>
                  <a:pt x="3476" y="2070"/>
                </a:lnTo>
                <a:lnTo>
                  <a:pt x="3474" y="2068"/>
                </a:lnTo>
                <a:lnTo>
                  <a:pt x="3472" y="2066"/>
                </a:lnTo>
                <a:lnTo>
                  <a:pt x="3470" y="2064"/>
                </a:lnTo>
                <a:lnTo>
                  <a:pt x="3470" y="2060"/>
                </a:lnTo>
                <a:lnTo>
                  <a:pt x="3460" y="2060"/>
                </a:lnTo>
                <a:lnTo>
                  <a:pt x="3458" y="2066"/>
                </a:lnTo>
                <a:lnTo>
                  <a:pt x="3458" y="2068"/>
                </a:lnTo>
                <a:lnTo>
                  <a:pt x="3460" y="2072"/>
                </a:lnTo>
                <a:lnTo>
                  <a:pt x="3462" y="2074"/>
                </a:lnTo>
                <a:lnTo>
                  <a:pt x="3466" y="2074"/>
                </a:lnTo>
                <a:lnTo>
                  <a:pt x="3468" y="2074"/>
                </a:lnTo>
                <a:lnTo>
                  <a:pt x="3472" y="2074"/>
                </a:lnTo>
                <a:lnTo>
                  <a:pt x="3476" y="2070"/>
                </a:lnTo>
                <a:close/>
                <a:moveTo>
                  <a:pt x="4260" y="2066"/>
                </a:moveTo>
                <a:lnTo>
                  <a:pt x="4260" y="2066"/>
                </a:lnTo>
                <a:lnTo>
                  <a:pt x="4262" y="2066"/>
                </a:lnTo>
                <a:lnTo>
                  <a:pt x="4262" y="2064"/>
                </a:lnTo>
                <a:lnTo>
                  <a:pt x="4262" y="2060"/>
                </a:lnTo>
                <a:lnTo>
                  <a:pt x="4258" y="2060"/>
                </a:lnTo>
                <a:lnTo>
                  <a:pt x="4258" y="2064"/>
                </a:lnTo>
                <a:lnTo>
                  <a:pt x="4258" y="2066"/>
                </a:lnTo>
                <a:lnTo>
                  <a:pt x="4260" y="2066"/>
                </a:lnTo>
                <a:close/>
                <a:moveTo>
                  <a:pt x="4436" y="2062"/>
                </a:moveTo>
                <a:lnTo>
                  <a:pt x="4436" y="2062"/>
                </a:lnTo>
                <a:lnTo>
                  <a:pt x="4434" y="2066"/>
                </a:lnTo>
                <a:lnTo>
                  <a:pt x="4434" y="2070"/>
                </a:lnTo>
                <a:lnTo>
                  <a:pt x="4438" y="2076"/>
                </a:lnTo>
                <a:lnTo>
                  <a:pt x="4440" y="2078"/>
                </a:lnTo>
                <a:lnTo>
                  <a:pt x="4444" y="2078"/>
                </a:lnTo>
                <a:lnTo>
                  <a:pt x="4446" y="2076"/>
                </a:lnTo>
                <a:lnTo>
                  <a:pt x="4450" y="2074"/>
                </a:lnTo>
                <a:lnTo>
                  <a:pt x="4448" y="2068"/>
                </a:lnTo>
                <a:lnTo>
                  <a:pt x="4446" y="2064"/>
                </a:lnTo>
                <a:lnTo>
                  <a:pt x="4442" y="2062"/>
                </a:lnTo>
                <a:lnTo>
                  <a:pt x="4436" y="2062"/>
                </a:lnTo>
                <a:close/>
                <a:moveTo>
                  <a:pt x="2696" y="2062"/>
                </a:moveTo>
                <a:lnTo>
                  <a:pt x="2696" y="2062"/>
                </a:lnTo>
                <a:lnTo>
                  <a:pt x="2692" y="2062"/>
                </a:lnTo>
                <a:lnTo>
                  <a:pt x="2692" y="2066"/>
                </a:lnTo>
                <a:lnTo>
                  <a:pt x="2694" y="2068"/>
                </a:lnTo>
                <a:lnTo>
                  <a:pt x="2696" y="2066"/>
                </a:lnTo>
                <a:lnTo>
                  <a:pt x="2696" y="2062"/>
                </a:lnTo>
                <a:close/>
                <a:moveTo>
                  <a:pt x="1854" y="2078"/>
                </a:moveTo>
                <a:lnTo>
                  <a:pt x="1854" y="2078"/>
                </a:lnTo>
                <a:lnTo>
                  <a:pt x="1856" y="2074"/>
                </a:lnTo>
                <a:lnTo>
                  <a:pt x="1854" y="2072"/>
                </a:lnTo>
                <a:lnTo>
                  <a:pt x="1854" y="2074"/>
                </a:lnTo>
                <a:lnTo>
                  <a:pt x="1852" y="2072"/>
                </a:lnTo>
                <a:lnTo>
                  <a:pt x="1852" y="2076"/>
                </a:lnTo>
                <a:lnTo>
                  <a:pt x="1852" y="2078"/>
                </a:lnTo>
                <a:lnTo>
                  <a:pt x="1854" y="2078"/>
                </a:lnTo>
                <a:close/>
                <a:moveTo>
                  <a:pt x="4584" y="2092"/>
                </a:moveTo>
                <a:lnTo>
                  <a:pt x="4584" y="2092"/>
                </a:lnTo>
                <a:lnTo>
                  <a:pt x="4592" y="2092"/>
                </a:lnTo>
                <a:lnTo>
                  <a:pt x="4594" y="2092"/>
                </a:lnTo>
                <a:lnTo>
                  <a:pt x="4596" y="2090"/>
                </a:lnTo>
                <a:lnTo>
                  <a:pt x="4598" y="2084"/>
                </a:lnTo>
                <a:lnTo>
                  <a:pt x="4598" y="2080"/>
                </a:lnTo>
                <a:lnTo>
                  <a:pt x="4596" y="2076"/>
                </a:lnTo>
                <a:lnTo>
                  <a:pt x="4592" y="2076"/>
                </a:lnTo>
                <a:lnTo>
                  <a:pt x="4590" y="2076"/>
                </a:lnTo>
                <a:lnTo>
                  <a:pt x="4586" y="2080"/>
                </a:lnTo>
                <a:lnTo>
                  <a:pt x="4584" y="2086"/>
                </a:lnTo>
                <a:lnTo>
                  <a:pt x="4584" y="2092"/>
                </a:lnTo>
                <a:close/>
                <a:moveTo>
                  <a:pt x="1072" y="2078"/>
                </a:moveTo>
                <a:lnTo>
                  <a:pt x="1072" y="2078"/>
                </a:lnTo>
                <a:lnTo>
                  <a:pt x="1068" y="2078"/>
                </a:lnTo>
                <a:lnTo>
                  <a:pt x="1064" y="2080"/>
                </a:lnTo>
                <a:lnTo>
                  <a:pt x="1064" y="2082"/>
                </a:lnTo>
                <a:lnTo>
                  <a:pt x="1064" y="2084"/>
                </a:lnTo>
                <a:lnTo>
                  <a:pt x="1068" y="2092"/>
                </a:lnTo>
                <a:lnTo>
                  <a:pt x="1074" y="2100"/>
                </a:lnTo>
                <a:lnTo>
                  <a:pt x="1078" y="2100"/>
                </a:lnTo>
                <a:lnTo>
                  <a:pt x="1082" y="2104"/>
                </a:lnTo>
                <a:lnTo>
                  <a:pt x="1092" y="2108"/>
                </a:lnTo>
                <a:lnTo>
                  <a:pt x="1090" y="2106"/>
                </a:lnTo>
                <a:lnTo>
                  <a:pt x="1092" y="2104"/>
                </a:lnTo>
                <a:lnTo>
                  <a:pt x="1092" y="2100"/>
                </a:lnTo>
                <a:lnTo>
                  <a:pt x="1090" y="2092"/>
                </a:lnTo>
                <a:lnTo>
                  <a:pt x="1086" y="2086"/>
                </a:lnTo>
                <a:lnTo>
                  <a:pt x="1076" y="2076"/>
                </a:lnTo>
                <a:lnTo>
                  <a:pt x="1074" y="2076"/>
                </a:lnTo>
                <a:lnTo>
                  <a:pt x="1074" y="2078"/>
                </a:lnTo>
                <a:lnTo>
                  <a:pt x="1072" y="2078"/>
                </a:lnTo>
                <a:close/>
                <a:moveTo>
                  <a:pt x="1570" y="2092"/>
                </a:moveTo>
                <a:lnTo>
                  <a:pt x="1570" y="2092"/>
                </a:lnTo>
                <a:lnTo>
                  <a:pt x="1572" y="2090"/>
                </a:lnTo>
                <a:lnTo>
                  <a:pt x="1572" y="2088"/>
                </a:lnTo>
                <a:lnTo>
                  <a:pt x="1576" y="2088"/>
                </a:lnTo>
                <a:lnTo>
                  <a:pt x="1576" y="2080"/>
                </a:lnTo>
                <a:lnTo>
                  <a:pt x="1572" y="2078"/>
                </a:lnTo>
                <a:lnTo>
                  <a:pt x="1570" y="2078"/>
                </a:lnTo>
                <a:lnTo>
                  <a:pt x="1566" y="2076"/>
                </a:lnTo>
                <a:lnTo>
                  <a:pt x="1564" y="2078"/>
                </a:lnTo>
                <a:lnTo>
                  <a:pt x="1566" y="2080"/>
                </a:lnTo>
                <a:lnTo>
                  <a:pt x="1568" y="2082"/>
                </a:lnTo>
                <a:lnTo>
                  <a:pt x="1566" y="2086"/>
                </a:lnTo>
                <a:lnTo>
                  <a:pt x="1566" y="2090"/>
                </a:lnTo>
                <a:lnTo>
                  <a:pt x="1568" y="2092"/>
                </a:lnTo>
                <a:lnTo>
                  <a:pt x="1570" y="2092"/>
                </a:lnTo>
                <a:close/>
                <a:moveTo>
                  <a:pt x="1684" y="2082"/>
                </a:moveTo>
                <a:lnTo>
                  <a:pt x="1684" y="2082"/>
                </a:lnTo>
                <a:lnTo>
                  <a:pt x="1688" y="2080"/>
                </a:lnTo>
                <a:lnTo>
                  <a:pt x="1688" y="2078"/>
                </a:lnTo>
                <a:lnTo>
                  <a:pt x="1686" y="2078"/>
                </a:lnTo>
                <a:lnTo>
                  <a:pt x="1684" y="2082"/>
                </a:lnTo>
                <a:close/>
                <a:moveTo>
                  <a:pt x="3000" y="2086"/>
                </a:moveTo>
                <a:lnTo>
                  <a:pt x="3000" y="2086"/>
                </a:lnTo>
                <a:lnTo>
                  <a:pt x="3002" y="2084"/>
                </a:lnTo>
                <a:lnTo>
                  <a:pt x="3002" y="2082"/>
                </a:lnTo>
                <a:lnTo>
                  <a:pt x="3000" y="2082"/>
                </a:lnTo>
                <a:lnTo>
                  <a:pt x="2998" y="2082"/>
                </a:lnTo>
                <a:lnTo>
                  <a:pt x="2998" y="2084"/>
                </a:lnTo>
                <a:lnTo>
                  <a:pt x="2998" y="2086"/>
                </a:lnTo>
                <a:lnTo>
                  <a:pt x="3000" y="2086"/>
                </a:lnTo>
                <a:close/>
                <a:moveTo>
                  <a:pt x="276" y="2082"/>
                </a:moveTo>
                <a:lnTo>
                  <a:pt x="276" y="2082"/>
                </a:lnTo>
                <a:lnTo>
                  <a:pt x="276" y="2086"/>
                </a:lnTo>
                <a:lnTo>
                  <a:pt x="278" y="2086"/>
                </a:lnTo>
                <a:lnTo>
                  <a:pt x="280" y="2086"/>
                </a:lnTo>
                <a:lnTo>
                  <a:pt x="282" y="2084"/>
                </a:lnTo>
                <a:lnTo>
                  <a:pt x="280" y="2082"/>
                </a:lnTo>
                <a:lnTo>
                  <a:pt x="276" y="2082"/>
                </a:lnTo>
                <a:close/>
                <a:moveTo>
                  <a:pt x="2382" y="2088"/>
                </a:moveTo>
                <a:lnTo>
                  <a:pt x="2382" y="2088"/>
                </a:lnTo>
                <a:lnTo>
                  <a:pt x="2386" y="2086"/>
                </a:lnTo>
                <a:lnTo>
                  <a:pt x="2388" y="2082"/>
                </a:lnTo>
                <a:lnTo>
                  <a:pt x="2384" y="2082"/>
                </a:lnTo>
                <a:lnTo>
                  <a:pt x="2384" y="2084"/>
                </a:lnTo>
                <a:lnTo>
                  <a:pt x="2384" y="2086"/>
                </a:lnTo>
                <a:lnTo>
                  <a:pt x="2382" y="2086"/>
                </a:lnTo>
                <a:lnTo>
                  <a:pt x="2382" y="2088"/>
                </a:lnTo>
                <a:close/>
                <a:moveTo>
                  <a:pt x="3014" y="2096"/>
                </a:moveTo>
                <a:lnTo>
                  <a:pt x="3014" y="2096"/>
                </a:lnTo>
                <a:lnTo>
                  <a:pt x="3014" y="2094"/>
                </a:lnTo>
                <a:lnTo>
                  <a:pt x="3016" y="2090"/>
                </a:lnTo>
                <a:lnTo>
                  <a:pt x="3018" y="2088"/>
                </a:lnTo>
                <a:lnTo>
                  <a:pt x="3018" y="2084"/>
                </a:lnTo>
                <a:lnTo>
                  <a:pt x="3014" y="2084"/>
                </a:lnTo>
                <a:lnTo>
                  <a:pt x="3008" y="2082"/>
                </a:lnTo>
                <a:lnTo>
                  <a:pt x="3004" y="2086"/>
                </a:lnTo>
                <a:lnTo>
                  <a:pt x="3004" y="2090"/>
                </a:lnTo>
                <a:lnTo>
                  <a:pt x="3004" y="2092"/>
                </a:lnTo>
                <a:lnTo>
                  <a:pt x="3008" y="2092"/>
                </a:lnTo>
                <a:lnTo>
                  <a:pt x="3010" y="2094"/>
                </a:lnTo>
                <a:lnTo>
                  <a:pt x="3014" y="2096"/>
                </a:lnTo>
                <a:close/>
                <a:moveTo>
                  <a:pt x="3336" y="2100"/>
                </a:moveTo>
                <a:lnTo>
                  <a:pt x="3336" y="2100"/>
                </a:lnTo>
                <a:lnTo>
                  <a:pt x="3342" y="2098"/>
                </a:lnTo>
                <a:lnTo>
                  <a:pt x="3344" y="2094"/>
                </a:lnTo>
                <a:lnTo>
                  <a:pt x="3342" y="2090"/>
                </a:lnTo>
                <a:lnTo>
                  <a:pt x="3340" y="2088"/>
                </a:lnTo>
                <a:lnTo>
                  <a:pt x="3336" y="2088"/>
                </a:lnTo>
                <a:lnTo>
                  <a:pt x="3332" y="2088"/>
                </a:lnTo>
                <a:lnTo>
                  <a:pt x="3332" y="2092"/>
                </a:lnTo>
                <a:lnTo>
                  <a:pt x="3336" y="2100"/>
                </a:lnTo>
                <a:close/>
                <a:moveTo>
                  <a:pt x="4540" y="2096"/>
                </a:moveTo>
                <a:lnTo>
                  <a:pt x="4540" y="2096"/>
                </a:lnTo>
                <a:lnTo>
                  <a:pt x="4544" y="2104"/>
                </a:lnTo>
                <a:lnTo>
                  <a:pt x="4548" y="2106"/>
                </a:lnTo>
                <a:lnTo>
                  <a:pt x="4554" y="2106"/>
                </a:lnTo>
                <a:lnTo>
                  <a:pt x="4556" y="2100"/>
                </a:lnTo>
                <a:lnTo>
                  <a:pt x="4554" y="2096"/>
                </a:lnTo>
                <a:lnTo>
                  <a:pt x="4554" y="2092"/>
                </a:lnTo>
                <a:lnTo>
                  <a:pt x="4550" y="2090"/>
                </a:lnTo>
                <a:lnTo>
                  <a:pt x="4548" y="2088"/>
                </a:lnTo>
                <a:lnTo>
                  <a:pt x="4544" y="2088"/>
                </a:lnTo>
                <a:lnTo>
                  <a:pt x="4542" y="2092"/>
                </a:lnTo>
                <a:lnTo>
                  <a:pt x="4540" y="2096"/>
                </a:lnTo>
                <a:close/>
                <a:moveTo>
                  <a:pt x="4290" y="2094"/>
                </a:moveTo>
                <a:lnTo>
                  <a:pt x="4290" y="2094"/>
                </a:lnTo>
                <a:lnTo>
                  <a:pt x="4294" y="2098"/>
                </a:lnTo>
                <a:lnTo>
                  <a:pt x="4296" y="2100"/>
                </a:lnTo>
                <a:lnTo>
                  <a:pt x="4296" y="2104"/>
                </a:lnTo>
                <a:lnTo>
                  <a:pt x="4300" y="2102"/>
                </a:lnTo>
                <a:lnTo>
                  <a:pt x="4302" y="2100"/>
                </a:lnTo>
                <a:lnTo>
                  <a:pt x="4300" y="2094"/>
                </a:lnTo>
                <a:lnTo>
                  <a:pt x="4296" y="2088"/>
                </a:lnTo>
                <a:lnTo>
                  <a:pt x="4292" y="2088"/>
                </a:lnTo>
                <a:lnTo>
                  <a:pt x="4290" y="2088"/>
                </a:lnTo>
                <a:lnTo>
                  <a:pt x="4290" y="2094"/>
                </a:lnTo>
                <a:close/>
                <a:moveTo>
                  <a:pt x="4350" y="2098"/>
                </a:moveTo>
                <a:lnTo>
                  <a:pt x="4350" y="2098"/>
                </a:lnTo>
                <a:lnTo>
                  <a:pt x="4354" y="2100"/>
                </a:lnTo>
                <a:lnTo>
                  <a:pt x="4358" y="2098"/>
                </a:lnTo>
                <a:lnTo>
                  <a:pt x="4358" y="2094"/>
                </a:lnTo>
                <a:lnTo>
                  <a:pt x="4354" y="2092"/>
                </a:lnTo>
                <a:lnTo>
                  <a:pt x="4352" y="2094"/>
                </a:lnTo>
                <a:lnTo>
                  <a:pt x="4350" y="2098"/>
                </a:lnTo>
                <a:close/>
                <a:moveTo>
                  <a:pt x="4492" y="2104"/>
                </a:moveTo>
                <a:lnTo>
                  <a:pt x="4492" y="2104"/>
                </a:lnTo>
                <a:lnTo>
                  <a:pt x="4490" y="2102"/>
                </a:lnTo>
                <a:lnTo>
                  <a:pt x="4488" y="2100"/>
                </a:lnTo>
                <a:lnTo>
                  <a:pt x="4486" y="2096"/>
                </a:lnTo>
                <a:lnTo>
                  <a:pt x="4484" y="2096"/>
                </a:lnTo>
                <a:lnTo>
                  <a:pt x="4484" y="2100"/>
                </a:lnTo>
                <a:lnTo>
                  <a:pt x="4486" y="2104"/>
                </a:lnTo>
                <a:lnTo>
                  <a:pt x="4488" y="2104"/>
                </a:lnTo>
                <a:lnTo>
                  <a:pt x="4492" y="2104"/>
                </a:lnTo>
                <a:close/>
                <a:moveTo>
                  <a:pt x="3358" y="2104"/>
                </a:moveTo>
                <a:lnTo>
                  <a:pt x="3358" y="2104"/>
                </a:lnTo>
                <a:lnTo>
                  <a:pt x="3360" y="2112"/>
                </a:lnTo>
                <a:lnTo>
                  <a:pt x="3362" y="2116"/>
                </a:lnTo>
                <a:lnTo>
                  <a:pt x="3364" y="2120"/>
                </a:lnTo>
                <a:lnTo>
                  <a:pt x="3374" y="2118"/>
                </a:lnTo>
                <a:lnTo>
                  <a:pt x="3382" y="2114"/>
                </a:lnTo>
                <a:lnTo>
                  <a:pt x="3384" y="2110"/>
                </a:lnTo>
                <a:lnTo>
                  <a:pt x="3380" y="2110"/>
                </a:lnTo>
                <a:lnTo>
                  <a:pt x="3378" y="2110"/>
                </a:lnTo>
                <a:lnTo>
                  <a:pt x="3378" y="2108"/>
                </a:lnTo>
                <a:lnTo>
                  <a:pt x="3378" y="2106"/>
                </a:lnTo>
                <a:lnTo>
                  <a:pt x="3376" y="2108"/>
                </a:lnTo>
                <a:lnTo>
                  <a:pt x="3374" y="2108"/>
                </a:lnTo>
                <a:lnTo>
                  <a:pt x="3374" y="2104"/>
                </a:lnTo>
                <a:lnTo>
                  <a:pt x="3370" y="2102"/>
                </a:lnTo>
                <a:lnTo>
                  <a:pt x="3362" y="2096"/>
                </a:lnTo>
                <a:lnTo>
                  <a:pt x="3362" y="2102"/>
                </a:lnTo>
                <a:lnTo>
                  <a:pt x="3358" y="2104"/>
                </a:lnTo>
                <a:close/>
                <a:moveTo>
                  <a:pt x="3720" y="2102"/>
                </a:moveTo>
                <a:lnTo>
                  <a:pt x="3720" y="2102"/>
                </a:lnTo>
                <a:lnTo>
                  <a:pt x="3720" y="2098"/>
                </a:lnTo>
                <a:lnTo>
                  <a:pt x="3720" y="2096"/>
                </a:lnTo>
                <a:lnTo>
                  <a:pt x="3718" y="2096"/>
                </a:lnTo>
                <a:lnTo>
                  <a:pt x="3718" y="2100"/>
                </a:lnTo>
                <a:lnTo>
                  <a:pt x="3718" y="2102"/>
                </a:lnTo>
                <a:lnTo>
                  <a:pt x="3720" y="2102"/>
                </a:lnTo>
                <a:close/>
                <a:moveTo>
                  <a:pt x="1898" y="2100"/>
                </a:moveTo>
                <a:lnTo>
                  <a:pt x="1898" y="2100"/>
                </a:lnTo>
                <a:lnTo>
                  <a:pt x="1892" y="2102"/>
                </a:lnTo>
                <a:lnTo>
                  <a:pt x="1886" y="2104"/>
                </a:lnTo>
                <a:lnTo>
                  <a:pt x="1882" y="2108"/>
                </a:lnTo>
                <a:lnTo>
                  <a:pt x="1878" y="2112"/>
                </a:lnTo>
                <a:lnTo>
                  <a:pt x="1876" y="2118"/>
                </a:lnTo>
                <a:lnTo>
                  <a:pt x="1876" y="2124"/>
                </a:lnTo>
                <a:lnTo>
                  <a:pt x="1878" y="2128"/>
                </a:lnTo>
                <a:lnTo>
                  <a:pt x="1882" y="2134"/>
                </a:lnTo>
                <a:lnTo>
                  <a:pt x="1890" y="2136"/>
                </a:lnTo>
                <a:lnTo>
                  <a:pt x="1898" y="2140"/>
                </a:lnTo>
                <a:lnTo>
                  <a:pt x="1904" y="2134"/>
                </a:lnTo>
                <a:lnTo>
                  <a:pt x="1908" y="2128"/>
                </a:lnTo>
                <a:lnTo>
                  <a:pt x="1912" y="2118"/>
                </a:lnTo>
                <a:lnTo>
                  <a:pt x="1910" y="2108"/>
                </a:lnTo>
                <a:lnTo>
                  <a:pt x="1906" y="2106"/>
                </a:lnTo>
                <a:lnTo>
                  <a:pt x="1904" y="2104"/>
                </a:lnTo>
                <a:lnTo>
                  <a:pt x="1898" y="2100"/>
                </a:lnTo>
                <a:close/>
                <a:moveTo>
                  <a:pt x="4008" y="2124"/>
                </a:moveTo>
                <a:lnTo>
                  <a:pt x="4008" y="2124"/>
                </a:lnTo>
                <a:lnTo>
                  <a:pt x="4012" y="2122"/>
                </a:lnTo>
                <a:lnTo>
                  <a:pt x="4014" y="2122"/>
                </a:lnTo>
                <a:lnTo>
                  <a:pt x="4014" y="2120"/>
                </a:lnTo>
                <a:lnTo>
                  <a:pt x="4014" y="2116"/>
                </a:lnTo>
                <a:lnTo>
                  <a:pt x="4012" y="2114"/>
                </a:lnTo>
                <a:lnTo>
                  <a:pt x="4006" y="2114"/>
                </a:lnTo>
                <a:lnTo>
                  <a:pt x="4006" y="2116"/>
                </a:lnTo>
                <a:lnTo>
                  <a:pt x="4004" y="2118"/>
                </a:lnTo>
                <a:lnTo>
                  <a:pt x="4004" y="2120"/>
                </a:lnTo>
                <a:lnTo>
                  <a:pt x="4008" y="2124"/>
                </a:lnTo>
                <a:close/>
                <a:moveTo>
                  <a:pt x="3270" y="2118"/>
                </a:moveTo>
                <a:lnTo>
                  <a:pt x="3270" y="2118"/>
                </a:lnTo>
                <a:lnTo>
                  <a:pt x="3266" y="2116"/>
                </a:lnTo>
                <a:lnTo>
                  <a:pt x="3266" y="2118"/>
                </a:lnTo>
                <a:lnTo>
                  <a:pt x="3268" y="2120"/>
                </a:lnTo>
                <a:lnTo>
                  <a:pt x="3270" y="2120"/>
                </a:lnTo>
                <a:lnTo>
                  <a:pt x="3270" y="2118"/>
                </a:lnTo>
                <a:close/>
                <a:moveTo>
                  <a:pt x="3010" y="2130"/>
                </a:moveTo>
                <a:lnTo>
                  <a:pt x="3010" y="2130"/>
                </a:lnTo>
                <a:lnTo>
                  <a:pt x="3012" y="2130"/>
                </a:lnTo>
                <a:lnTo>
                  <a:pt x="3014" y="2128"/>
                </a:lnTo>
                <a:lnTo>
                  <a:pt x="3016" y="2130"/>
                </a:lnTo>
                <a:lnTo>
                  <a:pt x="3016" y="2128"/>
                </a:lnTo>
                <a:lnTo>
                  <a:pt x="3018" y="2126"/>
                </a:lnTo>
                <a:lnTo>
                  <a:pt x="3020" y="2128"/>
                </a:lnTo>
                <a:lnTo>
                  <a:pt x="3022" y="2128"/>
                </a:lnTo>
                <a:lnTo>
                  <a:pt x="3020" y="2132"/>
                </a:lnTo>
                <a:lnTo>
                  <a:pt x="3020" y="2134"/>
                </a:lnTo>
                <a:lnTo>
                  <a:pt x="3018" y="2134"/>
                </a:lnTo>
                <a:lnTo>
                  <a:pt x="3016" y="2132"/>
                </a:lnTo>
                <a:lnTo>
                  <a:pt x="3014" y="2130"/>
                </a:lnTo>
                <a:lnTo>
                  <a:pt x="3014" y="2134"/>
                </a:lnTo>
                <a:lnTo>
                  <a:pt x="3012" y="2136"/>
                </a:lnTo>
                <a:lnTo>
                  <a:pt x="3012" y="2138"/>
                </a:lnTo>
                <a:lnTo>
                  <a:pt x="3014" y="2140"/>
                </a:lnTo>
                <a:lnTo>
                  <a:pt x="3014" y="2142"/>
                </a:lnTo>
                <a:lnTo>
                  <a:pt x="3018" y="2142"/>
                </a:lnTo>
                <a:lnTo>
                  <a:pt x="3022" y="2140"/>
                </a:lnTo>
                <a:lnTo>
                  <a:pt x="3024" y="2136"/>
                </a:lnTo>
                <a:lnTo>
                  <a:pt x="3026" y="2134"/>
                </a:lnTo>
                <a:lnTo>
                  <a:pt x="3026" y="2128"/>
                </a:lnTo>
                <a:lnTo>
                  <a:pt x="3022" y="2122"/>
                </a:lnTo>
                <a:lnTo>
                  <a:pt x="3016" y="2118"/>
                </a:lnTo>
                <a:lnTo>
                  <a:pt x="3010" y="2118"/>
                </a:lnTo>
                <a:lnTo>
                  <a:pt x="3010" y="2122"/>
                </a:lnTo>
                <a:lnTo>
                  <a:pt x="3008" y="2126"/>
                </a:lnTo>
                <a:lnTo>
                  <a:pt x="3008" y="2130"/>
                </a:lnTo>
                <a:lnTo>
                  <a:pt x="3010" y="2130"/>
                </a:lnTo>
                <a:close/>
                <a:moveTo>
                  <a:pt x="2040" y="2122"/>
                </a:moveTo>
                <a:lnTo>
                  <a:pt x="2040" y="2122"/>
                </a:lnTo>
                <a:lnTo>
                  <a:pt x="2038" y="2122"/>
                </a:lnTo>
                <a:lnTo>
                  <a:pt x="2038" y="2126"/>
                </a:lnTo>
                <a:lnTo>
                  <a:pt x="2042" y="2126"/>
                </a:lnTo>
                <a:lnTo>
                  <a:pt x="2044" y="2124"/>
                </a:lnTo>
                <a:lnTo>
                  <a:pt x="2044" y="2122"/>
                </a:lnTo>
                <a:lnTo>
                  <a:pt x="2040" y="2120"/>
                </a:lnTo>
                <a:lnTo>
                  <a:pt x="2040" y="2122"/>
                </a:lnTo>
                <a:close/>
                <a:moveTo>
                  <a:pt x="1374" y="2128"/>
                </a:moveTo>
                <a:lnTo>
                  <a:pt x="1374" y="2128"/>
                </a:lnTo>
                <a:lnTo>
                  <a:pt x="1374" y="2130"/>
                </a:lnTo>
                <a:lnTo>
                  <a:pt x="1376" y="2132"/>
                </a:lnTo>
                <a:lnTo>
                  <a:pt x="1376" y="2134"/>
                </a:lnTo>
                <a:lnTo>
                  <a:pt x="1376" y="2136"/>
                </a:lnTo>
                <a:lnTo>
                  <a:pt x="1380" y="2134"/>
                </a:lnTo>
                <a:lnTo>
                  <a:pt x="1384" y="2134"/>
                </a:lnTo>
                <a:lnTo>
                  <a:pt x="1384" y="2130"/>
                </a:lnTo>
                <a:lnTo>
                  <a:pt x="1386" y="2130"/>
                </a:lnTo>
                <a:lnTo>
                  <a:pt x="1384" y="2128"/>
                </a:lnTo>
                <a:lnTo>
                  <a:pt x="1382" y="2126"/>
                </a:lnTo>
                <a:lnTo>
                  <a:pt x="1380" y="2124"/>
                </a:lnTo>
                <a:lnTo>
                  <a:pt x="1378" y="2122"/>
                </a:lnTo>
                <a:lnTo>
                  <a:pt x="1376" y="2126"/>
                </a:lnTo>
                <a:lnTo>
                  <a:pt x="1376" y="2128"/>
                </a:lnTo>
                <a:lnTo>
                  <a:pt x="1374" y="2128"/>
                </a:lnTo>
                <a:close/>
                <a:moveTo>
                  <a:pt x="3522" y="2130"/>
                </a:moveTo>
                <a:lnTo>
                  <a:pt x="3522" y="2130"/>
                </a:lnTo>
                <a:lnTo>
                  <a:pt x="3524" y="2132"/>
                </a:lnTo>
                <a:lnTo>
                  <a:pt x="3526" y="2134"/>
                </a:lnTo>
                <a:lnTo>
                  <a:pt x="3528" y="2134"/>
                </a:lnTo>
                <a:lnTo>
                  <a:pt x="3532" y="2134"/>
                </a:lnTo>
                <a:lnTo>
                  <a:pt x="3534" y="2132"/>
                </a:lnTo>
                <a:lnTo>
                  <a:pt x="3532" y="2128"/>
                </a:lnTo>
                <a:lnTo>
                  <a:pt x="3526" y="2128"/>
                </a:lnTo>
                <a:lnTo>
                  <a:pt x="3522" y="2128"/>
                </a:lnTo>
                <a:lnTo>
                  <a:pt x="3522" y="2130"/>
                </a:lnTo>
                <a:close/>
                <a:moveTo>
                  <a:pt x="1150" y="2142"/>
                </a:moveTo>
                <a:lnTo>
                  <a:pt x="1150" y="2142"/>
                </a:lnTo>
                <a:lnTo>
                  <a:pt x="1154" y="2144"/>
                </a:lnTo>
                <a:lnTo>
                  <a:pt x="1158" y="2146"/>
                </a:lnTo>
                <a:lnTo>
                  <a:pt x="1160" y="2140"/>
                </a:lnTo>
                <a:lnTo>
                  <a:pt x="1160" y="2136"/>
                </a:lnTo>
                <a:lnTo>
                  <a:pt x="1158" y="2134"/>
                </a:lnTo>
                <a:lnTo>
                  <a:pt x="1154" y="2130"/>
                </a:lnTo>
                <a:lnTo>
                  <a:pt x="1150" y="2136"/>
                </a:lnTo>
                <a:lnTo>
                  <a:pt x="1150" y="2138"/>
                </a:lnTo>
                <a:lnTo>
                  <a:pt x="1150" y="2142"/>
                </a:lnTo>
                <a:close/>
                <a:moveTo>
                  <a:pt x="2760" y="2138"/>
                </a:moveTo>
                <a:lnTo>
                  <a:pt x="2760" y="2138"/>
                </a:lnTo>
                <a:lnTo>
                  <a:pt x="2760" y="2134"/>
                </a:lnTo>
                <a:lnTo>
                  <a:pt x="2760" y="2132"/>
                </a:lnTo>
                <a:lnTo>
                  <a:pt x="2758" y="2130"/>
                </a:lnTo>
                <a:lnTo>
                  <a:pt x="2756" y="2134"/>
                </a:lnTo>
                <a:lnTo>
                  <a:pt x="2756" y="2136"/>
                </a:lnTo>
                <a:lnTo>
                  <a:pt x="2758" y="2138"/>
                </a:lnTo>
                <a:lnTo>
                  <a:pt x="2760" y="2138"/>
                </a:lnTo>
                <a:close/>
                <a:moveTo>
                  <a:pt x="1536" y="2142"/>
                </a:moveTo>
                <a:lnTo>
                  <a:pt x="1536" y="2142"/>
                </a:lnTo>
                <a:lnTo>
                  <a:pt x="1538" y="2140"/>
                </a:lnTo>
                <a:lnTo>
                  <a:pt x="1538" y="2136"/>
                </a:lnTo>
                <a:lnTo>
                  <a:pt x="1536" y="2134"/>
                </a:lnTo>
                <a:lnTo>
                  <a:pt x="1534" y="2132"/>
                </a:lnTo>
                <a:lnTo>
                  <a:pt x="1532" y="2136"/>
                </a:lnTo>
                <a:lnTo>
                  <a:pt x="1532" y="2138"/>
                </a:lnTo>
                <a:lnTo>
                  <a:pt x="1534" y="2140"/>
                </a:lnTo>
                <a:lnTo>
                  <a:pt x="1536" y="2142"/>
                </a:lnTo>
                <a:close/>
                <a:moveTo>
                  <a:pt x="4614" y="2164"/>
                </a:moveTo>
                <a:lnTo>
                  <a:pt x="4614" y="2164"/>
                </a:lnTo>
                <a:lnTo>
                  <a:pt x="4616" y="2156"/>
                </a:lnTo>
                <a:lnTo>
                  <a:pt x="4614" y="2148"/>
                </a:lnTo>
                <a:lnTo>
                  <a:pt x="4610" y="2142"/>
                </a:lnTo>
                <a:lnTo>
                  <a:pt x="4606" y="2136"/>
                </a:lnTo>
                <a:lnTo>
                  <a:pt x="4606" y="2146"/>
                </a:lnTo>
                <a:lnTo>
                  <a:pt x="4606" y="2154"/>
                </a:lnTo>
                <a:lnTo>
                  <a:pt x="4608" y="2160"/>
                </a:lnTo>
                <a:lnTo>
                  <a:pt x="4610" y="2162"/>
                </a:lnTo>
                <a:lnTo>
                  <a:pt x="4614" y="2164"/>
                </a:lnTo>
                <a:close/>
                <a:moveTo>
                  <a:pt x="2762" y="2142"/>
                </a:moveTo>
                <a:lnTo>
                  <a:pt x="2762" y="2142"/>
                </a:lnTo>
                <a:lnTo>
                  <a:pt x="2764" y="2144"/>
                </a:lnTo>
                <a:lnTo>
                  <a:pt x="2764" y="2142"/>
                </a:lnTo>
                <a:lnTo>
                  <a:pt x="2766" y="2142"/>
                </a:lnTo>
                <a:lnTo>
                  <a:pt x="2766" y="2144"/>
                </a:lnTo>
                <a:lnTo>
                  <a:pt x="2764" y="2146"/>
                </a:lnTo>
                <a:lnTo>
                  <a:pt x="2764" y="2148"/>
                </a:lnTo>
                <a:lnTo>
                  <a:pt x="2770" y="2154"/>
                </a:lnTo>
                <a:lnTo>
                  <a:pt x="2772" y="2162"/>
                </a:lnTo>
                <a:lnTo>
                  <a:pt x="2776" y="2170"/>
                </a:lnTo>
                <a:lnTo>
                  <a:pt x="2778" y="2174"/>
                </a:lnTo>
                <a:lnTo>
                  <a:pt x="2782" y="2176"/>
                </a:lnTo>
                <a:lnTo>
                  <a:pt x="2780" y="2168"/>
                </a:lnTo>
                <a:lnTo>
                  <a:pt x="2776" y="2162"/>
                </a:lnTo>
                <a:lnTo>
                  <a:pt x="2774" y="2158"/>
                </a:lnTo>
                <a:lnTo>
                  <a:pt x="2768" y="2154"/>
                </a:lnTo>
                <a:lnTo>
                  <a:pt x="2770" y="2152"/>
                </a:lnTo>
                <a:lnTo>
                  <a:pt x="2770" y="2148"/>
                </a:lnTo>
                <a:lnTo>
                  <a:pt x="2768" y="2144"/>
                </a:lnTo>
                <a:lnTo>
                  <a:pt x="2768" y="2140"/>
                </a:lnTo>
                <a:lnTo>
                  <a:pt x="2766" y="2140"/>
                </a:lnTo>
                <a:lnTo>
                  <a:pt x="2766" y="2138"/>
                </a:lnTo>
                <a:lnTo>
                  <a:pt x="2764" y="2138"/>
                </a:lnTo>
                <a:lnTo>
                  <a:pt x="2762" y="2140"/>
                </a:lnTo>
                <a:lnTo>
                  <a:pt x="2762" y="2142"/>
                </a:lnTo>
                <a:close/>
                <a:moveTo>
                  <a:pt x="800" y="2142"/>
                </a:moveTo>
                <a:lnTo>
                  <a:pt x="800" y="2142"/>
                </a:lnTo>
                <a:lnTo>
                  <a:pt x="800" y="2146"/>
                </a:lnTo>
                <a:lnTo>
                  <a:pt x="802" y="2150"/>
                </a:lnTo>
                <a:lnTo>
                  <a:pt x="804" y="2146"/>
                </a:lnTo>
                <a:lnTo>
                  <a:pt x="804" y="2142"/>
                </a:lnTo>
                <a:lnTo>
                  <a:pt x="802" y="2140"/>
                </a:lnTo>
                <a:lnTo>
                  <a:pt x="800" y="2142"/>
                </a:lnTo>
                <a:close/>
                <a:moveTo>
                  <a:pt x="4222" y="2144"/>
                </a:moveTo>
                <a:lnTo>
                  <a:pt x="4222" y="2144"/>
                </a:lnTo>
                <a:lnTo>
                  <a:pt x="4220" y="2142"/>
                </a:lnTo>
                <a:lnTo>
                  <a:pt x="4218" y="2140"/>
                </a:lnTo>
                <a:lnTo>
                  <a:pt x="4218" y="2144"/>
                </a:lnTo>
                <a:lnTo>
                  <a:pt x="4222" y="2144"/>
                </a:lnTo>
                <a:close/>
                <a:moveTo>
                  <a:pt x="1060" y="2148"/>
                </a:moveTo>
                <a:lnTo>
                  <a:pt x="1060" y="2148"/>
                </a:lnTo>
                <a:lnTo>
                  <a:pt x="1062" y="2152"/>
                </a:lnTo>
                <a:lnTo>
                  <a:pt x="1064" y="2156"/>
                </a:lnTo>
                <a:lnTo>
                  <a:pt x="1070" y="2162"/>
                </a:lnTo>
                <a:lnTo>
                  <a:pt x="1072" y="2158"/>
                </a:lnTo>
                <a:lnTo>
                  <a:pt x="1074" y="2152"/>
                </a:lnTo>
                <a:lnTo>
                  <a:pt x="1074" y="2146"/>
                </a:lnTo>
                <a:lnTo>
                  <a:pt x="1074" y="2144"/>
                </a:lnTo>
                <a:lnTo>
                  <a:pt x="1070" y="2142"/>
                </a:lnTo>
                <a:lnTo>
                  <a:pt x="1066" y="2144"/>
                </a:lnTo>
                <a:lnTo>
                  <a:pt x="1060" y="2148"/>
                </a:lnTo>
                <a:close/>
                <a:moveTo>
                  <a:pt x="3074" y="2144"/>
                </a:moveTo>
                <a:lnTo>
                  <a:pt x="3074" y="2144"/>
                </a:lnTo>
                <a:lnTo>
                  <a:pt x="3074" y="2146"/>
                </a:lnTo>
                <a:lnTo>
                  <a:pt x="3076" y="2146"/>
                </a:lnTo>
                <a:lnTo>
                  <a:pt x="3078" y="2146"/>
                </a:lnTo>
                <a:lnTo>
                  <a:pt x="3078" y="2144"/>
                </a:lnTo>
                <a:lnTo>
                  <a:pt x="3076" y="2142"/>
                </a:lnTo>
                <a:lnTo>
                  <a:pt x="3074" y="2144"/>
                </a:lnTo>
                <a:close/>
                <a:moveTo>
                  <a:pt x="4566" y="2166"/>
                </a:moveTo>
                <a:lnTo>
                  <a:pt x="4566" y="2166"/>
                </a:lnTo>
                <a:lnTo>
                  <a:pt x="4578" y="2162"/>
                </a:lnTo>
                <a:lnTo>
                  <a:pt x="4578" y="2158"/>
                </a:lnTo>
                <a:lnTo>
                  <a:pt x="4576" y="2154"/>
                </a:lnTo>
                <a:lnTo>
                  <a:pt x="4572" y="2152"/>
                </a:lnTo>
                <a:lnTo>
                  <a:pt x="4570" y="2150"/>
                </a:lnTo>
                <a:lnTo>
                  <a:pt x="4568" y="2144"/>
                </a:lnTo>
                <a:lnTo>
                  <a:pt x="4564" y="2144"/>
                </a:lnTo>
                <a:lnTo>
                  <a:pt x="4562" y="2146"/>
                </a:lnTo>
                <a:lnTo>
                  <a:pt x="4560" y="2150"/>
                </a:lnTo>
                <a:lnTo>
                  <a:pt x="4558" y="2154"/>
                </a:lnTo>
                <a:lnTo>
                  <a:pt x="4560" y="2160"/>
                </a:lnTo>
                <a:lnTo>
                  <a:pt x="4562" y="2164"/>
                </a:lnTo>
                <a:lnTo>
                  <a:pt x="4566" y="2166"/>
                </a:lnTo>
                <a:close/>
                <a:moveTo>
                  <a:pt x="3880" y="2156"/>
                </a:moveTo>
                <a:lnTo>
                  <a:pt x="3880" y="2156"/>
                </a:lnTo>
                <a:lnTo>
                  <a:pt x="3882" y="2158"/>
                </a:lnTo>
                <a:lnTo>
                  <a:pt x="3884" y="2162"/>
                </a:lnTo>
                <a:lnTo>
                  <a:pt x="3886" y="2168"/>
                </a:lnTo>
                <a:lnTo>
                  <a:pt x="3888" y="2176"/>
                </a:lnTo>
                <a:lnTo>
                  <a:pt x="3890" y="2184"/>
                </a:lnTo>
                <a:lnTo>
                  <a:pt x="3886" y="2186"/>
                </a:lnTo>
                <a:lnTo>
                  <a:pt x="3886" y="2190"/>
                </a:lnTo>
                <a:lnTo>
                  <a:pt x="3888" y="2196"/>
                </a:lnTo>
                <a:lnTo>
                  <a:pt x="3892" y="2202"/>
                </a:lnTo>
                <a:lnTo>
                  <a:pt x="3892" y="2206"/>
                </a:lnTo>
                <a:lnTo>
                  <a:pt x="3892" y="2208"/>
                </a:lnTo>
                <a:lnTo>
                  <a:pt x="3904" y="2218"/>
                </a:lnTo>
                <a:lnTo>
                  <a:pt x="3908" y="2222"/>
                </a:lnTo>
                <a:lnTo>
                  <a:pt x="3910" y="2228"/>
                </a:lnTo>
                <a:lnTo>
                  <a:pt x="3912" y="2230"/>
                </a:lnTo>
                <a:lnTo>
                  <a:pt x="3914" y="2230"/>
                </a:lnTo>
                <a:lnTo>
                  <a:pt x="3916" y="2230"/>
                </a:lnTo>
                <a:lnTo>
                  <a:pt x="3918" y="2230"/>
                </a:lnTo>
                <a:lnTo>
                  <a:pt x="3918" y="2226"/>
                </a:lnTo>
                <a:lnTo>
                  <a:pt x="3914" y="2222"/>
                </a:lnTo>
                <a:lnTo>
                  <a:pt x="3914" y="2218"/>
                </a:lnTo>
                <a:lnTo>
                  <a:pt x="3916" y="2214"/>
                </a:lnTo>
                <a:lnTo>
                  <a:pt x="3920" y="2212"/>
                </a:lnTo>
                <a:lnTo>
                  <a:pt x="3914" y="2206"/>
                </a:lnTo>
                <a:lnTo>
                  <a:pt x="3910" y="2198"/>
                </a:lnTo>
                <a:lnTo>
                  <a:pt x="3906" y="2190"/>
                </a:lnTo>
                <a:lnTo>
                  <a:pt x="3900" y="2184"/>
                </a:lnTo>
                <a:lnTo>
                  <a:pt x="3902" y="2182"/>
                </a:lnTo>
                <a:lnTo>
                  <a:pt x="3902" y="2178"/>
                </a:lnTo>
                <a:lnTo>
                  <a:pt x="3898" y="2176"/>
                </a:lnTo>
                <a:lnTo>
                  <a:pt x="3896" y="2172"/>
                </a:lnTo>
                <a:lnTo>
                  <a:pt x="3896" y="2160"/>
                </a:lnTo>
                <a:lnTo>
                  <a:pt x="3892" y="2158"/>
                </a:lnTo>
                <a:lnTo>
                  <a:pt x="3890" y="2154"/>
                </a:lnTo>
                <a:lnTo>
                  <a:pt x="3886" y="2146"/>
                </a:lnTo>
                <a:lnTo>
                  <a:pt x="3880" y="2146"/>
                </a:lnTo>
                <a:lnTo>
                  <a:pt x="3880" y="2156"/>
                </a:lnTo>
                <a:close/>
                <a:moveTo>
                  <a:pt x="1980" y="2158"/>
                </a:moveTo>
                <a:lnTo>
                  <a:pt x="1980" y="2158"/>
                </a:lnTo>
                <a:lnTo>
                  <a:pt x="1984" y="2160"/>
                </a:lnTo>
                <a:lnTo>
                  <a:pt x="1988" y="2162"/>
                </a:lnTo>
                <a:lnTo>
                  <a:pt x="1986" y="2158"/>
                </a:lnTo>
                <a:lnTo>
                  <a:pt x="1986" y="2156"/>
                </a:lnTo>
                <a:lnTo>
                  <a:pt x="1984" y="2154"/>
                </a:lnTo>
                <a:lnTo>
                  <a:pt x="1982" y="2156"/>
                </a:lnTo>
                <a:lnTo>
                  <a:pt x="1980" y="2158"/>
                </a:lnTo>
                <a:close/>
                <a:moveTo>
                  <a:pt x="3088" y="2160"/>
                </a:moveTo>
                <a:lnTo>
                  <a:pt x="3088" y="2160"/>
                </a:lnTo>
                <a:lnTo>
                  <a:pt x="3092" y="2172"/>
                </a:lnTo>
                <a:lnTo>
                  <a:pt x="3096" y="2174"/>
                </a:lnTo>
                <a:lnTo>
                  <a:pt x="3098" y="2176"/>
                </a:lnTo>
                <a:lnTo>
                  <a:pt x="3104" y="2174"/>
                </a:lnTo>
                <a:lnTo>
                  <a:pt x="3106" y="2170"/>
                </a:lnTo>
                <a:lnTo>
                  <a:pt x="3106" y="2166"/>
                </a:lnTo>
                <a:lnTo>
                  <a:pt x="3104" y="2162"/>
                </a:lnTo>
                <a:lnTo>
                  <a:pt x="3102" y="2158"/>
                </a:lnTo>
                <a:lnTo>
                  <a:pt x="3098" y="2156"/>
                </a:lnTo>
                <a:lnTo>
                  <a:pt x="3094" y="2158"/>
                </a:lnTo>
                <a:lnTo>
                  <a:pt x="3088" y="2160"/>
                </a:lnTo>
                <a:close/>
                <a:moveTo>
                  <a:pt x="3418" y="2162"/>
                </a:moveTo>
                <a:lnTo>
                  <a:pt x="3418" y="2162"/>
                </a:lnTo>
                <a:lnTo>
                  <a:pt x="3422" y="2166"/>
                </a:lnTo>
                <a:lnTo>
                  <a:pt x="3426" y="2168"/>
                </a:lnTo>
                <a:lnTo>
                  <a:pt x="3426" y="2164"/>
                </a:lnTo>
                <a:lnTo>
                  <a:pt x="3426" y="2160"/>
                </a:lnTo>
                <a:lnTo>
                  <a:pt x="3420" y="2160"/>
                </a:lnTo>
                <a:lnTo>
                  <a:pt x="3418" y="2160"/>
                </a:lnTo>
                <a:lnTo>
                  <a:pt x="3418" y="2162"/>
                </a:lnTo>
                <a:close/>
                <a:moveTo>
                  <a:pt x="888" y="2170"/>
                </a:moveTo>
                <a:lnTo>
                  <a:pt x="888" y="2170"/>
                </a:lnTo>
                <a:lnTo>
                  <a:pt x="888" y="2168"/>
                </a:lnTo>
                <a:lnTo>
                  <a:pt x="890" y="2166"/>
                </a:lnTo>
                <a:lnTo>
                  <a:pt x="892" y="2164"/>
                </a:lnTo>
                <a:lnTo>
                  <a:pt x="890" y="2162"/>
                </a:lnTo>
                <a:lnTo>
                  <a:pt x="888" y="2162"/>
                </a:lnTo>
                <a:lnTo>
                  <a:pt x="884" y="2164"/>
                </a:lnTo>
                <a:lnTo>
                  <a:pt x="882" y="2170"/>
                </a:lnTo>
                <a:lnTo>
                  <a:pt x="882" y="2178"/>
                </a:lnTo>
                <a:lnTo>
                  <a:pt x="884" y="2184"/>
                </a:lnTo>
                <a:lnTo>
                  <a:pt x="894" y="2178"/>
                </a:lnTo>
                <a:lnTo>
                  <a:pt x="898" y="2174"/>
                </a:lnTo>
                <a:lnTo>
                  <a:pt x="904" y="2172"/>
                </a:lnTo>
                <a:lnTo>
                  <a:pt x="902" y="2168"/>
                </a:lnTo>
                <a:lnTo>
                  <a:pt x="902" y="2164"/>
                </a:lnTo>
                <a:lnTo>
                  <a:pt x="894" y="2164"/>
                </a:lnTo>
                <a:lnTo>
                  <a:pt x="894" y="2168"/>
                </a:lnTo>
                <a:lnTo>
                  <a:pt x="896" y="2172"/>
                </a:lnTo>
                <a:lnTo>
                  <a:pt x="894" y="2170"/>
                </a:lnTo>
                <a:lnTo>
                  <a:pt x="892" y="2170"/>
                </a:lnTo>
                <a:lnTo>
                  <a:pt x="888" y="2170"/>
                </a:lnTo>
                <a:close/>
                <a:moveTo>
                  <a:pt x="298" y="2170"/>
                </a:moveTo>
                <a:lnTo>
                  <a:pt x="298" y="2170"/>
                </a:lnTo>
                <a:lnTo>
                  <a:pt x="292" y="2164"/>
                </a:lnTo>
                <a:lnTo>
                  <a:pt x="286" y="2162"/>
                </a:lnTo>
                <a:lnTo>
                  <a:pt x="280" y="2162"/>
                </a:lnTo>
                <a:lnTo>
                  <a:pt x="282" y="2166"/>
                </a:lnTo>
                <a:lnTo>
                  <a:pt x="288" y="2168"/>
                </a:lnTo>
                <a:lnTo>
                  <a:pt x="298" y="2170"/>
                </a:lnTo>
                <a:close/>
                <a:moveTo>
                  <a:pt x="4104" y="2170"/>
                </a:moveTo>
                <a:lnTo>
                  <a:pt x="4104" y="2170"/>
                </a:lnTo>
                <a:lnTo>
                  <a:pt x="4104" y="2166"/>
                </a:lnTo>
                <a:lnTo>
                  <a:pt x="4104" y="2164"/>
                </a:lnTo>
                <a:lnTo>
                  <a:pt x="4102" y="2164"/>
                </a:lnTo>
                <a:lnTo>
                  <a:pt x="4100" y="2168"/>
                </a:lnTo>
                <a:lnTo>
                  <a:pt x="4102" y="2170"/>
                </a:lnTo>
                <a:lnTo>
                  <a:pt x="4104" y="2170"/>
                </a:lnTo>
                <a:close/>
                <a:moveTo>
                  <a:pt x="4616" y="2172"/>
                </a:moveTo>
                <a:lnTo>
                  <a:pt x="4616" y="2172"/>
                </a:lnTo>
                <a:lnTo>
                  <a:pt x="4618" y="2170"/>
                </a:lnTo>
                <a:lnTo>
                  <a:pt x="4618" y="2168"/>
                </a:lnTo>
                <a:lnTo>
                  <a:pt x="4616" y="2166"/>
                </a:lnTo>
                <a:lnTo>
                  <a:pt x="4614" y="2166"/>
                </a:lnTo>
                <a:lnTo>
                  <a:pt x="4614" y="2170"/>
                </a:lnTo>
                <a:lnTo>
                  <a:pt x="4614" y="2172"/>
                </a:lnTo>
                <a:lnTo>
                  <a:pt x="4616" y="2172"/>
                </a:lnTo>
                <a:close/>
                <a:moveTo>
                  <a:pt x="2700" y="2172"/>
                </a:moveTo>
                <a:lnTo>
                  <a:pt x="2700" y="2172"/>
                </a:lnTo>
                <a:lnTo>
                  <a:pt x="2700" y="2178"/>
                </a:lnTo>
                <a:lnTo>
                  <a:pt x="2702" y="2182"/>
                </a:lnTo>
                <a:lnTo>
                  <a:pt x="2706" y="2184"/>
                </a:lnTo>
                <a:lnTo>
                  <a:pt x="2710" y="2186"/>
                </a:lnTo>
                <a:lnTo>
                  <a:pt x="2708" y="2190"/>
                </a:lnTo>
                <a:lnTo>
                  <a:pt x="2708" y="2194"/>
                </a:lnTo>
                <a:lnTo>
                  <a:pt x="2710" y="2198"/>
                </a:lnTo>
                <a:lnTo>
                  <a:pt x="2714" y="2200"/>
                </a:lnTo>
                <a:lnTo>
                  <a:pt x="2720" y="2198"/>
                </a:lnTo>
                <a:lnTo>
                  <a:pt x="2722" y="2196"/>
                </a:lnTo>
                <a:lnTo>
                  <a:pt x="2724" y="2192"/>
                </a:lnTo>
                <a:lnTo>
                  <a:pt x="2726" y="2186"/>
                </a:lnTo>
                <a:lnTo>
                  <a:pt x="2724" y="2182"/>
                </a:lnTo>
                <a:lnTo>
                  <a:pt x="2722" y="2180"/>
                </a:lnTo>
                <a:lnTo>
                  <a:pt x="2718" y="2180"/>
                </a:lnTo>
                <a:lnTo>
                  <a:pt x="2712" y="2180"/>
                </a:lnTo>
                <a:lnTo>
                  <a:pt x="2712" y="2174"/>
                </a:lnTo>
                <a:lnTo>
                  <a:pt x="2712" y="2172"/>
                </a:lnTo>
                <a:lnTo>
                  <a:pt x="2710" y="2170"/>
                </a:lnTo>
                <a:lnTo>
                  <a:pt x="2700" y="2172"/>
                </a:lnTo>
                <a:close/>
                <a:moveTo>
                  <a:pt x="2328" y="2178"/>
                </a:moveTo>
                <a:lnTo>
                  <a:pt x="2328" y="2178"/>
                </a:lnTo>
                <a:lnTo>
                  <a:pt x="2334" y="2184"/>
                </a:lnTo>
                <a:lnTo>
                  <a:pt x="2340" y="2186"/>
                </a:lnTo>
                <a:lnTo>
                  <a:pt x="2344" y="2184"/>
                </a:lnTo>
                <a:lnTo>
                  <a:pt x="2348" y="2178"/>
                </a:lnTo>
                <a:lnTo>
                  <a:pt x="2346" y="2176"/>
                </a:lnTo>
                <a:lnTo>
                  <a:pt x="2344" y="2174"/>
                </a:lnTo>
                <a:lnTo>
                  <a:pt x="2338" y="2172"/>
                </a:lnTo>
                <a:lnTo>
                  <a:pt x="2332" y="2174"/>
                </a:lnTo>
                <a:lnTo>
                  <a:pt x="2330" y="2176"/>
                </a:lnTo>
                <a:lnTo>
                  <a:pt x="2328" y="2178"/>
                </a:lnTo>
                <a:close/>
                <a:moveTo>
                  <a:pt x="3356" y="2176"/>
                </a:moveTo>
                <a:lnTo>
                  <a:pt x="3356" y="2176"/>
                </a:lnTo>
                <a:lnTo>
                  <a:pt x="3354" y="2172"/>
                </a:lnTo>
                <a:lnTo>
                  <a:pt x="3352" y="2172"/>
                </a:lnTo>
                <a:lnTo>
                  <a:pt x="3352" y="2174"/>
                </a:lnTo>
                <a:lnTo>
                  <a:pt x="3354" y="2176"/>
                </a:lnTo>
                <a:lnTo>
                  <a:pt x="3356" y="2176"/>
                </a:lnTo>
                <a:close/>
                <a:moveTo>
                  <a:pt x="1488" y="2178"/>
                </a:moveTo>
                <a:lnTo>
                  <a:pt x="1488" y="2178"/>
                </a:lnTo>
                <a:lnTo>
                  <a:pt x="1492" y="2178"/>
                </a:lnTo>
                <a:lnTo>
                  <a:pt x="1494" y="2176"/>
                </a:lnTo>
                <a:lnTo>
                  <a:pt x="1494" y="2174"/>
                </a:lnTo>
                <a:lnTo>
                  <a:pt x="1492" y="2172"/>
                </a:lnTo>
                <a:lnTo>
                  <a:pt x="1490" y="2174"/>
                </a:lnTo>
                <a:lnTo>
                  <a:pt x="1488" y="2176"/>
                </a:lnTo>
                <a:lnTo>
                  <a:pt x="1488" y="2178"/>
                </a:lnTo>
                <a:close/>
                <a:moveTo>
                  <a:pt x="3234" y="2178"/>
                </a:moveTo>
                <a:lnTo>
                  <a:pt x="3234" y="2178"/>
                </a:lnTo>
                <a:lnTo>
                  <a:pt x="3238" y="2178"/>
                </a:lnTo>
                <a:lnTo>
                  <a:pt x="3238" y="2176"/>
                </a:lnTo>
                <a:lnTo>
                  <a:pt x="3238" y="2174"/>
                </a:lnTo>
                <a:lnTo>
                  <a:pt x="3236" y="2172"/>
                </a:lnTo>
                <a:lnTo>
                  <a:pt x="3234" y="2172"/>
                </a:lnTo>
                <a:lnTo>
                  <a:pt x="3234" y="2174"/>
                </a:lnTo>
                <a:lnTo>
                  <a:pt x="3234" y="2178"/>
                </a:lnTo>
                <a:close/>
                <a:moveTo>
                  <a:pt x="3972" y="2178"/>
                </a:moveTo>
                <a:lnTo>
                  <a:pt x="3972" y="2178"/>
                </a:lnTo>
                <a:lnTo>
                  <a:pt x="3970" y="2186"/>
                </a:lnTo>
                <a:lnTo>
                  <a:pt x="3970" y="2190"/>
                </a:lnTo>
                <a:lnTo>
                  <a:pt x="3972" y="2192"/>
                </a:lnTo>
                <a:lnTo>
                  <a:pt x="3978" y="2192"/>
                </a:lnTo>
                <a:lnTo>
                  <a:pt x="3982" y="2192"/>
                </a:lnTo>
                <a:lnTo>
                  <a:pt x="3988" y="2190"/>
                </a:lnTo>
                <a:lnTo>
                  <a:pt x="3992" y="2192"/>
                </a:lnTo>
                <a:lnTo>
                  <a:pt x="3994" y="2182"/>
                </a:lnTo>
                <a:lnTo>
                  <a:pt x="3994" y="2178"/>
                </a:lnTo>
                <a:lnTo>
                  <a:pt x="3992" y="2174"/>
                </a:lnTo>
                <a:lnTo>
                  <a:pt x="3986" y="2174"/>
                </a:lnTo>
                <a:lnTo>
                  <a:pt x="3982" y="2174"/>
                </a:lnTo>
                <a:lnTo>
                  <a:pt x="3972" y="2178"/>
                </a:lnTo>
                <a:close/>
                <a:moveTo>
                  <a:pt x="1056" y="2178"/>
                </a:moveTo>
                <a:lnTo>
                  <a:pt x="1056" y="2178"/>
                </a:lnTo>
                <a:lnTo>
                  <a:pt x="1058" y="2180"/>
                </a:lnTo>
                <a:lnTo>
                  <a:pt x="1058" y="2182"/>
                </a:lnTo>
                <a:lnTo>
                  <a:pt x="1060" y="2182"/>
                </a:lnTo>
                <a:lnTo>
                  <a:pt x="1060" y="2184"/>
                </a:lnTo>
                <a:lnTo>
                  <a:pt x="1064" y="2184"/>
                </a:lnTo>
                <a:lnTo>
                  <a:pt x="1066" y="2180"/>
                </a:lnTo>
                <a:lnTo>
                  <a:pt x="1064" y="2180"/>
                </a:lnTo>
                <a:lnTo>
                  <a:pt x="1064" y="2178"/>
                </a:lnTo>
                <a:lnTo>
                  <a:pt x="1062" y="2174"/>
                </a:lnTo>
                <a:lnTo>
                  <a:pt x="1060" y="2176"/>
                </a:lnTo>
                <a:lnTo>
                  <a:pt x="1056" y="2178"/>
                </a:lnTo>
                <a:close/>
                <a:moveTo>
                  <a:pt x="1716" y="2178"/>
                </a:moveTo>
                <a:lnTo>
                  <a:pt x="1716" y="2178"/>
                </a:lnTo>
                <a:lnTo>
                  <a:pt x="1714" y="2182"/>
                </a:lnTo>
                <a:lnTo>
                  <a:pt x="1716" y="2186"/>
                </a:lnTo>
                <a:lnTo>
                  <a:pt x="1718" y="2190"/>
                </a:lnTo>
                <a:lnTo>
                  <a:pt x="1722" y="2192"/>
                </a:lnTo>
                <a:lnTo>
                  <a:pt x="1726" y="2190"/>
                </a:lnTo>
                <a:lnTo>
                  <a:pt x="1730" y="2192"/>
                </a:lnTo>
                <a:lnTo>
                  <a:pt x="1730" y="2188"/>
                </a:lnTo>
                <a:lnTo>
                  <a:pt x="1730" y="2186"/>
                </a:lnTo>
                <a:lnTo>
                  <a:pt x="1728" y="2184"/>
                </a:lnTo>
                <a:lnTo>
                  <a:pt x="1726" y="2180"/>
                </a:lnTo>
                <a:lnTo>
                  <a:pt x="1722" y="2178"/>
                </a:lnTo>
                <a:lnTo>
                  <a:pt x="1716" y="2178"/>
                </a:lnTo>
                <a:close/>
                <a:moveTo>
                  <a:pt x="1910" y="2182"/>
                </a:moveTo>
                <a:lnTo>
                  <a:pt x="1910" y="2182"/>
                </a:lnTo>
                <a:lnTo>
                  <a:pt x="1912" y="2182"/>
                </a:lnTo>
                <a:lnTo>
                  <a:pt x="1914" y="2180"/>
                </a:lnTo>
                <a:lnTo>
                  <a:pt x="1912" y="2178"/>
                </a:lnTo>
                <a:lnTo>
                  <a:pt x="1910" y="2178"/>
                </a:lnTo>
                <a:lnTo>
                  <a:pt x="1910" y="2182"/>
                </a:lnTo>
                <a:close/>
                <a:moveTo>
                  <a:pt x="2598" y="2180"/>
                </a:moveTo>
                <a:lnTo>
                  <a:pt x="2598" y="2180"/>
                </a:lnTo>
                <a:lnTo>
                  <a:pt x="2602" y="2182"/>
                </a:lnTo>
                <a:lnTo>
                  <a:pt x="2602" y="2178"/>
                </a:lnTo>
                <a:lnTo>
                  <a:pt x="2600" y="2178"/>
                </a:lnTo>
                <a:lnTo>
                  <a:pt x="2598" y="2180"/>
                </a:lnTo>
                <a:close/>
                <a:moveTo>
                  <a:pt x="972" y="2204"/>
                </a:moveTo>
                <a:lnTo>
                  <a:pt x="972" y="2204"/>
                </a:lnTo>
                <a:lnTo>
                  <a:pt x="970" y="2204"/>
                </a:lnTo>
                <a:lnTo>
                  <a:pt x="974" y="2204"/>
                </a:lnTo>
                <a:lnTo>
                  <a:pt x="978" y="2204"/>
                </a:lnTo>
                <a:lnTo>
                  <a:pt x="980" y="2202"/>
                </a:lnTo>
                <a:lnTo>
                  <a:pt x="984" y="2200"/>
                </a:lnTo>
                <a:lnTo>
                  <a:pt x="990" y="2196"/>
                </a:lnTo>
                <a:lnTo>
                  <a:pt x="986" y="2186"/>
                </a:lnTo>
                <a:lnTo>
                  <a:pt x="978" y="2178"/>
                </a:lnTo>
                <a:lnTo>
                  <a:pt x="972" y="2180"/>
                </a:lnTo>
                <a:lnTo>
                  <a:pt x="966" y="2180"/>
                </a:lnTo>
                <a:lnTo>
                  <a:pt x="966" y="2186"/>
                </a:lnTo>
                <a:lnTo>
                  <a:pt x="966" y="2194"/>
                </a:lnTo>
                <a:lnTo>
                  <a:pt x="968" y="2200"/>
                </a:lnTo>
                <a:lnTo>
                  <a:pt x="972" y="2204"/>
                </a:lnTo>
                <a:close/>
                <a:moveTo>
                  <a:pt x="2788" y="2188"/>
                </a:moveTo>
                <a:lnTo>
                  <a:pt x="2788" y="2188"/>
                </a:lnTo>
                <a:lnTo>
                  <a:pt x="2788" y="2184"/>
                </a:lnTo>
                <a:lnTo>
                  <a:pt x="2784" y="2184"/>
                </a:lnTo>
                <a:lnTo>
                  <a:pt x="2784" y="2188"/>
                </a:lnTo>
                <a:lnTo>
                  <a:pt x="2786" y="2188"/>
                </a:lnTo>
                <a:lnTo>
                  <a:pt x="2786" y="2190"/>
                </a:lnTo>
                <a:lnTo>
                  <a:pt x="2788" y="2192"/>
                </a:lnTo>
                <a:lnTo>
                  <a:pt x="2790" y="2192"/>
                </a:lnTo>
                <a:lnTo>
                  <a:pt x="2788" y="2190"/>
                </a:lnTo>
                <a:lnTo>
                  <a:pt x="2786" y="2188"/>
                </a:lnTo>
                <a:lnTo>
                  <a:pt x="2786" y="2186"/>
                </a:lnTo>
                <a:lnTo>
                  <a:pt x="2788" y="2188"/>
                </a:lnTo>
                <a:close/>
                <a:moveTo>
                  <a:pt x="952" y="2190"/>
                </a:moveTo>
                <a:lnTo>
                  <a:pt x="952" y="2190"/>
                </a:lnTo>
                <a:lnTo>
                  <a:pt x="950" y="2196"/>
                </a:lnTo>
                <a:lnTo>
                  <a:pt x="952" y="2198"/>
                </a:lnTo>
                <a:lnTo>
                  <a:pt x="956" y="2200"/>
                </a:lnTo>
                <a:lnTo>
                  <a:pt x="958" y="2194"/>
                </a:lnTo>
                <a:lnTo>
                  <a:pt x="958" y="2188"/>
                </a:lnTo>
                <a:lnTo>
                  <a:pt x="954" y="2188"/>
                </a:lnTo>
                <a:lnTo>
                  <a:pt x="952" y="2190"/>
                </a:lnTo>
                <a:close/>
                <a:moveTo>
                  <a:pt x="4392" y="2198"/>
                </a:moveTo>
                <a:lnTo>
                  <a:pt x="4392" y="2198"/>
                </a:lnTo>
                <a:lnTo>
                  <a:pt x="4392" y="2192"/>
                </a:lnTo>
                <a:lnTo>
                  <a:pt x="4390" y="2190"/>
                </a:lnTo>
                <a:lnTo>
                  <a:pt x="4388" y="2190"/>
                </a:lnTo>
                <a:lnTo>
                  <a:pt x="4388" y="2194"/>
                </a:lnTo>
                <a:lnTo>
                  <a:pt x="4388" y="2196"/>
                </a:lnTo>
                <a:lnTo>
                  <a:pt x="4392" y="2198"/>
                </a:lnTo>
                <a:close/>
                <a:moveTo>
                  <a:pt x="2756" y="2204"/>
                </a:moveTo>
                <a:lnTo>
                  <a:pt x="2756" y="2204"/>
                </a:lnTo>
                <a:lnTo>
                  <a:pt x="2758" y="2208"/>
                </a:lnTo>
                <a:lnTo>
                  <a:pt x="2762" y="2210"/>
                </a:lnTo>
                <a:lnTo>
                  <a:pt x="2772" y="2212"/>
                </a:lnTo>
                <a:lnTo>
                  <a:pt x="2774" y="2202"/>
                </a:lnTo>
                <a:lnTo>
                  <a:pt x="2776" y="2198"/>
                </a:lnTo>
                <a:lnTo>
                  <a:pt x="2774" y="2194"/>
                </a:lnTo>
                <a:lnTo>
                  <a:pt x="2756" y="2190"/>
                </a:lnTo>
                <a:lnTo>
                  <a:pt x="2758" y="2198"/>
                </a:lnTo>
                <a:lnTo>
                  <a:pt x="2758" y="2202"/>
                </a:lnTo>
                <a:lnTo>
                  <a:pt x="2756" y="2204"/>
                </a:lnTo>
                <a:close/>
                <a:moveTo>
                  <a:pt x="3718" y="2200"/>
                </a:moveTo>
                <a:lnTo>
                  <a:pt x="3718" y="2200"/>
                </a:lnTo>
                <a:lnTo>
                  <a:pt x="3718" y="2206"/>
                </a:lnTo>
                <a:lnTo>
                  <a:pt x="3716" y="2208"/>
                </a:lnTo>
                <a:lnTo>
                  <a:pt x="3710" y="2214"/>
                </a:lnTo>
                <a:lnTo>
                  <a:pt x="3722" y="2230"/>
                </a:lnTo>
                <a:lnTo>
                  <a:pt x="3726" y="2228"/>
                </a:lnTo>
                <a:lnTo>
                  <a:pt x="3730" y="2228"/>
                </a:lnTo>
                <a:lnTo>
                  <a:pt x="3734" y="2228"/>
                </a:lnTo>
                <a:lnTo>
                  <a:pt x="3738" y="2230"/>
                </a:lnTo>
                <a:lnTo>
                  <a:pt x="3742" y="2230"/>
                </a:lnTo>
                <a:lnTo>
                  <a:pt x="3746" y="2226"/>
                </a:lnTo>
                <a:lnTo>
                  <a:pt x="3748" y="2224"/>
                </a:lnTo>
                <a:lnTo>
                  <a:pt x="3754" y="2224"/>
                </a:lnTo>
                <a:lnTo>
                  <a:pt x="3754" y="2218"/>
                </a:lnTo>
                <a:lnTo>
                  <a:pt x="3754" y="2214"/>
                </a:lnTo>
                <a:lnTo>
                  <a:pt x="3750" y="2208"/>
                </a:lnTo>
                <a:lnTo>
                  <a:pt x="3748" y="2202"/>
                </a:lnTo>
                <a:lnTo>
                  <a:pt x="3748" y="2198"/>
                </a:lnTo>
                <a:lnTo>
                  <a:pt x="3750" y="2196"/>
                </a:lnTo>
                <a:lnTo>
                  <a:pt x="3748" y="2194"/>
                </a:lnTo>
                <a:lnTo>
                  <a:pt x="3744" y="2192"/>
                </a:lnTo>
                <a:lnTo>
                  <a:pt x="3736" y="2196"/>
                </a:lnTo>
                <a:lnTo>
                  <a:pt x="3736" y="2194"/>
                </a:lnTo>
                <a:lnTo>
                  <a:pt x="3734" y="2192"/>
                </a:lnTo>
                <a:lnTo>
                  <a:pt x="3726" y="2198"/>
                </a:lnTo>
                <a:lnTo>
                  <a:pt x="3722" y="2198"/>
                </a:lnTo>
                <a:lnTo>
                  <a:pt x="3718" y="2200"/>
                </a:lnTo>
                <a:close/>
                <a:moveTo>
                  <a:pt x="1408" y="2204"/>
                </a:moveTo>
                <a:lnTo>
                  <a:pt x="1408" y="2204"/>
                </a:lnTo>
                <a:lnTo>
                  <a:pt x="1410" y="2200"/>
                </a:lnTo>
                <a:lnTo>
                  <a:pt x="1408" y="2196"/>
                </a:lnTo>
                <a:lnTo>
                  <a:pt x="1406" y="2196"/>
                </a:lnTo>
                <a:lnTo>
                  <a:pt x="1404" y="2202"/>
                </a:lnTo>
                <a:lnTo>
                  <a:pt x="1406" y="2204"/>
                </a:lnTo>
                <a:lnTo>
                  <a:pt x="1408" y="2204"/>
                </a:lnTo>
                <a:close/>
                <a:moveTo>
                  <a:pt x="2798" y="2202"/>
                </a:moveTo>
                <a:lnTo>
                  <a:pt x="2798" y="2202"/>
                </a:lnTo>
                <a:lnTo>
                  <a:pt x="2796" y="2200"/>
                </a:lnTo>
                <a:lnTo>
                  <a:pt x="2794" y="2196"/>
                </a:lnTo>
                <a:lnTo>
                  <a:pt x="2792" y="2198"/>
                </a:lnTo>
                <a:lnTo>
                  <a:pt x="2792" y="2200"/>
                </a:lnTo>
                <a:lnTo>
                  <a:pt x="2794" y="2200"/>
                </a:lnTo>
                <a:lnTo>
                  <a:pt x="2796" y="2202"/>
                </a:lnTo>
                <a:lnTo>
                  <a:pt x="2798" y="2202"/>
                </a:lnTo>
                <a:close/>
                <a:moveTo>
                  <a:pt x="1388" y="2210"/>
                </a:moveTo>
                <a:lnTo>
                  <a:pt x="1388" y="2210"/>
                </a:lnTo>
                <a:lnTo>
                  <a:pt x="1392" y="2214"/>
                </a:lnTo>
                <a:lnTo>
                  <a:pt x="1396" y="2216"/>
                </a:lnTo>
                <a:lnTo>
                  <a:pt x="1398" y="2212"/>
                </a:lnTo>
                <a:lnTo>
                  <a:pt x="1400" y="2212"/>
                </a:lnTo>
                <a:lnTo>
                  <a:pt x="1402" y="2208"/>
                </a:lnTo>
                <a:lnTo>
                  <a:pt x="1400" y="2208"/>
                </a:lnTo>
                <a:lnTo>
                  <a:pt x="1398" y="2204"/>
                </a:lnTo>
                <a:lnTo>
                  <a:pt x="1398" y="2202"/>
                </a:lnTo>
                <a:lnTo>
                  <a:pt x="1400" y="2200"/>
                </a:lnTo>
                <a:lnTo>
                  <a:pt x="1398" y="2200"/>
                </a:lnTo>
                <a:lnTo>
                  <a:pt x="1398" y="2198"/>
                </a:lnTo>
                <a:lnTo>
                  <a:pt x="1396" y="2198"/>
                </a:lnTo>
                <a:lnTo>
                  <a:pt x="1394" y="2198"/>
                </a:lnTo>
                <a:lnTo>
                  <a:pt x="1394" y="2202"/>
                </a:lnTo>
                <a:lnTo>
                  <a:pt x="1392" y="2204"/>
                </a:lnTo>
                <a:lnTo>
                  <a:pt x="1388" y="2206"/>
                </a:lnTo>
                <a:lnTo>
                  <a:pt x="1388" y="2210"/>
                </a:lnTo>
                <a:close/>
                <a:moveTo>
                  <a:pt x="3484" y="2202"/>
                </a:moveTo>
                <a:lnTo>
                  <a:pt x="3484" y="2202"/>
                </a:lnTo>
                <a:lnTo>
                  <a:pt x="3488" y="2202"/>
                </a:lnTo>
                <a:lnTo>
                  <a:pt x="3486" y="2200"/>
                </a:lnTo>
                <a:lnTo>
                  <a:pt x="3484" y="2200"/>
                </a:lnTo>
                <a:lnTo>
                  <a:pt x="3484" y="2202"/>
                </a:lnTo>
                <a:close/>
                <a:moveTo>
                  <a:pt x="3182" y="2202"/>
                </a:moveTo>
                <a:lnTo>
                  <a:pt x="3182" y="2202"/>
                </a:lnTo>
                <a:lnTo>
                  <a:pt x="3184" y="2204"/>
                </a:lnTo>
                <a:lnTo>
                  <a:pt x="3186" y="2204"/>
                </a:lnTo>
                <a:lnTo>
                  <a:pt x="3186" y="2202"/>
                </a:lnTo>
                <a:lnTo>
                  <a:pt x="3184" y="2202"/>
                </a:lnTo>
                <a:lnTo>
                  <a:pt x="3182" y="2202"/>
                </a:lnTo>
                <a:close/>
                <a:moveTo>
                  <a:pt x="2662" y="2208"/>
                </a:moveTo>
                <a:lnTo>
                  <a:pt x="2662" y="2208"/>
                </a:lnTo>
                <a:lnTo>
                  <a:pt x="2666" y="2208"/>
                </a:lnTo>
                <a:lnTo>
                  <a:pt x="2666" y="2204"/>
                </a:lnTo>
                <a:lnTo>
                  <a:pt x="2664" y="2204"/>
                </a:lnTo>
                <a:lnTo>
                  <a:pt x="2662" y="2208"/>
                </a:lnTo>
                <a:close/>
                <a:moveTo>
                  <a:pt x="526" y="2216"/>
                </a:moveTo>
                <a:lnTo>
                  <a:pt x="526" y="2216"/>
                </a:lnTo>
                <a:lnTo>
                  <a:pt x="522" y="2216"/>
                </a:lnTo>
                <a:lnTo>
                  <a:pt x="520" y="2216"/>
                </a:lnTo>
                <a:lnTo>
                  <a:pt x="522" y="2220"/>
                </a:lnTo>
                <a:lnTo>
                  <a:pt x="524" y="2224"/>
                </a:lnTo>
                <a:lnTo>
                  <a:pt x="530" y="2220"/>
                </a:lnTo>
                <a:lnTo>
                  <a:pt x="532" y="2216"/>
                </a:lnTo>
                <a:lnTo>
                  <a:pt x="530" y="2214"/>
                </a:lnTo>
                <a:lnTo>
                  <a:pt x="530" y="2212"/>
                </a:lnTo>
                <a:lnTo>
                  <a:pt x="528" y="2210"/>
                </a:lnTo>
                <a:lnTo>
                  <a:pt x="526" y="2210"/>
                </a:lnTo>
                <a:lnTo>
                  <a:pt x="524" y="2214"/>
                </a:lnTo>
                <a:lnTo>
                  <a:pt x="526" y="2216"/>
                </a:lnTo>
                <a:close/>
                <a:moveTo>
                  <a:pt x="2568" y="2222"/>
                </a:moveTo>
                <a:lnTo>
                  <a:pt x="2568" y="2222"/>
                </a:lnTo>
                <a:lnTo>
                  <a:pt x="2572" y="2220"/>
                </a:lnTo>
                <a:lnTo>
                  <a:pt x="2576" y="2218"/>
                </a:lnTo>
                <a:lnTo>
                  <a:pt x="2574" y="2214"/>
                </a:lnTo>
                <a:lnTo>
                  <a:pt x="2574" y="2212"/>
                </a:lnTo>
                <a:lnTo>
                  <a:pt x="2568" y="2210"/>
                </a:lnTo>
                <a:lnTo>
                  <a:pt x="2566" y="2216"/>
                </a:lnTo>
                <a:lnTo>
                  <a:pt x="2566" y="2218"/>
                </a:lnTo>
                <a:lnTo>
                  <a:pt x="2568" y="2222"/>
                </a:lnTo>
                <a:close/>
                <a:moveTo>
                  <a:pt x="3500" y="2216"/>
                </a:moveTo>
                <a:lnTo>
                  <a:pt x="3500" y="2216"/>
                </a:lnTo>
                <a:lnTo>
                  <a:pt x="3502" y="2214"/>
                </a:lnTo>
                <a:lnTo>
                  <a:pt x="3504" y="2212"/>
                </a:lnTo>
                <a:lnTo>
                  <a:pt x="3500" y="2212"/>
                </a:lnTo>
                <a:lnTo>
                  <a:pt x="3500" y="2216"/>
                </a:lnTo>
                <a:close/>
                <a:moveTo>
                  <a:pt x="1560" y="2220"/>
                </a:moveTo>
                <a:lnTo>
                  <a:pt x="1560" y="2220"/>
                </a:lnTo>
                <a:lnTo>
                  <a:pt x="1562" y="2218"/>
                </a:lnTo>
                <a:lnTo>
                  <a:pt x="1562" y="2220"/>
                </a:lnTo>
                <a:lnTo>
                  <a:pt x="1564" y="2218"/>
                </a:lnTo>
                <a:lnTo>
                  <a:pt x="1562" y="2216"/>
                </a:lnTo>
                <a:lnTo>
                  <a:pt x="1562" y="2214"/>
                </a:lnTo>
                <a:lnTo>
                  <a:pt x="1562" y="2212"/>
                </a:lnTo>
                <a:lnTo>
                  <a:pt x="1560" y="2212"/>
                </a:lnTo>
                <a:lnTo>
                  <a:pt x="1560" y="2216"/>
                </a:lnTo>
                <a:lnTo>
                  <a:pt x="1560" y="2220"/>
                </a:lnTo>
                <a:close/>
                <a:moveTo>
                  <a:pt x="2446" y="2222"/>
                </a:moveTo>
                <a:lnTo>
                  <a:pt x="2446" y="2222"/>
                </a:lnTo>
                <a:lnTo>
                  <a:pt x="2442" y="2220"/>
                </a:lnTo>
                <a:lnTo>
                  <a:pt x="2440" y="2220"/>
                </a:lnTo>
                <a:lnTo>
                  <a:pt x="2442" y="2222"/>
                </a:lnTo>
                <a:lnTo>
                  <a:pt x="2444" y="2222"/>
                </a:lnTo>
                <a:lnTo>
                  <a:pt x="2446" y="2222"/>
                </a:lnTo>
                <a:close/>
                <a:moveTo>
                  <a:pt x="3944" y="2236"/>
                </a:moveTo>
                <a:lnTo>
                  <a:pt x="3944" y="2236"/>
                </a:lnTo>
                <a:lnTo>
                  <a:pt x="3950" y="2236"/>
                </a:lnTo>
                <a:lnTo>
                  <a:pt x="3956" y="2234"/>
                </a:lnTo>
                <a:lnTo>
                  <a:pt x="3956" y="2228"/>
                </a:lnTo>
                <a:lnTo>
                  <a:pt x="3956" y="2222"/>
                </a:lnTo>
                <a:lnTo>
                  <a:pt x="3954" y="2222"/>
                </a:lnTo>
                <a:lnTo>
                  <a:pt x="3952" y="2220"/>
                </a:lnTo>
                <a:lnTo>
                  <a:pt x="3950" y="2220"/>
                </a:lnTo>
                <a:lnTo>
                  <a:pt x="3946" y="2228"/>
                </a:lnTo>
                <a:lnTo>
                  <a:pt x="3944" y="2236"/>
                </a:lnTo>
                <a:close/>
                <a:moveTo>
                  <a:pt x="1564" y="2226"/>
                </a:moveTo>
                <a:lnTo>
                  <a:pt x="1564" y="2226"/>
                </a:lnTo>
                <a:lnTo>
                  <a:pt x="1568" y="2228"/>
                </a:lnTo>
                <a:lnTo>
                  <a:pt x="1570" y="2228"/>
                </a:lnTo>
                <a:lnTo>
                  <a:pt x="1572" y="2230"/>
                </a:lnTo>
                <a:lnTo>
                  <a:pt x="1572" y="2228"/>
                </a:lnTo>
                <a:lnTo>
                  <a:pt x="1574" y="2228"/>
                </a:lnTo>
                <a:lnTo>
                  <a:pt x="1576" y="2232"/>
                </a:lnTo>
                <a:lnTo>
                  <a:pt x="1580" y="2234"/>
                </a:lnTo>
                <a:lnTo>
                  <a:pt x="1574" y="2226"/>
                </a:lnTo>
                <a:lnTo>
                  <a:pt x="1570" y="2222"/>
                </a:lnTo>
                <a:lnTo>
                  <a:pt x="1566" y="2220"/>
                </a:lnTo>
                <a:lnTo>
                  <a:pt x="1566" y="2224"/>
                </a:lnTo>
                <a:lnTo>
                  <a:pt x="1564" y="2226"/>
                </a:lnTo>
                <a:close/>
                <a:moveTo>
                  <a:pt x="4258" y="2242"/>
                </a:moveTo>
                <a:lnTo>
                  <a:pt x="4258" y="2242"/>
                </a:lnTo>
                <a:lnTo>
                  <a:pt x="4266" y="2244"/>
                </a:lnTo>
                <a:lnTo>
                  <a:pt x="4274" y="2244"/>
                </a:lnTo>
                <a:lnTo>
                  <a:pt x="4276" y="2240"/>
                </a:lnTo>
                <a:lnTo>
                  <a:pt x="4276" y="2234"/>
                </a:lnTo>
                <a:lnTo>
                  <a:pt x="4274" y="2224"/>
                </a:lnTo>
                <a:lnTo>
                  <a:pt x="4266" y="2224"/>
                </a:lnTo>
                <a:lnTo>
                  <a:pt x="4262" y="2226"/>
                </a:lnTo>
                <a:lnTo>
                  <a:pt x="4258" y="2232"/>
                </a:lnTo>
                <a:lnTo>
                  <a:pt x="4258" y="2242"/>
                </a:lnTo>
                <a:close/>
                <a:moveTo>
                  <a:pt x="1190" y="2230"/>
                </a:moveTo>
                <a:lnTo>
                  <a:pt x="1190" y="2230"/>
                </a:lnTo>
                <a:lnTo>
                  <a:pt x="1194" y="2230"/>
                </a:lnTo>
                <a:lnTo>
                  <a:pt x="1194" y="2226"/>
                </a:lnTo>
                <a:lnTo>
                  <a:pt x="1192" y="2226"/>
                </a:lnTo>
                <a:lnTo>
                  <a:pt x="1190" y="2230"/>
                </a:lnTo>
                <a:close/>
                <a:moveTo>
                  <a:pt x="4064" y="2238"/>
                </a:moveTo>
                <a:lnTo>
                  <a:pt x="4064" y="2238"/>
                </a:lnTo>
                <a:lnTo>
                  <a:pt x="4066" y="2238"/>
                </a:lnTo>
                <a:lnTo>
                  <a:pt x="4066" y="2240"/>
                </a:lnTo>
                <a:lnTo>
                  <a:pt x="4068" y="2240"/>
                </a:lnTo>
                <a:lnTo>
                  <a:pt x="4068" y="2238"/>
                </a:lnTo>
                <a:lnTo>
                  <a:pt x="4068" y="2236"/>
                </a:lnTo>
                <a:lnTo>
                  <a:pt x="4066" y="2234"/>
                </a:lnTo>
                <a:lnTo>
                  <a:pt x="4064" y="2236"/>
                </a:lnTo>
                <a:lnTo>
                  <a:pt x="4064" y="2238"/>
                </a:lnTo>
                <a:close/>
                <a:moveTo>
                  <a:pt x="618" y="2256"/>
                </a:moveTo>
                <a:lnTo>
                  <a:pt x="618" y="2256"/>
                </a:lnTo>
                <a:lnTo>
                  <a:pt x="630" y="2252"/>
                </a:lnTo>
                <a:lnTo>
                  <a:pt x="630" y="2246"/>
                </a:lnTo>
                <a:lnTo>
                  <a:pt x="628" y="2242"/>
                </a:lnTo>
                <a:lnTo>
                  <a:pt x="624" y="2238"/>
                </a:lnTo>
                <a:lnTo>
                  <a:pt x="618" y="2236"/>
                </a:lnTo>
                <a:lnTo>
                  <a:pt x="614" y="2242"/>
                </a:lnTo>
                <a:lnTo>
                  <a:pt x="614" y="2246"/>
                </a:lnTo>
                <a:lnTo>
                  <a:pt x="614" y="2252"/>
                </a:lnTo>
                <a:lnTo>
                  <a:pt x="618" y="2256"/>
                </a:lnTo>
                <a:close/>
                <a:moveTo>
                  <a:pt x="3752" y="2240"/>
                </a:moveTo>
                <a:lnTo>
                  <a:pt x="3752" y="2240"/>
                </a:lnTo>
                <a:lnTo>
                  <a:pt x="3752" y="2236"/>
                </a:lnTo>
                <a:lnTo>
                  <a:pt x="3748" y="2236"/>
                </a:lnTo>
                <a:lnTo>
                  <a:pt x="3748" y="2240"/>
                </a:lnTo>
                <a:lnTo>
                  <a:pt x="3750" y="2240"/>
                </a:lnTo>
                <a:lnTo>
                  <a:pt x="3752" y="2240"/>
                </a:lnTo>
                <a:close/>
                <a:moveTo>
                  <a:pt x="2610" y="2244"/>
                </a:moveTo>
                <a:lnTo>
                  <a:pt x="2610" y="2244"/>
                </a:lnTo>
                <a:lnTo>
                  <a:pt x="2612" y="2254"/>
                </a:lnTo>
                <a:lnTo>
                  <a:pt x="2616" y="2252"/>
                </a:lnTo>
                <a:lnTo>
                  <a:pt x="2620" y="2250"/>
                </a:lnTo>
                <a:lnTo>
                  <a:pt x="2622" y="2246"/>
                </a:lnTo>
                <a:lnTo>
                  <a:pt x="2620" y="2240"/>
                </a:lnTo>
                <a:lnTo>
                  <a:pt x="2618" y="2240"/>
                </a:lnTo>
                <a:lnTo>
                  <a:pt x="2616" y="2240"/>
                </a:lnTo>
                <a:lnTo>
                  <a:pt x="2610" y="2244"/>
                </a:lnTo>
                <a:close/>
                <a:moveTo>
                  <a:pt x="3746" y="2250"/>
                </a:moveTo>
                <a:lnTo>
                  <a:pt x="3746" y="2250"/>
                </a:lnTo>
                <a:lnTo>
                  <a:pt x="3744" y="2256"/>
                </a:lnTo>
                <a:lnTo>
                  <a:pt x="3744" y="2262"/>
                </a:lnTo>
                <a:lnTo>
                  <a:pt x="3746" y="2270"/>
                </a:lnTo>
                <a:lnTo>
                  <a:pt x="3750" y="2274"/>
                </a:lnTo>
                <a:lnTo>
                  <a:pt x="3752" y="2274"/>
                </a:lnTo>
                <a:lnTo>
                  <a:pt x="3754" y="2274"/>
                </a:lnTo>
                <a:lnTo>
                  <a:pt x="3760" y="2274"/>
                </a:lnTo>
                <a:lnTo>
                  <a:pt x="3766" y="2264"/>
                </a:lnTo>
                <a:lnTo>
                  <a:pt x="3772" y="2252"/>
                </a:lnTo>
                <a:lnTo>
                  <a:pt x="3764" y="2250"/>
                </a:lnTo>
                <a:lnTo>
                  <a:pt x="3760" y="2248"/>
                </a:lnTo>
                <a:lnTo>
                  <a:pt x="3758" y="2246"/>
                </a:lnTo>
                <a:lnTo>
                  <a:pt x="3756" y="2250"/>
                </a:lnTo>
                <a:lnTo>
                  <a:pt x="3754" y="2250"/>
                </a:lnTo>
                <a:lnTo>
                  <a:pt x="3746" y="2250"/>
                </a:lnTo>
                <a:close/>
                <a:moveTo>
                  <a:pt x="1882" y="2266"/>
                </a:moveTo>
                <a:lnTo>
                  <a:pt x="1882" y="2266"/>
                </a:lnTo>
                <a:lnTo>
                  <a:pt x="1886" y="2266"/>
                </a:lnTo>
                <a:lnTo>
                  <a:pt x="1888" y="2266"/>
                </a:lnTo>
                <a:lnTo>
                  <a:pt x="1886" y="2264"/>
                </a:lnTo>
                <a:lnTo>
                  <a:pt x="1882" y="2262"/>
                </a:lnTo>
                <a:lnTo>
                  <a:pt x="1880" y="2260"/>
                </a:lnTo>
                <a:lnTo>
                  <a:pt x="1878" y="2254"/>
                </a:lnTo>
                <a:lnTo>
                  <a:pt x="1876" y="2254"/>
                </a:lnTo>
                <a:lnTo>
                  <a:pt x="1874" y="2252"/>
                </a:lnTo>
                <a:lnTo>
                  <a:pt x="1872" y="2250"/>
                </a:lnTo>
                <a:lnTo>
                  <a:pt x="1870" y="2252"/>
                </a:lnTo>
                <a:lnTo>
                  <a:pt x="1870" y="2254"/>
                </a:lnTo>
                <a:lnTo>
                  <a:pt x="1874" y="2258"/>
                </a:lnTo>
                <a:lnTo>
                  <a:pt x="1880" y="2260"/>
                </a:lnTo>
                <a:lnTo>
                  <a:pt x="1882" y="2262"/>
                </a:lnTo>
                <a:lnTo>
                  <a:pt x="1882" y="2266"/>
                </a:lnTo>
                <a:close/>
                <a:moveTo>
                  <a:pt x="3628" y="2260"/>
                </a:moveTo>
                <a:lnTo>
                  <a:pt x="3628" y="2260"/>
                </a:lnTo>
                <a:lnTo>
                  <a:pt x="3632" y="2260"/>
                </a:lnTo>
                <a:lnTo>
                  <a:pt x="3634" y="2256"/>
                </a:lnTo>
                <a:lnTo>
                  <a:pt x="3636" y="2250"/>
                </a:lnTo>
                <a:lnTo>
                  <a:pt x="3630" y="2250"/>
                </a:lnTo>
                <a:lnTo>
                  <a:pt x="3626" y="2254"/>
                </a:lnTo>
                <a:lnTo>
                  <a:pt x="3626" y="2258"/>
                </a:lnTo>
                <a:lnTo>
                  <a:pt x="3628" y="2260"/>
                </a:lnTo>
                <a:close/>
                <a:moveTo>
                  <a:pt x="3836" y="2256"/>
                </a:moveTo>
                <a:lnTo>
                  <a:pt x="3836" y="2256"/>
                </a:lnTo>
                <a:lnTo>
                  <a:pt x="3838" y="2262"/>
                </a:lnTo>
                <a:lnTo>
                  <a:pt x="3840" y="2268"/>
                </a:lnTo>
                <a:lnTo>
                  <a:pt x="3846" y="2268"/>
                </a:lnTo>
                <a:lnTo>
                  <a:pt x="3850" y="2264"/>
                </a:lnTo>
                <a:lnTo>
                  <a:pt x="3852" y="2260"/>
                </a:lnTo>
                <a:lnTo>
                  <a:pt x="3852" y="2256"/>
                </a:lnTo>
                <a:lnTo>
                  <a:pt x="3850" y="2254"/>
                </a:lnTo>
                <a:lnTo>
                  <a:pt x="3848" y="2250"/>
                </a:lnTo>
                <a:lnTo>
                  <a:pt x="3842" y="2254"/>
                </a:lnTo>
                <a:lnTo>
                  <a:pt x="3836" y="2256"/>
                </a:lnTo>
                <a:close/>
                <a:moveTo>
                  <a:pt x="516" y="2254"/>
                </a:moveTo>
                <a:lnTo>
                  <a:pt x="516" y="2254"/>
                </a:lnTo>
                <a:lnTo>
                  <a:pt x="516" y="2258"/>
                </a:lnTo>
                <a:lnTo>
                  <a:pt x="516" y="2260"/>
                </a:lnTo>
                <a:lnTo>
                  <a:pt x="518" y="2262"/>
                </a:lnTo>
                <a:lnTo>
                  <a:pt x="518" y="2260"/>
                </a:lnTo>
                <a:lnTo>
                  <a:pt x="520" y="2260"/>
                </a:lnTo>
                <a:lnTo>
                  <a:pt x="520" y="2258"/>
                </a:lnTo>
                <a:lnTo>
                  <a:pt x="520" y="2254"/>
                </a:lnTo>
                <a:lnTo>
                  <a:pt x="516" y="2254"/>
                </a:lnTo>
                <a:lnTo>
                  <a:pt x="516" y="2252"/>
                </a:lnTo>
                <a:lnTo>
                  <a:pt x="514" y="2254"/>
                </a:lnTo>
                <a:lnTo>
                  <a:pt x="516" y="2254"/>
                </a:lnTo>
                <a:close/>
                <a:moveTo>
                  <a:pt x="1020" y="2264"/>
                </a:moveTo>
                <a:lnTo>
                  <a:pt x="1020" y="2264"/>
                </a:lnTo>
                <a:lnTo>
                  <a:pt x="1014" y="2266"/>
                </a:lnTo>
                <a:lnTo>
                  <a:pt x="1014" y="2268"/>
                </a:lnTo>
                <a:lnTo>
                  <a:pt x="1014" y="2274"/>
                </a:lnTo>
                <a:lnTo>
                  <a:pt x="1022" y="2272"/>
                </a:lnTo>
                <a:lnTo>
                  <a:pt x="1028" y="2272"/>
                </a:lnTo>
                <a:lnTo>
                  <a:pt x="1026" y="2266"/>
                </a:lnTo>
                <a:lnTo>
                  <a:pt x="1028" y="2262"/>
                </a:lnTo>
                <a:lnTo>
                  <a:pt x="1022" y="2260"/>
                </a:lnTo>
                <a:lnTo>
                  <a:pt x="1018" y="2258"/>
                </a:lnTo>
                <a:lnTo>
                  <a:pt x="1018" y="2262"/>
                </a:lnTo>
                <a:lnTo>
                  <a:pt x="1020" y="2264"/>
                </a:lnTo>
                <a:close/>
                <a:moveTo>
                  <a:pt x="3896" y="2268"/>
                </a:moveTo>
                <a:lnTo>
                  <a:pt x="3896" y="2268"/>
                </a:lnTo>
                <a:lnTo>
                  <a:pt x="3900" y="2268"/>
                </a:lnTo>
                <a:lnTo>
                  <a:pt x="3900" y="2264"/>
                </a:lnTo>
                <a:lnTo>
                  <a:pt x="3900" y="2260"/>
                </a:lnTo>
                <a:lnTo>
                  <a:pt x="3898" y="2260"/>
                </a:lnTo>
                <a:lnTo>
                  <a:pt x="3896" y="2264"/>
                </a:lnTo>
                <a:lnTo>
                  <a:pt x="3896" y="2268"/>
                </a:lnTo>
                <a:close/>
                <a:moveTo>
                  <a:pt x="1256" y="2274"/>
                </a:moveTo>
                <a:lnTo>
                  <a:pt x="1256" y="2274"/>
                </a:lnTo>
                <a:lnTo>
                  <a:pt x="1258" y="2276"/>
                </a:lnTo>
                <a:lnTo>
                  <a:pt x="1260" y="2276"/>
                </a:lnTo>
                <a:lnTo>
                  <a:pt x="1266" y="2276"/>
                </a:lnTo>
                <a:lnTo>
                  <a:pt x="1266" y="2272"/>
                </a:lnTo>
                <a:lnTo>
                  <a:pt x="1266" y="2268"/>
                </a:lnTo>
                <a:lnTo>
                  <a:pt x="1262" y="2266"/>
                </a:lnTo>
                <a:lnTo>
                  <a:pt x="1258" y="2268"/>
                </a:lnTo>
                <a:lnTo>
                  <a:pt x="1256" y="2270"/>
                </a:lnTo>
                <a:lnTo>
                  <a:pt x="1256" y="2274"/>
                </a:lnTo>
                <a:close/>
                <a:moveTo>
                  <a:pt x="1324" y="2272"/>
                </a:moveTo>
                <a:lnTo>
                  <a:pt x="1324" y="2272"/>
                </a:lnTo>
                <a:lnTo>
                  <a:pt x="1326" y="2272"/>
                </a:lnTo>
                <a:lnTo>
                  <a:pt x="1326" y="2274"/>
                </a:lnTo>
                <a:lnTo>
                  <a:pt x="1322" y="2272"/>
                </a:lnTo>
                <a:lnTo>
                  <a:pt x="1318" y="2272"/>
                </a:lnTo>
                <a:lnTo>
                  <a:pt x="1316" y="2274"/>
                </a:lnTo>
                <a:lnTo>
                  <a:pt x="1318" y="2276"/>
                </a:lnTo>
                <a:lnTo>
                  <a:pt x="1318" y="2278"/>
                </a:lnTo>
                <a:lnTo>
                  <a:pt x="1314" y="2282"/>
                </a:lnTo>
                <a:lnTo>
                  <a:pt x="1312" y="2284"/>
                </a:lnTo>
                <a:lnTo>
                  <a:pt x="1312" y="2286"/>
                </a:lnTo>
                <a:lnTo>
                  <a:pt x="1318" y="2286"/>
                </a:lnTo>
                <a:lnTo>
                  <a:pt x="1326" y="2286"/>
                </a:lnTo>
                <a:lnTo>
                  <a:pt x="1328" y="2276"/>
                </a:lnTo>
                <a:lnTo>
                  <a:pt x="1328" y="2272"/>
                </a:lnTo>
                <a:lnTo>
                  <a:pt x="1326" y="2272"/>
                </a:lnTo>
                <a:lnTo>
                  <a:pt x="1324" y="2272"/>
                </a:lnTo>
                <a:close/>
                <a:moveTo>
                  <a:pt x="2834" y="2282"/>
                </a:moveTo>
                <a:lnTo>
                  <a:pt x="2834" y="2282"/>
                </a:lnTo>
                <a:lnTo>
                  <a:pt x="2834" y="2278"/>
                </a:lnTo>
                <a:lnTo>
                  <a:pt x="2830" y="2278"/>
                </a:lnTo>
                <a:lnTo>
                  <a:pt x="2830" y="2280"/>
                </a:lnTo>
                <a:lnTo>
                  <a:pt x="2832" y="2280"/>
                </a:lnTo>
                <a:lnTo>
                  <a:pt x="2834" y="2282"/>
                </a:lnTo>
                <a:close/>
                <a:moveTo>
                  <a:pt x="3222" y="2286"/>
                </a:moveTo>
                <a:lnTo>
                  <a:pt x="3222" y="2286"/>
                </a:lnTo>
                <a:lnTo>
                  <a:pt x="3224" y="2284"/>
                </a:lnTo>
                <a:lnTo>
                  <a:pt x="3224" y="2282"/>
                </a:lnTo>
                <a:lnTo>
                  <a:pt x="3222" y="2278"/>
                </a:lnTo>
                <a:lnTo>
                  <a:pt x="3220" y="2278"/>
                </a:lnTo>
                <a:lnTo>
                  <a:pt x="3218" y="2280"/>
                </a:lnTo>
                <a:lnTo>
                  <a:pt x="3218" y="2282"/>
                </a:lnTo>
                <a:lnTo>
                  <a:pt x="3220" y="2286"/>
                </a:lnTo>
                <a:lnTo>
                  <a:pt x="3222" y="2286"/>
                </a:lnTo>
                <a:close/>
                <a:moveTo>
                  <a:pt x="2858" y="2282"/>
                </a:moveTo>
                <a:lnTo>
                  <a:pt x="2858" y="2282"/>
                </a:lnTo>
                <a:lnTo>
                  <a:pt x="2860" y="2286"/>
                </a:lnTo>
                <a:lnTo>
                  <a:pt x="2862" y="2288"/>
                </a:lnTo>
                <a:lnTo>
                  <a:pt x="2864" y="2284"/>
                </a:lnTo>
                <a:lnTo>
                  <a:pt x="2864" y="2282"/>
                </a:lnTo>
                <a:lnTo>
                  <a:pt x="2862" y="2282"/>
                </a:lnTo>
                <a:lnTo>
                  <a:pt x="2858" y="2282"/>
                </a:lnTo>
                <a:close/>
                <a:moveTo>
                  <a:pt x="3258" y="2288"/>
                </a:moveTo>
                <a:lnTo>
                  <a:pt x="3258" y="2288"/>
                </a:lnTo>
                <a:lnTo>
                  <a:pt x="3262" y="2288"/>
                </a:lnTo>
                <a:lnTo>
                  <a:pt x="3264" y="2288"/>
                </a:lnTo>
                <a:lnTo>
                  <a:pt x="3264" y="2286"/>
                </a:lnTo>
                <a:lnTo>
                  <a:pt x="3260" y="2286"/>
                </a:lnTo>
                <a:lnTo>
                  <a:pt x="3258" y="2288"/>
                </a:lnTo>
                <a:close/>
                <a:moveTo>
                  <a:pt x="4300" y="2300"/>
                </a:moveTo>
                <a:lnTo>
                  <a:pt x="4300" y="2300"/>
                </a:lnTo>
                <a:lnTo>
                  <a:pt x="4304" y="2300"/>
                </a:lnTo>
                <a:lnTo>
                  <a:pt x="4304" y="2298"/>
                </a:lnTo>
                <a:lnTo>
                  <a:pt x="4304" y="2294"/>
                </a:lnTo>
                <a:lnTo>
                  <a:pt x="4296" y="2292"/>
                </a:lnTo>
                <a:lnTo>
                  <a:pt x="4298" y="2298"/>
                </a:lnTo>
                <a:lnTo>
                  <a:pt x="4298" y="2300"/>
                </a:lnTo>
                <a:lnTo>
                  <a:pt x="4300" y="2300"/>
                </a:lnTo>
                <a:close/>
                <a:moveTo>
                  <a:pt x="1390" y="2312"/>
                </a:moveTo>
                <a:lnTo>
                  <a:pt x="1390" y="2312"/>
                </a:lnTo>
                <a:lnTo>
                  <a:pt x="1394" y="2312"/>
                </a:lnTo>
                <a:lnTo>
                  <a:pt x="1396" y="2312"/>
                </a:lnTo>
                <a:lnTo>
                  <a:pt x="1402" y="2306"/>
                </a:lnTo>
                <a:lnTo>
                  <a:pt x="1400" y="2300"/>
                </a:lnTo>
                <a:lnTo>
                  <a:pt x="1398" y="2296"/>
                </a:lnTo>
                <a:lnTo>
                  <a:pt x="1396" y="2294"/>
                </a:lnTo>
                <a:lnTo>
                  <a:pt x="1390" y="2292"/>
                </a:lnTo>
                <a:lnTo>
                  <a:pt x="1388" y="2302"/>
                </a:lnTo>
                <a:lnTo>
                  <a:pt x="1388" y="2308"/>
                </a:lnTo>
                <a:lnTo>
                  <a:pt x="1390" y="2312"/>
                </a:lnTo>
                <a:close/>
                <a:moveTo>
                  <a:pt x="4108" y="2296"/>
                </a:moveTo>
                <a:lnTo>
                  <a:pt x="4108" y="2296"/>
                </a:lnTo>
                <a:lnTo>
                  <a:pt x="4108" y="2306"/>
                </a:lnTo>
                <a:lnTo>
                  <a:pt x="4114" y="2308"/>
                </a:lnTo>
                <a:lnTo>
                  <a:pt x="4120" y="2308"/>
                </a:lnTo>
                <a:lnTo>
                  <a:pt x="4130" y="2304"/>
                </a:lnTo>
                <a:lnTo>
                  <a:pt x="4130" y="2300"/>
                </a:lnTo>
                <a:lnTo>
                  <a:pt x="4128" y="2296"/>
                </a:lnTo>
                <a:lnTo>
                  <a:pt x="4122" y="2294"/>
                </a:lnTo>
                <a:lnTo>
                  <a:pt x="4116" y="2292"/>
                </a:lnTo>
                <a:lnTo>
                  <a:pt x="4108" y="2296"/>
                </a:lnTo>
                <a:close/>
                <a:moveTo>
                  <a:pt x="3994" y="2306"/>
                </a:moveTo>
                <a:lnTo>
                  <a:pt x="3994" y="2306"/>
                </a:lnTo>
                <a:lnTo>
                  <a:pt x="3998" y="2308"/>
                </a:lnTo>
                <a:lnTo>
                  <a:pt x="4002" y="2308"/>
                </a:lnTo>
                <a:lnTo>
                  <a:pt x="4004" y="2304"/>
                </a:lnTo>
                <a:lnTo>
                  <a:pt x="4000" y="2300"/>
                </a:lnTo>
                <a:lnTo>
                  <a:pt x="3996" y="2298"/>
                </a:lnTo>
                <a:lnTo>
                  <a:pt x="3994" y="2300"/>
                </a:lnTo>
                <a:lnTo>
                  <a:pt x="3994" y="2306"/>
                </a:lnTo>
                <a:close/>
                <a:moveTo>
                  <a:pt x="1926" y="2308"/>
                </a:moveTo>
                <a:lnTo>
                  <a:pt x="1926" y="2308"/>
                </a:lnTo>
                <a:lnTo>
                  <a:pt x="1930" y="2308"/>
                </a:lnTo>
                <a:lnTo>
                  <a:pt x="1932" y="2304"/>
                </a:lnTo>
                <a:lnTo>
                  <a:pt x="1930" y="2302"/>
                </a:lnTo>
                <a:lnTo>
                  <a:pt x="1926" y="2300"/>
                </a:lnTo>
                <a:lnTo>
                  <a:pt x="1924" y="2304"/>
                </a:lnTo>
                <a:lnTo>
                  <a:pt x="1926" y="2308"/>
                </a:lnTo>
                <a:close/>
                <a:moveTo>
                  <a:pt x="3426" y="2312"/>
                </a:moveTo>
                <a:lnTo>
                  <a:pt x="3426" y="2312"/>
                </a:lnTo>
                <a:lnTo>
                  <a:pt x="3424" y="2312"/>
                </a:lnTo>
                <a:lnTo>
                  <a:pt x="3426" y="2314"/>
                </a:lnTo>
                <a:lnTo>
                  <a:pt x="3426" y="2316"/>
                </a:lnTo>
                <a:lnTo>
                  <a:pt x="3430" y="2316"/>
                </a:lnTo>
                <a:lnTo>
                  <a:pt x="3432" y="2316"/>
                </a:lnTo>
                <a:lnTo>
                  <a:pt x="3432" y="2312"/>
                </a:lnTo>
                <a:lnTo>
                  <a:pt x="3428" y="2310"/>
                </a:lnTo>
                <a:lnTo>
                  <a:pt x="3426" y="2312"/>
                </a:lnTo>
                <a:close/>
                <a:moveTo>
                  <a:pt x="2308" y="2316"/>
                </a:moveTo>
                <a:lnTo>
                  <a:pt x="2308" y="2316"/>
                </a:lnTo>
                <a:lnTo>
                  <a:pt x="2308" y="2320"/>
                </a:lnTo>
                <a:lnTo>
                  <a:pt x="2308" y="2322"/>
                </a:lnTo>
                <a:lnTo>
                  <a:pt x="2314" y="2324"/>
                </a:lnTo>
                <a:lnTo>
                  <a:pt x="2320" y="2322"/>
                </a:lnTo>
                <a:lnTo>
                  <a:pt x="2318" y="2318"/>
                </a:lnTo>
                <a:lnTo>
                  <a:pt x="2316" y="2314"/>
                </a:lnTo>
                <a:lnTo>
                  <a:pt x="2314" y="2314"/>
                </a:lnTo>
                <a:lnTo>
                  <a:pt x="2308" y="2316"/>
                </a:lnTo>
                <a:close/>
                <a:moveTo>
                  <a:pt x="1660" y="2322"/>
                </a:moveTo>
                <a:lnTo>
                  <a:pt x="1660" y="2322"/>
                </a:lnTo>
                <a:lnTo>
                  <a:pt x="1662" y="2324"/>
                </a:lnTo>
                <a:lnTo>
                  <a:pt x="1662" y="2326"/>
                </a:lnTo>
                <a:lnTo>
                  <a:pt x="1666" y="2328"/>
                </a:lnTo>
                <a:lnTo>
                  <a:pt x="1666" y="2326"/>
                </a:lnTo>
                <a:lnTo>
                  <a:pt x="1666" y="2324"/>
                </a:lnTo>
                <a:lnTo>
                  <a:pt x="1670" y="2322"/>
                </a:lnTo>
                <a:lnTo>
                  <a:pt x="1670" y="2320"/>
                </a:lnTo>
                <a:lnTo>
                  <a:pt x="1668" y="2318"/>
                </a:lnTo>
                <a:lnTo>
                  <a:pt x="1668" y="2314"/>
                </a:lnTo>
                <a:lnTo>
                  <a:pt x="1662" y="2316"/>
                </a:lnTo>
                <a:lnTo>
                  <a:pt x="1660" y="2318"/>
                </a:lnTo>
                <a:lnTo>
                  <a:pt x="1660" y="2322"/>
                </a:lnTo>
                <a:close/>
                <a:moveTo>
                  <a:pt x="3682" y="2318"/>
                </a:moveTo>
                <a:lnTo>
                  <a:pt x="3682" y="2318"/>
                </a:lnTo>
                <a:lnTo>
                  <a:pt x="3682" y="2322"/>
                </a:lnTo>
                <a:lnTo>
                  <a:pt x="3680" y="2324"/>
                </a:lnTo>
                <a:lnTo>
                  <a:pt x="3676" y="2326"/>
                </a:lnTo>
                <a:lnTo>
                  <a:pt x="3674" y="2328"/>
                </a:lnTo>
                <a:lnTo>
                  <a:pt x="3678" y="2332"/>
                </a:lnTo>
                <a:lnTo>
                  <a:pt x="3682" y="2336"/>
                </a:lnTo>
                <a:lnTo>
                  <a:pt x="3684" y="2340"/>
                </a:lnTo>
                <a:lnTo>
                  <a:pt x="3692" y="2342"/>
                </a:lnTo>
                <a:lnTo>
                  <a:pt x="3696" y="2332"/>
                </a:lnTo>
                <a:lnTo>
                  <a:pt x="3700" y="2322"/>
                </a:lnTo>
                <a:lnTo>
                  <a:pt x="3696" y="2318"/>
                </a:lnTo>
                <a:lnTo>
                  <a:pt x="3692" y="2316"/>
                </a:lnTo>
                <a:lnTo>
                  <a:pt x="3682" y="2318"/>
                </a:lnTo>
                <a:close/>
                <a:moveTo>
                  <a:pt x="2160" y="2324"/>
                </a:moveTo>
                <a:lnTo>
                  <a:pt x="2160" y="2324"/>
                </a:lnTo>
                <a:lnTo>
                  <a:pt x="2162" y="2324"/>
                </a:lnTo>
                <a:lnTo>
                  <a:pt x="2164" y="2326"/>
                </a:lnTo>
                <a:lnTo>
                  <a:pt x="2164" y="2322"/>
                </a:lnTo>
                <a:lnTo>
                  <a:pt x="2162" y="2320"/>
                </a:lnTo>
                <a:lnTo>
                  <a:pt x="2162" y="2318"/>
                </a:lnTo>
                <a:lnTo>
                  <a:pt x="2158" y="2318"/>
                </a:lnTo>
                <a:lnTo>
                  <a:pt x="2158" y="2322"/>
                </a:lnTo>
                <a:lnTo>
                  <a:pt x="2160" y="2324"/>
                </a:lnTo>
                <a:close/>
                <a:moveTo>
                  <a:pt x="3170" y="2328"/>
                </a:moveTo>
                <a:lnTo>
                  <a:pt x="3170" y="2328"/>
                </a:lnTo>
                <a:lnTo>
                  <a:pt x="3174" y="2330"/>
                </a:lnTo>
                <a:lnTo>
                  <a:pt x="3176" y="2332"/>
                </a:lnTo>
                <a:lnTo>
                  <a:pt x="3176" y="2336"/>
                </a:lnTo>
                <a:lnTo>
                  <a:pt x="3184" y="2332"/>
                </a:lnTo>
                <a:lnTo>
                  <a:pt x="3190" y="2328"/>
                </a:lnTo>
                <a:lnTo>
                  <a:pt x="3184" y="2322"/>
                </a:lnTo>
                <a:lnTo>
                  <a:pt x="3176" y="2320"/>
                </a:lnTo>
                <a:lnTo>
                  <a:pt x="3176" y="2322"/>
                </a:lnTo>
                <a:lnTo>
                  <a:pt x="3174" y="2324"/>
                </a:lnTo>
                <a:lnTo>
                  <a:pt x="3172" y="2324"/>
                </a:lnTo>
                <a:lnTo>
                  <a:pt x="3170" y="2328"/>
                </a:lnTo>
                <a:close/>
                <a:moveTo>
                  <a:pt x="4530" y="2324"/>
                </a:moveTo>
                <a:lnTo>
                  <a:pt x="4530" y="2324"/>
                </a:lnTo>
                <a:lnTo>
                  <a:pt x="4530" y="2328"/>
                </a:lnTo>
                <a:lnTo>
                  <a:pt x="4534" y="2330"/>
                </a:lnTo>
                <a:lnTo>
                  <a:pt x="4534" y="2324"/>
                </a:lnTo>
                <a:lnTo>
                  <a:pt x="4530" y="2324"/>
                </a:lnTo>
                <a:close/>
                <a:moveTo>
                  <a:pt x="3770" y="2338"/>
                </a:moveTo>
                <a:lnTo>
                  <a:pt x="3770" y="2338"/>
                </a:lnTo>
                <a:lnTo>
                  <a:pt x="3772" y="2346"/>
                </a:lnTo>
                <a:lnTo>
                  <a:pt x="3772" y="2350"/>
                </a:lnTo>
                <a:lnTo>
                  <a:pt x="3770" y="2354"/>
                </a:lnTo>
                <a:lnTo>
                  <a:pt x="3776" y="2354"/>
                </a:lnTo>
                <a:lnTo>
                  <a:pt x="3780" y="2354"/>
                </a:lnTo>
                <a:lnTo>
                  <a:pt x="3784" y="2352"/>
                </a:lnTo>
                <a:lnTo>
                  <a:pt x="3786" y="2350"/>
                </a:lnTo>
                <a:lnTo>
                  <a:pt x="3788" y="2342"/>
                </a:lnTo>
                <a:lnTo>
                  <a:pt x="3788" y="2334"/>
                </a:lnTo>
                <a:lnTo>
                  <a:pt x="3782" y="2334"/>
                </a:lnTo>
                <a:lnTo>
                  <a:pt x="3778" y="2336"/>
                </a:lnTo>
                <a:lnTo>
                  <a:pt x="3770" y="2338"/>
                </a:lnTo>
                <a:close/>
                <a:moveTo>
                  <a:pt x="4464" y="2350"/>
                </a:moveTo>
                <a:lnTo>
                  <a:pt x="4464" y="2350"/>
                </a:lnTo>
                <a:lnTo>
                  <a:pt x="4472" y="2350"/>
                </a:lnTo>
                <a:lnTo>
                  <a:pt x="4472" y="2344"/>
                </a:lnTo>
                <a:lnTo>
                  <a:pt x="4472" y="2340"/>
                </a:lnTo>
                <a:lnTo>
                  <a:pt x="4468" y="2338"/>
                </a:lnTo>
                <a:lnTo>
                  <a:pt x="4466" y="2336"/>
                </a:lnTo>
                <a:lnTo>
                  <a:pt x="4462" y="2338"/>
                </a:lnTo>
                <a:lnTo>
                  <a:pt x="4460" y="2340"/>
                </a:lnTo>
                <a:lnTo>
                  <a:pt x="4460" y="2344"/>
                </a:lnTo>
                <a:lnTo>
                  <a:pt x="4464" y="2350"/>
                </a:lnTo>
                <a:close/>
                <a:moveTo>
                  <a:pt x="3350" y="2346"/>
                </a:moveTo>
                <a:lnTo>
                  <a:pt x="3350" y="2346"/>
                </a:lnTo>
                <a:lnTo>
                  <a:pt x="3352" y="2346"/>
                </a:lnTo>
                <a:lnTo>
                  <a:pt x="3352" y="2348"/>
                </a:lnTo>
                <a:lnTo>
                  <a:pt x="3354" y="2348"/>
                </a:lnTo>
                <a:lnTo>
                  <a:pt x="3358" y="2344"/>
                </a:lnTo>
                <a:lnTo>
                  <a:pt x="3360" y="2338"/>
                </a:lnTo>
                <a:lnTo>
                  <a:pt x="3356" y="2338"/>
                </a:lnTo>
                <a:lnTo>
                  <a:pt x="3354" y="2340"/>
                </a:lnTo>
                <a:lnTo>
                  <a:pt x="3350" y="2346"/>
                </a:lnTo>
                <a:close/>
                <a:moveTo>
                  <a:pt x="1416" y="2346"/>
                </a:moveTo>
                <a:lnTo>
                  <a:pt x="1416" y="2346"/>
                </a:lnTo>
                <a:lnTo>
                  <a:pt x="1416" y="2342"/>
                </a:lnTo>
                <a:lnTo>
                  <a:pt x="1416" y="2348"/>
                </a:lnTo>
                <a:lnTo>
                  <a:pt x="1418" y="2348"/>
                </a:lnTo>
                <a:lnTo>
                  <a:pt x="1420" y="2348"/>
                </a:lnTo>
                <a:lnTo>
                  <a:pt x="1420" y="2346"/>
                </a:lnTo>
                <a:lnTo>
                  <a:pt x="1422" y="2344"/>
                </a:lnTo>
                <a:lnTo>
                  <a:pt x="1416" y="2340"/>
                </a:lnTo>
                <a:lnTo>
                  <a:pt x="1418" y="2344"/>
                </a:lnTo>
                <a:lnTo>
                  <a:pt x="1416" y="2346"/>
                </a:lnTo>
                <a:close/>
                <a:moveTo>
                  <a:pt x="326" y="2354"/>
                </a:moveTo>
                <a:lnTo>
                  <a:pt x="326" y="2354"/>
                </a:lnTo>
                <a:lnTo>
                  <a:pt x="334" y="2354"/>
                </a:lnTo>
                <a:lnTo>
                  <a:pt x="334" y="2348"/>
                </a:lnTo>
                <a:lnTo>
                  <a:pt x="334" y="2342"/>
                </a:lnTo>
                <a:lnTo>
                  <a:pt x="328" y="2342"/>
                </a:lnTo>
                <a:lnTo>
                  <a:pt x="326" y="2344"/>
                </a:lnTo>
                <a:lnTo>
                  <a:pt x="326" y="2348"/>
                </a:lnTo>
                <a:lnTo>
                  <a:pt x="326" y="2354"/>
                </a:lnTo>
                <a:close/>
                <a:moveTo>
                  <a:pt x="4104" y="2356"/>
                </a:moveTo>
                <a:lnTo>
                  <a:pt x="4104" y="2356"/>
                </a:lnTo>
                <a:lnTo>
                  <a:pt x="4088" y="2348"/>
                </a:lnTo>
                <a:lnTo>
                  <a:pt x="4086" y="2354"/>
                </a:lnTo>
                <a:lnTo>
                  <a:pt x="4094" y="2354"/>
                </a:lnTo>
                <a:lnTo>
                  <a:pt x="4092" y="2356"/>
                </a:lnTo>
                <a:lnTo>
                  <a:pt x="4094" y="2358"/>
                </a:lnTo>
                <a:lnTo>
                  <a:pt x="4096" y="2362"/>
                </a:lnTo>
                <a:lnTo>
                  <a:pt x="4100" y="2362"/>
                </a:lnTo>
                <a:lnTo>
                  <a:pt x="4104" y="2360"/>
                </a:lnTo>
                <a:lnTo>
                  <a:pt x="4110" y="2356"/>
                </a:lnTo>
                <a:lnTo>
                  <a:pt x="4108" y="2352"/>
                </a:lnTo>
                <a:lnTo>
                  <a:pt x="4108" y="2346"/>
                </a:lnTo>
                <a:lnTo>
                  <a:pt x="4104" y="2346"/>
                </a:lnTo>
                <a:lnTo>
                  <a:pt x="4104" y="2356"/>
                </a:lnTo>
                <a:close/>
                <a:moveTo>
                  <a:pt x="1868" y="2352"/>
                </a:moveTo>
                <a:lnTo>
                  <a:pt x="1868" y="2352"/>
                </a:lnTo>
                <a:lnTo>
                  <a:pt x="1866" y="2348"/>
                </a:lnTo>
                <a:lnTo>
                  <a:pt x="1868" y="2348"/>
                </a:lnTo>
                <a:lnTo>
                  <a:pt x="1870" y="2346"/>
                </a:lnTo>
                <a:lnTo>
                  <a:pt x="1866" y="2346"/>
                </a:lnTo>
                <a:lnTo>
                  <a:pt x="1866" y="2350"/>
                </a:lnTo>
                <a:lnTo>
                  <a:pt x="1866" y="2352"/>
                </a:lnTo>
                <a:lnTo>
                  <a:pt x="1868" y="2352"/>
                </a:lnTo>
                <a:close/>
                <a:moveTo>
                  <a:pt x="2154" y="2346"/>
                </a:moveTo>
                <a:lnTo>
                  <a:pt x="2154" y="2346"/>
                </a:lnTo>
                <a:lnTo>
                  <a:pt x="2156" y="2350"/>
                </a:lnTo>
                <a:lnTo>
                  <a:pt x="2158" y="2350"/>
                </a:lnTo>
                <a:lnTo>
                  <a:pt x="2160" y="2348"/>
                </a:lnTo>
                <a:lnTo>
                  <a:pt x="2160" y="2346"/>
                </a:lnTo>
                <a:lnTo>
                  <a:pt x="2158" y="2346"/>
                </a:lnTo>
                <a:lnTo>
                  <a:pt x="2154" y="2346"/>
                </a:lnTo>
                <a:close/>
                <a:moveTo>
                  <a:pt x="2538" y="2350"/>
                </a:moveTo>
                <a:lnTo>
                  <a:pt x="2538" y="2350"/>
                </a:lnTo>
                <a:lnTo>
                  <a:pt x="2540" y="2354"/>
                </a:lnTo>
                <a:lnTo>
                  <a:pt x="2542" y="2356"/>
                </a:lnTo>
                <a:lnTo>
                  <a:pt x="2542" y="2352"/>
                </a:lnTo>
                <a:lnTo>
                  <a:pt x="2542" y="2350"/>
                </a:lnTo>
                <a:lnTo>
                  <a:pt x="2538" y="2350"/>
                </a:lnTo>
                <a:close/>
                <a:moveTo>
                  <a:pt x="3508" y="2370"/>
                </a:moveTo>
                <a:lnTo>
                  <a:pt x="3508" y="2370"/>
                </a:lnTo>
                <a:lnTo>
                  <a:pt x="3516" y="2368"/>
                </a:lnTo>
                <a:lnTo>
                  <a:pt x="3520" y="2364"/>
                </a:lnTo>
                <a:lnTo>
                  <a:pt x="3522" y="2358"/>
                </a:lnTo>
                <a:lnTo>
                  <a:pt x="3522" y="2350"/>
                </a:lnTo>
                <a:lnTo>
                  <a:pt x="3516" y="2352"/>
                </a:lnTo>
                <a:lnTo>
                  <a:pt x="3512" y="2356"/>
                </a:lnTo>
                <a:lnTo>
                  <a:pt x="3508" y="2362"/>
                </a:lnTo>
                <a:lnTo>
                  <a:pt x="3508" y="2370"/>
                </a:lnTo>
                <a:close/>
                <a:moveTo>
                  <a:pt x="1766" y="2352"/>
                </a:moveTo>
                <a:lnTo>
                  <a:pt x="1766" y="2352"/>
                </a:lnTo>
                <a:lnTo>
                  <a:pt x="1764" y="2356"/>
                </a:lnTo>
                <a:lnTo>
                  <a:pt x="1764" y="2360"/>
                </a:lnTo>
                <a:lnTo>
                  <a:pt x="1768" y="2364"/>
                </a:lnTo>
                <a:lnTo>
                  <a:pt x="1774" y="2364"/>
                </a:lnTo>
                <a:lnTo>
                  <a:pt x="1776" y="2356"/>
                </a:lnTo>
                <a:lnTo>
                  <a:pt x="1772" y="2352"/>
                </a:lnTo>
                <a:lnTo>
                  <a:pt x="1770" y="2352"/>
                </a:lnTo>
                <a:lnTo>
                  <a:pt x="1766" y="2352"/>
                </a:lnTo>
                <a:close/>
                <a:moveTo>
                  <a:pt x="1824" y="2360"/>
                </a:moveTo>
                <a:lnTo>
                  <a:pt x="1824" y="2360"/>
                </a:lnTo>
                <a:lnTo>
                  <a:pt x="1828" y="2360"/>
                </a:lnTo>
                <a:lnTo>
                  <a:pt x="1828" y="2356"/>
                </a:lnTo>
                <a:lnTo>
                  <a:pt x="1824" y="2356"/>
                </a:lnTo>
                <a:lnTo>
                  <a:pt x="1822" y="2354"/>
                </a:lnTo>
                <a:lnTo>
                  <a:pt x="1822" y="2356"/>
                </a:lnTo>
                <a:lnTo>
                  <a:pt x="1824" y="2356"/>
                </a:lnTo>
                <a:lnTo>
                  <a:pt x="1824" y="2358"/>
                </a:lnTo>
                <a:lnTo>
                  <a:pt x="1824" y="2360"/>
                </a:lnTo>
                <a:close/>
                <a:moveTo>
                  <a:pt x="3574" y="2362"/>
                </a:moveTo>
                <a:lnTo>
                  <a:pt x="3574" y="2362"/>
                </a:lnTo>
                <a:lnTo>
                  <a:pt x="3576" y="2362"/>
                </a:lnTo>
                <a:lnTo>
                  <a:pt x="3578" y="2360"/>
                </a:lnTo>
                <a:lnTo>
                  <a:pt x="3580" y="2358"/>
                </a:lnTo>
                <a:lnTo>
                  <a:pt x="3578" y="2354"/>
                </a:lnTo>
                <a:lnTo>
                  <a:pt x="3576" y="2358"/>
                </a:lnTo>
                <a:lnTo>
                  <a:pt x="3574" y="2362"/>
                </a:lnTo>
                <a:close/>
                <a:moveTo>
                  <a:pt x="2662" y="2356"/>
                </a:moveTo>
                <a:lnTo>
                  <a:pt x="2662" y="2356"/>
                </a:lnTo>
                <a:lnTo>
                  <a:pt x="2664" y="2362"/>
                </a:lnTo>
                <a:lnTo>
                  <a:pt x="2670" y="2366"/>
                </a:lnTo>
                <a:lnTo>
                  <a:pt x="2676" y="2366"/>
                </a:lnTo>
                <a:lnTo>
                  <a:pt x="2678" y="2366"/>
                </a:lnTo>
                <a:lnTo>
                  <a:pt x="2682" y="2362"/>
                </a:lnTo>
                <a:lnTo>
                  <a:pt x="2680" y="2362"/>
                </a:lnTo>
                <a:lnTo>
                  <a:pt x="2682" y="2360"/>
                </a:lnTo>
                <a:lnTo>
                  <a:pt x="2676" y="2356"/>
                </a:lnTo>
                <a:lnTo>
                  <a:pt x="2672" y="2356"/>
                </a:lnTo>
                <a:lnTo>
                  <a:pt x="2666" y="2356"/>
                </a:lnTo>
                <a:lnTo>
                  <a:pt x="2662" y="2356"/>
                </a:lnTo>
                <a:close/>
                <a:moveTo>
                  <a:pt x="2114" y="2366"/>
                </a:moveTo>
                <a:lnTo>
                  <a:pt x="2114" y="2366"/>
                </a:lnTo>
                <a:lnTo>
                  <a:pt x="2116" y="2366"/>
                </a:lnTo>
                <a:lnTo>
                  <a:pt x="2116" y="2370"/>
                </a:lnTo>
                <a:lnTo>
                  <a:pt x="2126" y="2370"/>
                </a:lnTo>
                <a:lnTo>
                  <a:pt x="2128" y="2364"/>
                </a:lnTo>
                <a:lnTo>
                  <a:pt x="2126" y="2362"/>
                </a:lnTo>
                <a:lnTo>
                  <a:pt x="2126" y="2358"/>
                </a:lnTo>
                <a:lnTo>
                  <a:pt x="2124" y="2358"/>
                </a:lnTo>
                <a:lnTo>
                  <a:pt x="2120" y="2358"/>
                </a:lnTo>
                <a:lnTo>
                  <a:pt x="2118" y="2360"/>
                </a:lnTo>
                <a:lnTo>
                  <a:pt x="2116" y="2362"/>
                </a:lnTo>
                <a:lnTo>
                  <a:pt x="2114" y="2366"/>
                </a:lnTo>
                <a:close/>
                <a:moveTo>
                  <a:pt x="1004" y="2366"/>
                </a:moveTo>
                <a:lnTo>
                  <a:pt x="1004" y="2366"/>
                </a:lnTo>
                <a:lnTo>
                  <a:pt x="1008" y="2368"/>
                </a:lnTo>
                <a:lnTo>
                  <a:pt x="1012" y="2366"/>
                </a:lnTo>
                <a:lnTo>
                  <a:pt x="1014" y="2362"/>
                </a:lnTo>
                <a:lnTo>
                  <a:pt x="1014" y="2358"/>
                </a:lnTo>
                <a:lnTo>
                  <a:pt x="1010" y="2360"/>
                </a:lnTo>
                <a:lnTo>
                  <a:pt x="1006" y="2358"/>
                </a:lnTo>
                <a:lnTo>
                  <a:pt x="1004" y="2362"/>
                </a:lnTo>
                <a:lnTo>
                  <a:pt x="1004" y="2366"/>
                </a:lnTo>
                <a:close/>
                <a:moveTo>
                  <a:pt x="2516" y="2360"/>
                </a:moveTo>
                <a:lnTo>
                  <a:pt x="2516" y="2360"/>
                </a:lnTo>
                <a:lnTo>
                  <a:pt x="2514" y="2358"/>
                </a:lnTo>
                <a:lnTo>
                  <a:pt x="2510" y="2358"/>
                </a:lnTo>
                <a:lnTo>
                  <a:pt x="2510" y="2362"/>
                </a:lnTo>
                <a:lnTo>
                  <a:pt x="2510" y="2364"/>
                </a:lnTo>
                <a:lnTo>
                  <a:pt x="2512" y="2366"/>
                </a:lnTo>
                <a:lnTo>
                  <a:pt x="2508" y="2366"/>
                </a:lnTo>
                <a:lnTo>
                  <a:pt x="2506" y="2366"/>
                </a:lnTo>
                <a:lnTo>
                  <a:pt x="2506" y="2374"/>
                </a:lnTo>
                <a:lnTo>
                  <a:pt x="2508" y="2378"/>
                </a:lnTo>
                <a:lnTo>
                  <a:pt x="2514" y="2380"/>
                </a:lnTo>
                <a:lnTo>
                  <a:pt x="2520" y="2380"/>
                </a:lnTo>
                <a:lnTo>
                  <a:pt x="2522" y="2376"/>
                </a:lnTo>
                <a:lnTo>
                  <a:pt x="2520" y="2374"/>
                </a:lnTo>
                <a:lnTo>
                  <a:pt x="2520" y="2372"/>
                </a:lnTo>
                <a:lnTo>
                  <a:pt x="2520" y="2370"/>
                </a:lnTo>
                <a:lnTo>
                  <a:pt x="2522" y="2372"/>
                </a:lnTo>
                <a:lnTo>
                  <a:pt x="2522" y="2374"/>
                </a:lnTo>
                <a:lnTo>
                  <a:pt x="2522" y="2366"/>
                </a:lnTo>
                <a:lnTo>
                  <a:pt x="2520" y="2364"/>
                </a:lnTo>
                <a:lnTo>
                  <a:pt x="2518" y="2364"/>
                </a:lnTo>
                <a:lnTo>
                  <a:pt x="2516" y="2360"/>
                </a:lnTo>
                <a:close/>
                <a:moveTo>
                  <a:pt x="3778" y="2362"/>
                </a:moveTo>
                <a:lnTo>
                  <a:pt x="3778" y="2362"/>
                </a:lnTo>
                <a:lnTo>
                  <a:pt x="3778" y="2360"/>
                </a:lnTo>
                <a:lnTo>
                  <a:pt x="3774" y="2360"/>
                </a:lnTo>
                <a:lnTo>
                  <a:pt x="3776" y="2362"/>
                </a:lnTo>
                <a:lnTo>
                  <a:pt x="3778" y="2362"/>
                </a:lnTo>
                <a:close/>
                <a:moveTo>
                  <a:pt x="3288" y="2366"/>
                </a:moveTo>
                <a:lnTo>
                  <a:pt x="3288" y="2366"/>
                </a:lnTo>
                <a:lnTo>
                  <a:pt x="3290" y="2366"/>
                </a:lnTo>
                <a:lnTo>
                  <a:pt x="3290" y="2362"/>
                </a:lnTo>
                <a:lnTo>
                  <a:pt x="3288" y="2362"/>
                </a:lnTo>
                <a:lnTo>
                  <a:pt x="3288" y="2366"/>
                </a:lnTo>
                <a:close/>
                <a:moveTo>
                  <a:pt x="2194" y="2370"/>
                </a:moveTo>
                <a:lnTo>
                  <a:pt x="2194" y="2370"/>
                </a:lnTo>
                <a:lnTo>
                  <a:pt x="2198" y="2370"/>
                </a:lnTo>
                <a:lnTo>
                  <a:pt x="2198" y="2368"/>
                </a:lnTo>
                <a:lnTo>
                  <a:pt x="2196" y="2362"/>
                </a:lnTo>
                <a:lnTo>
                  <a:pt x="2192" y="2362"/>
                </a:lnTo>
                <a:lnTo>
                  <a:pt x="2192" y="2368"/>
                </a:lnTo>
                <a:lnTo>
                  <a:pt x="2192" y="2370"/>
                </a:lnTo>
                <a:lnTo>
                  <a:pt x="2194" y="2370"/>
                </a:lnTo>
                <a:close/>
                <a:moveTo>
                  <a:pt x="3304" y="2370"/>
                </a:moveTo>
                <a:lnTo>
                  <a:pt x="3304" y="2370"/>
                </a:lnTo>
                <a:lnTo>
                  <a:pt x="3306" y="2370"/>
                </a:lnTo>
                <a:lnTo>
                  <a:pt x="3306" y="2368"/>
                </a:lnTo>
                <a:lnTo>
                  <a:pt x="3306" y="2366"/>
                </a:lnTo>
                <a:lnTo>
                  <a:pt x="3304" y="2366"/>
                </a:lnTo>
                <a:lnTo>
                  <a:pt x="3304" y="2370"/>
                </a:lnTo>
                <a:close/>
                <a:moveTo>
                  <a:pt x="2416" y="2374"/>
                </a:moveTo>
                <a:lnTo>
                  <a:pt x="2416" y="2374"/>
                </a:lnTo>
                <a:lnTo>
                  <a:pt x="2418" y="2372"/>
                </a:lnTo>
                <a:lnTo>
                  <a:pt x="2420" y="2370"/>
                </a:lnTo>
                <a:lnTo>
                  <a:pt x="2416" y="2368"/>
                </a:lnTo>
                <a:lnTo>
                  <a:pt x="2414" y="2368"/>
                </a:lnTo>
                <a:lnTo>
                  <a:pt x="2412" y="2368"/>
                </a:lnTo>
                <a:lnTo>
                  <a:pt x="2414" y="2370"/>
                </a:lnTo>
                <a:lnTo>
                  <a:pt x="2416" y="2374"/>
                </a:lnTo>
                <a:close/>
                <a:moveTo>
                  <a:pt x="3788" y="2380"/>
                </a:moveTo>
                <a:lnTo>
                  <a:pt x="3788" y="2380"/>
                </a:lnTo>
                <a:lnTo>
                  <a:pt x="3790" y="2382"/>
                </a:lnTo>
                <a:lnTo>
                  <a:pt x="3792" y="2384"/>
                </a:lnTo>
                <a:lnTo>
                  <a:pt x="3796" y="2386"/>
                </a:lnTo>
                <a:lnTo>
                  <a:pt x="3798" y="2390"/>
                </a:lnTo>
                <a:lnTo>
                  <a:pt x="3794" y="2390"/>
                </a:lnTo>
                <a:lnTo>
                  <a:pt x="3792" y="2394"/>
                </a:lnTo>
                <a:lnTo>
                  <a:pt x="3786" y="2394"/>
                </a:lnTo>
                <a:lnTo>
                  <a:pt x="3784" y="2394"/>
                </a:lnTo>
                <a:lnTo>
                  <a:pt x="3782" y="2392"/>
                </a:lnTo>
                <a:lnTo>
                  <a:pt x="3780" y="2396"/>
                </a:lnTo>
                <a:lnTo>
                  <a:pt x="3780" y="2400"/>
                </a:lnTo>
                <a:lnTo>
                  <a:pt x="3782" y="2400"/>
                </a:lnTo>
                <a:lnTo>
                  <a:pt x="3782" y="2402"/>
                </a:lnTo>
                <a:lnTo>
                  <a:pt x="3778" y="2406"/>
                </a:lnTo>
                <a:lnTo>
                  <a:pt x="3778" y="2410"/>
                </a:lnTo>
                <a:lnTo>
                  <a:pt x="3780" y="2414"/>
                </a:lnTo>
                <a:lnTo>
                  <a:pt x="3778" y="2418"/>
                </a:lnTo>
                <a:lnTo>
                  <a:pt x="3784" y="2424"/>
                </a:lnTo>
                <a:lnTo>
                  <a:pt x="3788" y="2428"/>
                </a:lnTo>
                <a:lnTo>
                  <a:pt x="3790" y="2432"/>
                </a:lnTo>
                <a:lnTo>
                  <a:pt x="3796" y="2432"/>
                </a:lnTo>
                <a:lnTo>
                  <a:pt x="3800" y="2430"/>
                </a:lnTo>
                <a:lnTo>
                  <a:pt x="3802" y="2426"/>
                </a:lnTo>
                <a:lnTo>
                  <a:pt x="3802" y="2422"/>
                </a:lnTo>
                <a:lnTo>
                  <a:pt x="3808" y="2424"/>
                </a:lnTo>
                <a:lnTo>
                  <a:pt x="3814" y="2422"/>
                </a:lnTo>
                <a:lnTo>
                  <a:pt x="3824" y="2416"/>
                </a:lnTo>
                <a:lnTo>
                  <a:pt x="3822" y="2410"/>
                </a:lnTo>
                <a:lnTo>
                  <a:pt x="3824" y="2402"/>
                </a:lnTo>
                <a:lnTo>
                  <a:pt x="3822" y="2398"/>
                </a:lnTo>
                <a:lnTo>
                  <a:pt x="3816" y="2398"/>
                </a:lnTo>
                <a:lnTo>
                  <a:pt x="3806" y="2394"/>
                </a:lnTo>
                <a:lnTo>
                  <a:pt x="3808" y="2394"/>
                </a:lnTo>
                <a:lnTo>
                  <a:pt x="3806" y="2390"/>
                </a:lnTo>
                <a:lnTo>
                  <a:pt x="3802" y="2386"/>
                </a:lnTo>
                <a:lnTo>
                  <a:pt x="3804" y="2386"/>
                </a:lnTo>
                <a:lnTo>
                  <a:pt x="3806" y="2384"/>
                </a:lnTo>
                <a:lnTo>
                  <a:pt x="3804" y="2380"/>
                </a:lnTo>
                <a:lnTo>
                  <a:pt x="3804" y="2372"/>
                </a:lnTo>
                <a:lnTo>
                  <a:pt x="3800" y="2370"/>
                </a:lnTo>
                <a:lnTo>
                  <a:pt x="3796" y="2368"/>
                </a:lnTo>
                <a:lnTo>
                  <a:pt x="3790" y="2374"/>
                </a:lnTo>
                <a:lnTo>
                  <a:pt x="3788" y="2376"/>
                </a:lnTo>
                <a:lnTo>
                  <a:pt x="3788" y="2380"/>
                </a:lnTo>
                <a:close/>
                <a:moveTo>
                  <a:pt x="2316" y="2376"/>
                </a:moveTo>
                <a:lnTo>
                  <a:pt x="2316" y="2376"/>
                </a:lnTo>
                <a:lnTo>
                  <a:pt x="2316" y="2382"/>
                </a:lnTo>
                <a:lnTo>
                  <a:pt x="2318" y="2384"/>
                </a:lnTo>
                <a:lnTo>
                  <a:pt x="2318" y="2382"/>
                </a:lnTo>
                <a:lnTo>
                  <a:pt x="2322" y="2382"/>
                </a:lnTo>
                <a:lnTo>
                  <a:pt x="2326" y="2390"/>
                </a:lnTo>
                <a:lnTo>
                  <a:pt x="2330" y="2396"/>
                </a:lnTo>
                <a:lnTo>
                  <a:pt x="2330" y="2392"/>
                </a:lnTo>
                <a:lnTo>
                  <a:pt x="2328" y="2386"/>
                </a:lnTo>
                <a:lnTo>
                  <a:pt x="2324" y="2378"/>
                </a:lnTo>
                <a:lnTo>
                  <a:pt x="2324" y="2376"/>
                </a:lnTo>
                <a:lnTo>
                  <a:pt x="2324" y="2374"/>
                </a:lnTo>
                <a:lnTo>
                  <a:pt x="2320" y="2370"/>
                </a:lnTo>
                <a:lnTo>
                  <a:pt x="2318" y="2370"/>
                </a:lnTo>
                <a:lnTo>
                  <a:pt x="2318" y="2374"/>
                </a:lnTo>
                <a:lnTo>
                  <a:pt x="2320" y="2378"/>
                </a:lnTo>
                <a:lnTo>
                  <a:pt x="2320" y="2376"/>
                </a:lnTo>
                <a:lnTo>
                  <a:pt x="2318" y="2378"/>
                </a:lnTo>
                <a:lnTo>
                  <a:pt x="2316" y="2376"/>
                </a:lnTo>
                <a:lnTo>
                  <a:pt x="2318" y="2376"/>
                </a:lnTo>
                <a:lnTo>
                  <a:pt x="2316" y="2376"/>
                </a:lnTo>
                <a:close/>
                <a:moveTo>
                  <a:pt x="4186" y="2386"/>
                </a:moveTo>
                <a:lnTo>
                  <a:pt x="4186" y="2386"/>
                </a:lnTo>
                <a:lnTo>
                  <a:pt x="4190" y="2386"/>
                </a:lnTo>
                <a:lnTo>
                  <a:pt x="4194" y="2388"/>
                </a:lnTo>
                <a:lnTo>
                  <a:pt x="4198" y="2386"/>
                </a:lnTo>
                <a:lnTo>
                  <a:pt x="4200" y="2384"/>
                </a:lnTo>
                <a:lnTo>
                  <a:pt x="4200" y="2376"/>
                </a:lnTo>
                <a:lnTo>
                  <a:pt x="4198" y="2372"/>
                </a:lnTo>
                <a:lnTo>
                  <a:pt x="4194" y="2370"/>
                </a:lnTo>
                <a:lnTo>
                  <a:pt x="4190" y="2370"/>
                </a:lnTo>
                <a:lnTo>
                  <a:pt x="4186" y="2372"/>
                </a:lnTo>
                <a:lnTo>
                  <a:pt x="4184" y="2376"/>
                </a:lnTo>
                <a:lnTo>
                  <a:pt x="4184" y="2380"/>
                </a:lnTo>
                <a:lnTo>
                  <a:pt x="4186" y="2386"/>
                </a:lnTo>
                <a:close/>
                <a:moveTo>
                  <a:pt x="1206" y="2372"/>
                </a:moveTo>
                <a:lnTo>
                  <a:pt x="1206" y="2372"/>
                </a:lnTo>
                <a:lnTo>
                  <a:pt x="1204" y="2370"/>
                </a:lnTo>
                <a:lnTo>
                  <a:pt x="1200" y="2370"/>
                </a:lnTo>
                <a:lnTo>
                  <a:pt x="1200" y="2372"/>
                </a:lnTo>
                <a:lnTo>
                  <a:pt x="1202" y="2374"/>
                </a:lnTo>
                <a:lnTo>
                  <a:pt x="1206" y="2372"/>
                </a:lnTo>
                <a:close/>
                <a:moveTo>
                  <a:pt x="2166" y="2372"/>
                </a:moveTo>
                <a:lnTo>
                  <a:pt x="2166" y="2372"/>
                </a:lnTo>
                <a:lnTo>
                  <a:pt x="2162" y="2380"/>
                </a:lnTo>
                <a:lnTo>
                  <a:pt x="2162" y="2382"/>
                </a:lnTo>
                <a:lnTo>
                  <a:pt x="2162" y="2388"/>
                </a:lnTo>
                <a:lnTo>
                  <a:pt x="2168" y="2388"/>
                </a:lnTo>
                <a:lnTo>
                  <a:pt x="2172" y="2390"/>
                </a:lnTo>
                <a:lnTo>
                  <a:pt x="2176" y="2386"/>
                </a:lnTo>
                <a:lnTo>
                  <a:pt x="2180" y="2384"/>
                </a:lnTo>
                <a:lnTo>
                  <a:pt x="2182" y="2378"/>
                </a:lnTo>
                <a:lnTo>
                  <a:pt x="2180" y="2372"/>
                </a:lnTo>
                <a:lnTo>
                  <a:pt x="2174" y="2372"/>
                </a:lnTo>
                <a:lnTo>
                  <a:pt x="2166" y="2372"/>
                </a:lnTo>
                <a:close/>
                <a:moveTo>
                  <a:pt x="3522" y="2380"/>
                </a:moveTo>
                <a:lnTo>
                  <a:pt x="3522" y="2380"/>
                </a:lnTo>
                <a:lnTo>
                  <a:pt x="3526" y="2380"/>
                </a:lnTo>
                <a:lnTo>
                  <a:pt x="3526" y="2376"/>
                </a:lnTo>
                <a:lnTo>
                  <a:pt x="3526" y="2374"/>
                </a:lnTo>
                <a:lnTo>
                  <a:pt x="3524" y="2372"/>
                </a:lnTo>
                <a:lnTo>
                  <a:pt x="3522" y="2374"/>
                </a:lnTo>
                <a:lnTo>
                  <a:pt x="3522" y="2380"/>
                </a:lnTo>
                <a:close/>
                <a:moveTo>
                  <a:pt x="2388" y="2374"/>
                </a:moveTo>
                <a:lnTo>
                  <a:pt x="2388" y="2374"/>
                </a:lnTo>
                <a:lnTo>
                  <a:pt x="2388" y="2376"/>
                </a:lnTo>
                <a:lnTo>
                  <a:pt x="2388" y="2380"/>
                </a:lnTo>
                <a:lnTo>
                  <a:pt x="2394" y="2380"/>
                </a:lnTo>
                <a:lnTo>
                  <a:pt x="2394" y="2376"/>
                </a:lnTo>
                <a:lnTo>
                  <a:pt x="2394" y="2374"/>
                </a:lnTo>
                <a:lnTo>
                  <a:pt x="2392" y="2372"/>
                </a:lnTo>
                <a:lnTo>
                  <a:pt x="2392" y="2374"/>
                </a:lnTo>
                <a:lnTo>
                  <a:pt x="2390" y="2374"/>
                </a:lnTo>
                <a:lnTo>
                  <a:pt x="2388" y="2374"/>
                </a:lnTo>
                <a:close/>
                <a:moveTo>
                  <a:pt x="2206" y="2396"/>
                </a:moveTo>
                <a:lnTo>
                  <a:pt x="2206" y="2396"/>
                </a:lnTo>
                <a:lnTo>
                  <a:pt x="2204" y="2396"/>
                </a:lnTo>
                <a:lnTo>
                  <a:pt x="2206" y="2394"/>
                </a:lnTo>
                <a:lnTo>
                  <a:pt x="2204" y="2392"/>
                </a:lnTo>
                <a:lnTo>
                  <a:pt x="2204" y="2390"/>
                </a:lnTo>
                <a:lnTo>
                  <a:pt x="2204" y="2388"/>
                </a:lnTo>
                <a:lnTo>
                  <a:pt x="2206" y="2384"/>
                </a:lnTo>
                <a:lnTo>
                  <a:pt x="2202" y="2384"/>
                </a:lnTo>
                <a:lnTo>
                  <a:pt x="2200" y="2384"/>
                </a:lnTo>
                <a:lnTo>
                  <a:pt x="2196" y="2380"/>
                </a:lnTo>
                <a:lnTo>
                  <a:pt x="2198" y="2390"/>
                </a:lnTo>
                <a:lnTo>
                  <a:pt x="2200" y="2394"/>
                </a:lnTo>
                <a:lnTo>
                  <a:pt x="2202" y="2396"/>
                </a:lnTo>
                <a:lnTo>
                  <a:pt x="2206" y="2396"/>
                </a:lnTo>
                <a:close/>
                <a:moveTo>
                  <a:pt x="2764" y="2394"/>
                </a:moveTo>
                <a:lnTo>
                  <a:pt x="2764" y="2394"/>
                </a:lnTo>
                <a:lnTo>
                  <a:pt x="2764" y="2388"/>
                </a:lnTo>
                <a:lnTo>
                  <a:pt x="2760" y="2384"/>
                </a:lnTo>
                <a:lnTo>
                  <a:pt x="2756" y="2382"/>
                </a:lnTo>
                <a:lnTo>
                  <a:pt x="2752" y="2384"/>
                </a:lnTo>
                <a:lnTo>
                  <a:pt x="2750" y="2392"/>
                </a:lnTo>
                <a:lnTo>
                  <a:pt x="2750" y="2396"/>
                </a:lnTo>
                <a:lnTo>
                  <a:pt x="2754" y="2398"/>
                </a:lnTo>
                <a:lnTo>
                  <a:pt x="2760" y="2398"/>
                </a:lnTo>
                <a:lnTo>
                  <a:pt x="2762" y="2396"/>
                </a:lnTo>
                <a:lnTo>
                  <a:pt x="2764" y="2394"/>
                </a:lnTo>
                <a:close/>
                <a:moveTo>
                  <a:pt x="2634" y="2396"/>
                </a:moveTo>
                <a:lnTo>
                  <a:pt x="2634" y="2396"/>
                </a:lnTo>
                <a:lnTo>
                  <a:pt x="2640" y="2392"/>
                </a:lnTo>
                <a:lnTo>
                  <a:pt x="2642" y="2390"/>
                </a:lnTo>
                <a:lnTo>
                  <a:pt x="2642" y="2386"/>
                </a:lnTo>
                <a:lnTo>
                  <a:pt x="2638" y="2384"/>
                </a:lnTo>
                <a:lnTo>
                  <a:pt x="2636" y="2382"/>
                </a:lnTo>
                <a:lnTo>
                  <a:pt x="2632" y="2384"/>
                </a:lnTo>
                <a:lnTo>
                  <a:pt x="2630" y="2386"/>
                </a:lnTo>
                <a:lnTo>
                  <a:pt x="2630" y="2392"/>
                </a:lnTo>
                <a:lnTo>
                  <a:pt x="2632" y="2394"/>
                </a:lnTo>
                <a:lnTo>
                  <a:pt x="2634" y="2396"/>
                </a:lnTo>
                <a:close/>
                <a:moveTo>
                  <a:pt x="3480" y="2392"/>
                </a:moveTo>
                <a:lnTo>
                  <a:pt x="3480" y="2392"/>
                </a:lnTo>
                <a:lnTo>
                  <a:pt x="3482" y="2394"/>
                </a:lnTo>
                <a:lnTo>
                  <a:pt x="3484" y="2394"/>
                </a:lnTo>
                <a:lnTo>
                  <a:pt x="3482" y="2396"/>
                </a:lnTo>
                <a:lnTo>
                  <a:pt x="3480" y="2396"/>
                </a:lnTo>
                <a:lnTo>
                  <a:pt x="3482" y="2400"/>
                </a:lnTo>
                <a:lnTo>
                  <a:pt x="3486" y="2400"/>
                </a:lnTo>
                <a:lnTo>
                  <a:pt x="3490" y="2398"/>
                </a:lnTo>
                <a:lnTo>
                  <a:pt x="3490" y="2394"/>
                </a:lnTo>
                <a:lnTo>
                  <a:pt x="3492" y="2394"/>
                </a:lnTo>
                <a:lnTo>
                  <a:pt x="3492" y="2396"/>
                </a:lnTo>
                <a:lnTo>
                  <a:pt x="3492" y="2398"/>
                </a:lnTo>
                <a:lnTo>
                  <a:pt x="3496" y="2398"/>
                </a:lnTo>
                <a:lnTo>
                  <a:pt x="3498" y="2396"/>
                </a:lnTo>
                <a:lnTo>
                  <a:pt x="3496" y="2396"/>
                </a:lnTo>
                <a:lnTo>
                  <a:pt x="3496" y="2394"/>
                </a:lnTo>
                <a:lnTo>
                  <a:pt x="3496" y="2392"/>
                </a:lnTo>
                <a:lnTo>
                  <a:pt x="3498" y="2392"/>
                </a:lnTo>
                <a:lnTo>
                  <a:pt x="3488" y="2390"/>
                </a:lnTo>
                <a:lnTo>
                  <a:pt x="3484" y="2390"/>
                </a:lnTo>
                <a:lnTo>
                  <a:pt x="3480" y="2392"/>
                </a:lnTo>
                <a:close/>
                <a:moveTo>
                  <a:pt x="3022" y="2398"/>
                </a:moveTo>
                <a:lnTo>
                  <a:pt x="3022" y="2398"/>
                </a:lnTo>
                <a:lnTo>
                  <a:pt x="3026" y="2400"/>
                </a:lnTo>
                <a:lnTo>
                  <a:pt x="3026" y="2402"/>
                </a:lnTo>
                <a:lnTo>
                  <a:pt x="3032" y="2400"/>
                </a:lnTo>
                <a:lnTo>
                  <a:pt x="3036" y="2394"/>
                </a:lnTo>
                <a:lnTo>
                  <a:pt x="3034" y="2392"/>
                </a:lnTo>
                <a:lnTo>
                  <a:pt x="3032" y="2390"/>
                </a:lnTo>
                <a:lnTo>
                  <a:pt x="3028" y="2390"/>
                </a:lnTo>
                <a:lnTo>
                  <a:pt x="3026" y="2392"/>
                </a:lnTo>
                <a:lnTo>
                  <a:pt x="3022" y="2398"/>
                </a:lnTo>
                <a:close/>
                <a:moveTo>
                  <a:pt x="3288" y="2404"/>
                </a:moveTo>
                <a:lnTo>
                  <a:pt x="3288" y="2404"/>
                </a:lnTo>
                <a:lnTo>
                  <a:pt x="3292" y="2404"/>
                </a:lnTo>
                <a:lnTo>
                  <a:pt x="3294" y="2402"/>
                </a:lnTo>
                <a:lnTo>
                  <a:pt x="3294" y="2398"/>
                </a:lnTo>
                <a:lnTo>
                  <a:pt x="3290" y="2396"/>
                </a:lnTo>
                <a:lnTo>
                  <a:pt x="3288" y="2398"/>
                </a:lnTo>
                <a:lnTo>
                  <a:pt x="3288" y="2400"/>
                </a:lnTo>
                <a:lnTo>
                  <a:pt x="3288" y="2404"/>
                </a:lnTo>
                <a:close/>
                <a:moveTo>
                  <a:pt x="404" y="2408"/>
                </a:moveTo>
                <a:lnTo>
                  <a:pt x="404" y="2408"/>
                </a:lnTo>
                <a:lnTo>
                  <a:pt x="406" y="2408"/>
                </a:lnTo>
                <a:lnTo>
                  <a:pt x="408" y="2406"/>
                </a:lnTo>
                <a:lnTo>
                  <a:pt x="408" y="2404"/>
                </a:lnTo>
                <a:lnTo>
                  <a:pt x="408" y="2402"/>
                </a:lnTo>
                <a:lnTo>
                  <a:pt x="404" y="2402"/>
                </a:lnTo>
                <a:lnTo>
                  <a:pt x="404" y="2408"/>
                </a:lnTo>
                <a:close/>
                <a:moveTo>
                  <a:pt x="1334" y="2406"/>
                </a:moveTo>
                <a:lnTo>
                  <a:pt x="1334" y="2406"/>
                </a:lnTo>
                <a:lnTo>
                  <a:pt x="1336" y="2406"/>
                </a:lnTo>
                <a:lnTo>
                  <a:pt x="1336" y="2404"/>
                </a:lnTo>
                <a:lnTo>
                  <a:pt x="1334" y="2404"/>
                </a:lnTo>
                <a:lnTo>
                  <a:pt x="1334" y="2402"/>
                </a:lnTo>
                <a:lnTo>
                  <a:pt x="1332" y="2402"/>
                </a:lnTo>
                <a:lnTo>
                  <a:pt x="1330" y="2402"/>
                </a:lnTo>
                <a:lnTo>
                  <a:pt x="1330" y="2404"/>
                </a:lnTo>
                <a:lnTo>
                  <a:pt x="1332" y="2406"/>
                </a:lnTo>
                <a:lnTo>
                  <a:pt x="1334" y="2408"/>
                </a:lnTo>
                <a:lnTo>
                  <a:pt x="1334" y="2406"/>
                </a:lnTo>
                <a:close/>
                <a:moveTo>
                  <a:pt x="3900" y="2402"/>
                </a:moveTo>
                <a:lnTo>
                  <a:pt x="3900" y="2402"/>
                </a:lnTo>
                <a:lnTo>
                  <a:pt x="3898" y="2408"/>
                </a:lnTo>
                <a:lnTo>
                  <a:pt x="3896" y="2410"/>
                </a:lnTo>
                <a:lnTo>
                  <a:pt x="3892" y="2414"/>
                </a:lnTo>
                <a:lnTo>
                  <a:pt x="3900" y="2418"/>
                </a:lnTo>
                <a:lnTo>
                  <a:pt x="3902" y="2420"/>
                </a:lnTo>
                <a:lnTo>
                  <a:pt x="3908" y="2418"/>
                </a:lnTo>
                <a:lnTo>
                  <a:pt x="3908" y="2406"/>
                </a:lnTo>
                <a:lnTo>
                  <a:pt x="3906" y="2404"/>
                </a:lnTo>
                <a:lnTo>
                  <a:pt x="3900" y="2402"/>
                </a:lnTo>
                <a:close/>
                <a:moveTo>
                  <a:pt x="2162" y="2412"/>
                </a:moveTo>
                <a:lnTo>
                  <a:pt x="2162" y="2412"/>
                </a:lnTo>
                <a:lnTo>
                  <a:pt x="2160" y="2408"/>
                </a:lnTo>
                <a:lnTo>
                  <a:pt x="2160" y="2404"/>
                </a:lnTo>
                <a:lnTo>
                  <a:pt x="2156" y="2406"/>
                </a:lnTo>
                <a:lnTo>
                  <a:pt x="2156" y="2410"/>
                </a:lnTo>
                <a:lnTo>
                  <a:pt x="2162" y="2416"/>
                </a:lnTo>
                <a:lnTo>
                  <a:pt x="2170" y="2418"/>
                </a:lnTo>
                <a:lnTo>
                  <a:pt x="2168" y="2414"/>
                </a:lnTo>
                <a:lnTo>
                  <a:pt x="2168" y="2410"/>
                </a:lnTo>
                <a:lnTo>
                  <a:pt x="2166" y="2406"/>
                </a:lnTo>
                <a:lnTo>
                  <a:pt x="2164" y="2402"/>
                </a:lnTo>
                <a:lnTo>
                  <a:pt x="2164" y="2404"/>
                </a:lnTo>
                <a:lnTo>
                  <a:pt x="2164" y="2406"/>
                </a:lnTo>
                <a:lnTo>
                  <a:pt x="2164" y="2410"/>
                </a:lnTo>
                <a:lnTo>
                  <a:pt x="2162" y="2412"/>
                </a:lnTo>
                <a:close/>
                <a:moveTo>
                  <a:pt x="3442" y="2418"/>
                </a:moveTo>
                <a:lnTo>
                  <a:pt x="3442" y="2418"/>
                </a:lnTo>
                <a:lnTo>
                  <a:pt x="3442" y="2422"/>
                </a:lnTo>
                <a:lnTo>
                  <a:pt x="3444" y="2426"/>
                </a:lnTo>
                <a:lnTo>
                  <a:pt x="3446" y="2428"/>
                </a:lnTo>
                <a:lnTo>
                  <a:pt x="3452" y="2430"/>
                </a:lnTo>
                <a:lnTo>
                  <a:pt x="3456" y="2430"/>
                </a:lnTo>
                <a:lnTo>
                  <a:pt x="3460" y="2428"/>
                </a:lnTo>
                <a:lnTo>
                  <a:pt x="3462" y="2424"/>
                </a:lnTo>
                <a:lnTo>
                  <a:pt x="3464" y="2420"/>
                </a:lnTo>
                <a:lnTo>
                  <a:pt x="3464" y="2418"/>
                </a:lnTo>
                <a:lnTo>
                  <a:pt x="3462" y="2416"/>
                </a:lnTo>
                <a:lnTo>
                  <a:pt x="3460" y="2414"/>
                </a:lnTo>
                <a:lnTo>
                  <a:pt x="3458" y="2410"/>
                </a:lnTo>
                <a:lnTo>
                  <a:pt x="3452" y="2408"/>
                </a:lnTo>
                <a:lnTo>
                  <a:pt x="3446" y="2410"/>
                </a:lnTo>
                <a:lnTo>
                  <a:pt x="3444" y="2414"/>
                </a:lnTo>
                <a:lnTo>
                  <a:pt x="3442" y="2418"/>
                </a:lnTo>
                <a:close/>
                <a:moveTo>
                  <a:pt x="1770" y="2434"/>
                </a:moveTo>
                <a:lnTo>
                  <a:pt x="1770" y="2434"/>
                </a:lnTo>
                <a:lnTo>
                  <a:pt x="1770" y="2436"/>
                </a:lnTo>
                <a:lnTo>
                  <a:pt x="1770" y="2438"/>
                </a:lnTo>
                <a:lnTo>
                  <a:pt x="1772" y="2438"/>
                </a:lnTo>
                <a:lnTo>
                  <a:pt x="1776" y="2438"/>
                </a:lnTo>
                <a:lnTo>
                  <a:pt x="1776" y="2434"/>
                </a:lnTo>
                <a:lnTo>
                  <a:pt x="1776" y="2430"/>
                </a:lnTo>
                <a:lnTo>
                  <a:pt x="1776" y="2424"/>
                </a:lnTo>
                <a:lnTo>
                  <a:pt x="1776" y="2420"/>
                </a:lnTo>
                <a:lnTo>
                  <a:pt x="1772" y="2418"/>
                </a:lnTo>
                <a:lnTo>
                  <a:pt x="1772" y="2416"/>
                </a:lnTo>
                <a:lnTo>
                  <a:pt x="1768" y="2418"/>
                </a:lnTo>
                <a:lnTo>
                  <a:pt x="1768" y="2412"/>
                </a:lnTo>
                <a:lnTo>
                  <a:pt x="1766" y="2410"/>
                </a:lnTo>
                <a:lnTo>
                  <a:pt x="1764" y="2410"/>
                </a:lnTo>
                <a:lnTo>
                  <a:pt x="1762" y="2416"/>
                </a:lnTo>
                <a:lnTo>
                  <a:pt x="1762" y="2424"/>
                </a:lnTo>
                <a:lnTo>
                  <a:pt x="1762" y="2428"/>
                </a:lnTo>
                <a:lnTo>
                  <a:pt x="1762" y="2430"/>
                </a:lnTo>
                <a:lnTo>
                  <a:pt x="1766" y="2432"/>
                </a:lnTo>
                <a:lnTo>
                  <a:pt x="1770" y="2434"/>
                </a:lnTo>
                <a:close/>
                <a:moveTo>
                  <a:pt x="842" y="2416"/>
                </a:moveTo>
                <a:lnTo>
                  <a:pt x="842" y="2416"/>
                </a:lnTo>
                <a:lnTo>
                  <a:pt x="840" y="2412"/>
                </a:lnTo>
                <a:lnTo>
                  <a:pt x="834" y="2410"/>
                </a:lnTo>
                <a:lnTo>
                  <a:pt x="830" y="2410"/>
                </a:lnTo>
                <a:lnTo>
                  <a:pt x="826" y="2414"/>
                </a:lnTo>
                <a:lnTo>
                  <a:pt x="824" y="2418"/>
                </a:lnTo>
                <a:lnTo>
                  <a:pt x="826" y="2424"/>
                </a:lnTo>
                <a:lnTo>
                  <a:pt x="830" y="2428"/>
                </a:lnTo>
                <a:lnTo>
                  <a:pt x="834" y="2430"/>
                </a:lnTo>
                <a:lnTo>
                  <a:pt x="838" y="2428"/>
                </a:lnTo>
                <a:lnTo>
                  <a:pt x="840" y="2424"/>
                </a:lnTo>
                <a:lnTo>
                  <a:pt x="842" y="2416"/>
                </a:lnTo>
                <a:close/>
                <a:moveTo>
                  <a:pt x="1542" y="2416"/>
                </a:moveTo>
                <a:lnTo>
                  <a:pt x="1542" y="2416"/>
                </a:lnTo>
                <a:lnTo>
                  <a:pt x="1544" y="2416"/>
                </a:lnTo>
                <a:lnTo>
                  <a:pt x="1548" y="2418"/>
                </a:lnTo>
                <a:lnTo>
                  <a:pt x="1548" y="2414"/>
                </a:lnTo>
                <a:lnTo>
                  <a:pt x="1548" y="2410"/>
                </a:lnTo>
                <a:lnTo>
                  <a:pt x="1544" y="2410"/>
                </a:lnTo>
                <a:lnTo>
                  <a:pt x="1542" y="2412"/>
                </a:lnTo>
                <a:lnTo>
                  <a:pt x="1542" y="2416"/>
                </a:lnTo>
                <a:close/>
                <a:moveTo>
                  <a:pt x="1686" y="2418"/>
                </a:moveTo>
                <a:lnTo>
                  <a:pt x="1686" y="2418"/>
                </a:lnTo>
                <a:lnTo>
                  <a:pt x="1690" y="2418"/>
                </a:lnTo>
                <a:lnTo>
                  <a:pt x="1692" y="2418"/>
                </a:lnTo>
                <a:lnTo>
                  <a:pt x="1694" y="2416"/>
                </a:lnTo>
                <a:lnTo>
                  <a:pt x="1694" y="2414"/>
                </a:lnTo>
                <a:lnTo>
                  <a:pt x="1692" y="2414"/>
                </a:lnTo>
                <a:lnTo>
                  <a:pt x="1688" y="2414"/>
                </a:lnTo>
                <a:lnTo>
                  <a:pt x="1688" y="2416"/>
                </a:lnTo>
                <a:lnTo>
                  <a:pt x="1686" y="2418"/>
                </a:lnTo>
                <a:close/>
                <a:moveTo>
                  <a:pt x="1960" y="2416"/>
                </a:moveTo>
                <a:lnTo>
                  <a:pt x="1960" y="2416"/>
                </a:lnTo>
                <a:lnTo>
                  <a:pt x="1960" y="2420"/>
                </a:lnTo>
                <a:lnTo>
                  <a:pt x="1960" y="2426"/>
                </a:lnTo>
                <a:lnTo>
                  <a:pt x="1960" y="2428"/>
                </a:lnTo>
                <a:lnTo>
                  <a:pt x="1964" y="2426"/>
                </a:lnTo>
                <a:lnTo>
                  <a:pt x="1964" y="2428"/>
                </a:lnTo>
                <a:lnTo>
                  <a:pt x="1966" y="2430"/>
                </a:lnTo>
                <a:lnTo>
                  <a:pt x="1958" y="2430"/>
                </a:lnTo>
                <a:lnTo>
                  <a:pt x="1958" y="2428"/>
                </a:lnTo>
                <a:lnTo>
                  <a:pt x="1956" y="2426"/>
                </a:lnTo>
                <a:lnTo>
                  <a:pt x="1954" y="2428"/>
                </a:lnTo>
                <a:lnTo>
                  <a:pt x="1954" y="2430"/>
                </a:lnTo>
                <a:lnTo>
                  <a:pt x="1948" y="2432"/>
                </a:lnTo>
                <a:lnTo>
                  <a:pt x="1952" y="2436"/>
                </a:lnTo>
                <a:lnTo>
                  <a:pt x="1956" y="2436"/>
                </a:lnTo>
                <a:lnTo>
                  <a:pt x="1958" y="2436"/>
                </a:lnTo>
                <a:lnTo>
                  <a:pt x="1958" y="2440"/>
                </a:lnTo>
                <a:lnTo>
                  <a:pt x="1960" y="2442"/>
                </a:lnTo>
                <a:lnTo>
                  <a:pt x="1966" y="2446"/>
                </a:lnTo>
                <a:lnTo>
                  <a:pt x="1974" y="2448"/>
                </a:lnTo>
                <a:lnTo>
                  <a:pt x="1982" y="2448"/>
                </a:lnTo>
                <a:lnTo>
                  <a:pt x="1986" y="2442"/>
                </a:lnTo>
                <a:lnTo>
                  <a:pt x="1990" y="2440"/>
                </a:lnTo>
                <a:lnTo>
                  <a:pt x="1992" y="2440"/>
                </a:lnTo>
                <a:lnTo>
                  <a:pt x="1992" y="2436"/>
                </a:lnTo>
                <a:lnTo>
                  <a:pt x="1990" y="2434"/>
                </a:lnTo>
                <a:lnTo>
                  <a:pt x="1986" y="2432"/>
                </a:lnTo>
                <a:lnTo>
                  <a:pt x="1986" y="2428"/>
                </a:lnTo>
                <a:lnTo>
                  <a:pt x="1984" y="2426"/>
                </a:lnTo>
                <a:lnTo>
                  <a:pt x="1980" y="2422"/>
                </a:lnTo>
                <a:lnTo>
                  <a:pt x="1974" y="2418"/>
                </a:lnTo>
                <a:lnTo>
                  <a:pt x="1972" y="2416"/>
                </a:lnTo>
                <a:lnTo>
                  <a:pt x="1970" y="2414"/>
                </a:lnTo>
                <a:lnTo>
                  <a:pt x="1968" y="2416"/>
                </a:lnTo>
                <a:lnTo>
                  <a:pt x="1966" y="2416"/>
                </a:lnTo>
                <a:lnTo>
                  <a:pt x="1960" y="2416"/>
                </a:lnTo>
                <a:close/>
                <a:moveTo>
                  <a:pt x="3762" y="2418"/>
                </a:moveTo>
                <a:lnTo>
                  <a:pt x="3762" y="2418"/>
                </a:lnTo>
                <a:lnTo>
                  <a:pt x="3762" y="2420"/>
                </a:lnTo>
                <a:lnTo>
                  <a:pt x="3764" y="2420"/>
                </a:lnTo>
                <a:lnTo>
                  <a:pt x="3766" y="2420"/>
                </a:lnTo>
                <a:lnTo>
                  <a:pt x="3768" y="2420"/>
                </a:lnTo>
                <a:lnTo>
                  <a:pt x="3768" y="2416"/>
                </a:lnTo>
                <a:lnTo>
                  <a:pt x="3766" y="2414"/>
                </a:lnTo>
                <a:lnTo>
                  <a:pt x="3762" y="2414"/>
                </a:lnTo>
                <a:lnTo>
                  <a:pt x="3762" y="2416"/>
                </a:lnTo>
                <a:lnTo>
                  <a:pt x="3762" y="2418"/>
                </a:lnTo>
                <a:close/>
                <a:moveTo>
                  <a:pt x="3724" y="2432"/>
                </a:moveTo>
                <a:lnTo>
                  <a:pt x="3724" y="2432"/>
                </a:lnTo>
                <a:lnTo>
                  <a:pt x="3732" y="2440"/>
                </a:lnTo>
                <a:lnTo>
                  <a:pt x="3738" y="2442"/>
                </a:lnTo>
                <a:lnTo>
                  <a:pt x="3746" y="2442"/>
                </a:lnTo>
                <a:lnTo>
                  <a:pt x="3748" y="2436"/>
                </a:lnTo>
                <a:lnTo>
                  <a:pt x="3750" y="2430"/>
                </a:lnTo>
                <a:lnTo>
                  <a:pt x="3748" y="2426"/>
                </a:lnTo>
                <a:lnTo>
                  <a:pt x="3746" y="2420"/>
                </a:lnTo>
                <a:lnTo>
                  <a:pt x="3738" y="2418"/>
                </a:lnTo>
                <a:lnTo>
                  <a:pt x="3732" y="2420"/>
                </a:lnTo>
                <a:lnTo>
                  <a:pt x="3726" y="2424"/>
                </a:lnTo>
                <a:lnTo>
                  <a:pt x="3724" y="2432"/>
                </a:lnTo>
                <a:close/>
                <a:moveTo>
                  <a:pt x="3688" y="2426"/>
                </a:moveTo>
                <a:lnTo>
                  <a:pt x="3688" y="2426"/>
                </a:lnTo>
                <a:lnTo>
                  <a:pt x="3694" y="2426"/>
                </a:lnTo>
                <a:lnTo>
                  <a:pt x="3694" y="2424"/>
                </a:lnTo>
                <a:lnTo>
                  <a:pt x="3692" y="2420"/>
                </a:lnTo>
                <a:lnTo>
                  <a:pt x="3688" y="2418"/>
                </a:lnTo>
                <a:lnTo>
                  <a:pt x="3686" y="2422"/>
                </a:lnTo>
                <a:lnTo>
                  <a:pt x="3688" y="2426"/>
                </a:lnTo>
                <a:close/>
                <a:moveTo>
                  <a:pt x="1708" y="2428"/>
                </a:moveTo>
                <a:lnTo>
                  <a:pt x="1708" y="2428"/>
                </a:lnTo>
                <a:lnTo>
                  <a:pt x="1708" y="2438"/>
                </a:lnTo>
                <a:lnTo>
                  <a:pt x="1710" y="2446"/>
                </a:lnTo>
                <a:lnTo>
                  <a:pt x="1712" y="2454"/>
                </a:lnTo>
                <a:lnTo>
                  <a:pt x="1718" y="2458"/>
                </a:lnTo>
                <a:lnTo>
                  <a:pt x="1720" y="2456"/>
                </a:lnTo>
                <a:lnTo>
                  <a:pt x="1724" y="2456"/>
                </a:lnTo>
                <a:lnTo>
                  <a:pt x="1728" y="2458"/>
                </a:lnTo>
                <a:lnTo>
                  <a:pt x="1734" y="2458"/>
                </a:lnTo>
                <a:lnTo>
                  <a:pt x="1736" y="2460"/>
                </a:lnTo>
                <a:lnTo>
                  <a:pt x="1738" y="2460"/>
                </a:lnTo>
                <a:lnTo>
                  <a:pt x="1742" y="2460"/>
                </a:lnTo>
                <a:lnTo>
                  <a:pt x="1748" y="2456"/>
                </a:lnTo>
                <a:lnTo>
                  <a:pt x="1750" y="2452"/>
                </a:lnTo>
                <a:lnTo>
                  <a:pt x="1748" y="2444"/>
                </a:lnTo>
                <a:lnTo>
                  <a:pt x="1746" y="2436"/>
                </a:lnTo>
                <a:lnTo>
                  <a:pt x="1744" y="2430"/>
                </a:lnTo>
                <a:lnTo>
                  <a:pt x="1742" y="2426"/>
                </a:lnTo>
                <a:lnTo>
                  <a:pt x="1740" y="2424"/>
                </a:lnTo>
                <a:lnTo>
                  <a:pt x="1736" y="2426"/>
                </a:lnTo>
                <a:lnTo>
                  <a:pt x="1734" y="2426"/>
                </a:lnTo>
                <a:lnTo>
                  <a:pt x="1730" y="2424"/>
                </a:lnTo>
                <a:lnTo>
                  <a:pt x="1728" y="2420"/>
                </a:lnTo>
                <a:lnTo>
                  <a:pt x="1722" y="2422"/>
                </a:lnTo>
                <a:lnTo>
                  <a:pt x="1718" y="2424"/>
                </a:lnTo>
                <a:lnTo>
                  <a:pt x="1714" y="2426"/>
                </a:lnTo>
                <a:lnTo>
                  <a:pt x="1708" y="2428"/>
                </a:lnTo>
                <a:close/>
                <a:moveTo>
                  <a:pt x="3506" y="2424"/>
                </a:moveTo>
                <a:lnTo>
                  <a:pt x="3506" y="2424"/>
                </a:lnTo>
                <a:lnTo>
                  <a:pt x="3508" y="2424"/>
                </a:lnTo>
                <a:lnTo>
                  <a:pt x="3510" y="2424"/>
                </a:lnTo>
                <a:lnTo>
                  <a:pt x="3510" y="2422"/>
                </a:lnTo>
                <a:lnTo>
                  <a:pt x="3508" y="2422"/>
                </a:lnTo>
                <a:lnTo>
                  <a:pt x="3506" y="2424"/>
                </a:lnTo>
                <a:close/>
                <a:moveTo>
                  <a:pt x="4328" y="2422"/>
                </a:moveTo>
                <a:lnTo>
                  <a:pt x="4328" y="2422"/>
                </a:lnTo>
                <a:lnTo>
                  <a:pt x="4322" y="2422"/>
                </a:lnTo>
                <a:lnTo>
                  <a:pt x="4316" y="2422"/>
                </a:lnTo>
                <a:lnTo>
                  <a:pt x="4308" y="2426"/>
                </a:lnTo>
                <a:lnTo>
                  <a:pt x="4306" y="2434"/>
                </a:lnTo>
                <a:lnTo>
                  <a:pt x="4304" y="2442"/>
                </a:lnTo>
                <a:lnTo>
                  <a:pt x="4310" y="2448"/>
                </a:lnTo>
                <a:lnTo>
                  <a:pt x="4312" y="2452"/>
                </a:lnTo>
                <a:lnTo>
                  <a:pt x="4312" y="2458"/>
                </a:lnTo>
                <a:lnTo>
                  <a:pt x="4308" y="2466"/>
                </a:lnTo>
                <a:lnTo>
                  <a:pt x="4312" y="2466"/>
                </a:lnTo>
                <a:lnTo>
                  <a:pt x="4314" y="2464"/>
                </a:lnTo>
                <a:lnTo>
                  <a:pt x="4318" y="2462"/>
                </a:lnTo>
                <a:lnTo>
                  <a:pt x="4328" y="2458"/>
                </a:lnTo>
                <a:lnTo>
                  <a:pt x="4336" y="2454"/>
                </a:lnTo>
                <a:lnTo>
                  <a:pt x="4340" y="2444"/>
                </a:lnTo>
                <a:lnTo>
                  <a:pt x="4342" y="2434"/>
                </a:lnTo>
                <a:lnTo>
                  <a:pt x="4328" y="2422"/>
                </a:lnTo>
                <a:close/>
                <a:moveTo>
                  <a:pt x="2224" y="2434"/>
                </a:moveTo>
                <a:lnTo>
                  <a:pt x="2224" y="2434"/>
                </a:lnTo>
                <a:lnTo>
                  <a:pt x="2224" y="2438"/>
                </a:lnTo>
                <a:lnTo>
                  <a:pt x="2226" y="2440"/>
                </a:lnTo>
                <a:lnTo>
                  <a:pt x="2226" y="2442"/>
                </a:lnTo>
                <a:lnTo>
                  <a:pt x="2234" y="2444"/>
                </a:lnTo>
                <a:lnTo>
                  <a:pt x="2236" y="2438"/>
                </a:lnTo>
                <a:lnTo>
                  <a:pt x="2236" y="2434"/>
                </a:lnTo>
                <a:lnTo>
                  <a:pt x="2228" y="2428"/>
                </a:lnTo>
                <a:lnTo>
                  <a:pt x="2226" y="2432"/>
                </a:lnTo>
                <a:lnTo>
                  <a:pt x="2224" y="2434"/>
                </a:lnTo>
                <a:close/>
                <a:moveTo>
                  <a:pt x="4080" y="2428"/>
                </a:moveTo>
                <a:lnTo>
                  <a:pt x="4080" y="2428"/>
                </a:lnTo>
                <a:lnTo>
                  <a:pt x="4080" y="2432"/>
                </a:lnTo>
                <a:lnTo>
                  <a:pt x="4082" y="2436"/>
                </a:lnTo>
                <a:lnTo>
                  <a:pt x="4084" y="2434"/>
                </a:lnTo>
                <a:lnTo>
                  <a:pt x="4086" y="2432"/>
                </a:lnTo>
                <a:lnTo>
                  <a:pt x="4086" y="2430"/>
                </a:lnTo>
                <a:lnTo>
                  <a:pt x="4084" y="2428"/>
                </a:lnTo>
                <a:lnTo>
                  <a:pt x="4080" y="2428"/>
                </a:lnTo>
                <a:close/>
                <a:moveTo>
                  <a:pt x="1326" y="2432"/>
                </a:moveTo>
                <a:lnTo>
                  <a:pt x="1326" y="2432"/>
                </a:lnTo>
                <a:lnTo>
                  <a:pt x="1326" y="2434"/>
                </a:lnTo>
                <a:lnTo>
                  <a:pt x="1326" y="2436"/>
                </a:lnTo>
                <a:lnTo>
                  <a:pt x="1330" y="2436"/>
                </a:lnTo>
                <a:lnTo>
                  <a:pt x="1332" y="2434"/>
                </a:lnTo>
                <a:lnTo>
                  <a:pt x="1330" y="2432"/>
                </a:lnTo>
                <a:lnTo>
                  <a:pt x="1328" y="2430"/>
                </a:lnTo>
                <a:lnTo>
                  <a:pt x="1326" y="2432"/>
                </a:lnTo>
                <a:close/>
                <a:moveTo>
                  <a:pt x="2784" y="2438"/>
                </a:moveTo>
                <a:lnTo>
                  <a:pt x="2784" y="2438"/>
                </a:lnTo>
                <a:lnTo>
                  <a:pt x="2782" y="2438"/>
                </a:lnTo>
                <a:lnTo>
                  <a:pt x="2780" y="2440"/>
                </a:lnTo>
                <a:lnTo>
                  <a:pt x="2778" y="2444"/>
                </a:lnTo>
                <a:lnTo>
                  <a:pt x="2786" y="2456"/>
                </a:lnTo>
                <a:lnTo>
                  <a:pt x="2792" y="2458"/>
                </a:lnTo>
                <a:lnTo>
                  <a:pt x="2794" y="2458"/>
                </a:lnTo>
                <a:lnTo>
                  <a:pt x="2800" y="2458"/>
                </a:lnTo>
                <a:lnTo>
                  <a:pt x="2800" y="2454"/>
                </a:lnTo>
                <a:lnTo>
                  <a:pt x="2802" y="2452"/>
                </a:lnTo>
                <a:lnTo>
                  <a:pt x="2806" y="2450"/>
                </a:lnTo>
                <a:lnTo>
                  <a:pt x="2808" y="2448"/>
                </a:lnTo>
                <a:lnTo>
                  <a:pt x="2808" y="2444"/>
                </a:lnTo>
                <a:lnTo>
                  <a:pt x="2806" y="2442"/>
                </a:lnTo>
                <a:lnTo>
                  <a:pt x="2800" y="2442"/>
                </a:lnTo>
                <a:lnTo>
                  <a:pt x="2796" y="2438"/>
                </a:lnTo>
                <a:lnTo>
                  <a:pt x="2792" y="2436"/>
                </a:lnTo>
                <a:lnTo>
                  <a:pt x="2788" y="2434"/>
                </a:lnTo>
                <a:lnTo>
                  <a:pt x="2784" y="2430"/>
                </a:lnTo>
                <a:lnTo>
                  <a:pt x="2784" y="2438"/>
                </a:lnTo>
                <a:close/>
                <a:moveTo>
                  <a:pt x="3220" y="2434"/>
                </a:moveTo>
                <a:lnTo>
                  <a:pt x="3220" y="2434"/>
                </a:lnTo>
                <a:lnTo>
                  <a:pt x="3218" y="2438"/>
                </a:lnTo>
                <a:lnTo>
                  <a:pt x="3220" y="2440"/>
                </a:lnTo>
                <a:lnTo>
                  <a:pt x="3224" y="2442"/>
                </a:lnTo>
                <a:lnTo>
                  <a:pt x="3228" y="2446"/>
                </a:lnTo>
                <a:lnTo>
                  <a:pt x="3236" y="2442"/>
                </a:lnTo>
                <a:lnTo>
                  <a:pt x="3236" y="2434"/>
                </a:lnTo>
                <a:lnTo>
                  <a:pt x="3228" y="2430"/>
                </a:lnTo>
                <a:lnTo>
                  <a:pt x="3224" y="2434"/>
                </a:lnTo>
                <a:lnTo>
                  <a:pt x="3220" y="2434"/>
                </a:lnTo>
                <a:close/>
                <a:moveTo>
                  <a:pt x="2320" y="2440"/>
                </a:moveTo>
                <a:lnTo>
                  <a:pt x="2320" y="2440"/>
                </a:lnTo>
                <a:lnTo>
                  <a:pt x="2322" y="2442"/>
                </a:lnTo>
                <a:lnTo>
                  <a:pt x="2324" y="2442"/>
                </a:lnTo>
                <a:lnTo>
                  <a:pt x="2326" y="2440"/>
                </a:lnTo>
                <a:lnTo>
                  <a:pt x="2328" y="2440"/>
                </a:lnTo>
                <a:lnTo>
                  <a:pt x="2330" y="2438"/>
                </a:lnTo>
                <a:lnTo>
                  <a:pt x="2328" y="2434"/>
                </a:lnTo>
                <a:lnTo>
                  <a:pt x="2324" y="2434"/>
                </a:lnTo>
                <a:lnTo>
                  <a:pt x="2320" y="2436"/>
                </a:lnTo>
                <a:lnTo>
                  <a:pt x="2320" y="2440"/>
                </a:lnTo>
                <a:close/>
                <a:moveTo>
                  <a:pt x="688" y="2444"/>
                </a:moveTo>
                <a:lnTo>
                  <a:pt x="688" y="2444"/>
                </a:lnTo>
                <a:lnTo>
                  <a:pt x="690" y="2446"/>
                </a:lnTo>
                <a:lnTo>
                  <a:pt x="692" y="2446"/>
                </a:lnTo>
                <a:lnTo>
                  <a:pt x="698" y="2444"/>
                </a:lnTo>
                <a:lnTo>
                  <a:pt x="696" y="2438"/>
                </a:lnTo>
                <a:lnTo>
                  <a:pt x="692" y="2436"/>
                </a:lnTo>
                <a:lnTo>
                  <a:pt x="690" y="2440"/>
                </a:lnTo>
                <a:lnTo>
                  <a:pt x="688" y="2444"/>
                </a:lnTo>
                <a:close/>
                <a:moveTo>
                  <a:pt x="2424" y="2442"/>
                </a:moveTo>
                <a:lnTo>
                  <a:pt x="2424" y="2442"/>
                </a:lnTo>
                <a:lnTo>
                  <a:pt x="2426" y="2442"/>
                </a:lnTo>
                <a:lnTo>
                  <a:pt x="2426" y="2440"/>
                </a:lnTo>
                <a:lnTo>
                  <a:pt x="2424" y="2438"/>
                </a:lnTo>
                <a:lnTo>
                  <a:pt x="2424" y="2442"/>
                </a:lnTo>
                <a:close/>
                <a:moveTo>
                  <a:pt x="2528" y="2446"/>
                </a:moveTo>
                <a:lnTo>
                  <a:pt x="2528" y="2446"/>
                </a:lnTo>
                <a:lnTo>
                  <a:pt x="2530" y="2444"/>
                </a:lnTo>
                <a:lnTo>
                  <a:pt x="2530" y="2442"/>
                </a:lnTo>
                <a:lnTo>
                  <a:pt x="2528" y="2440"/>
                </a:lnTo>
                <a:lnTo>
                  <a:pt x="2524" y="2440"/>
                </a:lnTo>
                <a:lnTo>
                  <a:pt x="2524" y="2442"/>
                </a:lnTo>
                <a:lnTo>
                  <a:pt x="2524" y="2444"/>
                </a:lnTo>
                <a:lnTo>
                  <a:pt x="2528" y="2446"/>
                </a:lnTo>
                <a:close/>
                <a:moveTo>
                  <a:pt x="876" y="2464"/>
                </a:moveTo>
                <a:lnTo>
                  <a:pt x="876" y="2464"/>
                </a:lnTo>
                <a:lnTo>
                  <a:pt x="882" y="2464"/>
                </a:lnTo>
                <a:lnTo>
                  <a:pt x="888" y="2466"/>
                </a:lnTo>
                <a:lnTo>
                  <a:pt x="890" y="2462"/>
                </a:lnTo>
                <a:lnTo>
                  <a:pt x="890" y="2458"/>
                </a:lnTo>
                <a:lnTo>
                  <a:pt x="892" y="2450"/>
                </a:lnTo>
                <a:lnTo>
                  <a:pt x="890" y="2446"/>
                </a:lnTo>
                <a:lnTo>
                  <a:pt x="886" y="2444"/>
                </a:lnTo>
                <a:lnTo>
                  <a:pt x="882" y="2444"/>
                </a:lnTo>
                <a:lnTo>
                  <a:pt x="878" y="2446"/>
                </a:lnTo>
                <a:lnTo>
                  <a:pt x="876" y="2450"/>
                </a:lnTo>
                <a:lnTo>
                  <a:pt x="874" y="2454"/>
                </a:lnTo>
                <a:lnTo>
                  <a:pt x="874" y="2458"/>
                </a:lnTo>
                <a:lnTo>
                  <a:pt x="876" y="2464"/>
                </a:lnTo>
                <a:close/>
                <a:moveTo>
                  <a:pt x="2632" y="2448"/>
                </a:moveTo>
                <a:lnTo>
                  <a:pt x="2632" y="2448"/>
                </a:lnTo>
                <a:lnTo>
                  <a:pt x="2632" y="2452"/>
                </a:lnTo>
                <a:lnTo>
                  <a:pt x="2634" y="2452"/>
                </a:lnTo>
                <a:lnTo>
                  <a:pt x="2640" y="2454"/>
                </a:lnTo>
                <a:lnTo>
                  <a:pt x="2642" y="2452"/>
                </a:lnTo>
                <a:lnTo>
                  <a:pt x="2642" y="2450"/>
                </a:lnTo>
                <a:lnTo>
                  <a:pt x="2640" y="2446"/>
                </a:lnTo>
                <a:lnTo>
                  <a:pt x="2634" y="2446"/>
                </a:lnTo>
                <a:lnTo>
                  <a:pt x="2632" y="2446"/>
                </a:lnTo>
                <a:lnTo>
                  <a:pt x="2632" y="2448"/>
                </a:lnTo>
                <a:close/>
                <a:moveTo>
                  <a:pt x="3244" y="2452"/>
                </a:moveTo>
                <a:lnTo>
                  <a:pt x="3244" y="2452"/>
                </a:lnTo>
                <a:lnTo>
                  <a:pt x="3250" y="2452"/>
                </a:lnTo>
                <a:lnTo>
                  <a:pt x="3250" y="2448"/>
                </a:lnTo>
                <a:lnTo>
                  <a:pt x="3244" y="2448"/>
                </a:lnTo>
                <a:lnTo>
                  <a:pt x="3244" y="2452"/>
                </a:lnTo>
                <a:close/>
                <a:moveTo>
                  <a:pt x="3580" y="2456"/>
                </a:moveTo>
                <a:lnTo>
                  <a:pt x="3580" y="2456"/>
                </a:lnTo>
                <a:lnTo>
                  <a:pt x="3582" y="2454"/>
                </a:lnTo>
                <a:lnTo>
                  <a:pt x="3580" y="2450"/>
                </a:lnTo>
                <a:lnTo>
                  <a:pt x="3576" y="2450"/>
                </a:lnTo>
                <a:lnTo>
                  <a:pt x="3576" y="2454"/>
                </a:lnTo>
                <a:lnTo>
                  <a:pt x="3580" y="2456"/>
                </a:lnTo>
                <a:close/>
                <a:moveTo>
                  <a:pt x="1524" y="2458"/>
                </a:moveTo>
                <a:lnTo>
                  <a:pt x="1524" y="2458"/>
                </a:lnTo>
                <a:lnTo>
                  <a:pt x="1526" y="2464"/>
                </a:lnTo>
                <a:lnTo>
                  <a:pt x="1530" y="2464"/>
                </a:lnTo>
                <a:lnTo>
                  <a:pt x="1528" y="2460"/>
                </a:lnTo>
                <a:lnTo>
                  <a:pt x="1528" y="2458"/>
                </a:lnTo>
                <a:lnTo>
                  <a:pt x="1530" y="2458"/>
                </a:lnTo>
                <a:lnTo>
                  <a:pt x="1528" y="2454"/>
                </a:lnTo>
                <a:lnTo>
                  <a:pt x="1526" y="2454"/>
                </a:lnTo>
                <a:lnTo>
                  <a:pt x="1524" y="2456"/>
                </a:lnTo>
                <a:lnTo>
                  <a:pt x="1524" y="2458"/>
                </a:lnTo>
                <a:close/>
                <a:moveTo>
                  <a:pt x="2850" y="2470"/>
                </a:moveTo>
                <a:lnTo>
                  <a:pt x="2850" y="2470"/>
                </a:lnTo>
                <a:lnTo>
                  <a:pt x="2860" y="2470"/>
                </a:lnTo>
                <a:lnTo>
                  <a:pt x="2862" y="2466"/>
                </a:lnTo>
                <a:lnTo>
                  <a:pt x="2860" y="2462"/>
                </a:lnTo>
                <a:lnTo>
                  <a:pt x="2850" y="2462"/>
                </a:lnTo>
                <a:lnTo>
                  <a:pt x="2850" y="2466"/>
                </a:lnTo>
                <a:lnTo>
                  <a:pt x="2850" y="2470"/>
                </a:lnTo>
                <a:close/>
                <a:moveTo>
                  <a:pt x="3414" y="2484"/>
                </a:moveTo>
                <a:lnTo>
                  <a:pt x="3414" y="2484"/>
                </a:lnTo>
                <a:lnTo>
                  <a:pt x="3416" y="2484"/>
                </a:lnTo>
                <a:lnTo>
                  <a:pt x="3418" y="2484"/>
                </a:lnTo>
                <a:lnTo>
                  <a:pt x="3418" y="2486"/>
                </a:lnTo>
                <a:lnTo>
                  <a:pt x="3424" y="2486"/>
                </a:lnTo>
                <a:lnTo>
                  <a:pt x="3428" y="2484"/>
                </a:lnTo>
                <a:lnTo>
                  <a:pt x="3428" y="2486"/>
                </a:lnTo>
                <a:lnTo>
                  <a:pt x="3430" y="2488"/>
                </a:lnTo>
                <a:lnTo>
                  <a:pt x="3434" y="2486"/>
                </a:lnTo>
                <a:lnTo>
                  <a:pt x="3436" y="2482"/>
                </a:lnTo>
                <a:lnTo>
                  <a:pt x="3438" y="2478"/>
                </a:lnTo>
                <a:lnTo>
                  <a:pt x="3440" y="2474"/>
                </a:lnTo>
                <a:lnTo>
                  <a:pt x="3440" y="2472"/>
                </a:lnTo>
                <a:lnTo>
                  <a:pt x="3440" y="2466"/>
                </a:lnTo>
                <a:lnTo>
                  <a:pt x="3432" y="2466"/>
                </a:lnTo>
                <a:lnTo>
                  <a:pt x="3430" y="2466"/>
                </a:lnTo>
                <a:lnTo>
                  <a:pt x="3428" y="2468"/>
                </a:lnTo>
                <a:lnTo>
                  <a:pt x="3428" y="2464"/>
                </a:lnTo>
                <a:lnTo>
                  <a:pt x="3428" y="2462"/>
                </a:lnTo>
                <a:lnTo>
                  <a:pt x="3422" y="2462"/>
                </a:lnTo>
                <a:lnTo>
                  <a:pt x="3420" y="2472"/>
                </a:lnTo>
                <a:lnTo>
                  <a:pt x="3414" y="2484"/>
                </a:lnTo>
                <a:close/>
                <a:moveTo>
                  <a:pt x="2000" y="2466"/>
                </a:moveTo>
                <a:lnTo>
                  <a:pt x="2000" y="2466"/>
                </a:lnTo>
                <a:lnTo>
                  <a:pt x="2006" y="2466"/>
                </a:lnTo>
                <a:lnTo>
                  <a:pt x="2004" y="2464"/>
                </a:lnTo>
                <a:lnTo>
                  <a:pt x="2000" y="2464"/>
                </a:lnTo>
                <a:lnTo>
                  <a:pt x="2000" y="2466"/>
                </a:lnTo>
                <a:close/>
                <a:moveTo>
                  <a:pt x="2084" y="2478"/>
                </a:moveTo>
                <a:lnTo>
                  <a:pt x="2084" y="2478"/>
                </a:lnTo>
                <a:lnTo>
                  <a:pt x="2086" y="2478"/>
                </a:lnTo>
                <a:lnTo>
                  <a:pt x="2090" y="2476"/>
                </a:lnTo>
                <a:lnTo>
                  <a:pt x="2092" y="2470"/>
                </a:lnTo>
                <a:lnTo>
                  <a:pt x="2090" y="2468"/>
                </a:lnTo>
                <a:lnTo>
                  <a:pt x="2088" y="2466"/>
                </a:lnTo>
                <a:lnTo>
                  <a:pt x="2086" y="2466"/>
                </a:lnTo>
                <a:lnTo>
                  <a:pt x="2084" y="2466"/>
                </a:lnTo>
                <a:lnTo>
                  <a:pt x="2082" y="2468"/>
                </a:lnTo>
                <a:lnTo>
                  <a:pt x="2080" y="2472"/>
                </a:lnTo>
                <a:lnTo>
                  <a:pt x="2080" y="2474"/>
                </a:lnTo>
                <a:lnTo>
                  <a:pt x="2084" y="2478"/>
                </a:lnTo>
                <a:close/>
                <a:moveTo>
                  <a:pt x="3210" y="2476"/>
                </a:moveTo>
                <a:lnTo>
                  <a:pt x="3210" y="2476"/>
                </a:lnTo>
                <a:lnTo>
                  <a:pt x="3212" y="2476"/>
                </a:lnTo>
                <a:lnTo>
                  <a:pt x="3214" y="2478"/>
                </a:lnTo>
                <a:lnTo>
                  <a:pt x="3216" y="2478"/>
                </a:lnTo>
                <a:lnTo>
                  <a:pt x="3216" y="2474"/>
                </a:lnTo>
                <a:lnTo>
                  <a:pt x="3214" y="2466"/>
                </a:lnTo>
                <a:lnTo>
                  <a:pt x="3212" y="2466"/>
                </a:lnTo>
                <a:lnTo>
                  <a:pt x="3210" y="2476"/>
                </a:lnTo>
                <a:close/>
                <a:moveTo>
                  <a:pt x="1294" y="2470"/>
                </a:moveTo>
                <a:lnTo>
                  <a:pt x="1294" y="2470"/>
                </a:lnTo>
                <a:lnTo>
                  <a:pt x="1294" y="2474"/>
                </a:lnTo>
                <a:lnTo>
                  <a:pt x="1294" y="2476"/>
                </a:lnTo>
                <a:lnTo>
                  <a:pt x="1290" y="2476"/>
                </a:lnTo>
                <a:lnTo>
                  <a:pt x="1288" y="2476"/>
                </a:lnTo>
                <a:lnTo>
                  <a:pt x="1286" y="2478"/>
                </a:lnTo>
                <a:lnTo>
                  <a:pt x="1288" y="2478"/>
                </a:lnTo>
                <a:lnTo>
                  <a:pt x="1286" y="2482"/>
                </a:lnTo>
                <a:lnTo>
                  <a:pt x="1290" y="2482"/>
                </a:lnTo>
                <a:lnTo>
                  <a:pt x="1294" y="2484"/>
                </a:lnTo>
                <a:lnTo>
                  <a:pt x="1296" y="2486"/>
                </a:lnTo>
                <a:lnTo>
                  <a:pt x="1298" y="2486"/>
                </a:lnTo>
                <a:lnTo>
                  <a:pt x="1302" y="2484"/>
                </a:lnTo>
                <a:lnTo>
                  <a:pt x="1304" y="2484"/>
                </a:lnTo>
                <a:lnTo>
                  <a:pt x="1306" y="2478"/>
                </a:lnTo>
                <a:lnTo>
                  <a:pt x="1304" y="2476"/>
                </a:lnTo>
                <a:lnTo>
                  <a:pt x="1302" y="2468"/>
                </a:lnTo>
                <a:lnTo>
                  <a:pt x="1298" y="2470"/>
                </a:lnTo>
                <a:lnTo>
                  <a:pt x="1294" y="2470"/>
                </a:lnTo>
                <a:close/>
                <a:moveTo>
                  <a:pt x="2830" y="2470"/>
                </a:moveTo>
                <a:lnTo>
                  <a:pt x="2830" y="2470"/>
                </a:lnTo>
                <a:lnTo>
                  <a:pt x="2830" y="2478"/>
                </a:lnTo>
                <a:lnTo>
                  <a:pt x="2836" y="2476"/>
                </a:lnTo>
                <a:lnTo>
                  <a:pt x="2838" y="2476"/>
                </a:lnTo>
                <a:lnTo>
                  <a:pt x="2840" y="2472"/>
                </a:lnTo>
                <a:lnTo>
                  <a:pt x="2838" y="2472"/>
                </a:lnTo>
                <a:lnTo>
                  <a:pt x="2836" y="2470"/>
                </a:lnTo>
                <a:lnTo>
                  <a:pt x="2834" y="2468"/>
                </a:lnTo>
                <a:lnTo>
                  <a:pt x="2832" y="2470"/>
                </a:lnTo>
                <a:lnTo>
                  <a:pt x="2830" y="2470"/>
                </a:lnTo>
                <a:close/>
                <a:moveTo>
                  <a:pt x="2660" y="2484"/>
                </a:moveTo>
                <a:lnTo>
                  <a:pt x="2660" y="2484"/>
                </a:lnTo>
                <a:lnTo>
                  <a:pt x="2662" y="2484"/>
                </a:lnTo>
                <a:lnTo>
                  <a:pt x="2664" y="2484"/>
                </a:lnTo>
                <a:lnTo>
                  <a:pt x="2664" y="2480"/>
                </a:lnTo>
                <a:lnTo>
                  <a:pt x="2662" y="2480"/>
                </a:lnTo>
                <a:lnTo>
                  <a:pt x="2660" y="2484"/>
                </a:lnTo>
                <a:close/>
                <a:moveTo>
                  <a:pt x="1398" y="2496"/>
                </a:moveTo>
                <a:lnTo>
                  <a:pt x="1398" y="2496"/>
                </a:lnTo>
                <a:lnTo>
                  <a:pt x="1396" y="2498"/>
                </a:lnTo>
                <a:lnTo>
                  <a:pt x="1394" y="2498"/>
                </a:lnTo>
                <a:lnTo>
                  <a:pt x="1394" y="2504"/>
                </a:lnTo>
                <a:lnTo>
                  <a:pt x="1396" y="2510"/>
                </a:lnTo>
                <a:lnTo>
                  <a:pt x="1398" y="2508"/>
                </a:lnTo>
                <a:lnTo>
                  <a:pt x="1400" y="2508"/>
                </a:lnTo>
                <a:lnTo>
                  <a:pt x="1400" y="2506"/>
                </a:lnTo>
                <a:lnTo>
                  <a:pt x="1402" y="2506"/>
                </a:lnTo>
                <a:lnTo>
                  <a:pt x="1404" y="2508"/>
                </a:lnTo>
                <a:lnTo>
                  <a:pt x="1406" y="2510"/>
                </a:lnTo>
                <a:lnTo>
                  <a:pt x="1406" y="2514"/>
                </a:lnTo>
                <a:lnTo>
                  <a:pt x="1412" y="2520"/>
                </a:lnTo>
                <a:lnTo>
                  <a:pt x="1424" y="2530"/>
                </a:lnTo>
                <a:lnTo>
                  <a:pt x="1428" y="2524"/>
                </a:lnTo>
                <a:lnTo>
                  <a:pt x="1428" y="2520"/>
                </a:lnTo>
                <a:lnTo>
                  <a:pt x="1426" y="2518"/>
                </a:lnTo>
                <a:lnTo>
                  <a:pt x="1428" y="2518"/>
                </a:lnTo>
                <a:lnTo>
                  <a:pt x="1426" y="2512"/>
                </a:lnTo>
                <a:lnTo>
                  <a:pt x="1424" y="2508"/>
                </a:lnTo>
                <a:lnTo>
                  <a:pt x="1422" y="2504"/>
                </a:lnTo>
                <a:lnTo>
                  <a:pt x="1420" y="2496"/>
                </a:lnTo>
                <a:lnTo>
                  <a:pt x="1416" y="2494"/>
                </a:lnTo>
                <a:lnTo>
                  <a:pt x="1414" y="2492"/>
                </a:lnTo>
                <a:lnTo>
                  <a:pt x="1410" y="2488"/>
                </a:lnTo>
                <a:lnTo>
                  <a:pt x="1408" y="2484"/>
                </a:lnTo>
                <a:lnTo>
                  <a:pt x="1400" y="2490"/>
                </a:lnTo>
                <a:lnTo>
                  <a:pt x="1398" y="2492"/>
                </a:lnTo>
                <a:lnTo>
                  <a:pt x="1398" y="2496"/>
                </a:lnTo>
                <a:close/>
                <a:moveTo>
                  <a:pt x="4150" y="2490"/>
                </a:moveTo>
                <a:lnTo>
                  <a:pt x="4150" y="2490"/>
                </a:lnTo>
                <a:lnTo>
                  <a:pt x="4140" y="2488"/>
                </a:lnTo>
                <a:lnTo>
                  <a:pt x="4136" y="2488"/>
                </a:lnTo>
                <a:lnTo>
                  <a:pt x="4130" y="2490"/>
                </a:lnTo>
                <a:lnTo>
                  <a:pt x="4132" y="2494"/>
                </a:lnTo>
                <a:lnTo>
                  <a:pt x="4136" y="2496"/>
                </a:lnTo>
                <a:lnTo>
                  <a:pt x="4138" y="2498"/>
                </a:lnTo>
                <a:lnTo>
                  <a:pt x="4140" y="2502"/>
                </a:lnTo>
                <a:lnTo>
                  <a:pt x="4146" y="2500"/>
                </a:lnTo>
                <a:lnTo>
                  <a:pt x="4148" y="2498"/>
                </a:lnTo>
                <a:lnTo>
                  <a:pt x="4150" y="2494"/>
                </a:lnTo>
                <a:lnTo>
                  <a:pt x="4154" y="2492"/>
                </a:lnTo>
                <a:lnTo>
                  <a:pt x="4154" y="2484"/>
                </a:lnTo>
                <a:lnTo>
                  <a:pt x="4148" y="2484"/>
                </a:lnTo>
                <a:lnTo>
                  <a:pt x="4150" y="2488"/>
                </a:lnTo>
                <a:lnTo>
                  <a:pt x="4150" y="2490"/>
                </a:lnTo>
                <a:close/>
                <a:moveTo>
                  <a:pt x="2940" y="2490"/>
                </a:moveTo>
                <a:lnTo>
                  <a:pt x="2940" y="2490"/>
                </a:lnTo>
                <a:lnTo>
                  <a:pt x="2944" y="2488"/>
                </a:lnTo>
                <a:lnTo>
                  <a:pt x="2946" y="2486"/>
                </a:lnTo>
                <a:lnTo>
                  <a:pt x="2942" y="2486"/>
                </a:lnTo>
                <a:lnTo>
                  <a:pt x="2940" y="2490"/>
                </a:lnTo>
                <a:close/>
                <a:moveTo>
                  <a:pt x="2466" y="2492"/>
                </a:moveTo>
                <a:lnTo>
                  <a:pt x="2466" y="2492"/>
                </a:lnTo>
                <a:lnTo>
                  <a:pt x="2468" y="2492"/>
                </a:lnTo>
                <a:lnTo>
                  <a:pt x="2472" y="2490"/>
                </a:lnTo>
                <a:lnTo>
                  <a:pt x="2470" y="2488"/>
                </a:lnTo>
                <a:lnTo>
                  <a:pt x="2466" y="2486"/>
                </a:lnTo>
                <a:lnTo>
                  <a:pt x="2466" y="2488"/>
                </a:lnTo>
                <a:lnTo>
                  <a:pt x="2466" y="2492"/>
                </a:lnTo>
                <a:close/>
                <a:moveTo>
                  <a:pt x="4248" y="2498"/>
                </a:moveTo>
                <a:lnTo>
                  <a:pt x="4248" y="2498"/>
                </a:lnTo>
                <a:lnTo>
                  <a:pt x="4250" y="2500"/>
                </a:lnTo>
                <a:lnTo>
                  <a:pt x="4252" y="2502"/>
                </a:lnTo>
                <a:lnTo>
                  <a:pt x="4256" y="2500"/>
                </a:lnTo>
                <a:lnTo>
                  <a:pt x="4260" y="2494"/>
                </a:lnTo>
                <a:lnTo>
                  <a:pt x="4258" y="2490"/>
                </a:lnTo>
                <a:lnTo>
                  <a:pt x="4254" y="2488"/>
                </a:lnTo>
                <a:lnTo>
                  <a:pt x="4250" y="2488"/>
                </a:lnTo>
                <a:lnTo>
                  <a:pt x="4246" y="2492"/>
                </a:lnTo>
                <a:lnTo>
                  <a:pt x="4248" y="2498"/>
                </a:lnTo>
                <a:close/>
                <a:moveTo>
                  <a:pt x="3134" y="2490"/>
                </a:moveTo>
                <a:lnTo>
                  <a:pt x="3134" y="2490"/>
                </a:lnTo>
                <a:lnTo>
                  <a:pt x="3136" y="2494"/>
                </a:lnTo>
                <a:lnTo>
                  <a:pt x="3140" y="2494"/>
                </a:lnTo>
                <a:lnTo>
                  <a:pt x="3142" y="2492"/>
                </a:lnTo>
                <a:lnTo>
                  <a:pt x="3140" y="2488"/>
                </a:lnTo>
                <a:lnTo>
                  <a:pt x="3136" y="2488"/>
                </a:lnTo>
                <a:lnTo>
                  <a:pt x="3134" y="2490"/>
                </a:lnTo>
                <a:close/>
                <a:moveTo>
                  <a:pt x="3650" y="2494"/>
                </a:moveTo>
                <a:lnTo>
                  <a:pt x="3650" y="2494"/>
                </a:lnTo>
                <a:lnTo>
                  <a:pt x="3654" y="2492"/>
                </a:lnTo>
                <a:lnTo>
                  <a:pt x="3654" y="2490"/>
                </a:lnTo>
                <a:lnTo>
                  <a:pt x="3650" y="2488"/>
                </a:lnTo>
                <a:lnTo>
                  <a:pt x="3650" y="2490"/>
                </a:lnTo>
                <a:lnTo>
                  <a:pt x="3650" y="2494"/>
                </a:lnTo>
                <a:close/>
                <a:moveTo>
                  <a:pt x="1556" y="2496"/>
                </a:moveTo>
                <a:lnTo>
                  <a:pt x="1556" y="2496"/>
                </a:lnTo>
                <a:lnTo>
                  <a:pt x="1562" y="2496"/>
                </a:lnTo>
                <a:lnTo>
                  <a:pt x="1564" y="2494"/>
                </a:lnTo>
                <a:lnTo>
                  <a:pt x="1564" y="2492"/>
                </a:lnTo>
                <a:lnTo>
                  <a:pt x="1562" y="2490"/>
                </a:lnTo>
                <a:lnTo>
                  <a:pt x="1558" y="2492"/>
                </a:lnTo>
                <a:lnTo>
                  <a:pt x="1556" y="2492"/>
                </a:lnTo>
                <a:lnTo>
                  <a:pt x="1556" y="2496"/>
                </a:lnTo>
                <a:close/>
                <a:moveTo>
                  <a:pt x="3260" y="2498"/>
                </a:moveTo>
                <a:lnTo>
                  <a:pt x="3260" y="2498"/>
                </a:lnTo>
                <a:lnTo>
                  <a:pt x="3260" y="2504"/>
                </a:lnTo>
                <a:lnTo>
                  <a:pt x="3256" y="2504"/>
                </a:lnTo>
                <a:lnTo>
                  <a:pt x="3254" y="2506"/>
                </a:lnTo>
                <a:lnTo>
                  <a:pt x="3254" y="2508"/>
                </a:lnTo>
                <a:lnTo>
                  <a:pt x="3254" y="2512"/>
                </a:lnTo>
                <a:lnTo>
                  <a:pt x="3256" y="2514"/>
                </a:lnTo>
                <a:lnTo>
                  <a:pt x="3258" y="2514"/>
                </a:lnTo>
                <a:lnTo>
                  <a:pt x="3264" y="2512"/>
                </a:lnTo>
                <a:lnTo>
                  <a:pt x="3270" y="2508"/>
                </a:lnTo>
                <a:lnTo>
                  <a:pt x="3274" y="2506"/>
                </a:lnTo>
                <a:lnTo>
                  <a:pt x="3278" y="2508"/>
                </a:lnTo>
                <a:lnTo>
                  <a:pt x="3276" y="2504"/>
                </a:lnTo>
                <a:lnTo>
                  <a:pt x="3276" y="2500"/>
                </a:lnTo>
                <a:lnTo>
                  <a:pt x="3274" y="2500"/>
                </a:lnTo>
                <a:lnTo>
                  <a:pt x="3272" y="2500"/>
                </a:lnTo>
                <a:lnTo>
                  <a:pt x="3270" y="2496"/>
                </a:lnTo>
                <a:lnTo>
                  <a:pt x="3272" y="2496"/>
                </a:lnTo>
                <a:lnTo>
                  <a:pt x="3274" y="2496"/>
                </a:lnTo>
                <a:lnTo>
                  <a:pt x="3270" y="2494"/>
                </a:lnTo>
                <a:lnTo>
                  <a:pt x="3266" y="2494"/>
                </a:lnTo>
                <a:lnTo>
                  <a:pt x="3260" y="2498"/>
                </a:lnTo>
                <a:close/>
                <a:moveTo>
                  <a:pt x="3816" y="2500"/>
                </a:moveTo>
                <a:lnTo>
                  <a:pt x="3816" y="2500"/>
                </a:lnTo>
                <a:lnTo>
                  <a:pt x="3810" y="2496"/>
                </a:lnTo>
                <a:lnTo>
                  <a:pt x="3806" y="2494"/>
                </a:lnTo>
                <a:lnTo>
                  <a:pt x="3802" y="2494"/>
                </a:lnTo>
                <a:lnTo>
                  <a:pt x="3800" y="2496"/>
                </a:lnTo>
                <a:lnTo>
                  <a:pt x="3798" y="2498"/>
                </a:lnTo>
                <a:lnTo>
                  <a:pt x="3796" y="2502"/>
                </a:lnTo>
                <a:lnTo>
                  <a:pt x="3792" y="2502"/>
                </a:lnTo>
                <a:lnTo>
                  <a:pt x="3788" y="2498"/>
                </a:lnTo>
                <a:lnTo>
                  <a:pt x="3784" y="2496"/>
                </a:lnTo>
                <a:lnTo>
                  <a:pt x="3778" y="2496"/>
                </a:lnTo>
                <a:lnTo>
                  <a:pt x="3774" y="2498"/>
                </a:lnTo>
                <a:lnTo>
                  <a:pt x="3772" y="2500"/>
                </a:lnTo>
                <a:lnTo>
                  <a:pt x="3770" y="2504"/>
                </a:lnTo>
                <a:lnTo>
                  <a:pt x="3770" y="2508"/>
                </a:lnTo>
                <a:lnTo>
                  <a:pt x="3772" y="2514"/>
                </a:lnTo>
                <a:lnTo>
                  <a:pt x="3778" y="2514"/>
                </a:lnTo>
                <a:lnTo>
                  <a:pt x="3782" y="2512"/>
                </a:lnTo>
                <a:lnTo>
                  <a:pt x="3792" y="2510"/>
                </a:lnTo>
                <a:lnTo>
                  <a:pt x="3798" y="2518"/>
                </a:lnTo>
                <a:lnTo>
                  <a:pt x="3802" y="2524"/>
                </a:lnTo>
                <a:lnTo>
                  <a:pt x="3810" y="2526"/>
                </a:lnTo>
                <a:lnTo>
                  <a:pt x="3816" y="2526"/>
                </a:lnTo>
                <a:lnTo>
                  <a:pt x="3822" y="2524"/>
                </a:lnTo>
                <a:lnTo>
                  <a:pt x="3822" y="2516"/>
                </a:lnTo>
                <a:lnTo>
                  <a:pt x="3820" y="2510"/>
                </a:lnTo>
                <a:lnTo>
                  <a:pt x="3818" y="2506"/>
                </a:lnTo>
                <a:lnTo>
                  <a:pt x="3816" y="2500"/>
                </a:lnTo>
                <a:close/>
                <a:moveTo>
                  <a:pt x="2714" y="2508"/>
                </a:moveTo>
                <a:lnTo>
                  <a:pt x="2714" y="2508"/>
                </a:lnTo>
                <a:lnTo>
                  <a:pt x="2716" y="2504"/>
                </a:lnTo>
                <a:lnTo>
                  <a:pt x="2716" y="2500"/>
                </a:lnTo>
                <a:lnTo>
                  <a:pt x="2714" y="2496"/>
                </a:lnTo>
                <a:lnTo>
                  <a:pt x="2710" y="2496"/>
                </a:lnTo>
                <a:lnTo>
                  <a:pt x="2710" y="2500"/>
                </a:lnTo>
                <a:lnTo>
                  <a:pt x="2712" y="2502"/>
                </a:lnTo>
                <a:lnTo>
                  <a:pt x="2714" y="2508"/>
                </a:lnTo>
                <a:close/>
                <a:moveTo>
                  <a:pt x="990" y="2504"/>
                </a:moveTo>
                <a:lnTo>
                  <a:pt x="990" y="2504"/>
                </a:lnTo>
                <a:lnTo>
                  <a:pt x="990" y="2514"/>
                </a:lnTo>
                <a:lnTo>
                  <a:pt x="992" y="2524"/>
                </a:lnTo>
                <a:lnTo>
                  <a:pt x="994" y="2528"/>
                </a:lnTo>
                <a:lnTo>
                  <a:pt x="998" y="2532"/>
                </a:lnTo>
                <a:lnTo>
                  <a:pt x="1002" y="2534"/>
                </a:lnTo>
                <a:lnTo>
                  <a:pt x="1008" y="2534"/>
                </a:lnTo>
                <a:lnTo>
                  <a:pt x="1012" y="2528"/>
                </a:lnTo>
                <a:lnTo>
                  <a:pt x="1014" y="2526"/>
                </a:lnTo>
                <a:lnTo>
                  <a:pt x="1016" y="2522"/>
                </a:lnTo>
                <a:lnTo>
                  <a:pt x="1016" y="2516"/>
                </a:lnTo>
                <a:lnTo>
                  <a:pt x="1014" y="2514"/>
                </a:lnTo>
                <a:lnTo>
                  <a:pt x="1008" y="2510"/>
                </a:lnTo>
                <a:lnTo>
                  <a:pt x="1000" y="2506"/>
                </a:lnTo>
                <a:lnTo>
                  <a:pt x="996" y="2504"/>
                </a:lnTo>
                <a:lnTo>
                  <a:pt x="994" y="2500"/>
                </a:lnTo>
                <a:lnTo>
                  <a:pt x="994" y="2502"/>
                </a:lnTo>
                <a:lnTo>
                  <a:pt x="992" y="2502"/>
                </a:lnTo>
                <a:lnTo>
                  <a:pt x="990" y="2502"/>
                </a:lnTo>
                <a:lnTo>
                  <a:pt x="990" y="2504"/>
                </a:lnTo>
                <a:close/>
                <a:moveTo>
                  <a:pt x="4002" y="2502"/>
                </a:moveTo>
                <a:lnTo>
                  <a:pt x="4002" y="2502"/>
                </a:lnTo>
                <a:lnTo>
                  <a:pt x="4002" y="2506"/>
                </a:lnTo>
                <a:lnTo>
                  <a:pt x="4006" y="2506"/>
                </a:lnTo>
                <a:lnTo>
                  <a:pt x="4006" y="2504"/>
                </a:lnTo>
                <a:lnTo>
                  <a:pt x="4008" y="2502"/>
                </a:lnTo>
                <a:lnTo>
                  <a:pt x="4004" y="2502"/>
                </a:lnTo>
                <a:lnTo>
                  <a:pt x="4002" y="2502"/>
                </a:lnTo>
                <a:close/>
                <a:moveTo>
                  <a:pt x="2262" y="2508"/>
                </a:moveTo>
                <a:lnTo>
                  <a:pt x="2262" y="2508"/>
                </a:lnTo>
                <a:lnTo>
                  <a:pt x="2266" y="2508"/>
                </a:lnTo>
                <a:lnTo>
                  <a:pt x="2264" y="2504"/>
                </a:lnTo>
                <a:lnTo>
                  <a:pt x="2262" y="2504"/>
                </a:lnTo>
                <a:lnTo>
                  <a:pt x="2262" y="2508"/>
                </a:lnTo>
                <a:close/>
                <a:moveTo>
                  <a:pt x="3366" y="2506"/>
                </a:moveTo>
                <a:lnTo>
                  <a:pt x="3366" y="2506"/>
                </a:lnTo>
                <a:lnTo>
                  <a:pt x="3362" y="2510"/>
                </a:lnTo>
                <a:lnTo>
                  <a:pt x="3360" y="2514"/>
                </a:lnTo>
                <a:lnTo>
                  <a:pt x="3360" y="2516"/>
                </a:lnTo>
                <a:lnTo>
                  <a:pt x="3364" y="2518"/>
                </a:lnTo>
                <a:lnTo>
                  <a:pt x="3366" y="2520"/>
                </a:lnTo>
                <a:lnTo>
                  <a:pt x="3370" y="2520"/>
                </a:lnTo>
                <a:lnTo>
                  <a:pt x="3376" y="2520"/>
                </a:lnTo>
                <a:lnTo>
                  <a:pt x="3378" y="2516"/>
                </a:lnTo>
                <a:lnTo>
                  <a:pt x="3384" y="2514"/>
                </a:lnTo>
                <a:lnTo>
                  <a:pt x="3382" y="2510"/>
                </a:lnTo>
                <a:lnTo>
                  <a:pt x="3380" y="2508"/>
                </a:lnTo>
                <a:lnTo>
                  <a:pt x="3374" y="2504"/>
                </a:lnTo>
                <a:lnTo>
                  <a:pt x="3370" y="2506"/>
                </a:lnTo>
                <a:lnTo>
                  <a:pt x="3368" y="2508"/>
                </a:lnTo>
                <a:lnTo>
                  <a:pt x="3366" y="2506"/>
                </a:lnTo>
                <a:close/>
                <a:moveTo>
                  <a:pt x="3288" y="2508"/>
                </a:moveTo>
                <a:lnTo>
                  <a:pt x="3288" y="2508"/>
                </a:lnTo>
                <a:lnTo>
                  <a:pt x="3290" y="2514"/>
                </a:lnTo>
                <a:lnTo>
                  <a:pt x="3292" y="2516"/>
                </a:lnTo>
                <a:lnTo>
                  <a:pt x="3294" y="2516"/>
                </a:lnTo>
                <a:lnTo>
                  <a:pt x="3298" y="2512"/>
                </a:lnTo>
                <a:lnTo>
                  <a:pt x="3298" y="2508"/>
                </a:lnTo>
                <a:lnTo>
                  <a:pt x="3294" y="2506"/>
                </a:lnTo>
                <a:lnTo>
                  <a:pt x="3288" y="2508"/>
                </a:lnTo>
                <a:close/>
                <a:moveTo>
                  <a:pt x="572" y="2522"/>
                </a:moveTo>
                <a:lnTo>
                  <a:pt x="572" y="2522"/>
                </a:lnTo>
                <a:lnTo>
                  <a:pt x="574" y="2520"/>
                </a:lnTo>
                <a:lnTo>
                  <a:pt x="574" y="2518"/>
                </a:lnTo>
                <a:lnTo>
                  <a:pt x="574" y="2512"/>
                </a:lnTo>
                <a:lnTo>
                  <a:pt x="570" y="2510"/>
                </a:lnTo>
                <a:lnTo>
                  <a:pt x="568" y="2512"/>
                </a:lnTo>
                <a:lnTo>
                  <a:pt x="566" y="2516"/>
                </a:lnTo>
                <a:lnTo>
                  <a:pt x="568" y="2520"/>
                </a:lnTo>
                <a:lnTo>
                  <a:pt x="568" y="2522"/>
                </a:lnTo>
                <a:lnTo>
                  <a:pt x="572" y="2522"/>
                </a:lnTo>
                <a:close/>
                <a:moveTo>
                  <a:pt x="642" y="2518"/>
                </a:moveTo>
                <a:lnTo>
                  <a:pt x="642" y="2518"/>
                </a:lnTo>
                <a:lnTo>
                  <a:pt x="640" y="2518"/>
                </a:lnTo>
                <a:lnTo>
                  <a:pt x="636" y="2518"/>
                </a:lnTo>
                <a:lnTo>
                  <a:pt x="636" y="2522"/>
                </a:lnTo>
                <a:lnTo>
                  <a:pt x="638" y="2524"/>
                </a:lnTo>
                <a:lnTo>
                  <a:pt x="642" y="2524"/>
                </a:lnTo>
                <a:lnTo>
                  <a:pt x="646" y="2526"/>
                </a:lnTo>
                <a:lnTo>
                  <a:pt x="648" y="2522"/>
                </a:lnTo>
                <a:lnTo>
                  <a:pt x="646" y="2518"/>
                </a:lnTo>
                <a:lnTo>
                  <a:pt x="644" y="2514"/>
                </a:lnTo>
                <a:lnTo>
                  <a:pt x="644" y="2512"/>
                </a:lnTo>
                <a:lnTo>
                  <a:pt x="642" y="2512"/>
                </a:lnTo>
                <a:lnTo>
                  <a:pt x="640" y="2514"/>
                </a:lnTo>
                <a:lnTo>
                  <a:pt x="642" y="2518"/>
                </a:lnTo>
                <a:close/>
                <a:moveTo>
                  <a:pt x="2740" y="2520"/>
                </a:moveTo>
                <a:lnTo>
                  <a:pt x="2740" y="2520"/>
                </a:lnTo>
                <a:lnTo>
                  <a:pt x="2740" y="2524"/>
                </a:lnTo>
                <a:lnTo>
                  <a:pt x="2742" y="2528"/>
                </a:lnTo>
                <a:lnTo>
                  <a:pt x="2742" y="2530"/>
                </a:lnTo>
                <a:lnTo>
                  <a:pt x="2742" y="2534"/>
                </a:lnTo>
                <a:lnTo>
                  <a:pt x="2746" y="2536"/>
                </a:lnTo>
                <a:lnTo>
                  <a:pt x="2748" y="2534"/>
                </a:lnTo>
                <a:lnTo>
                  <a:pt x="2748" y="2536"/>
                </a:lnTo>
                <a:lnTo>
                  <a:pt x="2748" y="2538"/>
                </a:lnTo>
                <a:lnTo>
                  <a:pt x="2752" y="2538"/>
                </a:lnTo>
                <a:lnTo>
                  <a:pt x="2756" y="2540"/>
                </a:lnTo>
                <a:lnTo>
                  <a:pt x="2760" y="2546"/>
                </a:lnTo>
                <a:lnTo>
                  <a:pt x="2760" y="2544"/>
                </a:lnTo>
                <a:lnTo>
                  <a:pt x="2764" y="2546"/>
                </a:lnTo>
                <a:lnTo>
                  <a:pt x="2768" y="2548"/>
                </a:lnTo>
                <a:lnTo>
                  <a:pt x="2768" y="2544"/>
                </a:lnTo>
                <a:lnTo>
                  <a:pt x="2770" y="2544"/>
                </a:lnTo>
                <a:lnTo>
                  <a:pt x="2774" y="2546"/>
                </a:lnTo>
                <a:lnTo>
                  <a:pt x="2776" y="2540"/>
                </a:lnTo>
                <a:lnTo>
                  <a:pt x="2778" y="2538"/>
                </a:lnTo>
                <a:lnTo>
                  <a:pt x="2780" y="2538"/>
                </a:lnTo>
                <a:lnTo>
                  <a:pt x="2780" y="2540"/>
                </a:lnTo>
                <a:lnTo>
                  <a:pt x="2780" y="2542"/>
                </a:lnTo>
                <a:lnTo>
                  <a:pt x="2784" y="2542"/>
                </a:lnTo>
                <a:lnTo>
                  <a:pt x="2790" y="2542"/>
                </a:lnTo>
                <a:lnTo>
                  <a:pt x="2794" y="2538"/>
                </a:lnTo>
                <a:lnTo>
                  <a:pt x="2796" y="2534"/>
                </a:lnTo>
                <a:lnTo>
                  <a:pt x="2798" y="2524"/>
                </a:lnTo>
                <a:lnTo>
                  <a:pt x="2802" y="2524"/>
                </a:lnTo>
                <a:lnTo>
                  <a:pt x="2802" y="2520"/>
                </a:lnTo>
                <a:lnTo>
                  <a:pt x="2796" y="2522"/>
                </a:lnTo>
                <a:lnTo>
                  <a:pt x="2790" y="2522"/>
                </a:lnTo>
                <a:lnTo>
                  <a:pt x="2792" y="2518"/>
                </a:lnTo>
                <a:lnTo>
                  <a:pt x="2790" y="2516"/>
                </a:lnTo>
                <a:lnTo>
                  <a:pt x="2790" y="2518"/>
                </a:lnTo>
                <a:lnTo>
                  <a:pt x="2788" y="2520"/>
                </a:lnTo>
                <a:lnTo>
                  <a:pt x="2784" y="2522"/>
                </a:lnTo>
                <a:lnTo>
                  <a:pt x="2776" y="2518"/>
                </a:lnTo>
                <a:lnTo>
                  <a:pt x="2764" y="2514"/>
                </a:lnTo>
                <a:lnTo>
                  <a:pt x="2764" y="2518"/>
                </a:lnTo>
                <a:lnTo>
                  <a:pt x="2766" y="2522"/>
                </a:lnTo>
                <a:lnTo>
                  <a:pt x="2776" y="2526"/>
                </a:lnTo>
                <a:lnTo>
                  <a:pt x="2776" y="2530"/>
                </a:lnTo>
                <a:lnTo>
                  <a:pt x="2776" y="2532"/>
                </a:lnTo>
                <a:lnTo>
                  <a:pt x="2778" y="2532"/>
                </a:lnTo>
                <a:lnTo>
                  <a:pt x="2772" y="2530"/>
                </a:lnTo>
                <a:lnTo>
                  <a:pt x="2764" y="2530"/>
                </a:lnTo>
                <a:lnTo>
                  <a:pt x="2762" y="2526"/>
                </a:lnTo>
                <a:lnTo>
                  <a:pt x="2758" y="2522"/>
                </a:lnTo>
                <a:lnTo>
                  <a:pt x="2752" y="2514"/>
                </a:lnTo>
                <a:lnTo>
                  <a:pt x="2750" y="2518"/>
                </a:lnTo>
                <a:lnTo>
                  <a:pt x="2746" y="2518"/>
                </a:lnTo>
                <a:lnTo>
                  <a:pt x="2740" y="2520"/>
                </a:lnTo>
                <a:close/>
                <a:moveTo>
                  <a:pt x="3598" y="2530"/>
                </a:moveTo>
                <a:lnTo>
                  <a:pt x="3598" y="2530"/>
                </a:lnTo>
                <a:lnTo>
                  <a:pt x="3604" y="2530"/>
                </a:lnTo>
                <a:lnTo>
                  <a:pt x="3604" y="2526"/>
                </a:lnTo>
                <a:lnTo>
                  <a:pt x="3604" y="2522"/>
                </a:lnTo>
                <a:lnTo>
                  <a:pt x="3598" y="2522"/>
                </a:lnTo>
                <a:lnTo>
                  <a:pt x="3598" y="2530"/>
                </a:lnTo>
                <a:close/>
                <a:moveTo>
                  <a:pt x="2646" y="2532"/>
                </a:moveTo>
                <a:lnTo>
                  <a:pt x="2646" y="2532"/>
                </a:lnTo>
                <a:lnTo>
                  <a:pt x="2648" y="2536"/>
                </a:lnTo>
                <a:lnTo>
                  <a:pt x="2650" y="2538"/>
                </a:lnTo>
                <a:lnTo>
                  <a:pt x="2652" y="2540"/>
                </a:lnTo>
                <a:lnTo>
                  <a:pt x="2654" y="2542"/>
                </a:lnTo>
                <a:lnTo>
                  <a:pt x="2660" y="2542"/>
                </a:lnTo>
                <a:lnTo>
                  <a:pt x="2664" y="2538"/>
                </a:lnTo>
                <a:lnTo>
                  <a:pt x="2662" y="2532"/>
                </a:lnTo>
                <a:lnTo>
                  <a:pt x="2660" y="2528"/>
                </a:lnTo>
                <a:lnTo>
                  <a:pt x="2652" y="2528"/>
                </a:lnTo>
                <a:lnTo>
                  <a:pt x="2650" y="2530"/>
                </a:lnTo>
                <a:lnTo>
                  <a:pt x="2646" y="2532"/>
                </a:lnTo>
                <a:close/>
                <a:moveTo>
                  <a:pt x="4028" y="2534"/>
                </a:moveTo>
                <a:lnTo>
                  <a:pt x="4028" y="2534"/>
                </a:lnTo>
                <a:lnTo>
                  <a:pt x="4022" y="2536"/>
                </a:lnTo>
                <a:lnTo>
                  <a:pt x="4020" y="2540"/>
                </a:lnTo>
                <a:lnTo>
                  <a:pt x="4018" y="2546"/>
                </a:lnTo>
                <a:lnTo>
                  <a:pt x="4018" y="2552"/>
                </a:lnTo>
                <a:lnTo>
                  <a:pt x="4022" y="2566"/>
                </a:lnTo>
                <a:lnTo>
                  <a:pt x="4028" y="2576"/>
                </a:lnTo>
                <a:lnTo>
                  <a:pt x="4036" y="2576"/>
                </a:lnTo>
                <a:lnTo>
                  <a:pt x="4042" y="2572"/>
                </a:lnTo>
                <a:lnTo>
                  <a:pt x="4048" y="2568"/>
                </a:lnTo>
                <a:lnTo>
                  <a:pt x="4054" y="2566"/>
                </a:lnTo>
                <a:lnTo>
                  <a:pt x="4056" y="2552"/>
                </a:lnTo>
                <a:lnTo>
                  <a:pt x="4056" y="2546"/>
                </a:lnTo>
                <a:lnTo>
                  <a:pt x="4054" y="2538"/>
                </a:lnTo>
                <a:lnTo>
                  <a:pt x="4046" y="2534"/>
                </a:lnTo>
                <a:lnTo>
                  <a:pt x="4044" y="2532"/>
                </a:lnTo>
                <a:lnTo>
                  <a:pt x="4042" y="2528"/>
                </a:lnTo>
                <a:lnTo>
                  <a:pt x="4038" y="2528"/>
                </a:lnTo>
                <a:lnTo>
                  <a:pt x="4034" y="2528"/>
                </a:lnTo>
                <a:lnTo>
                  <a:pt x="4030" y="2530"/>
                </a:lnTo>
                <a:lnTo>
                  <a:pt x="4028" y="2534"/>
                </a:lnTo>
                <a:close/>
                <a:moveTo>
                  <a:pt x="4340" y="2544"/>
                </a:moveTo>
                <a:lnTo>
                  <a:pt x="4340" y="2544"/>
                </a:lnTo>
                <a:lnTo>
                  <a:pt x="4342" y="2540"/>
                </a:lnTo>
                <a:lnTo>
                  <a:pt x="4344" y="2538"/>
                </a:lnTo>
                <a:lnTo>
                  <a:pt x="4342" y="2532"/>
                </a:lnTo>
                <a:lnTo>
                  <a:pt x="4336" y="2528"/>
                </a:lnTo>
                <a:lnTo>
                  <a:pt x="4330" y="2528"/>
                </a:lnTo>
                <a:lnTo>
                  <a:pt x="4334" y="2538"/>
                </a:lnTo>
                <a:lnTo>
                  <a:pt x="4336" y="2542"/>
                </a:lnTo>
                <a:lnTo>
                  <a:pt x="4340" y="2544"/>
                </a:lnTo>
                <a:close/>
                <a:moveTo>
                  <a:pt x="1044" y="2536"/>
                </a:moveTo>
                <a:lnTo>
                  <a:pt x="1044" y="2536"/>
                </a:lnTo>
                <a:lnTo>
                  <a:pt x="1044" y="2540"/>
                </a:lnTo>
                <a:lnTo>
                  <a:pt x="1044" y="2544"/>
                </a:lnTo>
                <a:lnTo>
                  <a:pt x="1046" y="2548"/>
                </a:lnTo>
                <a:lnTo>
                  <a:pt x="1048" y="2550"/>
                </a:lnTo>
                <a:lnTo>
                  <a:pt x="1056" y="2552"/>
                </a:lnTo>
                <a:lnTo>
                  <a:pt x="1064" y="2550"/>
                </a:lnTo>
                <a:lnTo>
                  <a:pt x="1056" y="2534"/>
                </a:lnTo>
                <a:lnTo>
                  <a:pt x="1052" y="2534"/>
                </a:lnTo>
                <a:lnTo>
                  <a:pt x="1052" y="2536"/>
                </a:lnTo>
                <a:lnTo>
                  <a:pt x="1050" y="2538"/>
                </a:lnTo>
                <a:lnTo>
                  <a:pt x="1048" y="2538"/>
                </a:lnTo>
                <a:lnTo>
                  <a:pt x="1048" y="2536"/>
                </a:lnTo>
                <a:lnTo>
                  <a:pt x="1048" y="2534"/>
                </a:lnTo>
                <a:lnTo>
                  <a:pt x="1046" y="2534"/>
                </a:lnTo>
                <a:lnTo>
                  <a:pt x="1046" y="2536"/>
                </a:lnTo>
                <a:lnTo>
                  <a:pt x="1044" y="2536"/>
                </a:lnTo>
                <a:close/>
                <a:moveTo>
                  <a:pt x="1364" y="2536"/>
                </a:moveTo>
                <a:lnTo>
                  <a:pt x="1364" y="2536"/>
                </a:lnTo>
                <a:lnTo>
                  <a:pt x="1364" y="2542"/>
                </a:lnTo>
                <a:lnTo>
                  <a:pt x="1368" y="2546"/>
                </a:lnTo>
                <a:lnTo>
                  <a:pt x="1374" y="2544"/>
                </a:lnTo>
                <a:lnTo>
                  <a:pt x="1376" y="2538"/>
                </a:lnTo>
                <a:lnTo>
                  <a:pt x="1370" y="2536"/>
                </a:lnTo>
                <a:lnTo>
                  <a:pt x="1368" y="2536"/>
                </a:lnTo>
                <a:lnTo>
                  <a:pt x="1364" y="2536"/>
                </a:lnTo>
                <a:close/>
                <a:moveTo>
                  <a:pt x="976" y="2550"/>
                </a:moveTo>
                <a:lnTo>
                  <a:pt x="976" y="2550"/>
                </a:lnTo>
                <a:lnTo>
                  <a:pt x="978" y="2548"/>
                </a:lnTo>
                <a:lnTo>
                  <a:pt x="980" y="2546"/>
                </a:lnTo>
                <a:lnTo>
                  <a:pt x="980" y="2540"/>
                </a:lnTo>
                <a:lnTo>
                  <a:pt x="976" y="2540"/>
                </a:lnTo>
                <a:lnTo>
                  <a:pt x="974" y="2546"/>
                </a:lnTo>
                <a:lnTo>
                  <a:pt x="974" y="2548"/>
                </a:lnTo>
                <a:lnTo>
                  <a:pt x="976" y="2550"/>
                </a:lnTo>
                <a:close/>
                <a:moveTo>
                  <a:pt x="3472" y="2544"/>
                </a:moveTo>
                <a:lnTo>
                  <a:pt x="3472" y="2544"/>
                </a:lnTo>
                <a:lnTo>
                  <a:pt x="3474" y="2544"/>
                </a:lnTo>
                <a:lnTo>
                  <a:pt x="3476" y="2540"/>
                </a:lnTo>
                <a:lnTo>
                  <a:pt x="3472" y="2540"/>
                </a:lnTo>
                <a:lnTo>
                  <a:pt x="3472" y="2544"/>
                </a:lnTo>
                <a:close/>
                <a:moveTo>
                  <a:pt x="3174" y="2554"/>
                </a:moveTo>
                <a:lnTo>
                  <a:pt x="3174" y="2554"/>
                </a:lnTo>
                <a:lnTo>
                  <a:pt x="3180" y="2554"/>
                </a:lnTo>
                <a:lnTo>
                  <a:pt x="3180" y="2550"/>
                </a:lnTo>
                <a:lnTo>
                  <a:pt x="3182" y="2550"/>
                </a:lnTo>
                <a:lnTo>
                  <a:pt x="3184" y="2548"/>
                </a:lnTo>
                <a:lnTo>
                  <a:pt x="3182" y="2546"/>
                </a:lnTo>
                <a:lnTo>
                  <a:pt x="3180" y="2544"/>
                </a:lnTo>
                <a:lnTo>
                  <a:pt x="3174" y="2546"/>
                </a:lnTo>
                <a:lnTo>
                  <a:pt x="3172" y="2548"/>
                </a:lnTo>
                <a:lnTo>
                  <a:pt x="3172" y="2550"/>
                </a:lnTo>
                <a:lnTo>
                  <a:pt x="3174" y="2554"/>
                </a:lnTo>
                <a:close/>
                <a:moveTo>
                  <a:pt x="1932" y="2558"/>
                </a:moveTo>
                <a:lnTo>
                  <a:pt x="1932" y="2558"/>
                </a:lnTo>
                <a:lnTo>
                  <a:pt x="1932" y="2560"/>
                </a:lnTo>
                <a:lnTo>
                  <a:pt x="1934" y="2562"/>
                </a:lnTo>
                <a:lnTo>
                  <a:pt x="1938" y="2560"/>
                </a:lnTo>
                <a:lnTo>
                  <a:pt x="1942" y="2558"/>
                </a:lnTo>
                <a:lnTo>
                  <a:pt x="1940" y="2556"/>
                </a:lnTo>
                <a:lnTo>
                  <a:pt x="1942" y="2554"/>
                </a:lnTo>
                <a:lnTo>
                  <a:pt x="1944" y="2548"/>
                </a:lnTo>
                <a:lnTo>
                  <a:pt x="1940" y="2546"/>
                </a:lnTo>
                <a:lnTo>
                  <a:pt x="1934" y="2546"/>
                </a:lnTo>
                <a:lnTo>
                  <a:pt x="1934" y="2552"/>
                </a:lnTo>
                <a:lnTo>
                  <a:pt x="1934" y="2554"/>
                </a:lnTo>
                <a:lnTo>
                  <a:pt x="1932" y="2558"/>
                </a:lnTo>
                <a:close/>
                <a:moveTo>
                  <a:pt x="3052" y="2560"/>
                </a:moveTo>
                <a:lnTo>
                  <a:pt x="3052" y="2560"/>
                </a:lnTo>
                <a:lnTo>
                  <a:pt x="3058" y="2562"/>
                </a:lnTo>
                <a:lnTo>
                  <a:pt x="3062" y="2562"/>
                </a:lnTo>
                <a:lnTo>
                  <a:pt x="3068" y="2560"/>
                </a:lnTo>
                <a:lnTo>
                  <a:pt x="3072" y="2558"/>
                </a:lnTo>
                <a:lnTo>
                  <a:pt x="3066" y="2556"/>
                </a:lnTo>
                <a:lnTo>
                  <a:pt x="3064" y="2552"/>
                </a:lnTo>
                <a:lnTo>
                  <a:pt x="3064" y="2550"/>
                </a:lnTo>
                <a:lnTo>
                  <a:pt x="3060" y="2546"/>
                </a:lnTo>
                <a:lnTo>
                  <a:pt x="3056" y="2548"/>
                </a:lnTo>
                <a:lnTo>
                  <a:pt x="3054" y="2552"/>
                </a:lnTo>
                <a:lnTo>
                  <a:pt x="3056" y="2552"/>
                </a:lnTo>
                <a:lnTo>
                  <a:pt x="3058" y="2552"/>
                </a:lnTo>
                <a:lnTo>
                  <a:pt x="3058" y="2554"/>
                </a:lnTo>
                <a:lnTo>
                  <a:pt x="3056" y="2552"/>
                </a:lnTo>
                <a:lnTo>
                  <a:pt x="3054" y="2556"/>
                </a:lnTo>
                <a:lnTo>
                  <a:pt x="3054" y="2558"/>
                </a:lnTo>
                <a:lnTo>
                  <a:pt x="3052" y="2560"/>
                </a:lnTo>
                <a:close/>
                <a:moveTo>
                  <a:pt x="1974" y="2552"/>
                </a:moveTo>
                <a:lnTo>
                  <a:pt x="1974" y="2552"/>
                </a:lnTo>
                <a:lnTo>
                  <a:pt x="1970" y="2548"/>
                </a:lnTo>
                <a:lnTo>
                  <a:pt x="1968" y="2548"/>
                </a:lnTo>
                <a:lnTo>
                  <a:pt x="1968" y="2552"/>
                </a:lnTo>
                <a:lnTo>
                  <a:pt x="1972" y="2552"/>
                </a:lnTo>
                <a:lnTo>
                  <a:pt x="1974" y="2552"/>
                </a:lnTo>
                <a:close/>
                <a:moveTo>
                  <a:pt x="1202" y="2556"/>
                </a:moveTo>
                <a:lnTo>
                  <a:pt x="1202" y="2556"/>
                </a:lnTo>
                <a:lnTo>
                  <a:pt x="1204" y="2556"/>
                </a:lnTo>
                <a:lnTo>
                  <a:pt x="1204" y="2554"/>
                </a:lnTo>
                <a:lnTo>
                  <a:pt x="1202" y="2552"/>
                </a:lnTo>
                <a:lnTo>
                  <a:pt x="1204" y="2552"/>
                </a:lnTo>
                <a:lnTo>
                  <a:pt x="1204" y="2550"/>
                </a:lnTo>
                <a:lnTo>
                  <a:pt x="1202" y="2550"/>
                </a:lnTo>
                <a:lnTo>
                  <a:pt x="1202" y="2552"/>
                </a:lnTo>
                <a:lnTo>
                  <a:pt x="1202" y="2556"/>
                </a:lnTo>
                <a:close/>
                <a:moveTo>
                  <a:pt x="2670" y="2570"/>
                </a:moveTo>
                <a:lnTo>
                  <a:pt x="2670" y="2570"/>
                </a:lnTo>
                <a:lnTo>
                  <a:pt x="2676" y="2570"/>
                </a:lnTo>
                <a:lnTo>
                  <a:pt x="2680" y="2568"/>
                </a:lnTo>
                <a:lnTo>
                  <a:pt x="2682" y="2564"/>
                </a:lnTo>
                <a:lnTo>
                  <a:pt x="2684" y="2556"/>
                </a:lnTo>
                <a:lnTo>
                  <a:pt x="2678" y="2552"/>
                </a:lnTo>
                <a:lnTo>
                  <a:pt x="2674" y="2550"/>
                </a:lnTo>
                <a:lnTo>
                  <a:pt x="2672" y="2554"/>
                </a:lnTo>
                <a:lnTo>
                  <a:pt x="2670" y="2558"/>
                </a:lnTo>
                <a:lnTo>
                  <a:pt x="2668" y="2564"/>
                </a:lnTo>
                <a:lnTo>
                  <a:pt x="2670" y="2570"/>
                </a:lnTo>
                <a:close/>
                <a:moveTo>
                  <a:pt x="506" y="2568"/>
                </a:moveTo>
                <a:lnTo>
                  <a:pt x="506" y="2568"/>
                </a:lnTo>
                <a:lnTo>
                  <a:pt x="510" y="2568"/>
                </a:lnTo>
                <a:lnTo>
                  <a:pt x="510" y="2566"/>
                </a:lnTo>
                <a:lnTo>
                  <a:pt x="510" y="2562"/>
                </a:lnTo>
                <a:lnTo>
                  <a:pt x="506" y="2562"/>
                </a:lnTo>
                <a:lnTo>
                  <a:pt x="504" y="2564"/>
                </a:lnTo>
                <a:lnTo>
                  <a:pt x="506" y="2568"/>
                </a:lnTo>
                <a:close/>
                <a:moveTo>
                  <a:pt x="2634" y="2572"/>
                </a:moveTo>
                <a:lnTo>
                  <a:pt x="2634" y="2572"/>
                </a:lnTo>
                <a:lnTo>
                  <a:pt x="2638" y="2572"/>
                </a:lnTo>
                <a:lnTo>
                  <a:pt x="2642" y="2572"/>
                </a:lnTo>
                <a:lnTo>
                  <a:pt x="2644" y="2574"/>
                </a:lnTo>
                <a:lnTo>
                  <a:pt x="2646" y="2576"/>
                </a:lnTo>
                <a:lnTo>
                  <a:pt x="2648" y="2576"/>
                </a:lnTo>
                <a:lnTo>
                  <a:pt x="2646" y="2574"/>
                </a:lnTo>
                <a:lnTo>
                  <a:pt x="2648" y="2572"/>
                </a:lnTo>
                <a:lnTo>
                  <a:pt x="2650" y="2568"/>
                </a:lnTo>
                <a:lnTo>
                  <a:pt x="2648" y="2566"/>
                </a:lnTo>
                <a:lnTo>
                  <a:pt x="2646" y="2566"/>
                </a:lnTo>
                <a:lnTo>
                  <a:pt x="2646" y="2568"/>
                </a:lnTo>
                <a:lnTo>
                  <a:pt x="2644" y="2568"/>
                </a:lnTo>
                <a:lnTo>
                  <a:pt x="2642" y="2566"/>
                </a:lnTo>
                <a:lnTo>
                  <a:pt x="2644" y="2562"/>
                </a:lnTo>
                <a:lnTo>
                  <a:pt x="2640" y="2564"/>
                </a:lnTo>
                <a:lnTo>
                  <a:pt x="2638" y="2562"/>
                </a:lnTo>
                <a:lnTo>
                  <a:pt x="2636" y="2562"/>
                </a:lnTo>
                <a:lnTo>
                  <a:pt x="2634" y="2562"/>
                </a:lnTo>
                <a:lnTo>
                  <a:pt x="2634" y="2564"/>
                </a:lnTo>
                <a:lnTo>
                  <a:pt x="2634" y="2566"/>
                </a:lnTo>
                <a:lnTo>
                  <a:pt x="2634" y="2572"/>
                </a:lnTo>
                <a:close/>
                <a:moveTo>
                  <a:pt x="3488" y="2566"/>
                </a:moveTo>
                <a:lnTo>
                  <a:pt x="3488" y="2566"/>
                </a:lnTo>
                <a:lnTo>
                  <a:pt x="3492" y="2572"/>
                </a:lnTo>
                <a:lnTo>
                  <a:pt x="3494" y="2576"/>
                </a:lnTo>
                <a:lnTo>
                  <a:pt x="3498" y="2576"/>
                </a:lnTo>
                <a:lnTo>
                  <a:pt x="3506" y="2570"/>
                </a:lnTo>
                <a:lnTo>
                  <a:pt x="3504" y="2566"/>
                </a:lnTo>
                <a:lnTo>
                  <a:pt x="3502" y="2564"/>
                </a:lnTo>
                <a:lnTo>
                  <a:pt x="3492" y="2562"/>
                </a:lnTo>
                <a:lnTo>
                  <a:pt x="3490" y="2564"/>
                </a:lnTo>
                <a:lnTo>
                  <a:pt x="3488" y="2566"/>
                </a:lnTo>
                <a:close/>
                <a:moveTo>
                  <a:pt x="2008" y="2580"/>
                </a:moveTo>
                <a:lnTo>
                  <a:pt x="2008" y="2580"/>
                </a:lnTo>
                <a:lnTo>
                  <a:pt x="2010" y="2582"/>
                </a:lnTo>
                <a:lnTo>
                  <a:pt x="2012" y="2584"/>
                </a:lnTo>
                <a:lnTo>
                  <a:pt x="2014" y="2584"/>
                </a:lnTo>
                <a:lnTo>
                  <a:pt x="2016" y="2582"/>
                </a:lnTo>
                <a:lnTo>
                  <a:pt x="2018" y="2576"/>
                </a:lnTo>
                <a:lnTo>
                  <a:pt x="2008" y="2568"/>
                </a:lnTo>
                <a:lnTo>
                  <a:pt x="2010" y="2568"/>
                </a:lnTo>
                <a:lnTo>
                  <a:pt x="2008" y="2568"/>
                </a:lnTo>
                <a:lnTo>
                  <a:pt x="2008" y="2566"/>
                </a:lnTo>
                <a:lnTo>
                  <a:pt x="2008" y="2564"/>
                </a:lnTo>
                <a:lnTo>
                  <a:pt x="2006" y="2564"/>
                </a:lnTo>
                <a:lnTo>
                  <a:pt x="2006" y="2572"/>
                </a:lnTo>
                <a:lnTo>
                  <a:pt x="2008" y="2576"/>
                </a:lnTo>
                <a:lnTo>
                  <a:pt x="2008" y="2580"/>
                </a:lnTo>
                <a:close/>
                <a:moveTo>
                  <a:pt x="2188" y="2568"/>
                </a:moveTo>
                <a:lnTo>
                  <a:pt x="2188" y="2568"/>
                </a:lnTo>
                <a:lnTo>
                  <a:pt x="2188" y="2572"/>
                </a:lnTo>
                <a:lnTo>
                  <a:pt x="2190" y="2574"/>
                </a:lnTo>
                <a:lnTo>
                  <a:pt x="2194" y="2578"/>
                </a:lnTo>
                <a:lnTo>
                  <a:pt x="2198" y="2578"/>
                </a:lnTo>
                <a:lnTo>
                  <a:pt x="2202" y="2578"/>
                </a:lnTo>
                <a:lnTo>
                  <a:pt x="2204" y="2576"/>
                </a:lnTo>
                <a:lnTo>
                  <a:pt x="2204" y="2572"/>
                </a:lnTo>
                <a:lnTo>
                  <a:pt x="2202" y="2570"/>
                </a:lnTo>
                <a:lnTo>
                  <a:pt x="2198" y="2566"/>
                </a:lnTo>
                <a:lnTo>
                  <a:pt x="2192" y="2566"/>
                </a:lnTo>
                <a:lnTo>
                  <a:pt x="2190" y="2566"/>
                </a:lnTo>
                <a:lnTo>
                  <a:pt x="2188" y="2568"/>
                </a:lnTo>
                <a:close/>
                <a:moveTo>
                  <a:pt x="3264" y="2568"/>
                </a:moveTo>
                <a:lnTo>
                  <a:pt x="3264" y="2568"/>
                </a:lnTo>
                <a:lnTo>
                  <a:pt x="3268" y="2568"/>
                </a:lnTo>
                <a:lnTo>
                  <a:pt x="3266" y="2566"/>
                </a:lnTo>
                <a:lnTo>
                  <a:pt x="3264" y="2564"/>
                </a:lnTo>
                <a:lnTo>
                  <a:pt x="3264" y="2568"/>
                </a:lnTo>
                <a:close/>
                <a:moveTo>
                  <a:pt x="4270" y="2578"/>
                </a:moveTo>
                <a:lnTo>
                  <a:pt x="4270" y="2578"/>
                </a:lnTo>
                <a:lnTo>
                  <a:pt x="4272" y="2580"/>
                </a:lnTo>
                <a:lnTo>
                  <a:pt x="4274" y="2582"/>
                </a:lnTo>
                <a:lnTo>
                  <a:pt x="4280" y="2576"/>
                </a:lnTo>
                <a:lnTo>
                  <a:pt x="4282" y="2570"/>
                </a:lnTo>
                <a:lnTo>
                  <a:pt x="4280" y="2568"/>
                </a:lnTo>
                <a:lnTo>
                  <a:pt x="4276" y="2566"/>
                </a:lnTo>
                <a:lnTo>
                  <a:pt x="4272" y="2572"/>
                </a:lnTo>
                <a:lnTo>
                  <a:pt x="4270" y="2574"/>
                </a:lnTo>
                <a:lnTo>
                  <a:pt x="4270" y="2578"/>
                </a:lnTo>
                <a:close/>
                <a:moveTo>
                  <a:pt x="882" y="2574"/>
                </a:moveTo>
                <a:lnTo>
                  <a:pt x="882" y="2574"/>
                </a:lnTo>
                <a:lnTo>
                  <a:pt x="882" y="2572"/>
                </a:lnTo>
                <a:lnTo>
                  <a:pt x="880" y="2570"/>
                </a:lnTo>
                <a:lnTo>
                  <a:pt x="874" y="2570"/>
                </a:lnTo>
                <a:lnTo>
                  <a:pt x="874" y="2572"/>
                </a:lnTo>
                <a:lnTo>
                  <a:pt x="876" y="2574"/>
                </a:lnTo>
                <a:lnTo>
                  <a:pt x="878" y="2576"/>
                </a:lnTo>
                <a:lnTo>
                  <a:pt x="882" y="2574"/>
                </a:lnTo>
                <a:close/>
                <a:moveTo>
                  <a:pt x="2878" y="2576"/>
                </a:moveTo>
                <a:lnTo>
                  <a:pt x="2878" y="2576"/>
                </a:lnTo>
                <a:lnTo>
                  <a:pt x="2880" y="2576"/>
                </a:lnTo>
                <a:lnTo>
                  <a:pt x="2882" y="2578"/>
                </a:lnTo>
                <a:lnTo>
                  <a:pt x="2884" y="2580"/>
                </a:lnTo>
                <a:lnTo>
                  <a:pt x="2886" y="2578"/>
                </a:lnTo>
                <a:lnTo>
                  <a:pt x="2882" y="2574"/>
                </a:lnTo>
                <a:lnTo>
                  <a:pt x="2880" y="2572"/>
                </a:lnTo>
                <a:lnTo>
                  <a:pt x="2876" y="2572"/>
                </a:lnTo>
                <a:lnTo>
                  <a:pt x="2876" y="2574"/>
                </a:lnTo>
                <a:lnTo>
                  <a:pt x="2878" y="2576"/>
                </a:lnTo>
                <a:close/>
                <a:moveTo>
                  <a:pt x="1320" y="2582"/>
                </a:moveTo>
                <a:lnTo>
                  <a:pt x="1320" y="2582"/>
                </a:lnTo>
                <a:lnTo>
                  <a:pt x="1322" y="2584"/>
                </a:lnTo>
                <a:lnTo>
                  <a:pt x="1324" y="2584"/>
                </a:lnTo>
                <a:lnTo>
                  <a:pt x="1328" y="2584"/>
                </a:lnTo>
                <a:lnTo>
                  <a:pt x="1328" y="2582"/>
                </a:lnTo>
                <a:lnTo>
                  <a:pt x="1326" y="2580"/>
                </a:lnTo>
                <a:lnTo>
                  <a:pt x="1324" y="2580"/>
                </a:lnTo>
                <a:lnTo>
                  <a:pt x="1322" y="2580"/>
                </a:lnTo>
                <a:lnTo>
                  <a:pt x="1320" y="2582"/>
                </a:lnTo>
                <a:close/>
                <a:moveTo>
                  <a:pt x="2150" y="2588"/>
                </a:moveTo>
                <a:lnTo>
                  <a:pt x="2150" y="2588"/>
                </a:lnTo>
                <a:lnTo>
                  <a:pt x="2150" y="2586"/>
                </a:lnTo>
                <a:lnTo>
                  <a:pt x="2154" y="2586"/>
                </a:lnTo>
                <a:lnTo>
                  <a:pt x="2154" y="2582"/>
                </a:lnTo>
                <a:lnTo>
                  <a:pt x="2154" y="2580"/>
                </a:lnTo>
                <a:lnTo>
                  <a:pt x="2152" y="2580"/>
                </a:lnTo>
                <a:lnTo>
                  <a:pt x="2150" y="2584"/>
                </a:lnTo>
                <a:lnTo>
                  <a:pt x="2150" y="2586"/>
                </a:lnTo>
                <a:lnTo>
                  <a:pt x="2150" y="2588"/>
                </a:lnTo>
                <a:close/>
                <a:moveTo>
                  <a:pt x="3858" y="2590"/>
                </a:moveTo>
                <a:lnTo>
                  <a:pt x="3858" y="2590"/>
                </a:lnTo>
                <a:lnTo>
                  <a:pt x="3860" y="2592"/>
                </a:lnTo>
                <a:lnTo>
                  <a:pt x="3862" y="2592"/>
                </a:lnTo>
                <a:lnTo>
                  <a:pt x="3866" y="2590"/>
                </a:lnTo>
                <a:lnTo>
                  <a:pt x="3866" y="2586"/>
                </a:lnTo>
                <a:lnTo>
                  <a:pt x="3866" y="2584"/>
                </a:lnTo>
                <a:lnTo>
                  <a:pt x="3864" y="2582"/>
                </a:lnTo>
                <a:lnTo>
                  <a:pt x="3860" y="2584"/>
                </a:lnTo>
                <a:lnTo>
                  <a:pt x="3858" y="2590"/>
                </a:lnTo>
                <a:close/>
                <a:moveTo>
                  <a:pt x="3576" y="2588"/>
                </a:moveTo>
                <a:lnTo>
                  <a:pt x="3576" y="2588"/>
                </a:lnTo>
                <a:lnTo>
                  <a:pt x="3580" y="2586"/>
                </a:lnTo>
                <a:lnTo>
                  <a:pt x="3580" y="2584"/>
                </a:lnTo>
                <a:lnTo>
                  <a:pt x="3576" y="2584"/>
                </a:lnTo>
                <a:lnTo>
                  <a:pt x="3576" y="2586"/>
                </a:lnTo>
                <a:lnTo>
                  <a:pt x="3578" y="2586"/>
                </a:lnTo>
                <a:lnTo>
                  <a:pt x="3576" y="2588"/>
                </a:lnTo>
                <a:close/>
                <a:moveTo>
                  <a:pt x="1898" y="2588"/>
                </a:moveTo>
                <a:lnTo>
                  <a:pt x="1898" y="2588"/>
                </a:lnTo>
                <a:lnTo>
                  <a:pt x="1900" y="2588"/>
                </a:lnTo>
                <a:lnTo>
                  <a:pt x="1902" y="2588"/>
                </a:lnTo>
                <a:lnTo>
                  <a:pt x="1902" y="2586"/>
                </a:lnTo>
                <a:lnTo>
                  <a:pt x="1898" y="2586"/>
                </a:lnTo>
                <a:lnTo>
                  <a:pt x="1898" y="2588"/>
                </a:lnTo>
                <a:close/>
                <a:moveTo>
                  <a:pt x="1524" y="2606"/>
                </a:moveTo>
                <a:lnTo>
                  <a:pt x="1524" y="2606"/>
                </a:lnTo>
                <a:lnTo>
                  <a:pt x="1522" y="2606"/>
                </a:lnTo>
                <a:lnTo>
                  <a:pt x="1520" y="2602"/>
                </a:lnTo>
                <a:lnTo>
                  <a:pt x="1518" y="2598"/>
                </a:lnTo>
                <a:lnTo>
                  <a:pt x="1518" y="2594"/>
                </a:lnTo>
                <a:lnTo>
                  <a:pt x="1516" y="2592"/>
                </a:lnTo>
                <a:lnTo>
                  <a:pt x="1512" y="2588"/>
                </a:lnTo>
                <a:lnTo>
                  <a:pt x="1512" y="2590"/>
                </a:lnTo>
                <a:lnTo>
                  <a:pt x="1510" y="2590"/>
                </a:lnTo>
                <a:lnTo>
                  <a:pt x="1506" y="2590"/>
                </a:lnTo>
                <a:lnTo>
                  <a:pt x="1506" y="2592"/>
                </a:lnTo>
                <a:lnTo>
                  <a:pt x="1504" y="2588"/>
                </a:lnTo>
                <a:lnTo>
                  <a:pt x="1506" y="2588"/>
                </a:lnTo>
                <a:lnTo>
                  <a:pt x="1508" y="2588"/>
                </a:lnTo>
                <a:lnTo>
                  <a:pt x="1504" y="2586"/>
                </a:lnTo>
                <a:lnTo>
                  <a:pt x="1502" y="2586"/>
                </a:lnTo>
                <a:lnTo>
                  <a:pt x="1502" y="2590"/>
                </a:lnTo>
                <a:lnTo>
                  <a:pt x="1502" y="2592"/>
                </a:lnTo>
                <a:lnTo>
                  <a:pt x="1500" y="2592"/>
                </a:lnTo>
                <a:lnTo>
                  <a:pt x="1496" y="2594"/>
                </a:lnTo>
                <a:lnTo>
                  <a:pt x="1494" y="2592"/>
                </a:lnTo>
                <a:lnTo>
                  <a:pt x="1494" y="2590"/>
                </a:lnTo>
                <a:lnTo>
                  <a:pt x="1492" y="2588"/>
                </a:lnTo>
                <a:lnTo>
                  <a:pt x="1488" y="2588"/>
                </a:lnTo>
                <a:lnTo>
                  <a:pt x="1490" y="2590"/>
                </a:lnTo>
                <a:lnTo>
                  <a:pt x="1490" y="2592"/>
                </a:lnTo>
                <a:lnTo>
                  <a:pt x="1488" y="2590"/>
                </a:lnTo>
                <a:lnTo>
                  <a:pt x="1486" y="2592"/>
                </a:lnTo>
                <a:lnTo>
                  <a:pt x="1488" y="2594"/>
                </a:lnTo>
                <a:lnTo>
                  <a:pt x="1488" y="2596"/>
                </a:lnTo>
                <a:lnTo>
                  <a:pt x="1486" y="2596"/>
                </a:lnTo>
                <a:lnTo>
                  <a:pt x="1486" y="2598"/>
                </a:lnTo>
                <a:lnTo>
                  <a:pt x="1486" y="2600"/>
                </a:lnTo>
                <a:lnTo>
                  <a:pt x="1486" y="2598"/>
                </a:lnTo>
                <a:lnTo>
                  <a:pt x="1486" y="2596"/>
                </a:lnTo>
                <a:lnTo>
                  <a:pt x="1480" y="2600"/>
                </a:lnTo>
                <a:lnTo>
                  <a:pt x="1476" y="2606"/>
                </a:lnTo>
                <a:lnTo>
                  <a:pt x="1472" y="2610"/>
                </a:lnTo>
                <a:lnTo>
                  <a:pt x="1466" y="2612"/>
                </a:lnTo>
                <a:lnTo>
                  <a:pt x="1470" y="2622"/>
                </a:lnTo>
                <a:lnTo>
                  <a:pt x="1470" y="2624"/>
                </a:lnTo>
                <a:lnTo>
                  <a:pt x="1466" y="2624"/>
                </a:lnTo>
                <a:lnTo>
                  <a:pt x="1468" y="2628"/>
                </a:lnTo>
                <a:lnTo>
                  <a:pt x="1468" y="2634"/>
                </a:lnTo>
                <a:lnTo>
                  <a:pt x="1474" y="2640"/>
                </a:lnTo>
                <a:lnTo>
                  <a:pt x="1478" y="2648"/>
                </a:lnTo>
                <a:lnTo>
                  <a:pt x="1484" y="2648"/>
                </a:lnTo>
                <a:lnTo>
                  <a:pt x="1484" y="2650"/>
                </a:lnTo>
                <a:lnTo>
                  <a:pt x="1486" y="2652"/>
                </a:lnTo>
                <a:lnTo>
                  <a:pt x="1486" y="2656"/>
                </a:lnTo>
                <a:lnTo>
                  <a:pt x="1488" y="2658"/>
                </a:lnTo>
                <a:lnTo>
                  <a:pt x="1490" y="2656"/>
                </a:lnTo>
                <a:lnTo>
                  <a:pt x="1492" y="2654"/>
                </a:lnTo>
                <a:lnTo>
                  <a:pt x="1494" y="2658"/>
                </a:lnTo>
                <a:lnTo>
                  <a:pt x="1498" y="2656"/>
                </a:lnTo>
                <a:lnTo>
                  <a:pt x="1502" y="2656"/>
                </a:lnTo>
                <a:lnTo>
                  <a:pt x="1506" y="2658"/>
                </a:lnTo>
                <a:lnTo>
                  <a:pt x="1510" y="2658"/>
                </a:lnTo>
                <a:lnTo>
                  <a:pt x="1516" y="2656"/>
                </a:lnTo>
                <a:lnTo>
                  <a:pt x="1518" y="2648"/>
                </a:lnTo>
                <a:lnTo>
                  <a:pt x="1520" y="2646"/>
                </a:lnTo>
                <a:lnTo>
                  <a:pt x="1524" y="2646"/>
                </a:lnTo>
                <a:lnTo>
                  <a:pt x="1528" y="2636"/>
                </a:lnTo>
                <a:lnTo>
                  <a:pt x="1528" y="2632"/>
                </a:lnTo>
                <a:lnTo>
                  <a:pt x="1530" y="2628"/>
                </a:lnTo>
                <a:lnTo>
                  <a:pt x="1528" y="2622"/>
                </a:lnTo>
                <a:lnTo>
                  <a:pt x="1528" y="2616"/>
                </a:lnTo>
                <a:lnTo>
                  <a:pt x="1526" y="2610"/>
                </a:lnTo>
                <a:lnTo>
                  <a:pt x="1524" y="2606"/>
                </a:lnTo>
                <a:close/>
                <a:moveTo>
                  <a:pt x="1754" y="2590"/>
                </a:moveTo>
                <a:lnTo>
                  <a:pt x="1754" y="2590"/>
                </a:lnTo>
                <a:lnTo>
                  <a:pt x="1754" y="2588"/>
                </a:lnTo>
                <a:lnTo>
                  <a:pt x="1752" y="2586"/>
                </a:lnTo>
                <a:lnTo>
                  <a:pt x="1750" y="2586"/>
                </a:lnTo>
                <a:lnTo>
                  <a:pt x="1750" y="2590"/>
                </a:lnTo>
                <a:lnTo>
                  <a:pt x="1752" y="2590"/>
                </a:lnTo>
                <a:lnTo>
                  <a:pt x="1754" y="2590"/>
                </a:lnTo>
                <a:close/>
                <a:moveTo>
                  <a:pt x="2862" y="2594"/>
                </a:moveTo>
                <a:lnTo>
                  <a:pt x="2862" y="2594"/>
                </a:lnTo>
                <a:lnTo>
                  <a:pt x="2868" y="2594"/>
                </a:lnTo>
                <a:lnTo>
                  <a:pt x="2870" y="2590"/>
                </a:lnTo>
                <a:lnTo>
                  <a:pt x="2870" y="2588"/>
                </a:lnTo>
                <a:lnTo>
                  <a:pt x="2868" y="2588"/>
                </a:lnTo>
                <a:lnTo>
                  <a:pt x="2866" y="2588"/>
                </a:lnTo>
                <a:lnTo>
                  <a:pt x="2862" y="2594"/>
                </a:lnTo>
                <a:close/>
                <a:moveTo>
                  <a:pt x="584" y="2594"/>
                </a:moveTo>
                <a:lnTo>
                  <a:pt x="584" y="2594"/>
                </a:lnTo>
                <a:lnTo>
                  <a:pt x="588" y="2594"/>
                </a:lnTo>
                <a:lnTo>
                  <a:pt x="588" y="2592"/>
                </a:lnTo>
                <a:lnTo>
                  <a:pt x="588" y="2590"/>
                </a:lnTo>
                <a:lnTo>
                  <a:pt x="586" y="2588"/>
                </a:lnTo>
                <a:lnTo>
                  <a:pt x="584" y="2590"/>
                </a:lnTo>
                <a:lnTo>
                  <a:pt x="584" y="2594"/>
                </a:lnTo>
                <a:close/>
                <a:moveTo>
                  <a:pt x="2210" y="2592"/>
                </a:moveTo>
                <a:lnTo>
                  <a:pt x="2210" y="2592"/>
                </a:lnTo>
                <a:lnTo>
                  <a:pt x="2208" y="2592"/>
                </a:lnTo>
                <a:lnTo>
                  <a:pt x="2206" y="2594"/>
                </a:lnTo>
                <a:lnTo>
                  <a:pt x="2202" y="2598"/>
                </a:lnTo>
                <a:lnTo>
                  <a:pt x="2204" y="2600"/>
                </a:lnTo>
                <a:lnTo>
                  <a:pt x="2204" y="2602"/>
                </a:lnTo>
                <a:lnTo>
                  <a:pt x="2202" y="2606"/>
                </a:lnTo>
                <a:lnTo>
                  <a:pt x="2208" y="2606"/>
                </a:lnTo>
                <a:lnTo>
                  <a:pt x="2212" y="2604"/>
                </a:lnTo>
                <a:lnTo>
                  <a:pt x="2212" y="2600"/>
                </a:lnTo>
                <a:lnTo>
                  <a:pt x="2216" y="2600"/>
                </a:lnTo>
                <a:lnTo>
                  <a:pt x="2216" y="2596"/>
                </a:lnTo>
                <a:lnTo>
                  <a:pt x="2212" y="2594"/>
                </a:lnTo>
                <a:lnTo>
                  <a:pt x="2210" y="2596"/>
                </a:lnTo>
                <a:lnTo>
                  <a:pt x="2208" y="2598"/>
                </a:lnTo>
                <a:lnTo>
                  <a:pt x="2210" y="2598"/>
                </a:lnTo>
                <a:lnTo>
                  <a:pt x="2212" y="2598"/>
                </a:lnTo>
                <a:lnTo>
                  <a:pt x="2210" y="2600"/>
                </a:lnTo>
                <a:lnTo>
                  <a:pt x="2208" y="2598"/>
                </a:lnTo>
                <a:lnTo>
                  <a:pt x="2208" y="2596"/>
                </a:lnTo>
                <a:lnTo>
                  <a:pt x="2210" y="2592"/>
                </a:lnTo>
                <a:close/>
                <a:moveTo>
                  <a:pt x="1194" y="2596"/>
                </a:moveTo>
                <a:lnTo>
                  <a:pt x="1194" y="2596"/>
                </a:lnTo>
                <a:lnTo>
                  <a:pt x="1190" y="2600"/>
                </a:lnTo>
                <a:lnTo>
                  <a:pt x="1186" y="2602"/>
                </a:lnTo>
                <a:lnTo>
                  <a:pt x="1188" y="2612"/>
                </a:lnTo>
                <a:lnTo>
                  <a:pt x="1188" y="2622"/>
                </a:lnTo>
                <a:lnTo>
                  <a:pt x="1194" y="2626"/>
                </a:lnTo>
                <a:lnTo>
                  <a:pt x="1198" y="2630"/>
                </a:lnTo>
                <a:lnTo>
                  <a:pt x="1202" y="2634"/>
                </a:lnTo>
                <a:lnTo>
                  <a:pt x="1202" y="2642"/>
                </a:lnTo>
                <a:lnTo>
                  <a:pt x="1206" y="2640"/>
                </a:lnTo>
                <a:lnTo>
                  <a:pt x="1206" y="2634"/>
                </a:lnTo>
                <a:lnTo>
                  <a:pt x="1210" y="2626"/>
                </a:lnTo>
                <a:lnTo>
                  <a:pt x="1216" y="2624"/>
                </a:lnTo>
                <a:lnTo>
                  <a:pt x="1218" y="2622"/>
                </a:lnTo>
                <a:lnTo>
                  <a:pt x="1222" y="2618"/>
                </a:lnTo>
                <a:lnTo>
                  <a:pt x="1222" y="2614"/>
                </a:lnTo>
                <a:lnTo>
                  <a:pt x="1222" y="2608"/>
                </a:lnTo>
                <a:lnTo>
                  <a:pt x="1220" y="2604"/>
                </a:lnTo>
                <a:lnTo>
                  <a:pt x="1218" y="2600"/>
                </a:lnTo>
                <a:lnTo>
                  <a:pt x="1214" y="2598"/>
                </a:lnTo>
                <a:lnTo>
                  <a:pt x="1216" y="2596"/>
                </a:lnTo>
                <a:lnTo>
                  <a:pt x="1216" y="2592"/>
                </a:lnTo>
                <a:lnTo>
                  <a:pt x="1210" y="2592"/>
                </a:lnTo>
                <a:lnTo>
                  <a:pt x="1204" y="2594"/>
                </a:lnTo>
                <a:lnTo>
                  <a:pt x="1198" y="2596"/>
                </a:lnTo>
                <a:lnTo>
                  <a:pt x="1194" y="2596"/>
                </a:lnTo>
                <a:close/>
                <a:moveTo>
                  <a:pt x="3132" y="2602"/>
                </a:moveTo>
                <a:lnTo>
                  <a:pt x="3132" y="2602"/>
                </a:lnTo>
                <a:lnTo>
                  <a:pt x="3138" y="2602"/>
                </a:lnTo>
                <a:lnTo>
                  <a:pt x="3134" y="2598"/>
                </a:lnTo>
                <a:lnTo>
                  <a:pt x="3132" y="2596"/>
                </a:lnTo>
                <a:lnTo>
                  <a:pt x="3130" y="2598"/>
                </a:lnTo>
                <a:lnTo>
                  <a:pt x="3132" y="2602"/>
                </a:lnTo>
                <a:close/>
                <a:moveTo>
                  <a:pt x="3988" y="2596"/>
                </a:moveTo>
                <a:lnTo>
                  <a:pt x="3988" y="2596"/>
                </a:lnTo>
                <a:lnTo>
                  <a:pt x="3984" y="2598"/>
                </a:lnTo>
                <a:lnTo>
                  <a:pt x="3984" y="2600"/>
                </a:lnTo>
                <a:lnTo>
                  <a:pt x="3984" y="2606"/>
                </a:lnTo>
                <a:lnTo>
                  <a:pt x="3988" y="2612"/>
                </a:lnTo>
                <a:lnTo>
                  <a:pt x="3994" y="2614"/>
                </a:lnTo>
                <a:lnTo>
                  <a:pt x="3996" y="2612"/>
                </a:lnTo>
                <a:lnTo>
                  <a:pt x="3998" y="2610"/>
                </a:lnTo>
                <a:lnTo>
                  <a:pt x="3998" y="2604"/>
                </a:lnTo>
                <a:lnTo>
                  <a:pt x="3996" y="2598"/>
                </a:lnTo>
                <a:lnTo>
                  <a:pt x="3988" y="2596"/>
                </a:lnTo>
                <a:close/>
                <a:moveTo>
                  <a:pt x="3264" y="2600"/>
                </a:moveTo>
                <a:lnTo>
                  <a:pt x="3264" y="2600"/>
                </a:lnTo>
                <a:lnTo>
                  <a:pt x="3262" y="2602"/>
                </a:lnTo>
                <a:lnTo>
                  <a:pt x="3264" y="2606"/>
                </a:lnTo>
                <a:lnTo>
                  <a:pt x="3268" y="2608"/>
                </a:lnTo>
                <a:lnTo>
                  <a:pt x="3274" y="2610"/>
                </a:lnTo>
                <a:lnTo>
                  <a:pt x="3274" y="2612"/>
                </a:lnTo>
                <a:lnTo>
                  <a:pt x="3276" y="2614"/>
                </a:lnTo>
                <a:lnTo>
                  <a:pt x="3282" y="2614"/>
                </a:lnTo>
                <a:lnTo>
                  <a:pt x="3284" y="2612"/>
                </a:lnTo>
                <a:lnTo>
                  <a:pt x="3288" y="2610"/>
                </a:lnTo>
                <a:lnTo>
                  <a:pt x="3294" y="2610"/>
                </a:lnTo>
                <a:lnTo>
                  <a:pt x="3294" y="2606"/>
                </a:lnTo>
                <a:lnTo>
                  <a:pt x="3294" y="2602"/>
                </a:lnTo>
                <a:lnTo>
                  <a:pt x="3290" y="2600"/>
                </a:lnTo>
                <a:lnTo>
                  <a:pt x="3288" y="2598"/>
                </a:lnTo>
                <a:lnTo>
                  <a:pt x="3280" y="2600"/>
                </a:lnTo>
                <a:lnTo>
                  <a:pt x="3272" y="2600"/>
                </a:lnTo>
                <a:lnTo>
                  <a:pt x="3268" y="2600"/>
                </a:lnTo>
                <a:lnTo>
                  <a:pt x="3264" y="2600"/>
                </a:lnTo>
                <a:close/>
                <a:moveTo>
                  <a:pt x="1664" y="2602"/>
                </a:moveTo>
                <a:lnTo>
                  <a:pt x="1664" y="2602"/>
                </a:lnTo>
                <a:lnTo>
                  <a:pt x="1668" y="2602"/>
                </a:lnTo>
                <a:lnTo>
                  <a:pt x="1668" y="2600"/>
                </a:lnTo>
                <a:lnTo>
                  <a:pt x="1664" y="2598"/>
                </a:lnTo>
                <a:lnTo>
                  <a:pt x="1664" y="2600"/>
                </a:lnTo>
                <a:lnTo>
                  <a:pt x="1664" y="2602"/>
                </a:lnTo>
                <a:close/>
                <a:moveTo>
                  <a:pt x="3166" y="2612"/>
                </a:moveTo>
                <a:lnTo>
                  <a:pt x="3166" y="2612"/>
                </a:lnTo>
                <a:lnTo>
                  <a:pt x="3170" y="2612"/>
                </a:lnTo>
                <a:lnTo>
                  <a:pt x="3174" y="2612"/>
                </a:lnTo>
                <a:lnTo>
                  <a:pt x="3172" y="2606"/>
                </a:lnTo>
                <a:lnTo>
                  <a:pt x="3172" y="2604"/>
                </a:lnTo>
                <a:lnTo>
                  <a:pt x="3172" y="2602"/>
                </a:lnTo>
                <a:lnTo>
                  <a:pt x="3168" y="2602"/>
                </a:lnTo>
                <a:lnTo>
                  <a:pt x="3164" y="2600"/>
                </a:lnTo>
                <a:lnTo>
                  <a:pt x="3164" y="2602"/>
                </a:lnTo>
                <a:lnTo>
                  <a:pt x="3164" y="2606"/>
                </a:lnTo>
                <a:lnTo>
                  <a:pt x="3166" y="2612"/>
                </a:lnTo>
                <a:close/>
                <a:moveTo>
                  <a:pt x="2812" y="2614"/>
                </a:moveTo>
                <a:lnTo>
                  <a:pt x="2812" y="2614"/>
                </a:lnTo>
                <a:lnTo>
                  <a:pt x="2814" y="2610"/>
                </a:lnTo>
                <a:lnTo>
                  <a:pt x="2812" y="2610"/>
                </a:lnTo>
                <a:lnTo>
                  <a:pt x="2810" y="2610"/>
                </a:lnTo>
                <a:lnTo>
                  <a:pt x="2810" y="2612"/>
                </a:lnTo>
                <a:lnTo>
                  <a:pt x="2812" y="2614"/>
                </a:lnTo>
                <a:close/>
                <a:moveTo>
                  <a:pt x="4022" y="2614"/>
                </a:moveTo>
                <a:lnTo>
                  <a:pt x="4022" y="2614"/>
                </a:lnTo>
                <a:lnTo>
                  <a:pt x="4026" y="2618"/>
                </a:lnTo>
                <a:lnTo>
                  <a:pt x="4030" y="2620"/>
                </a:lnTo>
                <a:lnTo>
                  <a:pt x="4040" y="2622"/>
                </a:lnTo>
                <a:lnTo>
                  <a:pt x="4038" y="2616"/>
                </a:lnTo>
                <a:lnTo>
                  <a:pt x="4036" y="2610"/>
                </a:lnTo>
                <a:lnTo>
                  <a:pt x="4028" y="2610"/>
                </a:lnTo>
                <a:lnTo>
                  <a:pt x="4024" y="2612"/>
                </a:lnTo>
                <a:lnTo>
                  <a:pt x="4022" y="2614"/>
                </a:lnTo>
                <a:close/>
                <a:moveTo>
                  <a:pt x="3726" y="2614"/>
                </a:moveTo>
                <a:lnTo>
                  <a:pt x="3726" y="2614"/>
                </a:lnTo>
                <a:lnTo>
                  <a:pt x="3726" y="2618"/>
                </a:lnTo>
                <a:lnTo>
                  <a:pt x="3726" y="2622"/>
                </a:lnTo>
                <a:lnTo>
                  <a:pt x="3726" y="2626"/>
                </a:lnTo>
                <a:lnTo>
                  <a:pt x="3726" y="2630"/>
                </a:lnTo>
                <a:lnTo>
                  <a:pt x="3730" y="2632"/>
                </a:lnTo>
                <a:lnTo>
                  <a:pt x="3734" y="2634"/>
                </a:lnTo>
                <a:lnTo>
                  <a:pt x="3738" y="2636"/>
                </a:lnTo>
                <a:lnTo>
                  <a:pt x="3744" y="2634"/>
                </a:lnTo>
                <a:lnTo>
                  <a:pt x="3746" y="2632"/>
                </a:lnTo>
                <a:lnTo>
                  <a:pt x="3746" y="2628"/>
                </a:lnTo>
                <a:lnTo>
                  <a:pt x="3748" y="2618"/>
                </a:lnTo>
                <a:lnTo>
                  <a:pt x="3744" y="2616"/>
                </a:lnTo>
                <a:lnTo>
                  <a:pt x="3738" y="2614"/>
                </a:lnTo>
                <a:lnTo>
                  <a:pt x="3732" y="2614"/>
                </a:lnTo>
                <a:lnTo>
                  <a:pt x="3726" y="2614"/>
                </a:lnTo>
                <a:close/>
                <a:moveTo>
                  <a:pt x="1286" y="2614"/>
                </a:moveTo>
                <a:lnTo>
                  <a:pt x="1286" y="2614"/>
                </a:lnTo>
                <a:lnTo>
                  <a:pt x="1286" y="2616"/>
                </a:lnTo>
                <a:lnTo>
                  <a:pt x="1288" y="2618"/>
                </a:lnTo>
                <a:lnTo>
                  <a:pt x="1290" y="2618"/>
                </a:lnTo>
                <a:lnTo>
                  <a:pt x="1290" y="2616"/>
                </a:lnTo>
                <a:lnTo>
                  <a:pt x="1292" y="2614"/>
                </a:lnTo>
                <a:lnTo>
                  <a:pt x="1290" y="2614"/>
                </a:lnTo>
                <a:lnTo>
                  <a:pt x="1286" y="2614"/>
                </a:lnTo>
                <a:close/>
                <a:moveTo>
                  <a:pt x="3552" y="2630"/>
                </a:moveTo>
                <a:lnTo>
                  <a:pt x="3552" y="2630"/>
                </a:lnTo>
                <a:lnTo>
                  <a:pt x="3550" y="2632"/>
                </a:lnTo>
                <a:lnTo>
                  <a:pt x="3548" y="2636"/>
                </a:lnTo>
                <a:lnTo>
                  <a:pt x="3548" y="2640"/>
                </a:lnTo>
                <a:lnTo>
                  <a:pt x="3552" y="2642"/>
                </a:lnTo>
                <a:lnTo>
                  <a:pt x="3556" y="2638"/>
                </a:lnTo>
                <a:lnTo>
                  <a:pt x="3556" y="2642"/>
                </a:lnTo>
                <a:lnTo>
                  <a:pt x="3556" y="2646"/>
                </a:lnTo>
                <a:lnTo>
                  <a:pt x="3566" y="2646"/>
                </a:lnTo>
                <a:lnTo>
                  <a:pt x="3576" y="2646"/>
                </a:lnTo>
                <a:lnTo>
                  <a:pt x="3574" y="2650"/>
                </a:lnTo>
                <a:lnTo>
                  <a:pt x="3576" y="2654"/>
                </a:lnTo>
                <a:lnTo>
                  <a:pt x="3578" y="2656"/>
                </a:lnTo>
                <a:lnTo>
                  <a:pt x="3580" y="2654"/>
                </a:lnTo>
                <a:lnTo>
                  <a:pt x="3578" y="2652"/>
                </a:lnTo>
                <a:lnTo>
                  <a:pt x="3576" y="2650"/>
                </a:lnTo>
                <a:lnTo>
                  <a:pt x="3578" y="2648"/>
                </a:lnTo>
                <a:lnTo>
                  <a:pt x="3580" y="2646"/>
                </a:lnTo>
                <a:lnTo>
                  <a:pt x="3578" y="2644"/>
                </a:lnTo>
                <a:lnTo>
                  <a:pt x="3582" y="2644"/>
                </a:lnTo>
                <a:lnTo>
                  <a:pt x="3586" y="2642"/>
                </a:lnTo>
                <a:lnTo>
                  <a:pt x="3586" y="2634"/>
                </a:lnTo>
                <a:lnTo>
                  <a:pt x="3586" y="2626"/>
                </a:lnTo>
                <a:lnTo>
                  <a:pt x="3576" y="2630"/>
                </a:lnTo>
                <a:lnTo>
                  <a:pt x="3578" y="2630"/>
                </a:lnTo>
                <a:lnTo>
                  <a:pt x="3576" y="2632"/>
                </a:lnTo>
                <a:lnTo>
                  <a:pt x="3576" y="2634"/>
                </a:lnTo>
                <a:lnTo>
                  <a:pt x="3574" y="2634"/>
                </a:lnTo>
                <a:lnTo>
                  <a:pt x="3572" y="2632"/>
                </a:lnTo>
                <a:lnTo>
                  <a:pt x="3570" y="2630"/>
                </a:lnTo>
                <a:lnTo>
                  <a:pt x="3568" y="2630"/>
                </a:lnTo>
                <a:lnTo>
                  <a:pt x="3568" y="2626"/>
                </a:lnTo>
                <a:lnTo>
                  <a:pt x="3572" y="2626"/>
                </a:lnTo>
                <a:lnTo>
                  <a:pt x="3572" y="2622"/>
                </a:lnTo>
                <a:lnTo>
                  <a:pt x="3572" y="2618"/>
                </a:lnTo>
                <a:lnTo>
                  <a:pt x="3564" y="2618"/>
                </a:lnTo>
                <a:lnTo>
                  <a:pt x="3558" y="2616"/>
                </a:lnTo>
                <a:lnTo>
                  <a:pt x="3556" y="2620"/>
                </a:lnTo>
                <a:lnTo>
                  <a:pt x="3554" y="2620"/>
                </a:lnTo>
                <a:lnTo>
                  <a:pt x="3548" y="2620"/>
                </a:lnTo>
                <a:lnTo>
                  <a:pt x="3542" y="2616"/>
                </a:lnTo>
                <a:lnTo>
                  <a:pt x="3536" y="2616"/>
                </a:lnTo>
                <a:lnTo>
                  <a:pt x="3536" y="2622"/>
                </a:lnTo>
                <a:lnTo>
                  <a:pt x="3536" y="2628"/>
                </a:lnTo>
                <a:lnTo>
                  <a:pt x="3542" y="2628"/>
                </a:lnTo>
                <a:lnTo>
                  <a:pt x="3546" y="2630"/>
                </a:lnTo>
                <a:lnTo>
                  <a:pt x="3548" y="2626"/>
                </a:lnTo>
                <a:lnTo>
                  <a:pt x="3552" y="2626"/>
                </a:lnTo>
                <a:lnTo>
                  <a:pt x="3552" y="2628"/>
                </a:lnTo>
                <a:lnTo>
                  <a:pt x="3554" y="2630"/>
                </a:lnTo>
                <a:lnTo>
                  <a:pt x="3556" y="2630"/>
                </a:lnTo>
                <a:lnTo>
                  <a:pt x="3556" y="2634"/>
                </a:lnTo>
                <a:lnTo>
                  <a:pt x="3554" y="2632"/>
                </a:lnTo>
                <a:lnTo>
                  <a:pt x="3552" y="2630"/>
                </a:lnTo>
                <a:close/>
                <a:moveTo>
                  <a:pt x="1386" y="2630"/>
                </a:moveTo>
                <a:lnTo>
                  <a:pt x="1386" y="2630"/>
                </a:lnTo>
                <a:lnTo>
                  <a:pt x="1386" y="2624"/>
                </a:lnTo>
                <a:lnTo>
                  <a:pt x="1386" y="2618"/>
                </a:lnTo>
                <a:lnTo>
                  <a:pt x="1382" y="2616"/>
                </a:lnTo>
                <a:lnTo>
                  <a:pt x="1380" y="2618"/>
                </a:lnTo>
                <a:lnTo>
                  <a:pt x="1378" y="2620"/>
                </a:lnTo>
                <a:lnTo>
                  <a:pt x="1378" y="2622"/>
                </a:lnTo>
                <a:lnTo>
                  <a:pt x="1378" y="2626"/>
                </a:lnTo>
                <a:lnTo>
                  <a:pt x="1380" y="2628"/>
                </a:lnTo>
                <a:lnTo>
                  <a:pt x="1382" y="2630"/>
                </a:lnTo>
                <a:lnTo>
                  <a:pt x="1386" y="2630"/>
                </a:lnTo>
                <a:close/>
                <a:moveTo>
                  <a:pt x="912" y="2638"/>
                </a:moveTo>
                <a:lnTo>
                  <a:pt x="912" y="2638"/>
                </a:lnTo>
                <a:lnTo>
                  <a:pt x="910" y="2646"/>
                </a:lnTo>
                <a:lnTo>
                  <a:pt x="914" y="2652"/>
                </a:lnTo>
                <a:lnTo>
                  <a:pt x="916" y="2654"/>
                </a:lnTo>
                <a:lnTo>
                  <a:pt x="918" y="2656"/>
                </a:lnTo>
                <a:lnTo>
                  <a:pt x="924" y="2652"/>
                </a:lnTo>
                <a:lnTo>
                  <a:pt x="924" y="2648"/>
                </a:lnTo>
                <a:lnTo>
                  <a:pt x="924" y="2642"/>
                </a:lnTo>
                <a:lnTo>
                  <a:pt x="924" y="2636"/>
                </a:lnTo>
                <a:lnTo>
                  <a:pt x="920" y="2638"/>
                </a:lnTo>
                <a:lnTo>
                  <a:pt x="918" y="2638"/>
                </a:lnTo>
                <a:lnTo>
                  <a:pt x="916" y="2640"/>
                </a:lnTo>
                <a:lnTo>
                  <a:pt x="912" y="2638"/>
                </a:lnTo>
                <a:close/>
                <a:moveTo>
                  <a:pt x="3810" y="2644"/>
                </a:moveTo>
                <a:lnTo>
                  <a:pt x="3810" y="2644"/>
                </a:lnTo>
                <a:lnTo>
                  <a:pt x="3810" y="2650"/>
                </a:lnTo>
                <a:lnTo>
                  <a:pt x="3812" y="2654"/>
                </a:lnTo>
                <a:lnTo>
                  <a:pt x="3814" y="2656"/>
                </a:lnTo>
                <a:lnTo>
                  <a:pt x="3818" y="2658"/>
                </a:lnTo>
                <a:lnTo>
                  <a:pt x="3826" y="2656"/>
                </a:lnTo>
                <a:lnTo>
                  <a:pt x="3834" y="2652"/>
                </a:lnTo>
                <a:lnTo>
                  <a:pt x="3832" y="2648"/>
                </a:lnTo>
                <a:lnTo>
                  <a:pt x="3832" y="2644"/>
                </a:lnTo>
                <a:lnTo>
                  <a:pt x="3828" y="2638"/>
                </a:lnTo>
                <a:lnTo>
                  <a:pt x="3822" y="2638"/>
                </a:lnTo>
                <a:lnTo>
                  <a:pt x="3818" y="2640"/>
                </a:lnTo>
                <a:lnTo>
                  <a:pt x="3810" y="2644"/>
                </a:lnTo>
                <a:close/>
                <a:moveTo>
                  <a:pt x="1342" y="2648"/>
                </a:moveTo>
                <a:lnTo>
                  <a:pt x="1342" y="2648"/>
                </a:lnTo>
                <a:lnTo>
                  <a:pt x="1344" y="2650"/>
                </a:lnTo>
                <a:lnTo>
                  <a:pt x="1346" y="2650"/>
                </a:lnTo>
                <a:lnTo>
                  <a:pt x="1348" y="2646"/>
                </a:lnTo>
                <a:lnTo>
                  <a:pt x="1350" y="2644"/>
                </a:lnTo>
                <a:lnTo>
                  <a:pt x="1348" y="2644"/>
                </a:lnTo>
                <a:lnTo>
                  <a:pt x="1346" y="2644"/>
                </a:lnTo>
                <a:lnTo>
                  <a:pt x="1346" y="2642"/>
                </a:lnTo>
                <a:lnTo>
                  <a:pt x="1344" y="2642"/>
                </a:lnTo>
                <a:lnTo>
                  <a:pt x="1342" y="2644"/>
                </a:lnTo>
                <a:lnTo>
                  <a:pt x="1342" y="2646"/>
                </a:lnTo>
                <a:lnTo>
                  <a:pt x="1342" y="2648"/>
                </a:lnTo>
                <a:close/>
                <a:moveTo>
                  <a:pt x="2984" y="2644"/>
                </a:moveTo>
                <a:lnTo>
                  <a:pt x="2984" y="2644"/>
                </a:lnTo>
                <a:lnTo>
                  <a:pt x="2986" y="2646"/>
                </a:lnTo>
                <a:lnTo>
                  <a:pt x="2984" y="2648"/>
                </a:lnTo>
                <a:lnTo>
                  <a:pt x="2984" y="2654"/>
                </a:lnTo>
                <a:lnTo>
                  <a:pt x="2990" y="2654"/>
                </a:lnTo>
                <a:lnTo>
                  <a:pt x="2990" y="2648"/>
                </a:lnTo>
                <a:lnTo>
                  <a:pt x="2988" y="2642"/>
                </a:lnTo>
                <a:lnTo>
                  <a:pt x="2986" y="2642"/>
                </a:lnTo>
                <a:lnTo>
                  <a:pt x="2984" y="2644"/>
                </a:lnTo>
                <a:close/>
                <a:moveTo>
                  <a:pt x="2852" y="2650"/>
                </a:moveTo>
                <a:lnTo>
                  <a:pt x="2852" y="2650"/>
                </a:lnTo>
                <a:lnTo>
                  <a:pt x="2850" y="2646"/>
                </a:lnTo>
                <a:lnTo>
                  <a:pt x="2848" y="2646"/>
                </a:lnTo>
                <a:lnTo>
                  <a:pt x="2850" y="2650"/>
                </a:lnTo>
                <a:lnTo>
                  <a:pt x="2852" y="2650"/>
                </a:lnTo>
                <a:close/>
                <a:moveTo>
                  <a:pt x="1404" y="2654"/>
                </a:moveTo>
                <a:lnTo>
                  <a:pt x="1404" y="2654"/>
                </a:lnTo>
                <a:lnTo>
                  <a:pt x="1404" y="2650"/>
                </a:lnTo>
                <a:lnTo>
                  <a:pt x="1402" y="2648"/>
                </a:lnTo>
                <a:lnTo>
                  <a:pt x="1400" y="2648"/>
                </a:lnTo>
                <a:lnTo>
                  <a:pt x="1400" y="2650"/>
                </a:lnTo>
                <a:lnTo>
                  <a:pt x="1402" y="2650"/>
                </a:lnTo>
                <a:lnTo>
                  <a:pt x="1402" y="2654"/>
                </a:lnTo>
                <a:lnTo>
                  <a:pt x="1402" y="2656"/>
                </a:lnTo>
                <a:lnTo>
                  <a:pt x="1404" y="2654"/>
                </a:lnTo>
                <a:lnTo>
                  <a:pt x="1404" y="2656"/>
                </a:lnTo>
                <a:lnTo>
                  <a:pt x="1406" y="2656"/>
                </a:lnTo>
                <a:lnTo>
                  <a:pt x="1406" y="2652"/>
                </a:lnTo>
                <a:lnTo>
                  <a:pt x="1404" y="2654"/>
                </a:lnTo>
                <a:close/>
                <a:moveTo>
                  <a:pt x="2000" y="2658"/>
                </a:moveTo>
                <a:lnTo>
                  <a:pt x="2000" y="2658"/>
                </a:lnTo>
                <a:lnTo>
                  <a:pt x="2002" y="2662"/>
                </a:lnTo>
                <a:lnTo>
                  <a:pt x="2006" y="2664"/>
                </a:lnTo>
                <a:lnTo>
                  <a:pt x="2008" y="2666"/>
                </a:lnTo>
                <a:lnTo>
                  <a:pt x="2008" y="2670"/>
                </a:lnTo>
                <a:lnTo>
                  <a:pt x="2018" y="2670"/>
                </a:lnTo>
                <a:lnTo>
                  <a:pt x="2020" y="2666"/>
                </a:lnTo>
                <a:lnTo>
                  <a:pt x="2024" y="2660"/>
                </a:lnTo>
                <a:lnTo>
                  <a:pt x="2020" y="2658"/>
                </a:lnTo>
                <a:lnTo>
                  <a:pt x="2020" y="2654"/>
                </a:lnTo>
                <a:lnTo>
                  <a:pt x="2018" y="2652"/>
                </a:lnTo>
                <a:lnTo>
                  <a:pt x="2014" y="2650"/>
                </a:lnTo>
                <a:lnTo>
                  <a:pt x="2010" y="2656"/>
                </a:lnTo>
                <a:lnTo>
                  <a:pt x="2006" y="2658"/>
                </a:lnTo>
                <a:lnTo>
                  <a:pt x="2000" y="2658"/>
                </a:lnTo>
                <a:close/>
                <a:moveTo>
                  <a:pt x="1944" y="2660"/>
                </a:moveTo>
                <a:lnTo>
                  <a:pt x="1944" y="2660"/>
                </a:lnTo>
                <a:lnTo>
                  <a:pt x="1942" y="2662"/>
                </a:lnTo>
                <a:lnTo>
                  <a:pt x="1940" y="2662"/>
                </a:lnTo>
                <a:lnTo>
                  <a:pt x="1944" y="2668"/>
                </a:lnTo>
                <a:lnTo>
                  <a:pt x="1944" y="2670"/>
                </a:lnTo>
                <a:lnTo>
                  <a:pt x="1946" y="2674"/>
                </a:lnTo>
                <a:lnTo>
                  <a:pt x="1954" y="2678"/>
                </a:lnTo>
                <a:lnTo>
                  <a:pt x="1962" y="2680"/>
                </a:lnTo>
                <a:lnTo>
                  <a:pt x="1970" y="2678"/>
                </a:lnTo>
                <a:lnTo>
                  <a:pt x="1976" y="2672"/>
                </a:lnTo>
                <a:lnTo>
                  <a:pt x="1976" y="2666"/>
                </a:lnTo>
                <a:lnTo>
                  <a:pt x="1972" y="2660"/>
                </a:lnTo>
                <a:lnTo>
                  <a:pt x="1966" y="2652"/>
                </a:lnTo>
                <a:lnTo>
                  <a:pt x="1952" y="2652"/>
                </a:lnTo>
                <a:lnTo>
                  <a:pt x="1946" y="2656"/>
                </a:lnTo>
                <a:lnTo>
                  <a:pt x="1944" y="2660"/>
                </a:lnTo>
                <a:close/>
                <a:moveTo>
                  <a:pt x="568" y="2662"/>
                </a:moveTo>
                <a:lnTo>
                  <a:pt x="568" y="2662"/>
                </a:lnTo>
                <a:lnTo>
                  <a:pt x="572" y="2666"/>
                </a:lnTo>
                <a:lnTo>
                  <a:pt x="578" y="2666"/>
                </a:lnTo>
                <a:lnTo>
                  <a:pt x="580" y="2662"/>
                </a:lnTo>
                <a:lnTo>
                  <a:pt x="580" y="2658"/>
                </a:lnTo>
                <a:lnTo>
                  <a:pt x="580" y="2656"/>
                </a:lnTo>
                <a:lnTo>
                  <a:pt x="576" y="2654"/>
                </a:lnTo>
                <a:lnTo>
                  <a:pt x="574" y="2654"/>
                </a:lnTo>
                <a:lnTo>
                  <a:pt x="572" y="2656"/>
                </a:lnTo>
                <a:lnTo>
                  <a:pt x="568" y="2658"/>
                </a:lnTo>
                <a:lnTo>
                  <a:pt x="568" y="2662"/>
                </a:lnTo>
                <a:close/>
                <a:moveTo>
                  <a:pt x="2646" y="2670"/>
                </a:moveTo>
                <a:lnTo>
                  <a:pt x="2646" y="2670"/>
                </a:lnTo>
                <a:lnTo>
                  <a:pt x="2648" y="2668"/>
                </a:lnTo>
                <a:lnTo>
                  <a:pt x="2650" y="2668"/>
                </a:lnTo>
                <a:lnTo>
                  <a:pt x="2656" y="2668"/>
                </a:lnTo>
                <a:lnTo>
                  <a:pt x="2654" y="2666"/>
                </a:lnTo>
                <a:lnTo>
                  <a:pt x="2654" y="2662"/>
                </a:lnTo>
                <a:lnTo>
                  <a:pt x="2654" y="2660"/>
                </a:lnTo>
                <a:lnTo>
                  <a:pt x="2652" y="2658"/>
                </a:lnTo>
                <a:lnTo>
                  <a:pt x="2652" y="2660"/>
                </a:lnTo>
                <a:lnTo>
                  <a:pt x="2652" y="2662"/>
                </a:lnTo>
                <a:lnTo>
                  <a:pt x="2650" y="2662"/>
                </a:lnTo>
                <a:lnTo>
                  <a:pt x="2650" y="2660"/>
                </a:lnTo>
                <a:lnTo>
                  <a:pt x="2648" y="2658"/>
                </a:lnTo>
                <a:lnTo>
                  <a:pt x="2646" y="2654"/>
                </a:lnTo>
                <a:lnTo>
                  <a:pt x="2638" y="2654"/>
                </a:lnTo>
                <a:lnTo>
                  <a:pt x="2638" y="2660"/>
                </a:lnTo>
                <a:lnTo>
                  <a:pt x="2640" y="2664"/>
                </a:lnTo>
                <a:lnTo>
                  <a:pt x="2642" y="2668"/>
                </a:lnTo>
                <a:lnTo>
                  <a:pt x="2646" y="2670"/>
                </a:lnTo>
                <a:close/>
                <a:moveTo>
                  <a:pt x="2236" y="2668"/>
                </a:moveTo>
                <a:lnTo>
                  <a:pt x="2236" y="2668"/>
                </a:lnTo>
                <a:lnTo>
                  <a:pt x="2238" y="2672"/>
                </a:lnTo>
                <a:lnTo>
                  <a:pt x="2238" y="2676"/>
                </a:lnTo>
                <a:lnTo>
                  <a:pt x="2242" y="2676"/>
                </a:lnTo>
                <a:lnTo>
                  <a:pt x="2242" y="2674"/>
                </a:lnTo>
                <a:lnTo>
                  <a:pt x="2246" y="2670"/>
                </a:lnTo>
                <a:lnTo>
                  <a:pt x="2246" y="2672"/>
                </a:lnTo>
                <a:lnTo>
                  <a:pt x="2248" y="2674"/>
                </a:lnTo>
                <a:lnTo>
                  <a:pt x="2248" y="2670"/>
                </a:lnTo>
                <a:lnTo>
                  <a:pt x="2248" y="2668"/>
                </a:lnTo>
                <a:lnTo>
                  <a:pt x="2246" y="2664"/>
                </a:lnTo>
                <a:lnTo>
                  <a:pt x="2240" y="2666"/>
                </a:lnTo>
                <a:lnTo>
                  <a:pt x="2236" y="2668"/>
                </a:lnTo>
                <a:close/>
                <a:moveTo>
                  <a:pt x="3558" y="2666"/>
                </a:moveTo>
                <a:lnTo>
                  <a:pt x="3558" y="2666"/>
                </a:lnTo>
                <a:lnTo>
                  <a:pt x="3552" y="2668"/>
                </a:lnTo>
                <a:lnTo>
                  <a:pt x="3550" y="2672"/>
                </a:lnTo>
                <a:lnTo>
                  <a:pt x="3550" y="2678"/>
                </a:lnTo>
                <a:lnTo>
                  <a:pt x="3554" y="2682"/>
                </a:lnTo>
                <a:lnTo>
                  <a:pt x="3564" y="2682"/>
                </a:lnTo>
                <a:lnTo>
                  <a:pt x="3568" y="2678"/>
                </a:lnTo>
                <a:lnTo>
                  <a:pt x="3570" y="2676"/>
                </a:lnTo>
                <a:lnTo>
                  <a:pt x="3566" y="2672"/>
                </a:lnTo>
                <a:lnTo>
                  <a:pt x="3564" y="2670"/>
                </a:lnTo>
                <a:lnTo>
                  <a:pt x="3562" y="2666"/>
                </a:lnTo>
                <a:lnTo>
                  <a:pt x="3558" y="2666"/>
                </a:lnTo>
                <a:close/>
                <a:moveTo>
                  <a:pt x="2552" y="2674"/>
                </a:moveTo>
                <a:lnTo>
                  <a:pt x="2552" y="2674"/>
                </a:lnTo>
                <a:lnTo>
                  <a:pt x="2554" y="2674"/>
                </a:lnTo>
                <a:lnTo>
                  <a:pt x="2556" y="2672"/>
                </a:lnTo>
                <a:lnTo>
                  <a:pt x="2554" y="2668"/>
                </a:lnTo>
                <a:lnTo>
                  <a:pt x="2550" y="2666"/>
                </a:lnTo>
                <a:lnTo>
                  <a:pt x="2550" y="2672"/>
                </a:lnTo>
                <a:lnTo>
                  <a:pt x="2552" y="2674"/>
                </a:lnTo>
                <a:close/>
                <a:moveTo>
                  <a:pt x="3656" y="2672"/>
                </a:moveTo>
                <a:lnTo>
                  <a:pt x="3656" y="2672"/>
                </a:lnTo>
                <a:lnTo>
                  <a:pt x="3660" y="2672"/>
                </a:lnTo>
                <a:lnTo>
                  <a:pt x="3662" y="2672"/>
                </a:lnTo>
                <a:lnTo>
                  <a:pt x="3662" y="2668"/>
                </a:lnTo>
                <a:lnTo>
                  <a:pt x="3662" y="2666"/>
                </a:lnTo>
                <a:lnTo>
                  <a:pt x="3660" y="2668"/>
                </a:lnTo>
                <a:lnTo>
                  <a:pt x="3660" y="2670"/>
                </a:lnTo>
                <a:lnTo>
                  <a:pt x="3656" y="2672"/>
                </a:lnTo>
                <a:close/>
                <a:moveTo>
                  <a:pt x="3356" y="2672"/>
                </a:moveTo>
                <a:lnTo>
                  <a:pt x="3356" y="2672"/>
                </a:lnTo>
                <a:lnTo>
                  <a:pt x="3354" y="2670"/>
                </a:lnTo>
                <a:lnTo>
                  <a:pt x="3352" y="2668"/>
                </a:lnTo>
                <a:lnTo>
                  <a:pt x="3352" y="2672"/>
                </a:lnTo>
                <a:lnTo>
                  <a:pt x="3354" y="2672"/>
                </a:lnTo>
                <a:lnTo>
                  <a:pt x="3356" y="2672"/>
                </a:lnTo>
                <a:close/>
                <a:moveTo>
                  <a:pt x="778" y="2676"/>
                </a:moveTo>
                <a:lnTo>
                  <a:pt x="778" y="2676"/>
                </a:lnTo>
                <a:lnTo>
                  <a:pt x="776" y="2680"/>
                </a:lnTo>
                <a:lnTo>
                  <a:pt x="776" y="2684"/>
                </a:lnTo>
                <a:lnTo>
                  <a:pt x="778" y="2694"/>
                </a:lnTo>
                <a:lnTo>
                  <a:pt x="788" y="2692"/>
                </a:lnTo>
                <a:lnTo>
                  <a:pt x="796" y="2686"/>
                </a:lnTo>
                <a:lnTo>
                  <a:pt x="794" y="2680"/>
                </a:lnTo>
                <a:lnTo>
                  <a:pt x="790" y="2678"/>
                </a:lnTo>
                <a:lnTo>
                  <a:pt x="788" y="2676"/>
                </a:lnTo>
                <a:lnTo>
                  <a:pt x="788" y="2674"/>
                </a:lnTo>
                <a:lnTo>
                  <a:pt x="788" y="2672"/>
                </a:lnTo>
                <a:lnTo>
                  <a:pt x="786" y="2672"/>
                </a:lnTo>
                <a:lnTo>
                  <a:pt x="784" y="2676"/>
                </a:lnTo>
                <a:lnTo>
                  <a:pt x="782" y="2676"/>
                </a:lnTo>
                <a:lnTo>
                  <a:pt x="778" y="2676"/>
                </a:lnTo>
                <a:close/>
                <a:moveTo>
                  <a:pt x="3430" y="2676"/>
                </a:moveTo>
                <a:lnTo>
                  <a:pt x="3430" y="2676"/>
                </a:lnTo>
                <a:lnTo>
                  <a:pt x="3430" y="2672"/>
                </a:lnTo>
                <a:lnTo>
                  <a:pt x="3426" y="2672"/>
                </a:lnTo>
                <a:lnTo>
                  <a:pt x="3426" y="2674"/>
                </a:lnTo>
                <a:lnTo>
                  <a:pt x="3426" y="2676"/>
                </a:lnTo>
                <a:lnTo>
                  <a:pt x="3428" y="2676"/>
                </a:lnTo>
                <a:lnTo>
                  <a:pt x="3430" y="2676"/>
                </a:lnTo>
                <a:close/>
                <a:moveTo>
                  <a:pt x="3518" y="2676"/>
                </a:moveTo>
                <a:lnTo>
                  <a:pt x="3518" y="2676"/>
                </a:lnTo>
                <a:lnTo>
                  <a:pt x="3518" y="2680"/>
                </a:lnTo>
                <a:lnTo>
                  <a:pt x="3520" y="2684"/>
                </a:lnTo>
                <a:lnTo>
                  <a:pt x="3522" y="2690"/>
                </a:lnTo>
                <a:lnTo>
                  <a:pt x="3526" y="2688"/>
                </a:lnTo>
                <a:lnTo>
                  <a:pt x="3530" y="2686"/>
                </a:lnTo>
                <a:lnTo>
                  <a:pt x="3532" y="2682"/>
                </a:lnTo>
                <a:lnTo>
                  <a:pt x="3532" y="2678"/>
                </a:lnTo>
                <a:lnTo>
                  <a:pt x="3528" y="2672"/>
                </a:lnTo>
                <a:lnTo>
                  <a:pt x="3522" y="2672"/>
                </a:lnTo>
                <a:lnTo>
                  <a:pt x="3522" y="2676"/>
                </a:lnTo>
                <a:lnTo>
                  <a:pt x="3520" y="2676"/>
                </a:lnTo>
                <a:lnTo>
                  <a:pt x="3518" y="2676"/>
                </a:lnTo>
                <a:close/>
                <a:moveTo>
                  <a:pt x="1988" y="2678"/>
                </a:moveTo>
                <a:lnTo>
                  <a:pt x="1988" y="2678"/>
                </a:lnTo>
                <a:lnTo>
                  <a:pt x="1988" y="2680"/>
                </a:lnTo>
                <a:lnTo>
                  <a:pt x="1990" y="2680"/>
                </a:lnTo>
                <a:lnTo>
                  <a:pt x="1992" y="2682"/>
                </a:lnTo>
                <a:lnTo>
                  <a:pt x="1988" y="2682"/>
                </a:lnTo>
                <a:lnTo>
                  <a:pt x="1986" y="2684"/>
                </a:lnTo>
                <a:lnTo>
                  <a:pt x="1988" y="2688"/>
                </a:lnTo>
                <a:lnTo>
                  <a:pt x="1992" y="2692"/>
                </a:lnTo>
                <a:lnTo>
                  <a:pt x="2002" y="2692"/>
                </a:lnTo>
                <a:lnTo>
                  <a:pt x="2004" y="2688"/>
                </a:lnTo>
                <a:lnTo>
                  <a:pt x="2006" y="2686"/>
                </a:lnTo>
                <a:lnTo>
                  <a:pt x="2004" y="2682"/>
                </a:lnTo>
                <a:lnTo>
                  <a:pt x="1996" y="2674"/>
                </a:lnTo>
                <a:lnTo>
                  <a:pt x="1994" y="2678"/>
                </a:lnTo>
                <a:lnTo>
                  <a:pt x="1990" y="2680"/>
                </a:lnTo>
                <a:lnTo>
                  <a:pt x="1988" y="2678"/>
                </a:lnTo>
                <a:close/>
                <a:moveTo>
                  <a:pt x="1354" y="2678"/>
                </a:moveTo>
                <a:lnTo>
                  <a:pt x="1354" y="2678"/>
                </a:lnTo>
                <a:lnTo>
                  <a:pt x="1354" y="2680"/>
                </a:lnTo>
                <a:lnTo>
                  <a:pt x="1356" y="2680"/>
                </a:lnTo>
                <a:lnTo>
                  <a:pt x="1358" y="2682"/>
                </a:lnTo>
                <a:lnTo>
                  <a:pt x="1358" y="2678"/>
                </a:lnTo>
                <a:lnTo>
                  <a:pt x="1354" y="2678"/>
                </a:lnTo>
                <a:close/>
                <a:moveTo>
                  <a:pt x="2676" y="2692"/>
                </a:moveTo>
                <a:lnTo>
                  <a:pt x="2676" y="2692"/>
                </a:lnTo>
                <a:lnTo>
                  <a:pt x="2678" y="2692"/>
                </a:lnTo>
                <a:lnTo>
                  <a:pt x="2682" y="2694"/>
                </a:lnTo>
                <a:lnTo>
                  <a:pt x="2684" y="2694"/>
                </a:lnTo>
                <a:lnTo>
                  <a:pt x="2688" y="2694"/>
                </a:lnTo>
                <a:lnTo>
                  <a:pt x="2686" y="2690"/>
                </a:lnTo>
                <a:lnTo>
                  <a:pt x="2686" y="2688"/>
                </a:lnTo>
                <a:lnTo>
                  <a:pt x="2682" y="2686"/>
                </a:lnTo>
                <a:lnTo>
                  <a:pt x="2676" y="2684"/>
                </a:lnTo>
                <a:lnTo>
                  <a:pt x="2676" y="2688"/>
                </a:lnTo>
                <a:lnTo>
                  <a:pt x="2676" y="2692"/>
                </a:lnTo>
                <a:close/>
                <a:moveTo>
                  <a:pt x="1656" y="2692"/>
                </a:moveTo>
                <a:lnTo>
                  <a:pt x="1656" y="2692"/>
                </a:lnTo>
                <a:lnTo>
                  <a:pt x="1658" y="2692"/>
                </a:lnTo>
                <a:lnTo>
                  <a:pt x="1658" y="2696"/>
                </a:lnTo>
                <a:lnTo>
                  <a:pt x="1656" y="2700"/>
                </a:lnTo>
                <a:lnTo>
                  <a:pt x="1660" y="2700"/>
                </a:lnTo>
                <a:lnTo>
                  <a:pt x="1662" y="2702"/>
                </a:lnTo>
                <a:lnTo>
                  <a:pt x="1666" y="2696"/>
                </a:lnTo>
                <a:lnTo>
                  <a:pt x="1670" y="2692"/>
                </a:lnTo>
                <a:lnTo>
                  <a:pt x="1666" y="2688"/>
                </a:lnTo>
                <a:lnTo>
                  <a:pt x="1662" y="2686"/>
                </a:lnTo>
                <a:lnTo>
                  <a:pt x="1656" y="2686"/>
                </a:lnTo>
                <a:lnTo>
                  <a:pt x="1658" y="2688"/>
                </a:lnTo>
                <a:lnTo>
                  <a:pt x="1656" y="2688"/>
                </a:lnTo>
                <a:lnTo>
                  <a:pt x="1656" y="2690"/>
                </a:lnTo>
                <a:lnTo>
                  <a:pt x="1656" y="2692"/>
                </a:lnTo>
                <a:close/>
                <a:moveTo>
                  <a:pt x="1854" y="2696"/>
                </a:moveTo>
                <a:lnTo>
                  <a:pt x="1854" y="2696"/>
                </a:lnTo>
                <a:lnTo>
                  <a:pt x="1858" y="2696"/>
                </a:lnTo>
                <a:lnTo>
                  <a:pt x="1860" y="2696"/>
                </a:lnTo>
                <a:lnTo>
                  <a:pt x="1862" y="2698"/>
                </a:lnTo>
                <a:lnTo>
                  <a:pt x="1866" y="2698"/>
                </a:lnTo>
                <a:lnTo>
                  <a:pt x="1864" y="2694"/>
                </a:lnTo>
                <a:lnTo>
                  <a:pt x="1864" y="2692"/>
                </a:lnTo>
                <a:lnTo>
                  <a:pt x="1866" y="2690"/>
                </a:lnTo>
                <a:lnTo>
                  <a:pt x="1860" y="2692"/>
                </a:lnTo>
                <a:lnTo>
                  <a:pt x="1856" y="2692"/>
                </a:lnTo>
                <a:lnTo>
                  <a:pt x="1854" y="2696"/>
                </a:lnTo>
                <a:close/>
                <a:moveTo>
                  <a:pt x="2972" y="2696"/>
                </a:moveTo>
                <a:lnTo>
                  <a:pt x="2972" y="2696"/>
                </a:lnTo>
                <a:lnTo>
                  <a:pt x="2974" y="2692"/>
                </a:lnTo>
                <a:lnTo>
                  <a:pt x="2972" y="2692"/>
                </a:lnTo>
                <a:lnTo>
                  <a:pt x="2970" y="2692"/>
                </a:lnTo>
                <a:lnTo>
                  <a:pt x="2970" y="2694"/>
                </a:lnTo>
                <a:lnTo>
                  <a:pt x="2972" y="2696"/>
                </a:lnTo>
                <a:close/>
                <a:moveTo>
                  <a:pt x="3082" y="2700"/>
                </a:moveTo>
                <a:lnTo>
                  <a:pt x="3082" y="2700"/>
                </a:lnTo>
                <a:lnTo>
                  <a:pt x="3084" y="2702"/>
                </a:lnTo>
                <a:lnTo>
                  <a:pt x="3088" y="2702"/>
                </a:lnTo>
                <a:lnTo>
                  <a:pt x="3088" y="2698"/>
                </a:lnTo>
                <a:lnTo>
                  <a:pt x="3086" y="2698"/>
                </a:lnTo>
                <a:lnTo>
                  <a:pt x="3084" y="2700"/>
                </a:lnTo>
                <a:lnTo>
                  <a:pt x="3082" y="2700"/>
                </a:lnTo>
                <a:close/>
                <a:moveTo>
                  <a:pt x="2346" y="2700"/>
                </a:moveTo>
                <a:lnTo>
                  <a:pt x="2346" y="2700"/>
                </a:lnTo>
                <a:lnTo>
                  <a:pt x="2346" y="2702"/>
                </a:lnTo>
                <a:lnTo>
                  <a:pt x="2346" y="2704"/>
                </a:lnTo>
                <a:lnTo>
                  <a:pt x="2348" y="2702"/>
                </a:lnTo>
                <a:lnTo>
                  <a:pt x="2350" y="2700"/>
                </a:lnTo>
                <a:lnTo>
                  <a:pt x="2354" y="2702"/>
                </a:lnTo>
                <a:lnTo>
                  <a:pt x="2352" y="2698"/>
                </a:lnTo>
                <a:lnTo>
                  <a:pt x="2350" y="2698"/>
                </a:lnTo>
                <a:lnTo>
                  <a:pt x="2348" y="2700"/>
                </a:lnTo>
                <a:lnTo>
                  <a:pt x="2346" y="2700"/>
                </a:lnTo>
                <a:close/>
                <a:moveTo>
                  <a:pt x="3196" y="2706"/>
                </a:moveTo>
                <a:lnTo>
                  <a:pt x="3196" y="2706"/>
                </a:lnTo>
                <a:lnTo>
                  <a:pt x="3200" y="2706"/>
                </a:lnTo>
                <a:lnTo>
                  <a:pt x="3200" y="2702"/>
                </a:lnTo>
                <a:lnTo>
                  <a:pt x="3196" y="2700"/>
                </a:lnTo>
                <a:lnTo>
                  <a:pt x="3196" y="2704"/>
                </a:lnTo>
                <a:lnTo>
                  <a:pt x="3196" y="2706"/>
                </a:lnTo>
                <a:close/>
                <a:moveTo>
                  <a:pt x="2280" y="2704"/>
                </a:moveTo>
                <a:lnTo>
                  <a:pt x="2280" y="2704"/>
                </a:lnTo>
                <a:lnTo>
                  <a:pt x="2282" y="2706"/>
                </a:lnTo>
                <a:lnTo>
                  <a:pt x="2280" y="2708"/>
                </a:lnTo>
                <a:lnTo>
                  <a:pt x="2284" y="2708"/>
                </a:lnTo>
                <a:lnTo>
                  <a:pt x="2286" y="2710"/>
                </a:lnTo>
                <a:lnTo>
                  <a:pt x="2288" y="2706"/>
                </a:lnTo>
                <a:lnTo>
                  <a:pt x="2286" y="2702"/>
                </a:lnTo>
                <a:lnTo>
                  <a:pt x="2284" y="2702"/>
                </a:lnTo>
                <a:lnTo>
                  <a:pt x="2280" y="2704"/>
                </a:lnTo>
                <a:close/>
                <a:moveTo>
                  <a:pt x="2732" y="2710"/>
                </a:moveTo>
                <a:lnTo>
                  <a:pt x="2732" y="2710"/>
                </a:lnTo>
                <a:lnTo>
                  <a:pt x="2734" y="2710"/>
                </a:lnTo>
                <a:lnTo>
                  <a:pt x="2736" y="2706"/>
                </a:lnTo>
                <a:lnTo>
                  <a:pt x="2734" y="2706"/>
                </a:lnTo>
                <a:lnTo>
                  <a:pt x="2734" y="2704"/>
                </a:lnTo>
                <a:lnTo>
                  <a:pt x="2732" y="2704"/>
                </a:lnTo>
                <a:lnTo>
                  <a:pt x="2730" y="2708"/>
                </a:lnTo>
                <a:lnTo>
                  <a:pt x="2732" y="2710"/>
                </a:lnTo>
                <a:close/>
                <a:moveTo>
                  <a:pt x="2552" y="2706"/>
                </a:moveTo>
                <a:lnTo>
                  <a:pt x="2552" y="2706"/>
                </a:lnTo>
                <a:lnTo>
                  <a:pt x="2550" y="2716"/>
                </a:lnTo>
                <a:lnTo>
                  <a:pt x="2550" y="2724"/>
                </a:lnTo>
                <a:lnTo>
                  <a:pt x="2550" y="2730"/>
                </a:lnTo>
                <a:lnTo>
                  <a:pt x="2546" y="2738"/>
                </a:lnTo>
                <a:lnTo>
                  <a:pt x="2552" y="2742"/>
                </a:lnTo>
                <a:lnTo>
                  <a:pt x="2552" y="2746"/>
                </a:lnTo>
                <a:lnTo>
                  <a:pt x="2550" y="2750"/>
                </a:lnTo>
                <a:lnTo>
                  <a:pt x="2554" y="2752"/>
                </a:lnTo>
                <a:lnTo>
                  <a:pt x="2552" y="2756"/>
                </a:lnTo>
                <a:lnTo>
                  <a:pt x="2556" y="2758"/>
                </a:lnTo>
                <a:lnTo>
                  <a:pt x="2558" y="2760"/>
                </a:lnTo>
                <a:lnTo>
                  <a:pt x="2564" y="2760"/>
                </a:lnTo>
                <a:lnTo>
                  <a:pt x="2566" y="2762"/>
                </a:lnTo>
                <a:lnTo>
                  <a:pt x="2566" y="2764"/>
                </a:lnTo>
                <a:lnTo>
                  <a:pt x="2572" y="2764"/>
                </a:lnTo>
                <a:lnTo>
                  <a:pt x="2576" y="2764"/>
                </a:lnTo>
                <a:lnTo>
                  <a:pt x="2580" y="2762"/>
                </a:lnTo>
                <a:lnTo>
                  <a:pt x="2584" y="2764"/>
                </a:lnTo>
                <a:lnTo>
                  <a:pt x="2584" y="2760"/>
                </a:lnTo>
                <a:lnTo>
                  <a:pt x="2584" y="2758"/>
                </a:lnTo>
                <a:lnTo>
                  <a:pt x="2586" y="2758"/>
                </a:lnTo>
                <a:lnTo>
                  <a:pt x="2586" y="2764"/>
                </a:lnTo>
                <a:lnTo>
                  <a:pt x="2584" y="2766"/>
                </a:lnTo>
                <a:lnTo>
                  <a:pt x="2594" y="2762"/>
                </a:lnTo>
                <a:lnTo>
                  <a:pt x="2598" y="2758"/>
                </a:lnTo>
                <a:lnTo>
                  <a:pt x="2598" y="2756"/>
                </a:lnTo>
                <a:lnTo>
                  <a:pt x="2598" y="2752"/>
                </a:lnTo>
                <a:lnTo>
                  <a:pt x="2600" y="2750"/>
                </a:lnTo>
                <a:lnTo>
                  <a:pt x="2602" y="2750"/>
                </a:lnTo>
                <a:lnTo>
                  <a:pt x="2600" y="2748"/>
                </a:lnTo>
                <a:lnTo>
                  <a:pt x="2598" y="2744"/>
                </a:lnTo>
                <a:lnTo>
                  <a:pt x="2598" y="2746"/>
                </a:lnTo>
                <a:lnTo>
                  <a:pt x="2596" y="2744"/>
                </a:lnTo>
                <a:lnTo>
                  <a:pt x="2592" y="2746"/>
                </a:lnTo>
                <a:lnTo>
                  <a:pt x="2592" y="2742"/>
                </a:lnTo>
                <a:lnTo>
                  <a:pt x="2590" y="2740"/>
                </a:lnTo>
                <a:lnTo>
                  <a:pt x="2584" y="2738"/>
                </a:lnTo>
                <a:lnTo>
                  <a:pt x="2584" y="2734"/>
                </a:lnTo>
                <a:lnTo>
                  <a:pt x="2580" y="2732"/>
                </a:lnTo>
                <a:lnTo>
                  <a:pt x="2580" y="2730"/>
                </a:lnTo>
                <a:lnTo>
                  <a:pt x="2582" y="2726"/>
                </a:lnTo>
                <a:lnTo>
                  <a:pt x="2568" y="2726"/>
                </a:lnTo>
                <a:lnTo>
                  <a:pt x="2568" y="2724"/>
                </a:lnTo>
                <a:lnTo>
                  <a:pt x="2566" y="2724"/>
                </a:lnTo>
                <a:lnTo>
                  <a:pt x="2564" y="2720"/>
                </a:lnTo>
                <a:lnTo>
                  <a:pt x="2566" y="2716"/>
                </a:lnTo>
                <a:lnTo>
                  <a:pt x="2562" y="2714"/>
                </a:lnTo>
                <a:lnTo>
                  <a:pt x="2560" y="2712"/>
                </a:lnTo>
                <a:lnTo>
                  <a:pt x="2558" y="2706"/>
                </a:lnTo>
                <a:lnTo>
                  <a:pt x="2556" y="2708"/>
                </a:lnTo>
                <a:lnTo>
                  <a:pt x="2552" y="2706"/>
                </a:lnTo>
                <a:close/>
                <a:moveTo>
                  <a:pt x="3858" y="2714"/>
                </a:moveTo>
                <a:lnTo>
                  <a:pt x="3858" y="2714"/>
                </a:lnTo>
                <a:lnTo>
                  <a:pt x="3860" y="2714"/>
                </a:lnTo>
                <a:lnTo>
                  <a:pt x="3864" y="2716"/>
                </a:lnTo>
                <a:lnTo>
                  <a:pt x="3866" y="2720"/>
                </a:lnTo>
                <a:lnTo>
                  <a:pt x="3864" y="2724"/>
                </a:lnTo>
                <a:lnTo>
                  <a:pt x="3874" y="2724"/>
                </a:lnTo>
                <a:lnTo>
                  <a:pt x="3872" y="2720"/>
                </a:lnTo>
                <a:lnTo>
                  <a:pt x="3868" y="2716"/>
                </a:lnTo>
                <a:lnTo>
                  <a:pt x="3866" y="2712"/>
                </a:lnTo>
                <a:lnTo>
                  <a:pt x="3864" y="2706"/>
                </a:lnTo>
                <a:lnTo>
                  <a:pt x="3860" y="2706"/>
                </a:lnTo>
                <a:lnTo>
                  <a:pt x="3858" y="2712"/>
                </a:lnTo>
                <a:lnTo>
                  <a:pt x="3858" y="2714"/>
                </a:lnTo>
                <a:close/>
                <a:moveTo>
                  <a:pt x="3088" y="2710"/>
                </a:moveTo>
                <a:lnTo>
                  <a:pt x="3088" y="2710"/>
                </a:lnTo>
                <a:lnTo>
                  <a:pt x="3088" y="2712"/>
                </a:lnTo>
                <a:lnTo>
                  <a:pt x="3092" y="2712"/>
                </a:lnTo>
                <a:lnTo>
                  <a:pt x="3090" y="2710"/>
                </a:lnTo>
                <a:lnTo>
                  <a:pt x="3088" y="2708"/>
                </a:lnTo>
                <a:lnTo>
                  <a:pt x="3088" y="2710"/>
                </a:lnTo>
                <a:close/>
                <a:moveTo>
                  <a:pt x="2070" y="2716"/>
                </a:moveTo>
                <a:lnTo>
                  <a:pt x="2070" y="2716"/>
                </a:lnTo>
                <a:lnTo>
                  <a:pt x="2072" y="2716"/>
                </a:lnTo>
                <a:lnTo>
                  <a:pt x="2072" y="2714"/>
                </a:lnTo>
                <a:lnTo>
                  <a:pt x="2068" y="2712"/>
                </a:lnTo>
                <a:lnTo>
                  <a:pt x="2068" y="2714"/>
                </a:lnTo>
                <a:lnTo>
                  <a:pt x="2068" y="2716"/>
                </a:lnTo>
                <a:lnTo>
                  <a:pt x="2070" y="2716"/>
                </a:lnTo>
                <a:close/>
                <a:moveTo>
                  <a:pt x="1944" y="2720"/>
                </a:moveTo>
                <a:lnTo>
                  <a:pt x="1944" y="2720"/>
                </a:lnTo>
                <a:lnTo>
                  <a:pt x="1946" y="2724"/>
                </a:lnTo>
                <a:lnTo>
                  <a:pt x="1948" y="2728"/>
                </a:lnTo>
                <a:lnTo>
                  <a:pt x="1948" y="2730"/>
                </a:lnTo>
                <a:lnTo>
                  <a:pt x="1956" y="2732"/>
                </a:lnTo>
                <a:lnTo>
                  <a:pt x="1960" y="2728"/>
                </a:lnTo>
                <a:lnTo>
                  <a:pt x="1964" y="2724"/>
                </a:lnTo>
                <a:lnTo>
                  <a:pt x="1966" y="2718"/>
                </a:lnTo>
                <a:lnTo>
                  <a:pt x="1962" y="2714"/>
                </a:lnTo>
                <a:lnTo>
                  <a:pt x="1956" y="2712"/>
                </a:lnTo>
                <a:lnTo>
                  <a:pt x="1954" y="2716"/>
                </a:lnTo>
                <a:lnTo>
                  <a:pt x="1950" y="2716"/>
                </a:lnTo>
                <a:lnTo>
                  <a:pt x="1946" y="2718"/>
                </a:lnTo>
                <a:lnTo>
                  <a:pt x="1944" y="2720"/>
                </a:lnTo>
                <a:close/>
                <a:moveTo>
                  <a:pt x="1370" y="2720"/>
                </a:moveTo>
                <a:lnTo>
                  <a:pt x="1370" y="2720"/>
                </a:lnTo>
                <a:lnTo>
                  <a:pt x="1372" y="2726"/>
                </a:lnTo>
                <a:lnTo>
                  <a:pt x="1374" y="2732"/>
                </a:lnTo>
                <a:lnTo>
                  <a:pt x="1378" y="2736"/>
                </a:lnTo>
                <a:lnTo>
                  <a:pt x="1384" y="2738"/>
                </a:lnTo>
                <a:lnTo>
                  <a:pt x="1384" y="2732"/>
                </a:lnTo>
                <a:lnTo>
                  <a:pt x="1384" y="2728"/>
                </a:lnTo>
                <a:lnTo>
                  <a:pt x="1384" y="2722"/>
                </a:lnTo>
                <a:lnTo>
                  <a:pt x="1382" y="2718"/>
                </a:lnTo>
                <a:lnTo>
                  <a:pt x="1380" y="2718"/>
                </a:lnTo>
                <a:lnTo>
                  <a:pt x="1378" y="2716"/>
                </a:lnTo>
                <a:lnTo>
                  <a:pt x="1376" y="2716"/>
                </a:lnTo>
                <a:lnTo>
                  <a:pt x="1374" y="2714"/>
                </a:lnTo>
                <a:lnTo>
                  <a:pt x="1372" y="2718"/>
                </a:lnTo>
                <a:lnTo>
                  <a:pt x="1370" y="2720"/>
                </a:lnTo>
                <a:close/>
                <a:moveTo>
                  <a:pt x="2738" y="2724"/>
                </a:moveTo>
                <a:lnTo>
                  <a:pt x="2738" y="2724"/>
                </a:lnTo>
                <a:lnTo>
                  <a:pt x="2742" y="2726"/>
                </a:lnTo>
                <a:lnTo>
                  <a:pt x="2744" y="2726"/>
                </a:lnTo>
                <a:lnTo>
                  <a:pt x="2746" y="2726"/>
                </a:lnTo>
                <a:lnTo>
                  <a:pt x="2748" y="2722"/>
                </a:lnTo>
                <a:lnTo>
                  <a:pt x="2746" y="2720"/>
                </a:lnTo>
                <a:lnTo>
                  <a:pt x="2744" y="2714"/>
                </a:lnTo>
                <a:lnTo>
                  <a:pt x="2740" y="2714"/>
                </a:lnTo>
                <a:lnTo>
                  <a:pt x="2738" y="2718"/>
                </a:lnTo>
                <a:lnTo>
                  <a:pt x="2738" y="2720"/>
                </a:lnTo>
                <a:lnTo>
                  <a:pt x="2738" y="2724"/>
                </a:lnTo>
                <a:close/>
                <a:moveTo>
                  <a:pt x="2812" y="2720"/>
                </a:moveTo>
                <a:lnTo>
                  <a:pt x="2812" y="2720"/>
                </a:lnTo>
                <a:lnTo>
                  <a:pt x="2814" y="2722"/>
                </a:lnTo>
                <a:lnTo>
                  <a:pt x="2816" y="2720"/>
                </a:lnTo>
                <a:lnTo>
                  <a:pt x="2816" y="2718"/>
                </a:lnTo>
                <a:lnTo>
                  <a:pt x="2814" y="2718"/>
                </a:lnTo>
                <a:lnTo>
                  <a:pt x="2812" y="2720"/>
                </a:lnTo>
                <a:close/>
                <a:moveTo>
                  <a:pt x="4116" y="2722"/>
                </a:moveTo>
                <a:lnTo>
                  <a:pt x="4116" y="2722"/>
                </a:lnTo>
                <a:lnTo>
                  <a:pt x="4120" y="2724"/>
                </a:lnTo>
                <a:lnTo>
                  <a:pt x="4122" y="2722"/>
                </a:lnTo>
                <a:lnTo>
                  <a:pt x="4124" y="2720"/>
                </a:lnTo>
                <a:lnTo>
                  <a:pt x="4122" y="2718"/>
                </a:lnTo>
                <a:lnTo>
                  <a:pt x="4120" y="2718"/>
                </a:lnTo>
                <a:lnTo>
                  <a:pt x="4120" y="2720"/>
                </a:lnTo>
                <a:lnTo>
                  <a:pt x="4118" y="2720"/>
                </a:lnTo>
                <a:lnTo>
                  <a:pt x="4116" y="2722"/>
                </a:lnTo>
                <a:close/>
                <a:moveTo>
                  <a:pt x="3358" y="2732"/>
                </a:moveTo>
                <a:lnTo>
                  <a:pt x="3358" y="2732"/>
                </a:lnTo>
                <a:lnTo>
                  <a:pt x="3360" y="2732"/>
                </a:lnTo>
                <a:lnTo>
                  <a:pt x="3362" y="2730"/>
                </a:lnTo>
                <a:lnTo>
                  <a:pt x="3360" y="2728"/>
                </a:lnTo>
                <a:lnTo>
                  <a:pt x="3360" y="2726"/>
                </a:lnTo>
                <a:lnTo>
                  <a:pt x="3356" y="2728"/>
                </a:lnTo>
                <a:lnTo>
                  <a:pt x="3358" y="2732"/>
                </a:lnTo>
                <a:close/>
                <a:moveTo>
                  <a:pt x="2328" y="2736"/>
                </a:moveTo>
                <a:lnTo>
                  <a:pt x="2328" y="2736"/>
                </a:lnTo>
                <a:lnTo>
                  <a:pt x="2332" y="2738"/>
                </a:lnTo>
                <a:lnTo>
                  <a:pt x="2334" y="2734"/>
                </a:lnTo>
                <a:lnTo>
                  <a:pt x="2334" y="2732"/>
                </a:lnTo>
                <a:lnTo>
                  <a:pt x="2334" y="2730"/>
                </a:lnTo>
                <a:lnTo>
                  <a:pt x="2328" y="2732"/>
                </a:lnTo>
                <a:lnTo>
                  <a:pt x="2328" y="2734"/>
                </a:lnTo>
                <a:lnTo>
                  <a:pt x="2328" y="2736"/>
                </a:lnTo>
                <a:close/>
                <a:moveTo>
                  <a:pt x="3184" y="2742"/>
                </a:moveTo>
                <a:lnTo>
                  <a:pt x="3184" y="2742"/>
                </a:lnTo>
                <a:lnTo>
                  <a:pt x="3188" y="2746"/>
                </a:lnTo>
                <a:lnTo>
                  <a:pt x="3192" y="2752"/>
                </a:lnTo>
                <a:lnTo>
                  <a:pt x="3196" y="2756"/>
                </a:lnTo>
                <a:lnTo>
                  <a:pt x="3200" y="2756"/>
                </a:lnTo>
                <a:lnTo>
                  <a:pt x="3202" y="2754"/>
                </a:lnTo>
                <a:lnTo>
                  <a:pt x="3200" y="2748"/>
                </a:lnTo>
                <a:lnTo>
                  <a:pt x="3202" y="2744"/>
                </a:lnTo>
                <a:lnTo>
                  <a:pt x="3206" y="2744"/>
                </a:lnTo>
                <a:lnTo>
                  <a:pt x="3206" y="2746"/>
                </a:lnTo>
                <a:lnTo>
                  <a:pt x="3208" y="2748"/>
                </a:lnTo>
                <a:lnTo>
                  <a:pt x="3206" y="2754"/>
                </a:lnTo>
                <a:lnTo>
                  <a:pt x="3216" y="2754"/>
                </a:lnTo>
                <a:lnTo>
                  <a:pt x="3218" y="2746"/>
                </a:lnTo>
                <a:lnTo>
                  <a:pt x="3216" y="2738"/>
                </a:lnTo>
                <a:lnTo>
                  <a:pt x="3208" y="2734"/>
                </a:lnTo>
                <a:lnTo>
                  <a:pt x="3198" y="2732"/>
                </a:lnTo>
                <a:lnTo>
                  <a:pt x="3192" y="2732"/>
                </a:lnTo>
                <a:lnTo>
                  <a:pt x="3188" y="2734"/>
                </a:lnTo>
                <a:lnTo>
                  <a:pt x="3184" y="2736"/>
                </a:lnTo>
                <a:lnTo>
                  <a:pt x="3184" y="2742"/>
                </a:lnTo>
                <a:close/>
                <a:moveTo>
                  <a:pt x="1602" y="2738"/>
                </a:moveTo>
                <a:lnTo>
                  <a:pt x="1602" y="2738"/>
                </a:lnTo>
                <a:lnTo>
                  <a:pt x="1604" y="2738"/>
                </a:lnTo>
                <a:lnTo>
                  <a:pt x="1606" y="2738"/>
                </a:lnTo>
                <a:lnTo>
                  <a:pt x="1604" y="2734"/>
                </a:lnTo>
                <a:lnTo>
                  <a:pt x="1602" y="2734"/>
                </a:lnTo>
                <a:lnTo>
                  <a:pt x="1602" y="2736"/>
                </a:lnTo>
                <a:lnTo>
                  <a:pt x="1602" y="2738"/>
                </a:lnTo>
                <a:close/>
                <a:moveTo>
                  <a:pt x="3038" y="2738"/>
                </a:moveTo>
                <a:lnTo>
                  <a:pt x="3038" y="2738"/>
                </a:lnTo>
                <a:lnTo>
                  <a:pt x="3038" y="2742"/>
                </a:lnTo>
                <a:lnTo>
                  <a:pt x="3040" y="2744"/>
                </a:lnTo>
                <a:lnTo>
                  <a:pt x="3042" y="2744"/>
                </a:lnTo>
                <a:lnTo>
                  <a:pt x="3044" y="2744"/>
                </a:lnTo>
                <a:lnTo>
                  <a:pt x="3048" y="2742"/>
                </a:lnTo>
                <a:lnTo>
                  <a:pt x="3050" y="2740"/>
                </a:lnTo>
                <a:lnTo>
                  <a:pt x="3048" y="2736"/>
                </a:lnTo>
                <a:lnTo>
                  <a:pt x="3046" y="2736"/>
                </a:lnTo>
                <a:lnTo>
                  <a:pt x="3044" y="2738"/>
                </a:lnTo>
                <a:lnTo>
                  <a:pt x="3042" y="2738"/>
                </a:lnTo>
                <a:lnTo>
                  <a:pt x="3038" y="2738"/>
                </a:lnTo>
                <a:close/>
                <a:moveTo>
                  <a:pt x="3230" y="2744"/>
                </a:moveTo>
                <a:lnTo>
                  <a:pt x="3230" y="2744"/>
                </a:lnTo>
                <a:lnTo>
                  <a:pt x="3236" y="2744"/>
                </a:lnTo>
                <a:lnTo>
                  <a:pt x="3236" y="2740"/>
                </a:lnTo>
                <a:lnTo>
                  <a:pt x="3236" y="2738"/>
                </a:lnTo>
                <a:lnTo>
                  <a:pt x="3232" y="2740"/>
                </a:lnTo>
                <a:lnTo>
                  <a:pt x="3230" y="2740"/>
                </a:lnTo>
                <a:lnTo>
                  <a:pt x="3230" y="2744"/>
                </a:lnTo>
                <a:close/>
                <a:moveTo>
                  <a:pt x="2462" y="2746"/>
                </a:moveTo>
                <a:lnTo>
                  <a:pt x="2462" y="2746"/>
                </a:lnTo>
                <a:lnTo>
                  <a:pt x="2462" y="2744"/>
                </a:lnTo>
                <a:lnTo>
                  <a:pt x="2462" y="2740"/>
                </a:lnTo>
                <a:lnTo>
                  <a:pt x="2458" y="2740"/>
                </a:lnTo>
                <a:lnTo>
                  <a:pt x="2454" y="2742"/>
                </a:lnTo>
                <a:lnTo>
                  <a:pt x="2454" y="2744"/>
                </a:lnTo>
                <a:lnTo>
                  <a:pt x="2458" y="2746"/>
                </a:lnTo>
                <a:lnTo>
                  <a:pt x="2462" y="2746"/>
                </a:lnTo>
                <a:close/>
                <a:moveTo>
                  <a:pt x="2472" y="2746"/>
                </a:moveTo>
                <a:lnTo>
                  <a:pt x="2472" y="2746"/>
                </a:lnTo>
                <a:lnTo>
                  <a:pt x="2468" y="2746"/>
                </a:lnTo>
                <a:lnTo>
                  <a:pt x="2466" y="2746"/>
                </a:lnTo>
                <a:lnTo>
                  <a:pt x="2466" y="2748"/>
                </a:lnTo>
                <a:lnTo>
                  <a:pt x="2468" y="2750"/>
                </a:lnTo>
                <a:lnTo>
                  <a:pt x="2470" y="2748"/>
                </a:lnTo>
                <a:lnTo>
                  <a:pt x="2472" y="2746"/>
                </a:lnTo>
                <a:close/>
                <a:moveTo>
                  <a:pt x="2480" y="2754"/>
                </a:moveTo>
                <a:lnTo>
                  <a:pt x="2480" y="2754"/>
                </a:lnTo>
                <a:lnTo>
                  <a:pt x="2476" y="2750"/>
                </a:lnTo>
                <a:lnTo>
                  <a:pt x="2474" y="2748"/>
                </a:lnTo>
                <a:lnTo>
                  <a:pt x="2474" y="2750"/>
                </a:lnTo>
                <a:lnTo>
                  <a:pt x="2476" y="2752"/>
                </a:lnTo>
                <a:lnTo>
                  <a:pt x="2478" y="2754"/>
                </a:lnTo>
                <a:lnTo>
                  <a:pt x="2480" y="2754"/>
                </a:lnTo>
                <a:close/>
                <a:moveTo>
                  <a:pt x="906" y="2764"/>
                </a:moveTo>
                <a:lnTo>
                  <a:pt x="906" y="2764"/>
                </a:lnTo>
                <a:lnTo>
                  <a:pt x="908" y="2768"/>
                </a:lnTo>
                <a:lnTo>
                  <a:pt x="910" y="2770"/>
                </a:lnTo>
                <a:lnTo>
                  <a:pt x="914" y="2772"/>
                </a:lnTo>
                <a:lnTo>
                  <a:pt x="914" y="2776"/>
                </a:lnTo>
                <a:lnTo>
                  <a:pt x="920" y="2774"/>
                </a:lnTo>
                <a:lnTo>
                  <a:pt x="922" y="2772"/>
                </a:lnTo>
                <a:lnTo>
                  <a:pt x="926" y="2764"/>
                </a:lnTo>
                <a:lnTo>
                  <a:pt x="924" y="2756"/>
                </a:lnTo>
                <a:lnTo>
                  <a:pt x="920" y="2750"/>
                </a:lnTo>
                <a:lnTo>
                  <a:pt x="916" y="2748"/>
                </a:lnTo>
                <a:lnTo>
                  <a:pt x="912" y="2750"/>
                </a:lnTo>
                <a:lnTo>
                  <a:pt x="908" y="2752"/>
                </a:lnTo>
                <a:lnTo>
                  <a:pt x="906" y="2758"/>
                </a:lnTo>
                <a:lnTo>
                  <a:pt x="906" y="2764"/>
                </a:lnTo>
                <a:close/>
                <a:moveTo>
                  <a:pt x="1494" y="2760"/>
                </a:moveTo>
                <a:lnTo>
                  <a:pt x="1494" y="2760"/>
                </a:lnTo>
                <a:lnTo>
                  <a:pt x="1498" y="2760"/>
                </a:lnTo>
                <a:lnTo>
                  <a:pt x="1500" y="2760"/>
                </a:lnTo>
                <a:lnTo>
                  <a:pt x="1500" y="2756"/>
                </a:lnTo>
                <a:lnTo>
                  <a:pt x="1498" y="2754"/>
                </a:lnTo>
                <a:lnTo>
                  <a:pt x="1496" y="2756"/>
                </a:lnTo>
                <a:lnTo>
                  <a:pt x="1494" y="2758"/>
                </a:lnTo>
                <a:lnTo>
                  <a:pt x="1494" y="2760"/>
                </a:lnTo>
                <a:close/>
                <a:moveTo>
                  <a:pt x="3352" y="2754"/>
                </a:moveTo>
                <a:lnTo>
                  <a:pt x="3352" y="2754"/>
                </a:lnTo>
                <a:lnTo>
                  <a:pt x="3348" y="2754"/>
                </a:lnTo>
                <a:lnTo>
                  <a:pt x="3348" y="2756"/>
                </a:lnTo>
                <a:lnTo>
                  <a:pt x="3350" y="2756"/>
                </a:lnTo>
                <a:lnTo>
                  <a:pt x="3352" y="2756"/>
                </a:lnTo>
                <a:lnTo>
                  <a:pt x="3352" y="2754"/>
                </a:lnTo>
                <a:close/>
                <a:moveTo>
                  <a:pt x="2200" y="2764"/>
                </a:moveTo>
                <a:lnTo>
                  <a:pt x="2200" y="2764"/>
                </a:lnTo>
                <a:lnTo>
                  <a:pt x="2196" y="2762"/>
                </a:lnTo>
                <a:lnTo>
                  <a:pt x="2192" y="2762"/>
                </a:lnTo>
                <a:lnTo>
                  <a:pt x="2186" y="2766"/>
                </a:lnTo>
                <a:lnTo>
                  <a:pt x="2182" y="2772"/>
                </a:lnTo>
                <a:lnTo>
                  <a:pt x="2178" y="2772"/>
                </a:lnTo>
                <a:lnTo>
                  <a:pt x="2176" y="2774"/>
                </a:lnTo>
                <a:lnTo>
                  <a:pt x="2180" y="2778"/>
                </a:lnTo>
                <a:lnTo>
                  <a:pt x="2182" y="2782"/>
                </a:lnTo>
                <a:lnTo>
                  <a:pt x="2182" y="2784"/>
                </a:lnTo>
                <a:lnTo>
                  <a:pt x="2188" y="2784"/>
                </a:lnTo>
                <a:lnTo>
                  <a:pt x="2192" y="2788"/>
                </a:lnTo>
                <a:lnTo>
                  <a:pt x="2196" y="2788"/>
                </a:lnTo>
                <a:lnTo>
                  <a:pt x="2200" y="2786"/>
                </a:lnTo>
                <a:lnTo>
                  <a:pt x="2202" y="2782"/>
                </a:lnTo>
                <a:lnTo>
                  <a:pt x="2204" y="2774"/>
                </a:lnTo>
                <a:lnTo>
                  <a:pt x="2204" y="2770"/>
                </a:lnTo>
                <a:lnTo>
                  <a:pt x="2202" y="2768"/>
                </a:lnTo>
                <a:lnTo>
                  <a:pt x="2204" y="2764"/>
                </a:lnTo>
                <a:lnTo>
                  <a:pt x="2204" y="2762"/>
                </a:lnTo>
                <a:lnTo>
                  <a:pt x="2202" y="2762"/>
                </a:lnTo>
                <a:lnTo>
                  <a:pt x="2200" y="2764"/>
                </a:lnTo>
                <a:close/>
                <a:moveTo>
                  <a:pt x="3040" y="2764"/>
                </a:moveTo>
                <a:lnTo>
                  <a:pt x="3040" y="2764"/>
                </a:lnTo>
                <a:lnTo>
                  <a:pt x="3044" y="2764"/>
                </a:lnTo>
                <a:lnTo>
                  <a:pt x="3044" y="2762"/>
                </a:lnTo>
                <a:lnTo>
                  <a:pt x="3042" y="2762"/>
                </a:lnTo>
                <a:lnTo>
                  <a:pt x="3040" y="2762"/>
                </a:lnTo>
                <a:lnTo>
                  <a:pt x="3040" y="2764"/>
                </a:lnTo>
                <a:close/>
                <a:moveTo>
                  <a:pt x="3106" y="2770"/>
                </a:moveTo>
                <a:lnTo>
                  <a:pt x="3106" y="2770"/>
                </a:lnTo>
                <a:lnTo>
                  <a:pt x="3106" y="2766"/>
                </a:lnTo>
                <a:lnTo>
                  <a:pt x="3104" y="2766"/>
                </a:lnTo>
                <a:lnTo>
                  <a:pt x="3100" y="2766"/>
                </a:lnTo>
                <a:lnTo>
                  <a:pt x="3102" y="2768"/>
                </a:lnTo>
                <a:lnTo>
                  <a:pt x="3104" y="2766"/>
                </a:lnTo>
                <a:lnTo>
                  <a:pt x="3104" y="2768"/>
                </a:lnTo>
                <a:lnTo>
                  <a:pt x="3106" y="2770"/>
                </a:lnTo>
                <a:close/>
                <a:moveTo>
                  <a:pt x="1644" y="2770"/>
                </a:moveTo>
                <a:lnTo>
                  <a:pt x="1644" y="2770"/>
                </a:lnTo>
                <a:lnTo>
                  <a:pt x="1648" y="2772"/>
                </a:lnTo>
                <a:lnTo>
                  <a:pt x="1652" y="2774"/>
                </a:lnTo>
                <a:lnTo>
                  <a:pt x="1660" y="2776"/>
                </a:lnTo>
                <a:lnTo>
                  <a:pt x="1670" y="2778"/>
                </a:lnTo>
                <a:lnTo>
                  <a:pt x="1672" y="2780"/>
                </a:lnTo>
                <a:lnTo>
                  <a:pt x="1676" y="2782"/>
                </a:lnTo>
                <a:lnTo>
                  <a:pt x="1676" y="2780"/>
                </a:lnTo>
                <a:lnTo>
                  <a:pt x="1678" y="2780"/>
                </a:lnTo>
                <a:lnTo>
                  <a:pt x="1680" y="2780"/>
                </a:lnTo>
                <a:lnTo>
                  <a:pt x="1680" y="2778"/>
                </a:lnTo>
                <a:lnTo>
                  <a:pt x="1674" y="2776"/>
                </a:lnTo>
                <a:lnTo>
                  <a:pt x="1668" y="2774"/>
                </a:lnTo>
                <a:lnTo>
                  <a:pt x="1662" y="2772"/>
                </a:lnTo>
                <a:lnTo>
                  <a:pt x="1660" y="2770"/>
                </a:lnTo>
                <a:lnTo>
                  <a:pt x="1658" y="2768"/>
                </a:lnTo>
                <a:lnTo>
                  <a:pt x="1650" y="2766"/>
                </a:lnTo>
                <a:lnTo>
                  <a:pt x="1648" y="2768"/>
                </a:lnTo>
                <a:lnTo>
                  <a:pt x="1644" y="2770"/>
                </a:lnTo>
                <a:close/>
                <a:moveTo>
                  <a:pt x="3106" y="2774"/>
                </a:moveTo>
                <a:lnTo>
                  <a:pt x="3106" y="2774"/>
                </a:lnTo>
                <a:lnTo>
                  <a:pt x="3112" y="2774"/>
                </a:lnTo>
                <a:lnTo>
                  <a:pt x="3118" y="2776"/>
                </a:lnTo>
                <a:lnTo>
                  <a:pt x="3116" y="2774"/>
                </a:lnTo>
                <a:lnTo>
                  <a:pt x="3116" y="2772"/>
                </a:lnTo>
                <a:lnTo>
                  <a:pt x="3114" y="2772"/>
                </a:lnTo>
                <a:lnTo>
                  <a:pt x="3116" y="2770"/>
                </a:lnTo>
                <a:lnTo>
                  <a:pt x="3112" y="2770"/>
                </a:lnTo>
                <a:lnTo>
                  <a:pt x="3108" y="2768"/>
                </a:lnTo>
                <a:lnTo>
                  <a:pt x="3106" y="2770"/>
                </a:lnTo>
                <a:lnTo>
                  <a:pt x="3106" y="2774"/>
                </a:lnTo>
                <a:close/>
                <a:moveTo>
                  <a:pt x="3294" y="2774"/>
                </a:moveTo>
                <a:lnTo>
                  <a:pt x="3294" y="2774"/>
                </a:lnTo>
                <a:lnTo>
                  <a:pt x="3296" y="2776"/>
                </a:lnTo>
                <a:lnTo>
                  <a:pt x="3298" y="2776"/>
                </a:lnTo>
                <a:lnTo>
                  <a:pt x="3302" y="2776"/>
                </a:lnTo>
                <a:lnTo>
                  <a:pt x="3304" y="2776"/>
                </a:lnTo>
                <a:lnTo>
                  <a:pt x="3302" y="2770"/>
                </a:lnTo>
                <a:lnTo>
                  <a:pt x="3300" y="2770"/>
                </a:lnTo>
                <a:lnTo>
                  <a:pt x="3296" y="2770"/>
                </a:lnTo>
                <a:lnTo>
                  <a:pt x="3294" y="2774"/>
                </a:lnTo>
                <a:close/>
                <a:moveTo>
                  <a:pt x="3350" y="2776"/>
                </a:moveTo>
                <a:lnTo>
                  <a:pt x="3350" y="2776"/>
                </a:lnTo>
                <a:lnTo>
                  <a:pt x="3354" y="2776"/>
                </a:lnTo>
                <a:lnTo>
                  <a:pt x="3354" y="2772"/>
                </a:lnTo>
                <a:lnTo>
                  <a:pt x="3352" y="2770"/>
                </a:lnTo>
                <a:lnTo>
                  <a:pt x="3350" y="2770"/>
                </a:lnTo>
                <a:lnTo>
                  <a:pt x="3348" y="2772"/>
                </a:lnTo>
                <a:lnTo>
                  <a:pt x="3350" y="2776"/>
                </a:lnTo>
                <a:close/>
                <a:moveTo>
                  <a:pt x="3408" y="2778"/>
                </a:moveTo>
                <a:lnTo>
                  <a:pt x="3408" y="2778"/>
                </a:lnTo>
                <a:lnTo>
                  <a:pt x="3410" y="2776"/>
                </a:lnTo>
                <a:lnTo>
                  <a:pt x="3412" y="2774"/>
                </a:lnTo>
                <a:lnTo>
                  <a:pt x="3410" y="2774"/>
                </a:lnTo>
                <a:lnTo>
                  <a:pt x="3408" y="2774"/>
                </a:lnTo>
                <a:lnTo>
                  <a:pt x="3408" y="2776"/>
                </a:lnTo>
                <a:lnTo>
                  <a:pt x="3408" y="2778"/>
                </a:lnTo>
                <a:close/>
                <a:moveTo>
                  <a:pt x="3140" y="2778"/>
                </a:moveTo>
                <a:lnTo>
                  <a:pt x="3140" y="2778"/>
                </a:lnTo>
                <a:lnTo>
                  <a:pt x="3142" y="2780"/>
                </a:lnTo>
                <a:lnTo>
                  <a:pt x="3144" y="2784"/>
                </a:lnTo>
                <a:lnTo>
                  <a:pt x="3148" y="2782"/>
                </a:lnTo>
                <a:lnTo>
                  <a:pt x="3152" y="2780"/>
                </a:lnTo>
                <a:lnTo>
                  <a:pt x="3146" y="2776"/>
                </a:lnTo>
                <a:lnTo>
                  <a:pt x="3142" y="2774"/>
                </a:lnTo>
                <a:lnTo>
                  <a:pt x="3140" y="2778"/>
                </a:lnTo>
                <a:close/>
                <a:moveTo>
                  <a:pt x="3126" y="2780"/>
                </a:moveTo>
                <a:lnTo>
                  <a:pt x="3126" y="2780"/>
                </a:lnTo>
                <a:lnTo>
                  <a:pt x="3122" y="2778"/>
                </a:lnTo>
                <a:lnTo>
                  <a:pt x="3118" y="2776"/>
                </a:lnTo>
                <a:lnTo>
                  <a:pt x="3118" y="2780"/>
                </a:lnTo>
                <a:lnTo>
                  <a:pt x="3120" y="2782"/>
                </a:lnTo>
                <a:lnTo>
                  <a:pt x="3124" y="2782"/>
                </a:lnTo>
                <a:lnTo>
                  <a:pt x="3126" y="2780"/>
                </a:lnTo>
                <a:close/>
                <a:moveTo>
                  <a:pt x="3270" y="2790"/>
                </a:moveTo>
                <a:lnTo>
                  <a:pt x="3270" y="2790"/>
                </a:lnTo>
                <a:lnTo>
                  <a:pt x="3268" y="2784"/>
                </a:lnTo>
                <a:lnTo>
                  <a:pt x="3266" y="2782"/>
                </a:lnTo>
                <a:lnTo>
                  <a:pt x="3258" y="2776"/>
                </a:lnTo>
                <a:lnTo>
                  <a:pt x="3256" y="2778"/>
                </a:lnTo>
                <a:lnTo>
                  <a:pt x="3256" y="2782"/>
                </a:lnTo>
                <a:lnTo>
                  <a:pt x="3260" y="2786"/>
                </a:lnTo>
                <a:lnTo>
                  <a:pt x="3264" y="2788"/>
                </a:lnTo>
                <a:lnTo>
                  <a:pt x="3270" y="2790"/>
                </a:lnTo>
                <a:close/>
                <a:moveTo>
                  <a:pt x="2458" y="2786"/>
                </a:moveTo>
                <a:lnTo>
                  <a:pt x="2458" y="2786"/>
                </a:lnTo>
                <a:lnTo>
                  <a:pt x="2462" y="2786"/>
                </a:lnTo>
                <a:lnTo>
                  <a:pt x="2462" y="2784"/>
                </a:lnTo>
                <a:lnTo>
                  <a:pt x="2462" y="2782"/>
                </a:lnTo>
                <a:lnTo>
                  <a:pt x="2460" y="2782"/>
                </a:lnTo>
                <a:lnTo>
                  <a:pt x="2458" y="2786"/>
                </a:lnTo>
                <a:close/>
                <a:moveTo>
                  <a:pt x="3128" y="2784"/>
                </a:moveTo>
                <a:lnTo>
                  <a:pt x="3128" y="2784"/>
                </a:lnTo>
                <a:lnTo>
                  <a:pt x="3138" y="2790"/>
                </a:lnTo>
                <a:lnTo>
                  <a:pt x="3136" y="2788"/>
                </a:lnTo>
                <a:lnTo>
                  <a:pt x="3134" y="2784"/>
                </a:lnTo>
                <a:lnTo>
                  <a:pt x="3130" y="2784"/>
                </a:lnTo>
                <a:lnTo>
                  <a:pt x="3128" y="2784"/>
                </a:lnTo>
                <a:close/>
                <a:moveTo>
                  <a:pt x="3336" y="2788"/>
                </a:moveTo>
                <a:lnTo>
                  <a:pt x="3336" y="2788"/>
                </a:lnTo>
                <a:lnTo>
                  <a:pt x="3338" y="2786"/>
                </a:lnTo>
                <a:lnTo>
                  <a:pt x="3338" y="2784"/>
                </a:lnTo>
                <a:lnTo>
                  <a:pt x="3336" y="2782"/>
                </a:lnTo>
                <a:lnTo>
                  <a:pt x="3334" y="2782"/>
                </a:lnTo>
                <a:lnTo>
                  <a:pt x="3334" y="2786"/>
                </a:lnTo>
                <a:lnTo>
                  <a:pt x="3336" y="2788"/>
                </a:lnTo>
                <a:close/>
                <a:moveTo>
                  <a:pt x="2654" y="2796"/>
                </a:moveTo>
                <a:lnTo>
                  <a:pt x="2654" y="2796"/>
                </a:lnTo>
                <a:lnTo>
                  <a:pt x="2660" y="2798"/>
                </a:lnTo>
                <a:lnTo>
                  <a:pt x="2666" y="2796"/>
                </a:lnTo>
                <a:lnTo>
                  <a:pt x="2666" y="2784"/>
                </a:lnTo>
                <a:lnTo>
                  <a:pt x="2660" y="2784"/>
                </a:lnTo>
                <a:lnTo>
                  <a:pt x="2656" y="2786"/>
                </a:lnTo>
                <a:lnTo>
                  <a:pt x="2654" y="2790"/>
                </a:lnTo>
                <a:lnTo>
                  <a:pt x="2654" y="2796"/>
                </a:lnTo>
                <a:close/>
                <a:moveTo>
                  <a:pt x="1476" y="2792"/>
                </a:moveTo>
                <a:lnTo>
                  <a:pt x="1476" y="2792"/>
                </a:lnTo>
                <a:lnTo>
                  <a:pt x="1478" y="2790"/>
                </a:lnTo>
                <a:lnTo>
                  <a:pt x="1478" y="2788"/>
                </a:lnTo>
                <a:lnTo>
                  <a:pt x="1474" y="2786"/>
                </a:lnTo>
                <a:lnTo>
                  <a:pt x="1474" y="2790"/>
                </a:lnTo>
                <a:lnTo>
                  <a:pt x="1476" y="2792"/>
                </a:lnTo>
                <a:close/>
                <a:moveTo>
                  <a:pt x="4044" y="2790"/>
                </a:moveTo>
                <a:lnTo>
                  <a:pt x="4044" y="2790"/>
                </a:lnTo>
                <a:lnTo>
                  <a:pt x="4046" y="2796"/>
                </a:lnTo>
                <a:lnTo>
                  <a:pt x="4048" y="2798"/>
                </a:lnTo>
                <a:lnTo>
                  <a:pt x="4052" y="2800"/>
                </a:lnTo>
                <a:lnTo>
                  <a:pt x="4052" y="2794"/>
                </a:lnTo>
                <a:lnTo>
                  <a:pt x="4056" y="2790"/>
                </a:lnTo>
                <a:lnTo>
                  <a:pt x="4048" y="2786"/>
                </a:lnTo>
                <a:lnTo>
                  <a:pt x="4046" y="2786"/>
                </a:lnTo>
                <a:lnTo>
                  <a:pt x="4044" y="2790"/>
                </a:lnTo>
                <a:close/>
                <a:moveTo>
                  <a:pt x="1896" y="2794"/>
                </a:moveTo>
                <a:lnTo>
                  <a:pt x="1896" y="2794"/>
                </a:lnTo>
                <a:lnTo>
                  <a:pt x="1894" y="2808"/>
                </a:lnTo>
                <a:lnTo>
                  <a:pt x="1894" y="2816"/>
                </a:lnTo>
                <a:lnTo>
                  <a:pt x="1896" y="2818"/>
                </a:lnTo>
                <a:lnTo>
                  <a:pt x="1898" y="2822"/>
                </a:lnTo>
                <a:lnTo>
                  <a:pt x="1906" y="2818"/>
                </a:lnTo>
                <a:lnTo>
                  <a:pt x="1914" y="2814"/>
                </a:lnTo>
                <a:lnTo>
                  <a:pt x="1912" y="2812"/>
                </a:lnTo>
                <a:lnTo>
                  <a:pt x="1912" y="2808"/>
                </a:lnTo>
                <a:lnTo>
                  <a:pt x="1912" y="2806"/>
                </a:lnTo>
                <a:lnTo>
                  <a:pt x="1910" y="2802"/>
                </a:lnTo>
                <a:lnTo>
                  <a:pt x="1912" y="2802"/>
                </a:lnTo>
                <a:lnTo>
                  <a:pt x="1914" y="2800"/>
                </a:lnTo>
                <a:lnTo>
                  <a:pt x="1914" y="2798"/>
                </a:lnTo>
                <a:lnTo>
                  <a:pt x="1910" y="2796"/>
                </a:lnTo>
                <a:lnTo>
                  <a:pt x="1906" y="2796"/>
                </a:lnTo>
                <a:lnTo>
                  <a:pt x="1902" y="2794"/>
                </a:lnTo>
                <a:lnTo>
                  <a:pt x="1900" y="2792"/>
                </a:lnTo>
                <a:lnTo>
                  <a:pt x="1898" y="2792"/>
                </a:lnTo>
                <a:lnTo>
                  <a:pt x="1896" y="2794"/>
                </a:lnTo>
                <a:close/>
                <a:moveTo>
                  <a:pt x="3604" y="2800"/>
                </a:moveTo>
                <a:lnTo>
                  <a:pt x="3604" y="2800"/>
                </a:lnTo>
                <a:lnTo>
                  <a:pt x="3606" y="2802"/>
                </a:lnTo>
                <a:lnTo>
                  <a:pt x="3612" y="2800"/>
                </a:lnTo>
                <a:lnTo>
                  <a:pt x="3616" y="2800"/>
                </a:lnTo>
                <a:lnTo>
                  <a:pt x="3616" y="2794"/>
                </a:lnTo>
                <a:lnTo>
                  <a:pt x="3616" y="2792"/>
                </a:lnTo>
                <a:lnTo>
                  <a:pt x="3612" y="2792"/>
                </a:lnTo>
                <a:lnTo>
                  <a:pt x="3608" y="2794"/>
                </a:lnTo>
                <a:lnTo>
                  <a:pt x="3604" y="2800"/>
                </a:lnTo>
                <a:close/>
                <a:moveTo>
                  <a:pt x="2338" y="2794"/>
                </a:moveTo>
                <a:lnTo>
                  <a:pt x="2338" y="2794"/>
                </a:lnTo>
                <a:lnTo>
                  <a:pt x="2334" y="2794"/>
                </a:lnTo>
                <a:lnTo>
                  <a:pt x="2334" y="2796"/>
                </a:lnTo>
                <a:lnTo>
                  <a:pt x="2336" y="2796"/>
                </a:lnTo>
                <a:lnTo>
                  <a:pt x="2338" y="2796"/>
                </a:lnTo>
                <a:lnTo>
                  <a:pt x="2338" y="2794"/>
                </a:lnTo>
                <a:close/>
                <a:moveTo>
                  <a:pt x="3468" y="2796"/>
                </a:moveTo>
                <a:lnTo>
                  <a:pt x="3468" y="2796"/>
                </a:lnTo>
                <a:lnTo>
                  <a:pt x="3468" y="2802"/>
                </a:lnTo>
                <a:lnTo>
                  <a:pt x="3468" y="2806"/>
                </a:lnTo>
                <a:lnTo>
                  <a:pt x="3472" y="2814"/>
                </a:lnTo>
                <a:lnTo>
                  <a:pt x="3482" y="2814"/>
                </a:lnTo>
                <a:lnTo>
                  <a:pt x="3484" y="2810"/>
                </a:lnTo>
                <a:lnTo>
                  <a:pt x="3484" y="2806"/>
                </a:lnTo>
                <a:lnTo>
                  <a:pt x="3482" y="2798"/>
                </a:lnTo>
                <a:lnTo>
                  <a:pt x="3476" y="2796"/>
                </a:lnTo>
                <a:lnTo>
                  <a:pt x="3472" y="2794"/>
                </a:lnTo>
                <a:lnTo>
                  <a:pt x="3468" y="2796"/>
                </a:lnTo>
                <a:close/>
                <a:moveTo>
                  <a:pt x="1276" y="2800"/>
                </a:moveTo>
                <a:lnTo>
                  <a:pt x="1276" y="2800"/>
                </a:lnTo>
                <a:lnTo>
                  <a:pt x="1276" y="2802"/>
                </a:lnTo>
                <a:lnTo>
                  <a:pt x="1278" y="2802"/>
                </a:lnTo>
                <a:lnTo>
                  <a:pt x="1282" y="2804"/>
                </a:lnTo>
                <a:lnTo>
                  <a:pt x="1282" y="2802"/>
                </a:lnTo>
                <a:lnTo>
                  <a:pt x="1282" y="2800"/>
                </a:lnTo>
                <a:lnTo>
                  <a:pt x="1280" y="2798"/>
                </a:lnTo>
                <a:lnTo>
                  <a:pt x="1278" y="2798"/>
                </a:lnTo>
                <a:lnTo>
                  <a:pt x="1276" y="2800"/>
                </a:lnTo>
                <a:close/>
                <a:moveTo>
                  <a:pt x="1040" y="2804"/>
                </a:moveTo>
                <a:lnTo>
                  <a:pt x="1040" y="2804"/>
                </a:lnTo>
                <a:lnTo>
                  <a:pt x="1034" y="2800"/>
                </a:lnTo>
                <a:lnTo>
                  <a:pt x="1030" y="2798"/>
                </a:lnTo>
                <a:lnTo>
                  <a:pt x="1024" y="2798"/>
                </a:lnTo>
                <a:lnTo>
                  <a:pt x="1020" y="2802"/>
                </a:lnTo>
                <a:lnTo>
                  <a:pt x="1016" y="2806"/>
                </a:lnTo>
                <a:lnTo>
                  <a:pt x="1014" y="2810"/>
                </a:lnTo>
                <a:lnTo>
                  <a:pt x="1012" y="2816"/>
                </a:lnTo>
                <a:lnTo>
                  <a:pt x="1010" y="2822"/>
                </a:lnTo>
                <a:lnTo>
                  <a:pt x="1020" y="2824"/>
                </a:lnTo>
                <a:lnTo>
                  <a:pt x="1028" y="2824"/>
                </a:lnTo>
                <a:lnTo>
                  <a:pt x="1036" y="2820"/>
                </a:lnTo>
                <a:lnTo>
                  <a:pt x="1038" y="2816"/>
                </a:lnTo>
                <a:lnTo>
                  <a:pt x="1040" y="2812"/>
                </a:lnTo>
                <a:lnTo>
                  <a:pt x="1040" y="2808"/>
                </a:lnTo>
                <a:lnTo>
                  <a:pt x="1038" y="2806"/>
                </a:lnTo>
                <a:lnTo>
                  <a:pt x="1040" y="2804"/>
                </a:lnTo>
                <a:close/>
                <a:moveTo>
                  <a:pt x="3668" y="2808"/>
                </a:moveTo>
                <a:lnTo>
                  <a:pt x="3668" y="2808"/>
                </a:lnTo>
                <a:lnTo>
                  <a:pt x="3670" y="2810"/>
                </a:lnTo>
                <a:lnTo>
                  <a:pt x="3674" y="2810"/>
                </a:lnTo>
                <a:lnTo>
                  <a:pt x="3676" y="2806"/>
                </a:lnTo>
                <a:lnTo>
                  <a:pt x="3676" y="2802"/>
                </a:lnTo>
                <a:lnTo>
                  <a:pt x="3672" y="2802"/>
                </a:lnTo>
                <a:lnTo>
                  <a:pt x="3670" y="2802"/>
                </a:lnTo>
                <a:lnTo>
                  <a:pt x="3668" y="2804"/>
                </a:lnTo>
                <a:lnTo>
                  <a:pt x="3668" y="2808"/>
                </a:lnTo>
                <a:close/>
                <a:moveTo>
                  <a:pt x="2222" y="2810"/>
                </a:moveTo>
                <a:lnTo>
                  <a:pt x="2222" y="2810"/>
                </a:lnTo>
                <a:lnTo>
                  <a:pt x="2222" y="2818"/>
                </a:lnTo>
                <a:lnTo>
                  <a:pt x="2224" y="2822"/>
                </a:lnTo>
                <a:lnTo>
                  <a:pt x="2220" y="2824"/>
                </a:lnTo>
                <a:lnTo>
                  <a:pt x="2218" y="2828"/>
                </a:lnTo>
                <a:lnTo>
                  <a:pt x="2220" y="2832"/>
                </a:lnTo>
                <a:lnTo>
                  <a:pt x="2224" y="2834"/>
                </a:lnTo>
                <a:lnTo>
                  <a:pt x="2230" y="2840"/>
                </a:lnTo>
                <a:lnTo>
                  <a:pt x="2234" y="2838"/>
                </a:lnTo>
                <a:lnTo>
                  <a:pt x="2238" y="2838"/>
                </a:lnTo>
                <a:lnTo>
                  <a:pt x="2244" y="2840"/>
                </a:lnTo>
                <a:lnTo>
                  <a:pt x="2250" y="2840"/>
                </a:lnTo>
                <a:lnTo>
                  <a:pt x="2250" y="2828"/>
                </a:lnTo>
                <a:lnTo>
                  <a:pt x="2252" y="2822"/>
                </a:lnTo>
                <a:lnTo>
                  <a:pt x="2256" y="2818"/>
                </a:lnTo>
                <a:lnTo>
                  <a:pt x="2256" y="2816"/>
                </a:lnTo>
                <a:lnTo>
                  <a:pt x="2254" y="2814"/>
                </a:lnTo>
                <a:lnTo>
                  <a:pt x="2252" y="2816"/>
                </a:lnTo>
                <a:lnTo>
                  <a:pt x="2250" y="2816"/>
                </a:lnTo>
                <a:lnTo>
                  <a:pt x="2248" y="2816"/>
                </a:lnTo>
                <a:lnTo>
                  <a:pt x="2248" y="2812"/>
                </a:lnTo>
                <a:lnTo>
                  <a:pt x="2246" y="2810"/>
                </a:lnTo>
                <a:lnTo>
                  <a:pt x="2242" y="2808"/>
                </a:lnTo>
                <a:lnTo>
                  <a:pt x="2238" y="2808"/>
                </a:lnTo>
                <a:lnTo>
                  <a:pt x="2230" y="2808"/>
                </a:lnTo>
                <a:lnTo>
                  <a:pt x="2222" y="2810"/>
                </a:lnTo>
                <a:close/>
                <a:moveTo>
                  <a:pt x="3880" y="2816"/>
                </a:moveTo>
                <a:lnTo>
                  <a:pt x="3880" y="2816"/>
                </a:lnTo>
                <a:lnTo>
                  <a:pt x="3886" y="2816"/>
                </a:lnTo>
                <a:lnTo>
                  <a:pt x="3886" y="2812"/>
                </a:lnTo>
                <a:lnTo>
                  <a:pt x="3884" y="2810"/>
                </a:lnTo>
                <a:lnTo>
                  <a:pt x="3884" y="2808"/>
                </a:lnTo>
                <a:lnTo>
                  <a:pt x="3882" y="2808"/>
                </a:lnTo>
                <a:lnTo>
                  <a:pt x="3878" y="2810"/>
                </a:lnTo>
                <a:lnTo>
                  <a:pt x="3878" y="2812"/>
                </a:lnTo>
                <a:lnTo>
                  <a:pt x="3880" y="2816"/>
                </a:lnTo>
                <a:close/>
                <a:moveTo>
                  <a:pt x="2750" y="2812"/>
                </a:moveTo>
                <a:lnTo>
                  <a:pt x="2750" y="2812"/>
                </a:lnTo>
                <a:lnTo>
                  <a:pt x="2752" y="2812"/>
                </a:lnTo>
                <a:lnTo>
                  <a:pt x="2752" y="2810"/>
                </a:lnTo>
                <a:lnTo>
                  <a:pt x="2752" y="2808"/>
                </a:lnTo>
                <a:lnTo>
                  <a:pt x="2750" y="2808"/>
                </a:lnTo>
                <a:lnTo>
                  <a:pt x="2748" y="2808"/>
                </a:lnTo>
                <a:lnTo>
                  <a:pt x="2748" y="2810"/>
                </a:lnTo>
                <a:lnTo>
                  <a:pt x="2748" y="2812"/>
                </a:lnTo>
                <a:lnTo>
                  <a:pt x="2750" y="2812"/>
                </a:lnTo>
                <a:close/>
                <a:moveTo>
                  <a:pt x="2860" y="2814"/>
                </a:moveTo>
                <a:lnTo>
                  <a:pt x="2860" y="2814"/>
                </a:lnTo>
                <a:lnTo>
                  <a:pt x="2862" y="2812"/>
                </a:lnTo>
                <a:lnTo>
                  <a:pt x="2862" y="2814"/>
                </a:lnTo>
                <a:lnTo>
                  <a:pt x="2864" y="2814"/>
                </a:lnTo>
                <a:lnTo>
                  <a:pt x="2864" y="2812"/>
                </a:lnTo>
                <a:lnTo>
                  <a:pt x="2864" y="2810"/>
                </a:lnTo>
                <a:lnTo>
                  <a:pt x="2860" y="2808"/>
                </a:lnTo>
                <a:lnTo>
                  <a:pt x="2860" y="2812"/>
                </a:lnTo>
                <a:lnTo>
                  <a:pt x="2860" y="2814"/>
                </a:lnTo>
                <a:close/>
                <a:moveTo>
                  <a:pt x="3122" y="2814"/>
                </a:moveTo>
                <a:lnTo>
                  <a:pt x="3122" y="2814"/>
                </a:lnTo>
                <a:lnTo>
                  <a:pt x="3126" y="2814"/>
                </a:lnTo>
                <a:lnTo>
                  <a:pt x="3128" y="2814"/>
                </a:lnTo>
                <a:lnTo>
                  <a:pt x="3128" y="2812"/>
                </a:lnTo>
                <a:lnTo>
                  <a:pt x="3126" y="2810"/>
                </a:lnTo>
                <a:lnTo>
                  <a:pt x="3122" y="2808"/>
                </a:lnTo>
                <a:lnTo>
                  <a:pt x="3122" y="2812"/>
                </a:lnTo>
                <a:lnTo>
                  <a:pt x="3122" y="2814"/>
                </a:lnTo>
                <a:close/>
                <a:moveTo>
                  <a:pt x="2138" y="2812"/>
                </a:moveTo>
                <a:lnTo>
                  <a:pt x="2138" y="2812"/>
                </a:lnTo>
                <a:lnTo>
                  <a:pt x="2134" y="2812"/>
                </a:lnTo>
                <a:lnTo>
                  <a:pt x="2132" y="2810"/>
                </a:lnTo>
                <a:lnTo>
                  <a:pt x="2130" y="2810"/>
                </a:lnTo>
                <a:lnTo>
                  <a:pt x="2130" y="2812"/>
                </a:lnTo>
                <a:lnTo>
                  <a:pt x="2132" y="2814"/>
                </a:lnTo>
                <a:lnTo>
                  <a:pt x="2136" y="2814"/>
                </a:lnTo>
                <a:lnTo>
                  <a:pt x="2138" y="2812"/>
                </a:lnTo>
                <a:close/>
                <a:moveTo>
                  <a:pt x="2290" y="2816"/>
                </a:moveTo>
                <a:lnTo>
                  <a:pt x="2290" y="2816"/>
                </a:lnTo>
                <a:lnTo>
                  <a:pt x="2296" y="2820"/>
                </a:lnTo>
                <a:lnTo>
                  <a:pt x="2298" y="2824"/>
                </a:lnTo>
                <a:lnTo>
                  <a:pt x="2298" y="2828"/>
                </a:lnTo>
                <a:lnTo>
                  <a:pt x="2304" y="2830"/>
                </a:lnTo>
                <a:lnTo>
                  <a:pt x="2306" y="2832"/>
                </a:lnTo>
                <a:lnTo>
                  <a:pt x="2308" y="2834"/>
                </a:lnTo>
                <a:lnTo>
                  <a:pt x="2312" y="2832"/>
                </a:lnTo>
                <a:lnTo>
                  <a:pt x="2316" y="2832"/>
                </a:lnTo>
                <a:lnTo>
                  <a:pt x="2318" y="2834"/>
                </a:lnTo>
                <a:lnTo>
                  <a:pt x="2318" y="2838"/>
                </a:lnTo>
                <a:lnTo>
                  <a:pt x="2320" y="2838"/>
                </a:lnTo>
                <a:lnTo>
                  <a:pt x="2320" y="2836"/>
                </a:lnTo>
                <a:lnTo>
                  <a:pt x="2322" y="2834"/>
                </a:lnTo>
                <a:lnTo>
                  <a:pt x="2324" y="2832"/>
                </a:lnTo>
                <a:lnTo>
                  <a:pt x="2324" y="2834"/>
                </a:lnTo>
                <a:lnTo>
                  <a:pt x="2326" y="2836"/>
                </a:lnTo>
                <a:lnTo>
                  <a:pt x="2324" y="2838"/>
                </a:lnTo>
                <a:lnTo>
                  <a:pt x="2324" y="2842"/>
                </a:lnTo>
                <a:lnTo>
                  <a:pt x="2328" y="2840"/>
                </a:lnTo>
                <a:lnTo>
                  <a:pt x="2330" y="2840"/>
                </a:lnTo>
                <a:lnTo>
                  <a:pt x="2332" y="2842"/>
                </a:lnTo>
                <a:lnTo>
                  <a:pt x="2332" y="2846"/>
                </a:lnTo>
                <a:lnTo>
                  <a:pt x="2336" y="2846"/>
                </a:lnTo>
                <a:lnTo>
                  <a:pt x="2338" y="2842"/>
                </a:lnTo>
                <a:lnTo>
                  <a:pt x="2338" y="2840"/>
                </a:lnTo>
                <a:lnTo>
                  <a:pt x="2340" y="2838"/>
                </a:lnTo>
                <a:lnTo>
                  <a:pt x="2348" y="2842"/>
                </a:lnTo>
                <a:lnTo>
                  <a:pt x="2352" y="2844"/>
                </a:lnTo>
                <a:lnTo>
                  <a:pt x="2358" y="2844"/>
                </a:lnTo>
                <a:lnTo>
                  <a:pt x="2350" y="2836"/>
                </a:lnTo>
                <a:lnTo>
                  <a:pt x="2344" y="2834"/>
                </a:lnTo>
                <a:lnTo>
                  <a:pt x="2340" y="2832"/>
                </a:lnTo>
                <a:lnTo>
                  <a:pt x="2338" y="2830"/>
                </a:lnTo>
                <a:lnTo>
                  <a:pt x="2338" y="2826"/>
                </a:lnTo>
                <a:lnTo>
                  <a:pt x="2336" y="2828"/>
                </a:lnTo>
                <a:lnTo>
                  <a:pt x="2332" y="2828"/>
                </a:lnTo>
                <a:lnTo>
                  <a:pt x="2328" y="2826"/>
                </a:lnTo>
                <a:lnTo>
                  <a:pt x="2318" y="2820"/>
                </a:lnTo>
                <a:lnTo>
                  <a:pt x="2316" y="2820"/>
                </a:lnTo>
                <a:lnTo>
                  <a:pt x="2312" y="2820"/>
                </a:lnTo>
                <a:lnTo>
                  <a:pt x="2308" y="2814"/>
                </a:lnTo>
                <a:lnTo>
                  <a:pt x="2304" y="2814"/>
                </a:lnTo>
                <a:lnTo>
                  <a:pt x="2302" y="2816"/>
                </a:lnTo>
                <a:lnTo>
                  <a:pt x="2300" y="2812"/>
                </a:lnTo>
                <a:lnTo>
                  <a:pt x="2296" y="2810"/>
                </a:lnTo>
                <a:lnTo>
                  <a:pt x="2296" y="2812"/>
                </a:lnTo>
                <a:lnTo>
                  <a:pt x="2294" y="2814"/>
                </a:lnTo>
                <a:lnTo>
                  <a:pt x="2290" y="2816"/>
                </a:lnTo>
                <a:close/>
                <a:moveTo>
                  <a:pt x="2654" y="2820"/>
                </a:moveTo>
                <a:lnTo>
                  <a:pt x="2654" y="2820"/>
                </a:lnTo>
                <a:lnTo>
                  <a:pt x="2656" y="2822"/>
                </a:lnTo>
                <a:lnTo>
                  <a:pt x="2662" y="2822"/>
                </a:lnTo>
                <a:lnTo>
                  <a:pt x="2660" y="2820"/>
                </a:lnTo>
                <a:lnTo>
                  <a:pt x="2662" y="2818"/>
                </a:lnTo>
                <a:lnTo>
                  <a:pt x="2664" y="2816"/>
                </a:lnTo>
                <a:lnTo>
                  <a:pt x="2660" y="2814"/>
                </a:lnTo>
                <a:lnTo>
                  <a:pt x="2656" y="2814"/>
                </a:lnTo>
                <a:lnTo>
                  <a:pt x="2654" y="2816"/>
                </a:lnTo>
                <a:lnTo>
                  <a:pt x="2654" y="2820"/>
                </a:lnTo>
                <a:close/>
                <a:moveTo>
                  <a:pt x="1866" y="2816"/>
                </a:moveTo>
                <a:lnTo>
                  <a:pt x="1866" y="2816"/>
                </a:lnTo>
                <a:lnTo>
                  <a:pt x="1866" y="2818"/>
                </a:lnTo>
                <a:lnTo>
                  <a:pt x="1868" y="2820"/>
                </a:lnTo>
                <a:lnTo>
                  <a:pt x="1870" y="2818"/>
                </a:lnTo>
                <a:lnTo>
                  <a:pt x="1870" y="2814"/>
                </a:lnTo>
                <a:lnTo>
                  <a:pt x="1868" y="2814"/>
                </a:lnTo>
                <a:lnTo>
                  <a:pt x="1866" y="2816"/>
                </a:lnTo>
                <a:close/>
                <a:moveTo>
                  <a:pt x="1986" y="2822"/>
                </a:moveTo>
                <a:lnTo>
                  <a:pt x="1986" y="2822"/>
                </a:lnTo>
                <a:lnTo>
                  <a:pt x="1982" y="2818"/>
                </a:lnTo>
                <a:lnTo>
                  <a:pt x="1980" y="2816"/>
                </a:lnTo>
                <a:lnTo>
                  <a:pt x="1976" y="2814"/>
                </a:lnTo>
                <a:lnTo>
                  <a:pt x="1978" y="2818"/>
                </a:lnTo>
                <a:lnTo>
                  <a:pt x="1978" y="2822"/>
                </a:lnTo>
                <a:lnTo>
                  <a:pt x="1980" y="2820"/>
                </a:lnTo>
                <a:lnTo>
                  <a:pt x="1980" y="2822"/>
                </a:lnTo>
                <a:lnTo>
                  <a:pt x="1982" y="2822"/>
                </a:lnTo>
                <a:lnTo>
                  <a:pt x="1984" y="2822"/>
                </a:lnTo>
                <a:lnTo>
                  <a:pt x="1984" y="2824"/>
                </a:lnTo>
                <a:lnTo>
                  <a:pt x="1986" y="2822"/>
                </a:lnTo>
                <a:close/>
                <a:moveTo>
                  <a:pt x="1204" y="2822"/>
                </a:moveTo>
                <a:lnTo>
                  <a:pt x="1204" y="2822"/>
                </a:lnTo>
                <a:lnTo>
                  <a:pt x="1200" y="2828"/>
                </a:lnTo>
                <a:lnTo>
                  <a:pt x="1208" y="2830"/>
                </a:lnTo>
                <a:lnTo>
                  <a:pt x="1214" y="2834"/>
                </a:lnTo>
                <a:lnTo>
                  <a:pt x="1220" y="2834"/>
                </a:lnTo>
                <a:lnTo>
                  <a:pt x="1222" y="2834"/>
                </a:lnTo>
                <a:lnTo>
                  <a:pt x="1224" y="2830"/>
                </a:lnTo>
                <a:lnTo>
                  <a:pt x="1222" y="2828"/>
                </a:lnTo>
                <a:lnTo>
                  <a:pt x="1222" y="2826"/>
                </a:lnTo>
                <a:lnTo>
                  <a:pt x="1222" y="2822"/>
                </a:lnTo>
                <a:lnTo>
                  <a:pt x="1222" y="2820"/>
                </a:lnTo>
                <a:lnTo>
                  <a:pt x="1218" y="2822"/>
                </a:lnTo>
                <a:lnTo>
                  <a:pt x="1214" y="2822"/>
                </a:lnTo>
                <a:lnTo>
                  <a:pt x="1204" y="2822"/>
                </a:lnTo>
                <a:close/>
                <a:moveTo>
                  <a:pt x="2884" y="2826"/>
                </a:moveTo>
                <a:lnTo>
                  <a:pt x="2884" y="2826"/>
                </a:lnTo>
                <a:lnTo>
                  <a:pt x="2884" y="2822"/>
                </a:lnTo>
                <a:lnTo>
                  <a:pt x="2882" y="2820"/>
                </a:lnTo>
                <a:lnTo>
                  <a:pt x="2880" y="2820"/>
                </a:lnTo>
                <a:lnTo>
                  <a:pt x="2880" y="2824"/>
                </a:lnTo>
                <a:lnTo>
                  <a:pt x="2882" y="2826"/>
                </a:lnTo>
                <a:lnTo>
                  <a:pt x="2884" y="2826"/>
                </a:lnTo>
                <a:close/>
                <a:moveTo>
                  <a:pt x="1264" y="2828"/>
                </a:moveTo>
                <a:lnTo>
                  <a:pt x="1264" y="2828"/>
                </a:lnTo>
                <a:lnTo>
                  <a:pt x="1268" y="2832"/>
                </a:lnTo>
                <a:lnTo>
                  <a:pt x="1272" y="2832"/>
                </a:lnTo>
                <a:lnTo>
                  <a:pt x="1274" y="2830"/>
                </a:lnTo>
                <a:lnTo>
                  <a:pt x="1272" y="2824"/>
                </a:lnTo>
                <a:lnTo>
                  <a:pt x="1268" y="2822"/>
                </a:lnTo>
                <a:lnTo>
                  <a:pt x="1264" y="2824"/>
                </a:lnTo>
                <a:lnTo>
                  <a:pt x="1264" y="2826"/>
                </a:lnTo>
                <a:lnTo>
                  <a:pt x="1264" y="2828"/>
                </a:lnTo>
                <a:close/>
                <a:moveTo>
                  <a:pt x="1296" y="2828"/>
                </a:moveTo>
                <a:lnTo>
                  <a:pt x="1296" y="2828"/>
                </a:lnTo>
                <a:lnTo>
                  <a:pt x="1298" y="2832"/>
                </a:lnTo>
                <a:lnTo>
                  <a:pt x="1298" y="2836"/>
                </a:lnTo>
                <a:lnTo>
                  <a:pt x="1300" y="2840"/>
                </a:lnTo>
                <a:lnTo>
                  <a:pt x="1302" y="2842"/>
                </a:lnTo>
                <a:lnTo>
                  <a:pt x="1310" y="2842"/>
                </a:lnTo>
                <a:lnTo>
                  <a:pt x="1314" y="2840"/>
                </a:lnTo>
                <a:lnTo>
                  <a:pt x="1316" y="2840"/>
                </a:lnTo>
                <a:lnTo>
                  <a:pt x="1316" y="2832"/>
                </a:lnTo>
                <a:lnTo>
                  <a:pt x="1318" y="2826"/>
                </a:lnTo>
                <a:lnTo>
                  <a:pt x="1314" y="2826"/>
                </a:lnTo>
                <a:lnTo>
                  <a:pt x="1312" y="2828"/>
                </a:lnTo>
                <a:lnTo>
                  <a:pt x="1310" y="2830"/>
                </a:lnTo>
                <a:lnTo>
                  <a:pt x="1310" y="2828"/>
                </a:lnTo>
                <a:lnTo>
                  <a:pt x="1308" y="2826"/>
                </a:lnTo>
                <a:lnTo>
                  <a:pt x="1304" y="2826"/>
                </a:lnTo>
                <a:lnTo>
                  <a:pt x="1302" y="2822"/>
                </a:lnTo>
                <a:lnTo>
                  <a:pt x="1300" y="2822"/>
                </a:lnTo>
                <a:lnTo>
                  <a:pt x="1300" y="2824"/>
                </a:lnTo>
                <a:lnTo>
                  <a:pt x="1298" y="2826"/>
                </a:lnTo>
                <a:lnTo>
                  <a:pt x="1296" y="2826"/>
                </a:lnTo>
                <a:lnTo>
                  <a:pt x="1296" y="2828"/>
                </a:lnTo>
                <a:close/>
                <a:moveTo>
                  <a:pt x="2478" y="2830"/>
                </a:moveTo>
                <a:lnTo>
                  <a:pt x="2478" y="2830"/>
                </a:lnTo>
                <a:lnTo>
                  <a:pt x="2482" y="2834"/>
                </a:lnTo>
                <a:lnTo>
                  <a:pt x="2486" y="2838"/>
                </a:lnTo>
                <a:lnTo>
                  <a:pt x="2488" y="2830"/>
                </a:lnTo>
                <a:lnTo>
                  <a:pt x="2488" y="2828"/>
                </a:lnTo>
                <a:lnTo>
                  <a:pt x="2488" y="2824"/>
                </a:lnTo>
                <a:lnTo>
                  <a:pt x="2484" y="2824"/>
                </a:lnTo>
                <a:lnTo>
                  <a:pt x="2480" y="2826"/>
                </a:lnTo>
                <a:lnTo>
                  <a:pt x="2478" y="2830"/>
                </a:lnTo>
                <a:close/>
                <a:moveTo>
                  <a:pt x="3516" y="2838"/>
                </a:moveTo>
                <a:lnTo>
                  <a:pt x="3516" y="2838"/>
                </a:lnTo>
                <a:lnTo>
                  <a:pt x="3522" y="2836"/>
                </a:lnTo>
                <a:lnTo>
                  <a:pt x="3522" y="2830"/>
                </a:lnTo>
                <a:lnTo>
                  <a:pt x="3516" y="2830"/>
                </a:lnTo>
                <a:lnTo>
                  <a:pt x="3512" y="2828"/>
                </a:lnTo>
                <a:lnTo>
                  <a:pt x="3512" y="2830"/>
                </a:lnTo>
                <a:lnTo>
                  <a:pt x="3514" y="2832"/>
                </a:lnTo>
                <a:lnTo>
                  <a:pt x="3514" y="2834"/>
                </a:lnTo>
                <a:lnTo>
                  <a:pt x="3516" y="2838"/>
                </a:lnTo>
                <a:close/>
                <a:moveTo>
                  <a:pt x="2444" y="2834"/>
                </a:moveTo>
                <a:lnTo>
                  <a:pt x="2444" y="2834"/>
                </a:lnTo>
                <a:lnTo>
                  <a:pt x="2442" y="2830"/>
                </a:lnTo>
                <a:lnTo>
                  <a:pt x="2438" y="2830"/>
                </a:lnTo>
                <a:lnTo>
                  <a:pt x="2438" y="2832"/>
                </a:lnTo>
                <a:lnTo>
                  <a:pt x="2440" y="2834"/>
                </a:lnTo>
                <a:lnTo>
                  <a:pt x="2442" y="2834"/>
                </a:lnTo>
                <a:lnTo>
                  <a:pt x="2444" y="2834"/>
                </a:lnTo>
                <a:close/>
                <a:moveTo>
                  <a:pt x="1268" y="2836"/>
                </a:moveTo>
                <a:lnTo>
                  <a:pt x="1268" y="2836"/>
                </a:lnTo>
                <a:lnTo>
                  <a:pt x="1270" y="2842"/>
                </a:lnTo>
                <a:lnTo>
                  <a:pt x="1272" y="2848"/>
                </a:lnTo>
                <a:lnTo>
                  <a:pt x="1278" y="2848"/>
                </a:lnTo>
                <a:lnTo>
                  <a:pt x="1282" y="2846"/>
                </a:lnTo>
                <a:lnTo>
                  <a:pt x="1284" y="2842"/>
                </a:lnTo>
                <a:lnTo>
                  <a:pt x="1282" y="2838"/>
                </a:lnTo>
                <a:lnTo>
                  <a:pt x="1280" y="2834"/>
                </a:lnTo>
                <a:lnTo>
                  <a:pt x="1276" y="2832"/>
                </a:lnTo>
                <a:lnTo>
                  <a:pt x="1272" y="2832"/>
                </a:lnTo>
                <a:lnTo>
                  <a:pt x="1268" y="2836"/>
                </a:lnTo>
                <a:close/>
                <a:moveTo>
                  <a:pt x="2826" y="2840"/>
                </a:moveTo>
                <a:lnTo>
                  <a:pt x="2826" y="2840"/>
                </a:lnTo>
                <a:lnTo>
                  <a:pt x="2822" y="2840"/>
                </a:lnTo>
                <a:lnTo>
                  <a:pt x="2820" y="2838"/>
                </a:lnTo>
                <a:lnTo>
                  <a:pt x="2818" y="2838"/>
                </a:lnTo>
                <a:lnTo>
                  <a:pt x="2814" y="2838"/>
                </a:lnTo>
                <a:lnTo>
                  <a:pt x="2816" y="2844"/>
                </a:lnTo>
                <a:lnTo>
                  <a:pt x="2818" y="2848"/>
                </a:lnTo>
                <a:lnTo>
                  <a:pt x="2826" y="2846"/>
                </a:lnTo>
                <a:lnTo>
                  <a:pt x="2830" y="2844"/>
                </a:lnTo>
                <a:lnTo>
                  <a:pt x="2836" y="2846"/>
                </a:lnTo>
                <a:lnTo>
                  <a:pt x="2834" y="2840"/>
                </a:lnTo>
                <a:lnTo>
                  <a:pt x="2832" y="2836"/>
                </a:lnTo>
                <a:lnTo>
                  <a:pt x="2828" y="2834"/>
                </a:lnTo>
                <a:lnTo>
                  <a:pt x="2822" y="2834"/>
                </a:lnTo>
                <a:lnTo>
                  <a:pt x="2822" y="2836"/>
                </a:lnTo>
                <a:lnTo>
                  <a:pt x="2824" y="2836"/>
                </a:lnTo>
                <a:lnTo>
                  <a:pt x="2826" y="2838"/>
                </a:lnTo>
                <a:lnTo>
                  <a:pt x="2826" y="2840"/>
                </a:lnTo>
                <a:close/>
                <a:moveTo>
                  <a:pt x="3044" y="2842"/>
                </a:moveTo>
                <a:lnTo>
                  <a:pt x="3044" y="2842"/>
                </a:lnTo>
                <a:lnTo>
                  <a:pt x="3044" y="2846"/>
                </a:lnTo>
                <a:lnTo>
                  <a:pt x="3044" y="2852"/>
                </a:lnTo>
                <a:lnTo>
                  <a:pt x="3048" y="2854"/>
                </a:lnTo>
                <a:lnTo>
                  <a:pt x="3050" y="2856"/>
                </a:lnTo>
                <a:lnTo>
                  <a:pt x="3054" y="2854"/>
                </a:lnTo>
                <a:lnTo>
                  <a:pt x="3056" y="2850"/>
                </a:lnTo>
                <a:lnTo>
                  <a:pt x="3056" y="2846"/>
                </a:lnTo>
                <a:lnTo>
                  <a:pt x="3056" y="2842"/>
                </a:lnTo>
                <a:lnTo>
                  <a:pt x="3052" y="2840"/>
                </a:lnTo>
                <a:lnTo>
                  <a:pt x="3050" y="2838"/>
                </a:lnTo>
                <a:lnTo>
                  <a:pt x="3046" y="2838"/>
                </a:lnTo>
                <a:lnTo>
                  <a:pt x="3044" y="2842"/>
                </a:lnTo>
                <a:close/>
                <a:moveTo>
                  <a:pt x="3290" y="2846"/>
                </a:moveTo>
                <a:lnTo>
                  <a:pt x="3290" y="2846"/>
                </a:lnTo>
                <a:lnTo>
                  <a:pt x="3288" y="2852"/>
                </a:lnTo>
                <a:lnTo>
                  <a:pt x="3288" y="2858"/>
                </a:lnTo>
                <a:lnTo>
                  <a:pt x="3288" y="2872"/>
                </a:lnTo>
                <a:lnTo>
                  <a:pt x="3292" y="2872"/>
                </a:lnTo>
                <a:lnTo>
                  <a:pt x="3296" y="2874"/>
                </a:lnTo>
                <a:lnTo>
                  <a:pt x="3304" y="2880"/>
                </a:lnTo>
                <a:lnTo>
                  <a:pt x="3314" y="2874"/>
                </a:lnTo>
                <a:lnTo>
                  <a:pt x="3320" y="2870"/>
                </a:lnTo>
                <a:lnTo>
                  <a:pt x="3322" y="2866"/>
                </a:lnTo>
                <a:lnTo>
                  <a:pt x="3322" y="2860"/>
                </a:lnTo>
                <a:lnTo>
                  <a:pt x="3322" y="2856"/>
                </a:lnTo>
                <a:lnTo>
                  <a:pt x="3316" y="2846"/>
                </a:lnTo>
                <a:lnTo>
                  <a:pt x="3304" y="2844"/>
                </a:lnTo>
                <a:lnTo>
                  <a:pt x="3290" y="2846"/>
                </a:lnTo>
                <a:close/>
                <a:moveTo>
                  <a:pt x="4016" y="2852"/>
                </a:moveTo>
                <a:lnTo>
                  <a:pt x="4016" y="2852"/>
                </a:lnTo>
                <a:lnTo>
                  <a:pt x="4016" y="2850"/>
                </a:lnTo>
                <a:lnTo>
                  <a:pt x="4014" y="2846"/>
                </a:lnTo>
                <a:lnTo>
                  <a:pt x="4012" y="2846"/>
                </a:lnTo>
                <a:lnTo>
                  <a:pt x="4008" y="2846"/>
                </a:lnTo>
                <a:lnTo>
                  <a:pt x="4008" y="2850"/>
                </a:lnTo>
                <a:lnTo>
                  <a:pt x="4010" y="2852"/>
                </a:lnTo>
                <a:lnTo>
                  <a:pt x="4012" y="2852"/>
                </a:lnTo>
                <a:lnTo>
                  <a:pt x="4016" y="2852"/>
                </a:lnTo>
                <a:close/>
                <a:moveTo>
                  <a:pt x="2250" y="2848"/>
                </a:moveTo>
                <a:lnTo>
                  <a:pt x="2250" y="2848"/>
                </a:lnTo>
                <a:lnTo>
                  <a:pt x="2252" y="2852"/>
                </a:lnTo>
                <a:lnTo>
                  <a:pt x="2256" y="2856"/>
                </a:lnTo>
                <a:lnTo>
                  <a:pt x="2256" y="2852"/>
                </a:lnTo>
                <a:lnTo>
                  <a:pt x="2260" y="2852"/>
                </a:lnTo>
                <a:lnTo>
                  <a:pt x="2262" y="2852"/>
                </a:lnTo>
                <a:lnTo>
                  <a:pt x="2264" y="2850"/>
                </a:lnTo>
                <a:lnTo>
                  <a:pt x="2260" y="2850"/>
                </a:lnTo>
                <a:lnTo>
                  <a:pt x="2258" y="2850"/>
                </a:lnTo>
                <a:lnTo>
                  <a:pt x="2254" y="2846"/>
                </a:lnTo>
                <a:lnTo>
                  <a:pt x="2252" y="2846"/>
                </a:lnTo>
                <a:lnTo>
                  <a:pt x="2250" y="2848"/>
                </a:lnTo>
                <a:close/>
                <a:moveTo>
                  <a:pt x="960" y="2858"/>
                </a:moveTo>
                <a:lnTo>
                  <a:pt x="960" y="2858"/>
                </a:lnTo>
                <a:lnTo>
                  <a:pt x="964" y="2860"/>
                </a:lnTo>
                <a:lnTo>
                  <a:pt x="966" y="2858"/>
                </a:lnTo>
                <a:lnTo>
                  <a:pt x="968" y="2854"/>
                </a:lnTo>
                <a:lnTo>
                  <a:pt x="970" y="2850"/>
                </a:lnTo>
                <a:lnTo>
                  <a:pt x="964" y="2848"/>
                </a:lnTo>
                <a:lnTo>
                  <a:pt x="960" y="2848"/>
                </a:lnTo>
                <a:lnTo>
                  <a:pt x="958" y="2852"/>
                </a:lnTo>
                <a:lnTo>
                  <a:pt x="960" y="2858"/>
                </a:lnTo>
                <a:close/>
                <a:moveTo>
                  <a:pt x="3694" y="2856"/>
                </a:moveTo>
                <a:lnTo>
                  <a:pt x="3694" y="2856"/>
                </a:lnTo>
                <a:lnTo>
                  <a:pt x="3694" y="2850"/>
                </a:lnTo>
                <a:lnTo>
                  <a:pt x="3686" y="2850"/>
                </a:lnTo>
                <a:lnTo>
                  <a:pt x="3686" y="2852"/>
                </a:lnTo>
                <a:lnTo>
                  <a:pt x="3688" y="2854"/>
                </a:lnTo>
                <a:lnTo>
                  <a:pt x="3694" y="2856"/>
                </a:lnTo>
                <a:close/>
                <a:moveTo>
                  <a:pt x="2790" y="2860"/>
                </a:moveTo>
                <a:lnTo>
                  <a:pt x="2790" y="2860"/>
                </a:lnTo>
                <a:lnTo>
                  <a:pt x="2794" y="2860"/>
                </a:lnTo>
                <a:lnTo>
                  <a:pt x="2794" y="2856"/>
                </a:lnTo>
                <a:lnTo>
                  <a:pt x="2792" y="2856"/>
                </a:lnTo>
                <a:lnTo>
                  <a:pt x="2790" y="2856"/>
                </a:lnTo>
                <a:lnTo>
                  <a:pt x="2790" y="2858"/>
                </a:lnTo>
                <a:lnTo>
                  <a:pt x="2790" y="2860"/>
                </a:lnTo>
                <a:close/>
                <a:moveTo>
                  <a:pt x="2114" y="2874"/>
                </a:moveTo>
                <a:lnTo>
                  <a:pt x="2114" y="2874"/>
                </a:lnTo>
                <a:lnTo>
                  <a:pt x="2114" y="2868"/>
                </a:lnTo>
                <a:lnTo>
                  <a:pt x="2112" y="2864"/>
                </a:lnTo>
                <a:lnTo>
                  <a:pt x="2110" y="2862"/>
                </a:lnTo>
                <a:lnTo>
                  <a:pt x="2106" y="2860"/>
                </a:lnTo>
                <a:lnTo>
                  <a:pt x="2104" y="2860"/>
                </a:lnTo>
                <a:lnTo>
                  <a:pt x="2100" y="2860"/>
                </a:lnTo>
                <a:lnTo>
                  <a:pt x="2096" y="2862"/>
                </a:lnTo>
                <a:lnTo>
                  <a:pt x="2094" y="2866"/>
                </a:lnTo>
                <a:lnTo>
                  <a:pt x="2098" y="2872"/>
                </a:lnTo>
                <a:lnTo>
                  <a:pt x="2096" y="2874"/>
                </a:lnTo>
                <a:lnTo>
                  <a:pt x="2094" y="2876"/>
                </a:lnTo>
                <a:lnTo>
                  <a:pt x="2090" y="2874"/>
                </a:lnTo>
                <a:lnTo>
                  <a:pt x="2090" y="2878"/>
                </a:lnTo>
                <a:lnTo>
                  <a:pt x="2092" y="2880"/>
                </a:lnTo>
                <a:lnTo>
                  <a:pt x="2098" y="2880"/>
                </a:lnTo>
                <a:lnTo>
                  <a:pt x="2104" y="2880"/>
                </a:lnTo>
                <a:lnTo>
                  <a:pt x="2104" y="2882"/>
                </a:lnTo>
                <a:lnTo>
                  <a:pt x="2106" y="2884"/>
                </a:lnTo>
                <a:lnTo>
                  <a:pt x="2108" y="2882"/>
                </a:lnTo>
                <a:lnTo>
                  <a:pt x="2110" y="2882"/>
                </a:lnTo>
                <a:lnTo>
                  <a:pt x="2112" y="2878"/>
                </a:lnTo>
                <a:lnTo>
                  <a:pt x="2116" y="2878"/>
                </a:lnTo>
                <a:lnTo>
                  <a:pt x="2116" y="2876"/>
                </a:lnTo>
                <a:lnTo>
                  <a:pt x="2114" y="2874"/>
                </a:lnTo>
                <a:close/>
                <a:moveTo>
                  <a:pt x="2860" y="2870"/>
                </a:moveTo>
                <a:lnTo>
                  <a:pt x="2860" y="2870"/>
                </a:lnTo>
                <a:lnTo>
                  <a:pt x="2864" y="2870"/>
                </a:lnTo>
                <a:lnTo>
                  <a:pt x="2866" y="2872"/>
                </a:lnTo>
                <a:lnTo>
                  <a:pt x="2866" y="2878"/>
                </a:lnTo>
                <a:lnTo>
                  <a:pt x="2876" y="2880"/>
                </a:lnTo>
                <a:lnTo>
                  <a:pt x="2880" y="2874"/>
                </a:lnTo>
                <a:lnTo>
                  <a:pt x="2880" y="2872"/>
                </a:lnTo>
                <a:lnTo>
                  <a:pt x="2880" y="2868"/>
                </a:lnTo>
                <a:lnTo>
                  <a:pt x="2876" y="2864"/>
                </a:lnTo>
                <a:lnTo>
                  <a:pt x="2874" y="2862"/>
                </a:lnTo>
                <a:lnTo>
                  <a:pt x="2876" y="2858"/>
                </a:lnTo>
                <a:lnTo>
                  <a:pt x="2866" y="2862"/>
                </a:lnTo>
                <a:lnTo>
                  <a:pt x="2864" y="2866"/>
                </a:lnTo>
                <a:lnTo>
                  <a:pt x="2860" y="2870"/>
                </a:lnTo>
                <a:close/>
                <a:moveTo>
                  <a:pt x="1640" y="2868"/>
                </a:moveTo>
                <a:lnTo>
                  <a:pt x="1640" y="2868"/>
                </a:lnTo>
                <a:lnTo>
                  <a:pt x="1644" y="2868"/>
                </a:lnTo>
                <a:lnTo>
                  <a:pt x="1648" y="2868"/>
                </a:lnTo>
                <a:lnTo>
                  <a:pt x="1648" y="2866"/>
                </a:lnTo>
                <a:lnTo>
                  <a:pt x="1648" y="2864"/>
                </a:lnTo>
                <a:lnTo>
                  <a:pt x="1652" y="2864"/>
                </a:lnTo>
                <a:lnTo>
                  <a:pt x="1654" y="2864"/>
                </a:lnTo>
                <a:lnTo>
                  <a:pt x="1652" y="2862"/>
                </a:lnTo>
                <a:lnTo>
                  <a:pt x="1652" y="2860"/>
                </a:lnTo>
                <a:lnTo>
                  <a:pt x="1644" y="2862"/>
                </a:lnTo>
                <a:lnTo>
                  <a:pt x="1642" y="2864"/>
                </a:lnTo>
                <a:lnTo>
                  <a:pt x="1640" y="2868"/>
                </a:lnTo>
                <a:close/>
                <a:moveTo>
                  <a:pt x="2432" y="2868"/>
                </a:moveTo>
                <a:lnTo>
                  <a:pt x="2432" y="2868"/>
                </a:lnTo>
                <a:lnTo>
                  <a:pt x="2432" y="2864"/>
                </a:lnTo>
                <a:lnTo>
                  <a:pt x="2430" y="2864"/>
                </a:lnTo>
                <a:lnTo>
                  <a:pt x="2430" y="2866"/>
                </a:lnTo>
                <a:lnTo>
                  <a:pt x="2430" y="2868"/>
                </a:lnTo>
                <a:lnTo>
                  <a:pt x="2432" y="2868"/>
                </a:lnTo>
                <a:close/>
                <a:moveTo>
                  <a:pt x="1650" y="2868"/>
                </a:moveTo>
                <a:lnTo>
                  <a:pt x="1650" y="2868"/>
                </a:lnTo>
                <a:lnTo>
                  <a:pt x="1652" y="2870"/>
                </a:lnTo>
                <a:lnTo>
                  <a:pt x="1652" y="2872"/>
                </a:lnTo>
                <a:lnTo>
                  <a:pt x="1650" y="2872"/>
                </a:lnTo>
                <a:lnTo>
                  <a:pt x="1648" y="2874"/>
                </a:lnTo>
                <a:lnTo>
                  <a:pt x="1652" y="2876"/>
                </a:lnTo>
                <a:lnTo>
                  <a:pt x="1654" y="2874"/>
                </a:lnTo>
                <a:lnTo>
                  <a:pt x="1658" y="2870"/>
                </a:lnTo>
                <a:lnTo>
                  <a:pt x="1658" y="2868"/>
                </a:lnTo>
                <a:lnTo>
                  <a:pt x="1656" y="2866"/>
                </a:lnTo>
                <a:lnTo>
                  <a:pt x="1654" y="2866"/>
                </a:lnTo>
                <a:lnTo>
                  <a:pt x="1650" y="2868"/>
                </a:lnTo>
                <a:close/>
                <a:moveTo>
                  <a:pt x="3262" y="2876"/>
                </a:moveTo>
                <a:lnTo>
                  <a:pt x="3262" y="2876"/>
                </a:lnTo>
                <a:lnTo>
                  <a:pt x="3260" y="2876"/>
                </a:lnTo>
                <a:lnTo>
                  <a:pt x="3264" y="2878"/>
                </a:lnTo>
                <a:lnTo>
                  <a:pt x="3266" y="2880"/>
                </a:lnTo>
                <a:lnTo>
                  <a:pt x="3264" y="2884"/>
                </a:lnTo>
                <a:lnTo>
                  <a:pt x="3260" y="2888"/>
                </a:lnTo>
                <a:lnTo>
                  <a:pt x="3260" y="2884"/>
                </a:lnTo>
                <a:lnTo>
                  <a:pt x="3258" y="2880"/>
                </a:lnTo>
                <a:lnTo>
                  <a:pt x="3260" y="2880"/>
                </a:lnTo>
                <a:lnTo>
                  <a:pt x="3260" y="2878"/>
                </a:lnTo>
                <a:lnTo>
                  <a:pt x="3256" y="2878"/>
                </a:lnTo>
                <a:lnTo>
                  <a:pt x="3254" y="2878"/>
                </a:lnTo>
                <a:lnTo>
                  <a:pt x="3252" y="2876"/>
                </a:lnTo>
                <a:lnTo>
                  <a:pt x="3254" y="2876"/>
                </a:lnTo>
                <a:lnTo>
                  <a:pt x="3256" y="2876"/>
                </a:lnTo>
                <a:lnTo>
                  <a:pt x="3248" y="2876"/>
                </a:lnTo>
                <a:lnTo>
                  <a:pt x="3242" y="2876"/>
                </a:lnTo>
                <a:lnTo>
                  <a:pt x="3248" y="2884"/>
                </a:lnTo>
                <a:lnTo>
                  <a:pt x="3250" y="2888"/>
                </a:lnTo>
                <a:lnTo>
                  <a:pt x="3252" y="2894"/>
                </a:lnTo>
                <a:lnTo>
                  <a:pt x="3258" y="2896"/>
                </a:lnTo>
                <a:lnTo>
                  <a:pt x="3262" y="2898"/>
                </a:lnTo>
                <a:lnTo>
                  <a:pt x="3266" y="2906"/>
                </a:lnTo>
                <a:lnTo>
                  <a:pt x="3270" y="2906"/>
                </a:lnTo>
                <a:lnTo>
                  <a:pt x="3268" y="2910"/>
                </a:lnTo>
                <a:lnTo>
                  <a:pt x="3272" y="2908"/>
                </a:lnTo>
                <a:lnTo>
                  <a:pt x="3274" y="2904"/>
                </a:lnTo>
                <a:lnTo>
                  <a:pt x="3274" y="2896"/>
                </a:lnTo>
                <a:lnTo>
                  <a:pt x="3272" y="2886"/>
                </a:lnTo>
                <a:lnTo>
                  <a:pt x="3270" y="2878"/>
                </a:lnTo>
                <a:lnTo>
                  <a:pt x="3268" y="2878"/>
                </a:lnTo>
                <a:lnTo>
                  <a:pt x="3268" y="2880"/>
                </a:lnTo>
                <a:lnTo>
                  <a:pt x="3268" y="2876"/>
                </a:lnTo>
                <a:lnTo>
                  <a:pt x="3266" y="2876"/>
                </a:lnTo>
                <a:lnTo>
                  <a:pt x="3262" y="2874"/>
                </a:lnTo>
                <a:lnTo>
                  <a:pt x="3262" y="2876"/>
                </a:lnTo>
                <a:close/>
                <a:moveTo>
                  <a:pt x="3264" y="2872"/>
                </a:moveTo>
                <a:lnTo>
                  <a:pt x="3264" y="2872"/>
                </a:lnTo>
                <a:lnTo>
                  <a:pt x="3266" y="2874"/>
                </a:lnTo>
                <a:lnTo>
                  <a:pt x="3270" y="2874"/>
                </a:lnTo>
                <a:lnTo>
                  <a:pt x="3272" y="2870"/>
                </a:lnTo>
                <a:lnTo>
                  <a:pt x="3268" y="2868"/>
                </a:lnTo>
                <a:lnTo>
                  <a:pt x="3264" y="2866"/>
                </a:lnTo>
                <a:lnTo>
                  <a:pt x="3260" y="2866"/>
                </a:lnTo>
                <a:lnTo>
                  <a:pt x="3262" y="2868"/>
                </a:lnTo>
                <a:lnTo>
                  <a:pt x="3260" y="2870"/>
                </a:lnTo>
                <a:lnTo>
                  <a:pt x="3260" y="2872"/>
                </a:lnTo>
                <a:lnTo>
                  <a:pt x="3258" y="2876"/>
                </a:lnTo>
                <a:lnTo>
                  <a:pt x="3260" y="2876"/>
                </a:lnTo>
                <a:lnTo>
                  <a:pt x="3260" y="2874"/>
                </a:lnTo>
                <a:lnTo>
                  <a:pt x="3262" y="2872"/>
                </a:lnTo>
                <a:lnTo>
                  <a:pt x="3264" y="2872"/>
                </a:lnTo>
                <a:close/>
                <a:moveTo>
                  <a:pt x="904" y="2870"/>
                </a:moveTo>
                <a:lnTo>
                  <a:pt x="904" y="2870"/>
                </a:lnTo>
                <a:lnTo>
                  <a:pt x="904" y="2872"/>
                </a:lnTo>
                <a:lnTo>
                  <a:pt x="906" y="2872"/>
                </a:lnTo>
                <a:lnTo>
                  <a:pt x="912" y="2874"/>
                </a:lnTo>
                <a:lnTo>
                  <a:pt x="912" y="2872"/>
                </a:lnTo>
                <a:lnTo>
                  <a:pt x="912" y="2868"/>
                </a:lnTo>
                <a:lnTo>
                  <a:pt x="910" y="2868"/>
                </a:lnTo>
                <a:lnTo>
                  <a:pt x="908" y="2868"/>
                </a:lnTo>
                <a:lnTo>
                  <a:pt x="904" y="2870"/>
                </a:lnTo>
                <a:close/>
                <a:moveTo>
                  <a:pt x="2894" y="2878"/>
                </a:moveTo>
                <a:lnTo>
                  <a:pt x="2894" y="2878"/>
                </a:lnTo>
                <a:lnTo>
                  <a:pt x="2896" y="2874"/>
                </a:lnTo>
                <a:lnTo>
                  <a:pt x="2894" y="2868"/>
                </a:lnTo>
                <a:lnTo>
                  <a:pt x="2890" y="2868"/>
                </a:lnTo>
                <a:lnTo>
                  <a:pt x="2888" y="2870"/>
                </a:lnTo>
                <a:lnTo>
                  <a:pt x="2888" y="2872"/>
                </a:lnTo>
                <a:lnTo>
                  <a:pt x="2890" y="2876"/>
                </a:lnTo>
                <a:lnTo>
                  <a:pt x="2894" y="2878"/>
                </a:lnTo>
                <a:close/>
                <a:moveTo>
                  <a:pt x="3856" y="2874"/>
                </a:moveTo>
                <a:lnTo>
                  <a:pt x="3856" y="2874"/>
                </a:lnTo>
                <a:lnTo>
                  <a:pt x="3856" y="2880"/>
                </a:lnTo>
                <a:lnTo>
                  <a:pt x="3858" y="2886"/>
                </a:lnTo>
                <a:lnTo>
                  <a:pt x="3858" y="2892"/>
                </a:lnTo>
                <a:lnTo>
                  <a:pt x="3856" y="2898"/>
                </a:lnTo>
                <a:lnTo>
                  <a:pt x="3860" y="2898"/>
                </a:lnTo>
                <a:lnTo>
                  <a:pt x="3864" y="2898"/>
                </a:lnTo>
                <a:lnTo>
                  <a:pt x="3870" y="2896"/>
                </a:lnTo>
                <a:lnTo>
                  <a:pt x="3874" y="2894"/>
                </a:lnTo>
                <a:lnTo>
                  <a:pt x="3874" y="2898"/>
                </a:lnTo>
                <a:lnTo>
                  <a:pt x="3880" y="2898"/>
                </a:lnTo>
                <a:lnTo>
                  <a:pt x="3880" y="2896"/>
                </a:lnTo>
                <a:lnTo>
                  <a:pt x="3880" y="2894"/>
                </a:lnTo>
                <a:lnTo>
                  <a:pt x="3878" y="2892"/>
                </a:lnTo>
                <a:lnTo>
                  <a:pt x="3882" y="2890"/>
                </a:lnTo>
                <a:lnTo>
                  <a:pt x="3884" y="2888"/>
                </a:lnTo>
                <a:lnTo>
                  <a:pt x="3886" y="2884"/>
                </a:lnTo>
                <a:lnTo>
                  <a:pt x="3886" y="2880"/>
                </a:lnTo>
                <a:lnTo>
                  <a:pt x="3882" y="2876"/>
                </a:lnTo>
                <a:lnTo>
                  <a:pt x="3876" y="2874"/>
                </a:lnTo>
                <a:lnTo>
                  <a:pt x="3878" y="2874"/>
                </a:lnTo>
                <a:lnTo>
                  <a:pt x="3880" y="2872"/>
                </a:lnTo>
                <a:lnTo>
                  <a:pt x="3878" y="2870"/>
                </a:lnTo>
                <a:lnTo>
                  <a:pt x="3876" y="2870"/>
                </a:lnTo>
                <a:lnTo>
                  <a:pt x="3868" y="2870"/>
                </a:lnTo>
                <a:lnTo>
                  <a:pt x="3856" y="2874"/>
                </a:lnTo>
                <a:close/>
                <a:moveTo>
                  <a:pt x="3560" y="2880"/>
                </a:moveTo>
                <a:lnTo>
                  <a:pt x="3560" y="2880"/>
                </a:lnTo>
                <a:lnTo>
                  <a:pt x="3560" y="2886"/>
                </a:lnTo>
                <a:lnTo>
                  <a:pt x="3562" y="2888"/>
                </a:lnTo>
                <a:lnTo>
                  <a:pt x="3566" y="2892"/>
                </a:lnTo>
                <a:lnTo>
                  <a:pt x="3568" y="2892"/>
                </a:lnTo>
                <a:lnTo>
                  <a:pt x="3572" y="2890"/>
                </a:lnTo>
                <a:lnTo>
                  <a:pt x="3574" y="2886"/>
                </a:lnTo>
                <a:lnTo>
                  <a:pt x="3576" y="2876"/>
                </a:lnTo>
                <a:lnTo>
                  <a:pt x="3572" y="2872"/>
                </a:lnTo>
                <a:lnTo>
                  <a:pt x="3570" y="2870"/>
                </a:lnTo>
                <a:lnTo>
                  <a:pt x="3568" y="2870"/>
                </a:lnTo>
                <a:lnTo>
                  <a:pt x="3568" y="2874"/>
                </a:lnTo>
                <a:lnTo>
                  <a:pt x="3566" y="2876"/>
                </a:lnTo>
                <a:lnTo>
                  <a:pt x="3560" y="2880"/>
                </a:lnTo>
                <a:close/>
                <a:moveTo>
                  <a:pt x="1022" y="2874"/>
                </a:moveTo>
                <a:lnTo>
                  <a:pt x="1022" y="2874"/>
                </a:lnTo>
                <a:lnTo>
                  <a:pt x="1022" y="2880"/>
                </a:lnTo>
                <a:lnTo>
                  <a:pt x="1022" y="2886"/>
                </a:lnTo>
                <a:lnTo>
                  <a:pt x="1026" y="2888"/>
                </a:lnTo>
                <a:lnTo>
                  <a:pt x="1030" y="2890"/>
                </a:lnTo>
                <a:lnTo>
                  <a:pt x="1032" y="2888"/>
                </a:lnTo>
                <a:lnTo>
                  <a:pt x="1036" y="2886"/>
                </a:lnTo>
                <a:lnTo>
                  <a:pt x="1038" y="2880"/>
                </a:lnTo>
                <a:lnTo>
                  <a:pt x="1040" y="2874"/>
                </a:lnTo>
                <a:lnTo>
                  <a:pt x="1036" y="2874"/>
                </a:lnTo>
                <a:lnTo>
                  <a:pt x="1032" y="2872"/>
                </a:lnTo>
                <a:lnTo>
                  <a:pt x="1028" y="2872"/>
                </a:lnTo>
                <a:lnTo>
                  <a:pt x="1022" y="2874"/>
                </a:lnTo>
                <a:close/>
                <a:moveTo>
                  <a:pt x="1614" y="2874"/>
                </a:moveTo>
                <a:lnTo>
                  <a:pt x="1614" y="2874"/>
                </a:lnTo>
                <a:lnTo>
                  <a:pt x="1612" y="2874"/>
                </a:lnTo>
                <a:lnTo>
                  <a:pt x="1612" y="2872"/>
                </a:lnTo>
                <a:lnTo>
                  <a:pt x="1610" y="2874"/>
                </a:lnTo>
                <a:lnTo>
                  <a:pt x="1608" y="2876"/>
                </a:lnTo>
                <a:lnTo>
                  <a:pt x="1606" y="2876"/>
                </a:lnTo>
                <a:lnTo>
                  <a:pt x="1604" y="2874"/>
                </a:lnTo>
                <a:lnTo>
                  <a:pt x="1600" y="2872"/>
                </a:lnTo>
                <a:lnTo>
                  <a:pt x="1598" y="2876"/>
                </a:lnTo>
                <a:lnTo>
                  <a:pt x="1600" y="2878"/>
                </a:lnTo>
                <a:lnTo>
                  <a:pt x="1602" y="2880"/>
                </a:lnTo>
                <a:lnTo>
                  <a:pt x="1604" y="2880"/>
                </a:lnTo>
                <a:lnTo>
                  <a:pt x="1610" y="2878"/>
                </a:lnTo>
                <a:lnTo>
                  <a:pt x="1614" y="2876"/>
                </a:lnTo>
                <a:lnTo>
                  <a:pt x="1614" y="2874"/>
                </a:lnTo>
                <a:close/>
                <a:moveTo>
                  <a:pt x="3818" y="2892"/>
                </a:moveTo>
                <a:lnTo>
                  <a:pt x="3818" y="2892"/>
                </a:lnTo>
                <a:lnTo>
                  <a:pt x="3828" y="2892"/>
                </a:lnTo>
                <a:lnTo>
                  <a:pt x="3828" y="2882"/>
                </a:lnTo>
                <a:lnTo>
                  <a:pt x="3828" y="2876"/>
                </a:lnTo>
                <a:lnTo>
                  <a:pt x="3826" y="2872"/>
                </a:lnTo>
                <a:lnTo>
                  <a:pt x="3820" y="2872"/>
                </a:lnTo>
                <a:lnTo>
                  <a:pt x="3816" y="2872"/>
                </a:lnTo>
                <a:lnTo>
                  <a:pt x="3814" y="2874"/>
                </a:lnTo>
                <a:lnTo>
                  <a:pt x="3814" y="2878"/>
                </a:lnTo>
                <a:lnTo>
                  <a:pt x="3814" y="2884"/>
                </a:lnTo>
                <a:lnTo>
                  <a:pt x="3818" y="2892"/>
                </a:lnTo>
                <a:close/>
                <a:moveTo>
                  <a:pt x="2346" y="2884"/>
                </a:moveTo>
                <a:lnTo>
                  <a:pt x="2346" y="2884"/>
                </a:lnTo>
                <a:lnTo>
                  <a:pt x="2348" y="2882"/>
                </a:lnTo>
                <a:lnTo>
                  <a:pt x="2352" y="2884"/>
                </a:lnTo>
                <a:lnTo>
                  <a:pt x="2352" y="2880"/>
                </a:lnTo>
                <a:lnTo>
                  <a:pt x="2350" y="2876"/>
                </a:lnTo>
                <a:lnTo>
                  <a:pt x="2348" y="2876"/>
                </a:lnTo>
                <a:lnTo>
                  <a:pt x="2346" y="2880"/>
                </a:lnTo>
                <a:lnTo>
                  <a:pt x="2346" y="2884"/>
                </a:lnTo>
                <a:close/>
                <a:moveTo>
                  <a:pt x="2038" y="2882"/>
                </a:moveTo>
                <a:lnTo>
                  <a:pt x="2038" y="2882"/>
                </a:lnTo>
                <a:lnTo>
                  <a:pt x="2040" y="2882"/>
                </a:lnTo>
                <a:lnTo>
                  <a:pt x="2042" y="2882"/>
                </a:lnTo>
                <a:lnTo>
                  <a:pt x="2044" y="2878"/>
                </a:lnTo>
                <a:lnTo>
                  <a:pt x="2040" y="2880"/>
                </a:lnTo>
                <a:lnTo>
                  <a:pt x="2038" y="2880"/>
                </a:lnTo>
                <a:lnTo>
                  <a:pt x="2038" y="2882"/>
                </a:lnTo>
                <a:close/>
                <a:moveTo>
                  <a:pt x="3014" y="2888"/>
                </a:moveTo>
                <a:lnTo>
                  <a:pt x="3014" y="2888"/>
                </a:lnTo>
                <a:lnTo>
                  <a:pt x="3016" y="2884"/>
                </a:lnTo>
                <a:lnTo>
                  <a:pt x="3016" y="2882"/>
                </a:lnTo>
                <a:lnTo>
                  <a:pt x="3014" y="2882"/>
                </a:lnTo>
                <a:lnTo>
                  <a:pt x="3010" y="2882"/>
                </a:lnTo>
                <a:lnTo>
                  <a:pt x="3010" y="2886"/>
                </a:lnTo>
                <a:lnTo>
                  <a:pt x="3012" y="2886"/>
                </a:lnTo>
                <a:lnTo>
                  <a:pt x="3014" y="2888"/>
                </a:lnTo>
                <a:close/>
                <a:moveTo>
                  <a:pt x="1790" y="2888"/>
                </a:moveTo>
                <a:lnTo>
                  <a:pt x="1790" y="2888"/>
                </a:lnTo>
                <a:lnTo>
                  <a:pt x="1792" y="2888"/>
                </a:lnTo>
                <a:lnTo>
                  <a:pt x="1792" y="2886"/>
                </a:lnTo>
                <a:lnTo>
                  <a:pt x="1792" y="2884"/>
                </a:lnTo>
                <a:lnTo>
                  <a:pt x="1790" y="2884"/>
                </a:lnTo>
                <a:lnTo>
                  <a:pt x="1788" y="2886"/>
                </a:lnTo>
                <a:lnTo>
                  <a:pt x="1790" y="2888"/>
                </a:lnTo>
                <a:close/>
                <a:moveTo>
                  <a:pt x="1336" y="2886"/>
                </a:moveTo>
                <a:lnTo>
                  <a:pt x="1336" y="2886"/>
                </a:lnTo>
                <a:lnTo>
                  <a:pt x="1332" y="2890"/>
                </a:lnTo>
                <a:lnTo>
                  <a:pt x="1330" y="2892"/>
                </a:lnTo>
                <a:lnTo>
                  <a:pt x="1330" y="2896"/>
                </a:lnTo>
                <a:lnTo>
                  <a:pt x="1332" y="2896"/>
                </a:lnTo>
                <a:lnTo>
                  <a:pt x="1334" y="2898"/>
                </a:lnTo>
                <a:lnTo>
                  <a:pt x="1336" y="2898"/>
                </a:lnTo>
                <a:lnTo>
                  <a:pt x="1334" y="2894"/>
                </a:lnTo>
                <a:lnTo>
                  <a:pt x="1334" y="2892"/>
                </a:lnTo>
                <a:lnTo>
                  <a:pt x="1336" y="2886"/>
                </a:lnTo>
                <a:close/>
                <a:moveTo>
                  <a:pt x="2964" y="2898"/>
                </a:moveTo>
                <a:lnTo>
                  <a:pt x="2964" y="2898"/>
                </a:lnTo>
                <a:lnTo>
                  <a:pt x="2964" y="2906"/>
                </a:lnTo>
                <a:lnTo>
                  <a:pt x="2966" y="2912"/>
                </a:lnTo>
                <a:lnTo>
                  <a:pt x="2972" y="2910"/>
                </a:lnTo>
                <a:lnTo>
                  <a:pt x="2976" y="2908"/>
                </a:lnTo>
                <a:lnTo>
                  <a:pt x="2978" y="2904"/>
                </a:lnTo>
                <a:lnTo>
                  <a:pt x="2980" y="2900"/>
                </a:lnTo>
                <a:lnTo>
                  <a:pt x="2976" y="2894"/>
                </a:lnTo>
                <a:lnTo>
                  <a:pt x="2974" y="2892"/>
                </a:lnTo>
                <a:lnTo>
                  <a:pt x="2970" y="2892"/>
                </a:lnTo>
                <a:lnTo>
                  <a:pt x="2970" y="2894"/>
                </a:lnTo>
                <a:lnTo>
                  <a:pt x="2968" y="2896"/>
                </a:lnTo>
                <a:lnTo>
                  <a:pt x="2964" y="2898"/>
                </a:lnTo>
                <a:close/>
                <a:moveTo>
                  <a:pt x="3374" y="2902"/>
                </a:moveTo>
                <a:lnTo>
                  <a:pt x="3374" y="2902"/>
                </a:lnTo>
                <a:lnTo>
                  <a:pt x="3376" y="2908"/>
                </a:lnTo>
                <a:lnTo>
                  <a:pt x="3378" y="2910"/>
                </a:lnTo>
                <a:lnTo>
                  <a:pt x="3382" y="2910"/>
                </a:lnTo>
                <a:lnTo>
                  <a:pt x="3384" y="2910"/>
                </a:lnTo>
                <a:lnTo>
                  <a:pt x="3388" y="2904"/>
                </a:lnTo>
                <a:lnTo>
                  <a:pt x="3388" y="2900"/>
                </a:lnTo>
                <a:lnTo>
                  <a:pt x="3388" y="2898"/>
                </a:lnTo>
                <a:lnTo>
                  <a:pt x="3380" y="2898"/>
                </a:lnTo>
                <a:lnTo>
                  <a:pt x="3376" y="2900"/>
                </a:lnTo>
                <a:lnTo>
                  <a:pt x="3374" y="2902"/>
                </a:lnTo>
                <a:close/>
                <a:moveTo>
                  <a:pt x="1640" y="2906"/>
                </a:moveTo>
                <a:lnTo>
                  <a:pt x="1640" y="2906"/>
                </a:lnTo>
                <a:lnTo>
                  <a:pt x="1644" y="2908"/>
                </a:lnTo>
                <a:lnTo>
                  <a:pt x="1644" y="2906"/>
                </a:lnTo>
                <a:lnTo>
                  <a:pt x="1644" y="2902"/>
                </a:lnTo>
                <a:lnTo>
                  <a:pt x="1640" y="2902"/>
                </a:lnTo>
                <a:lnTo>
                  <a:pt x="1642" y="2904"/>
                </a:lnTo>
                <a:lnTo>
                  <a:pt x="1640" y="2906"/>
                </a:lnTo>
                <a:close/>
                <a:moveTo>
                  <a:pt x="1464" y="2908"/>
                </a:moveTo>
                <a:lnTo>
                  <a:pt x="1464" y="2908"/>
                </a:lnTo>
                <a:lnTo>
                  <a:pt x="1468" y="2908"/>
                </a:lnTo>
                <a:lnTo>
                  <a:pt x="1470" y="2906"/>
                </a:lnTo>
                <a:lnTo>
                  <a:pt x="1470" y="2904"/>
                </a:lnTo>
                <a:lnTo>
                  <a:pt x="1464" y="2904"/>
                </a:lnTo>
                <a:lnTo>
                  <a:pt x="1464" y="2906"/>
                </a:lnTo>
                <a:lnTo>
                  <a:pt x="1464" y="2908"/>
                </a:lnTo>
                <a:close/>
                <a:moveTo>
                  <a:pt x="2306" y="2908"/>
                </a:moveTo>
                <a:lnTo>
                  <a:pt x="2306" y="2908"/>
                </a:lnTo>
                <a:lnTo>
                  <a:pt x="2308" y="2910"/>
                </a:lnTo>
                <a:lnTo>
                  <a:pt x="2310" y="2912"/>
                </a:lnTo>
                <a:lnTo>
                  <a:pt x="2310" y="2910"/>
                </a:lnTo>
                <a:lnTo>
                  <a:pt x="2308" y="2906"/>
                </a:lnTo>
                <a:lnTo>
                  <a:pt x="2306" y="2908"/>
                </a:lnTo>
                <a:close/>
                <a:moveTo>
                  <a:pt x="1892" y="2910"/>
                </a:moveTo>
                <a:lnTo>
                  <a:pt x="1892" y="2910"/>
                </a:lnTo>
                <a:lnTo>
                  <a:pt x="1890" y="2914"/>
                </a:lnTo>
                <a:lnTo>
                  <a:pt x="1890" y="2916"/>
                </a:lnTo>
                <a:lnTo>
                  <a:pt x="1890" y="2920"/>
                </a:lnTo>
                <a:lnTo>
                  <a:pt x="1892" y="2920"/>
                </a:lnTo>
                <a:lnTo>
                  <a:pt x="1894" y="2922"/>
                </a:lnTo>
                <a:lnTo>
                  <a:pt x="1892" y="2926"/>
                </a:lnTo>
                <a:lnTo>
                  <a:pt x="1894" y="2930"/>
                </a:lnTo>
                <a:lnTo>
                  <a:pt x="1896" y="2928"/>
                </a:lnTo>
                <a:lnTo>
                  <a:pt x="1898" y="2926"/>
                </a:lnTo>
                <a:lnTo>
                  <a:pt x="1900" y="2922"/>
                </a:lnTo>
                <a:lnTo>
                  <a:pt x="1904" y="2922"/>
                </a:lnTo>
                <a:lnTo>
                  <a:pt x="1904" y="2918"/>
                </a:lnTo>
                <a:lnTo>
                  <a:pt x="1904" y="2914"/>
                </a:lnTo>
                <a:lnTo>
                  <a:pt x="1906" y="2914"/>
                </a:lnTo>
                <a:lnTo>
                  <a:pt x="1908" y="2916"/>
                </a:lnTo>
                <a:lnTo>
                  <a:pt x="1908" y="2914"/>
                </a:lnTo>
                <a:lnTo>
                  <a:pt x="1906" y="2910"/>
                </a:lnTo>
                <a:lnTo>
                  <a:pt x="1902" y="2908"/>
                </a:lnTo>
                <a:lnTo>
                  <a:pt x="1902" y="2910"/>
                </a:lnTo>
                <a:lnTo>
                  <a:pt x="1898" y="2910"/>
                </a:lnTo>
                <a:lnTo>
                  <a:pt x="1892" y="2910"/>
                </a:lnTo>
                <a:close/>
                <a:moveTo>
                  <a:pt x="3202" y="2910"/>
                </a:moveTo>
                <a:lnTo>
                  <a:pt x="3202" y="2910"/>
                </a:lnTo>
                <a:lnTo>
                  <a:pt x="3204" y="2916"/>
                </a:lnTo>
                <a:lnTo>
                  <a:pt x="3206" y="2920"/>
                </a:lnTo>
                <a:lnTo>
                  <a:pt x="3214" y="2918"/>
                </a:lnTo>
                <a:lnTo>
                  <a:pt x="3216" y="2916"/>
                </a:lnTo>
                <a:lnTo>
                  <a:pt x="3216" y="2914"/>
                </a:lnTo>
                <a:lnTo>
                  <a:pt x="3214" y="2910"/>
                </a:lnTo>
                <a:lnTo>
                  <a:pt x="3212" y="2908"/>
                </a:lnTo>
                <a:lnTo>
                  <a:pt x="3206" y="2908"/>
                </a:lnTo>
                <a:lnTo>
                  <a:pt x="3202" y="2910"/>
                </a:lnTo>
                <a:close/>
                <a:moveTo>
                  <a:pt x="3494" y="2916"/>
                </a:moveTo>
                <a:lnTo>
                  <a:pt x="3494" y="2916"/>
                </a:lnTo>
                <a:lnTo>
                  <a:pt x="3498" y="2916"/>
                </a:lnTo>
                <a:lnTo>
                  <a:pt x="3502" y="2916"/>
                </a:lnTo>
                <a:lnTo>
                  <a:pt x="3504" y="2914"/>
                </a:lnTo>
                <a:lnTo>
                  <a:pt x="3504" y="2910"/>
                </a:lnTo>
                <a:lnTo>
                  <a:pt x="3502" y="2908"/>
                </a:lnTo>
                <a:lnTo>
                  <a:pt x="3498" y="2910"/>
                </a:lnTo>
                <a:lnTo>
                  <a:pt x="3494" y="2916"/>
                </a:lnTo>
                <a:close/>
                <a:moveTo>
                  <a:pt x="1368" y="2910"/>
                </a:moveTo>
                <a:lnTo>
                  <a:pt x="1368" y="2910"/>
                </a:lnTo>
                <a:lnTo>
                  <a:pt x="1370" y="2916"/>
                </a:lnTo>
                <a:lnTo>
                  <a:pt x="1374" y="2918"/>
                </a:lnTo>
                <a:lnTo>
                  <a:pt x="1380" y="2918"/>
                </a:lnTo>
                <a:lnTo>
                  <a:pt x="1386" y="2918"/>
                </a:lnTo>
                <a:lnTo>
                  <a:pt x="1386" y="2914"/>
                </a:lnTo>
                <a:lnTo>
                  <a:pt x="1386" y="2910"/>
                </a:lnTo>
                <a:lnTo>
                  <a:pt x="1376" y="2910"/>
                </a:lnTo>
                <a:lnTo>
                  <a:pt x="1370" y="2910"/>
                </a:lnTo>
                <a:lnTo>
                  <a:pt x="1368" y="2910"/>
                </a:lnTo>
                <a:close/>
                <a:moveTo>
                  <a:pt x="3128" y="2916"/>
                </a:moveTo>
                <a:lnTo>
                  <a:pt x="3128" y="2916"/>
                </a:lnTo>
                <a:lnTo>
                  <a:pt x="3130" y="2920"/>
                </a:lnTo>
                <a:lnTo>
                  <a:pt x="3130" y="2922"/>
                </a:lnTo>
                <a:lnTo>
                  <a:pt x="3132" y="2924"/>
                </a:lnTo>
                <a:lnTo>
                  <a:pt x="3132" y="2928"/>
                </a:lnTo>
                <a:lnTo>
                  <a:pt x="3138" y="2930"/>
                </a:lnTo>
                <a:lnTo>
                  <a:pt x="3144" y="2928"/>
                </a:lnTo>
                <a:lnTo>
                  <a:pt x="3150" y="2926"/>
                </a:lnTo>
                <a:lnTo>
                  <a:pt x="3150" y="2922"/>
                </a:lnTo>
                <a:lnTo>
                  <a:pt x="3150" y="2918"/>
                </a:lnTo>
                <a:lnTo>
                  <a:pt x="3148" y="2916"/>
                </a:lnTo>
                <a:lnTo>
                  <a:pt x="3146" y="2914"/>
                </a:lnTo>
                <a:lnTo>
                  <a:pt x="3144" y="2910"/>
                </a:lnTo>
                <a:lnTo>
                  <a:pt x="3136" y="2912"/>
                </a:lnTo>
                <a:lnTo>
                  <a:pt x="3128" y="2916"/>
                </a:lnTo>
                <a:close/>
                <a:moveTo>
                  <a:pt x="2654" y="2914"/>
                </a:moveTo>
                <a:lnTo>
                  <a:pt x="2654" y="2914"/>
                </a:lnTo>
                <a:lnTo>
                  <a:pt x="2652" y="2918"/>
                </a:lnTo>
                <a:lnTo>
                  <a:pt x="2654" y="2922"/>
                </a:lnTo>
                <a:lnTo>
                  <a:pt x="2656" y="2924"/>
                </a:lnTo>
                <a:lnTo>
                  <a:pt x="2662" y="2924"/>
                </a:lnTo>
                <a:lnTo>
                  <a:pt x="2662" y="2926"/>
                </a:lnTo>
                <a:lnTo>
                  <a:pt x="2660" y="2928"/>
                </a:lnTo>
                <a:lnTo>
                  <a:pt x="2658" y="2928"/>
                </a:lnTo>
                <a:lnTo>
                  <a:pt x="2658" y="2932"/>
                </a:lnTo>
                <a:lnTo>
                  <a:pt x="2662" y="2934"/>
                </a:lnTo>
                <a:lnTo>
                  <a:pt x="2662" y="2930"/>
                </a:lnTo>
                <a:lnTo>
                  <a:pt x="2664" y="2930"/>
                </a:lnTo>
                <a:lnTo>
                  <a:pt x="2664" y="2928"/>
                </a:lnTo>
                <a:lnTo>
                  <a:pt x="2666" y="2928"/>
                </a:lnTo>
                <a:lnTo>
                  <a:pt x="2668" y="2930"/>
                </a:lnTo>
                <a:lnTo>
                  <a:pt x="2666" y="2934"/>
                </a:lnTo>
                <a:lnTo>
                  <a:pt x="2676" y="2934"/>
                </a:lnTo>
                <a:lnTo>
                  <a:pt x="2676" y="2928"/>
                </a:lnTo>
                <a:lnTo>
                  <a:pt x="2674" y="2928"/>
                </a:lnTo>
                <a:lnTo>
                  <a:pt x="2672" y="2928"/>
                </a:lnTo>
                <a:lnTo>
                  <a:pt x="2672" y="2926"/>
                </a:lnTo>
                <a:lnTo>
                  <a:pt x="2672" y="2922"/>
                </a:lnTo>
                <a:lnTo>
                  <a:pt x="2668" y="2916"/>
                </a:lnTo>
                <a:lnTo>
                  <a:pt x="2660" y="2914"/>
                </a:lnTo>
                <a:lnTo>
                  <a:pt x="2658" y="2912"/>
                </a:lnTo>
                <a:lnTo>
                  <a:pt x="2654" y="2914"/>
                </a:lnTo>
                <a:close/>
                <a:moveTo>
                  <a:pt x="3032" y="2930"/>
                </a:moveTo>
                <a:lnTo>
                  <a:pt x="3032" y="2930"/>
                </a:lnTo>
                <a:lnTo>
                  <a:pt x="3038" y="2928"/>
                </a:lnTo>
                <a:lnTo>
                  <a:pt x="3040" y="2924"/>
                </a:lnTo>
                <a:lnTo>
                  <a:pt x="3038" y="2920"/>
                </a:lnTo>
                <a:lnTo>
                  <a:pt x="3036" y="2916"/>
                </a:lnTo>
                <a:lnTo>
                  <a:pt x="3032" y="2914"/>
                </a:lnTo>
                <a:lnTo>
                  <a:pt x="3028" y="2912"/>
                </a:lnTo>
                <a:lnTo>
                  <a:pt x="3024" y="2916"/>
                </a:lnTo>
                <a:lnTo>
                  <a:pt x="3022" y="2922"/>
                </a:lnTo>
                <a:lnTo>
                  <a:pt x="3028" y="2928"/>
                </a:lnTo>
                <a:lnTo>
                  <a:pt x="3030" y="2930"/>
                </a:lnTo>
                <a:lnTo>
                  <a:pt x="3032" y="2930"/>
                </a:lnTo>
                <a:close/>
                <a:moveTo>
                  <a:pt x="3588" y="2932"/>
                </a:moveTo>
                <a:lnTo>
                  <a:pt x="3588" y="2932"/>
                </a:lnTo>
                <a:lnTo>
                  <a:pt x="3594" y="2938"/>
                </a:lnTo>
                <a:lnTo>
                  <a:pt x="3596" y="2942"/>
                </a:lnTo>
                <a:lnTo>
                  <a:pt x="3594" y="2946"/>
                </a:lnTo>
                <a:lnTo>
                  <a:pt x="3586" y="2948"/>
                </a:lnTo>
                <a:lnTo>
                  <a:pt x="3580" y="2952"/>
                </a:lnTo>
                <a:lnTo>
                  <a:pt x="3576" y="2958"/>
                </a:lnTo>
                <a:lnTo>
                  <a:pt x="3572" y="2964"/>
                </a:lnTo>
                <a:lnTo>
                  <a:pt x="3570" y="2964"/>
                </a:lnTo>
                <a:lnTo>
                  <a:pt x="3568" y="2966"/>
                </a:lnTo>
                <a:lnTo>
                  <a:pt x="3566" y="2968"/>
                </a:lnTo>
                <a:lnTo>
                  <a:pt x="3568" y="2970"/>
                </a:lnTo>
                <a:lnTo>
                  <a:pt x="3570" y="2968"/>
                </a:lnTo>
                <a:lnTo>
                  <a:pt x="3570" y="2966"/>
                </a:lnTo>
                <a:lnTo>
                  <a:pt x="3574" y="2968"/>
                </a:lnTo>
                <a:lnTo>
                  <a:pt x="3570" y="2970"/>
                </a:lnTo>
                <a:lnTo>
                  <a:pt x="3568" y="2974"/>
                </a:lnTo>
                <a:lnTo>
                  <a:pt x="3578" y="2980"/>
                </a:lnTo>
                <a:lnTo>
                  <a:pt x="3590" y="2986"/>
                </a:lnTo>
                <a:lnTo>
                  <a:pt x="3596" y="2982"/>
                </a:lnTo>
                <a:lnTo>
                  <a:pt x="3600" y="2978"/>
                </a:lnTo>
                <a:lnTo>
                  <a:pt x="3602" y="2972"/>
                </a:lnTo>
                <a:lnTo>
                  <a:pt x="3602" y="2968"/>
                </a:lnTo>
                <a:lnTo>
                  <a:pt x="3600" y="2966"/>
                </a:lnTo>
                <a:lnTo>
                  <a:pt x="3602" y="2962"/>
                </a:lnTo>
                <a:lnTo>
                  <a:pt x="3602" y="2958"/>
                </a:lnTo>
                <a:lnTo>
                  <a:pt x="3602" y="2950"/>
                </a:lnTo>
                <a:lnTo>
                  <a:pt x="3602" y="2942"/>
                </a:lnTo>
                <a:lnTo>
                  <a:pt x="3604" y="2938"/>
                </a:lnTo>
                <a:lnTo>
                  <a:pt x="3608" y="2938"/>
                </a:lnTo>
                <a:lnTo>
                  <a:pt x="3608" y="2932"/>
                </a:lnTo>
                <a:lnTo>
                  <a:pt x="3606" y="2930"/>
                </a:lnTo>
                <a:lnTo>
                  <a:pt x="3602" y="2930"/>
                </a:lnTo>
                <a:lnTo>
                  <a:pt x="3600" y="2928"/>
                </a:lnTo>
                <a:lnTo>
                  <a:pt x="3602" y="2926"/>
                </a:lnTo>
                <a:lnTo>
                  <a:pt x="3604" y="2924"/>
                </a:lnTo>
                <a:lnTo>
                  <a:pt x="3604" y="2920"/>
                </a:lnTo>
                <a:lnTo>
                  <a:pt x="3602" y="2916"/>
                </a:lnTo>
                <a:lnTo>
                  <a:pt x="3596" y="2918"/>
                </a:lnTo>
                <a:lnTo>
                  <a:pt x="3592" y="2922"/>
                </a:lnTo>
                <a:lnTo>
                  <a:pt x="3588" y="2932"/>
                </a:lnTo>
                <a:close/>
                <a:moveTo>
                  <a:pt x="2898" y="2924"/>
                </a:moveTo>
                <a:lnTo>
                  <a:pt x="2898" y="2924"/>
                </a:lnTo>
                <a:lnTo>
                  <a:pt x="2898" y="2922"/>
                </a:lnTo>
                <a:lnTo>
                  <a:pt x="2896" y="2920"/>
                </a:lnTo>
                <a:lnTo>
                  <a:pt x="2894" y="2920"/>
                </a:lnTo>
                <a:lnTo>
                  <a:pt x="2894" y="2924"/>
                </a:lnTo>
                <a:lnTo>
                  <a:pt x="2898" y="2924"/>
                </a:lnTo>
                <a:close/>
                <a:moveTo>
                  <a:pt x="1858" y="2938"/>
                </a:moveTo>
                <a:lnTo>
                  <a:pt x="1858" y="2938"/>
                </a:lnTo>
                <a:lnTo>
                  <a:pt x="1860" y="2936"/>
                </a:lnTo>
                <a:lnTo>
                  <a:pt x="1862" y="2934"/>
                </a:lnTo>
                <a:lnTo>
                  <a:pt x="1862" y="2928"/>
                </a:lnTo>
                <a:lnTo>
                  <a:pt x="1860" y="2928"/>
                </a:lnTo>
                <a:lnTo>
                  <a:pt x="1860" y="2926"/>
                </a:lnTo>
                <a:lnTo>
                  <a:pt x="1858" y="2926"/>
                </a:lnTo>
                <a:lnTo>
                  <a:pt x="1854" y="2926"/>
                </a:lnTo>
                <a:lnTo>
                  <a:pt x="1852" y="2930"/>
                </a:lnTo>
                <a:lnTo>
                  <a:pt x="1854" y="2934"/>
                </a:lnTo>
                <a:lnTo>
                  <a:pt x="1858" y="2938"/>
                </a:lnTo>
                <a:close/>
                <a:moveTo>
                  <a:pt x="3760" y="2952"/>
                </a:moveTo>
                <a:lnTo>
                  <a:pt x="3760" y="2952"/>
                </a:lnTo>
                <a:lnTo>
                  <a:pt x="3766" y="2952"/>
                </a:lnTo>
                <a:lnTo>
                  <a:pt x="3768" y="2954"/>
                </a:lnTo>
                <a:lnTo>
                  <a:pt x="3768" y="2956"/>
                </a:lnTo>
                <a:lnTo>
                  <a:pt x="3770" y="2956"/>
                </a:lnTo>
                <a:lnTo>
                  <a:pt x="3774" y="2956"/>
                </a:lnTo>
                <a:lnTo>
                  <a:pt x="3776" y="2954"/>
                </a:lnTo>
                <a:lnTo>
                  <a:pt x="3780" y="2954"/>
                </a:lnTo>
                <a:lnTo>
                  <a:pt x="3784" y="2948"/>
                </a:lnTo>
                <a:lnTo>
                  <a:pt x="3782" y="2942"/>
                </a:lnTo>
                <a:lnTo>
                  <a:pt x="3776" y="2940"/>
                </a:lnTo>
                <a:lnTo>
                  <a:pt x="3772" y="2934"/>
                </a:lnTo>
                <a:lnTo>
                  <a:pt x="3770" y="2930"/>
                </a:lnTo>
                <a:lnTo>
                  <a:pt x="3766" y="2926"/>
                </a:lnTo>
                <a:lnTo>
                  <a:pt x="3762" y="2932"/>
                </a:lnTo>
                <a:lnTo>
                  <a:pt x="3760" y="2938"/>
                </a:lnTo>
                <a:lnTo>
                  <a:pt x="3758" y="2946"/>
                </a:lnTo>
                <a:lnTo>
                  <a:pt x="3760" y="2952"/>
                </a:lnTo>
                <a:close/>
                <a:moveTo>
                  <a:pt x="2136" y="2934"/>
                </a:moveTo>
                <a:lnTo>
                  <a:pt x="2136" y="2934"/>
                </a:lnTo>
                <a:lnTo>
                  <a:pt x="2136" y="2936"/>
                </a:lnTo>
                <a:lnTo>
                  <a:pt x="2138" y="2938"/>
                </a:lnTo>
                <a:lnTo>
                  <a:pt x="2138" y="2942"/>
                </a:lnTo>
                <a:lnTo>
                  <a:pt x="2142" y="2940"/>
                </a:lnTo>
                <a:lnTo>
                  <a:pt x="2146" y="2940"/>
                </a:lnTo>
                <a:lnTo>
                  <a:pt x="2144" y="2936"/>
                </a:lnTo>
                <a:lnTo>
                  <a:pt x="2146" y="2934"/>
                </a:lnTo>
                <a:lnTo>
                  <a:pt x="2146" y="2932"/>
                </a:lnTo>
                <a:lnTo>
                  <a:pt x="2146" y="2928"/>
                </a:lnTo>
                <a:lnTo>
                  <a:pt x="2142" y="2928"/>
                </a:lnTo>
                <a:lnTo>
                  <a:pt x="2140" y="2930"/>
                </a:lnTo>
                <a:lnTo>
                  <a:pt x="2136" y="2934"/>
                </a:lnTo>
                <a:close/>
                <a:moveTo>
                  <a:pt x="2064" y="2930"/>
                </a:moveTo>
                <a:lnTo>
                  <a:pt x="2064" y="2930"/>
                </a:lnTo>
                <a:lnTo>
                  <a:pt x="2064" y="2934"/>
                </a:lnTo>
                <a:lnTo>
                  <a:pt x="2064" y="2936"/>
                </a:lnTo>
                <a:lnTo>
                  <a:pt x="2066" y="2938"/>
                </a:lnTo>
                <a:lnTo>
                  <a:pt x="2070" y="2938"/>
                </a:lnTo>
                <a:lnTo>
                  <a:pt x="2070" y="2936"/>
                </a:lnTo>
                <a:lnTo>
                  <a:pt x="2072" y="2932"/>
                </a:lnTo>
                <a:lnTo>
                  <a:pt x="2068" y="2930"/>
                </a:lnTo>
                <a:lnTo>
                  <a:pt x="2066" y="2928"/>
                </a:lnTo>
                <a:lnTo>
                  <a:pt x="2064" y="2930"/>
                </a:lnTo>
                <a:close/>
                <a:moveTo>
                  <a:pt x="2226" y="2932"/>
                </a:moveTo>
                <a:lnTo>
                  <a:pt x="2226" y="2932"/>
                </a:lnTo>
                <a:lnTo>
                  <a:pt x="2228" y="2934"/>
                </a:lnTo>
                <a:lnTo>
                  <a:pt x="2230" y="2934"/>
                </a:lnTo>
                <a:lnTo>
                  <a:pt x="2232" y="2930"/>
                </a:lnTo>
                <a:lnTo>
                  <a:pt x="2226" y="2932"/>
                </a:lnTo>
                <a:close/>
                <a:moveTo>
                  <a:pt x="3528" y="2944"/>
                </a:moveTo>
                <a:lnTo>
                  <a:pt x="3528" y="2944"/>
                </a:lnTo>
                <a:lnTo>
                  <a:pt x="3534" y="2942"/>
                </a:lnTo>
                <a:lnTo>
                  <a:pt x="3536" y="2942"/>
                </a:lnTo>
                <a:lnTo>
                  <a:pt x="3536" y="2936"/>
                </a:lnTo>
                <a:lnTo>
                  <a:pt x="3534" y="2930"/>
                </a:lnTo>
                <a:lnTo>
                  <a:pt x="3530" y="2930"/>
                </a:lnTo>
                <a:lnTo>
                  <a:pt x="3528" y="2934"/>
                </a:lnTo>
                <a:lnTo>
                  <a:pt x="3528" y="2938"/>
                </a:lnTo>
                <a:lnTo>
                  <a:pt x="3528" y="2944"/>
                </a:lnTo>
                <a:close/>
                <a:moveTo>
                  <a:pt x="2358" y="2936"/>
                </a:moveTo>
                <a:lnTo>
                  <a:pt x="2358" y="2936"/>
                </a:lnTo>
                <a:lnTo>
                  <a:pt x="2356" y="2934"/>
                </a:lnTo>
                <a:lnTo>
                  <a:pt x="2352" y="2932"/>
                </a:lnTo>
                <a:lnTo>
                  <a:pt x="2352" y="2936"/>
                </a:lnTo>
                <a:lnTo>
                  <a:pt x="2354" y="2938"/>
                </a:lnTo>
                <a:lnTo>
                  <a:pt x="2356" y="2938"/>
                </a:lnTo>
                <a:lnTo>
                  <a:pt x="2358" y="2936"/>
                </a:lnTo>
                <a:close/>
                <a:moveTo>
                  <a:pt x="1560" y="2940"/>
                </a:moveTo>
                <a:lnTo>
                  <a:pt x="1560" y="2940"/>
                </a:lnTo>
                <a:lnTo>
                  <a:pt x="1560" y="2954"/>
                </a:lnTo>
                <a:lnTo>
                  <a:pt x="1564" y="2956"/>
                </a:lnTo>
                <a:lnTo>
                  <a:pt x="1568" y="2958"/>
                </a:lnTo>
                <a:lnTo>
                  <a:pt x="1576" y="2960"/>
                </a:lnTo>
                <a:lnTo>
                  <a:pt x="1578" y="2954"/>
                </a:lnTo>
                <a:lnTo>
                  <a:pt x="1580" y="2950"/>
                </a:lnTo>
                <a:lnTo>
                  <a:pt x="1580" y="2938"/>
                </a:lnTo>
                <a:lnTo>
                  <a:pt x="1576" y="2936"/>
                </a:lnTo>
                <a:lnTo>
                  <a:pt x="1570" y="2938"/>
                </a:lnTo>
                <a:lnTo>
                  <a:pt x="1560" y="2940"/>
                </a:lnTo>
                <a:close/>
                <a:moveTo>
                  <a:pt x="1630" y="2946"/>
                </a:moveTo>
                <a:lnTo>
                  <a:pt x="1630" y="2946"/>
                </a:lnTo>
                <a:lnTo>
                  <a:pt x="1630" y="2948"/>
                </a:lnTo>
                <a:lnTo>
                  <a:pt x="1632" y="2952"/>
                </a:lnTo>
                <a:lnTo>
                  <a:pt x="1640" y="2952"/>
                </a:lnTo>
                <a:lnTo>
                  <a:pt x="1640" y="2950"/>
                </a:lnTo>
                <a:lnTo>
                  <a:pt x="1642" y="2946"/>
                </a:lnTo>
                <a:lnTo>
                  <a:pt x="1640" y="2944"/>
                </a:lnTo>
                <a:lnTo>
                  <a:pt x="1638" y="2944"/>
                </a:lnTo>
                <a:lnTo>
                  <a:pt x="1632" y="2944"/>
                </a:lnTo>
                <a:lnTo>
                  <a:pt x="1630" y="2944"/>
                </a:lnTo>
                <a:lnTo>
                  <a:pt x="1630" y="2946"/>
                </a:lnTo>
                <a:close/>
                <a:moveTo>
                  <a:pt x="2712" y="2958"/>
                </a:moveTo>
                <a:lnTo>
                  <a:pt x="2712" y="2958"/>
                </a:lnTo>
                <a:lnTo>
                  <a:pt x="2710" y="2948"/>
                </a:lnTo>
                <a:lnTo>
                  <a:pt x="2702" y="2948"/>
                </a:lnTo>
                <a:lnTo>
                  <a:pt x="2698" y="2950"/>
                </a:lnTo>
                <a:lnTo>
                  <a:pt x="2696" y="2954"/>
                </a:lnTo>
                <a:lnTo>
                  <a:pt x="2698" y="2958"/>
                </a:lnTo>
                <a:lnTo>
                  <a:pt x="2700" y="2960"/>
                </a:lnTo>
                <a:lnTo>
                  <a:pt x="2704" y="2962"/>
                </a:lnTo>
                <a:lnTo>
                  <a:pt x="2708" y="2962"/>
                </a:lnTo>
                <a:lnTo>
                  <a:pt x="2712" y="2958"/>
                </a:lnTo>
                <a:close/>
                <a:moveTo>
                  <a:pt x="2456" y="2956"/>
                </a:moveTo>
                <a:lnTo>
                  <a:pt x="2456" y="2956"/>
                </a:lnTo>
                <a:lnTo>
                  <a:pt x="2462" y="2956"/>
                </a:lnTo>
                <a:lnTo>
                  <a:pt x="2460" y="2952"/>
                </a:lnTo>
                <a:lnTo>
                  <a:pt x="2456" y="2950"/>
                </a:lnTo>
                <a:lnTo>
                  <a:pt x="2456" y="2956"/>
                </a:lnTo>
                <a:close/>
                <a:moveTo>
                  <a:pt x="978" y="2958"/>
                </a:moveTo>
                <a:lnTo>
                  <a:pt x="978" y="2958"/>
                </a:lnTo>
                <a:lnTo>
                  <a:pt x="980" y="2960"/>
                </a:lnTo>
                <a:lnTo>
                  <a:pt x="982" y="2960"/>
                </a:lnTo>
                <a:lnTo>
                  <a:pt x="984" y="2960"/>
                </a:lnTo>
                <a:lnTo>
                  <a:pt x="984" y="2958"/>
                </a:lnTo>
                <a:lnTo>
                  <a:pt x="986" y="2958"/>
                </a:lnTo>
                <a:lnTo>
                  <a:pt x="984" y="2954"/>
                </a:lnTo>
                <a:lnTo>
                  <a:pt x="982" y="2952"/>
                </a:lnTo>
                <a:lnTo>
                  <a:pt x="978" y="2954"/>
                </a:lnTo>
                <a:lnTo>
                  <a:pt x="978" y="2958"/>
                </a:lnTo>
                <a:close/>
                <a:moveTo>
                  <a:pt x="1802" y="2954"/>
                </a:moveTo>
                <a:lnTo>
                  <a:pt x="1802" y="2954"/>
                </a:lnTo>
                <a:lnTo>
                  <a:pt x="1804" y="2956"/>
                </a:lnTo>
                <a:lnTo>
                  <a:pt x="1806" y="2956"/>
                </a:lnTo>
                <a:lnTo>
                  <a:pt x="1806" y="2960"/>
                </a:lnTo>
                <a:lnTo>
                  <a:pt x="1810" y="2958"/>
                </a:lnTo>
                <a:lnTo>
                  <a:pt x="1810" y="2956"/>
                </a:lnTo>
                <a:lnTo>
                  <a:pt x="1808" y="2954"/>
                </a:lnTo>
                <a:lnTo>
                  <a:pt x="1806" y="2952"/>
                </a:lnTo>
                <a:lnTo>
                  <a:pt x="1802" y="2954"/>
                </a:lnTo>
                <a:close/>
                <a:moveTo>
                  <a:pt x="3188" y="2954"/>
                </a:moveTo>
                <a:lnTo>
                  <a:pt x="3188" y="2954"/>
                </a:lnTo>
                <a:lnTo>
                  <a:pt x="3188" y="2956"/>
                </a:lnTo>
                <a:lnTo>
                  <a:pt x="3190" y="2958"/>
                </a:lnTo>
                <a:lnTo>
                  <a:pt x="3192" y="2958"/>
                </a:lnTo>
                <a:lnTo>
                  <a:pt x="3194" y="2956"/>
                </a:lnTo>
                <a:lnTo>
                  <a:pt x="3194" y="2952"/>
                </a:lnTo>
                <a:lnTo>
                  <a:pt x="3190" y="2952"/>
                </a:lnTo>
                <a:lnTo>
                  <a:pt x="3188" y="2954"/>
                </a:lnTo>
                <a:close/>
                <a:moveTo>
                  <a:pt x="3716" y="2960"/>
                </a:moveTo>
                <a:lnTo>
                  <a:pt x="3716" y="2960"/>
                </a:lnTo>
                <a:lnTo>
                  <a:pt x="3716" y="2964"/>
                </a:lnTo>
                <a:lnTo>
                  <a:pt x="3716" y="2968"/>
                </a:lnTo>
                <a:lnTo>
                  <a:pt x="3720" y="2968"/>
                </a:lnTo>
                <a:lnTo>
                  <a:pt x="3720" y="2970"/>
                </a:lnTo>
                <a:lnTo>
                  <a:pt x="3722" y="2970"/>
                </a:lnTo>
                <a:lnTo>
                  <a:pt x="3726" y="2970"/>
                </a:lnTo>
                <a:lnTo>
                  <a:pt x="3726" y="2968"/>
                </a:lnTo>
                <a:lnTo>
                  <a:pt x="3728" y="2968"/>
                </a:lnTo>
                <a:lnTo>
                  <a:pt x="3728" y="2962"/>
                </a:lnTo>
                <a:lnTo>
                  <a:pt x="3726" y="2958"/>
                </a:lnTo>
                <a:lnTo>
                  <a:pt x="3722" y="2958"/>
                </a:lnTo>
                <a:lnTo>
                  <a:pt x="3720" y="2960"/>
                </a:lnTo>
                <a:lnTo>
                  <a:pt x="3716" y="2960"/>
                </a:lnTo>
                <a:close/>
                <a:moveTo>
                  <a:pt x="1088" y="2970"/>
                </a:moveTo>
                <a:lnTo>
                  <a:pt x="1088" y="2970"/>
                </a:lnTo>
                <a:lnTo>
                  <a:pt x="1092" y="2972"/>
                </a:lnTo>
                <a:lnTo>
                  <a:pt x="1096" y="2972"/>
                </a:lnTo>
                <a:lnTo>
                  <a:pt x="1096" y="2970"/>
                </a:lnTo>
                <a:lnTo>
                  <a:pt x="1096" y="2966"/>
                </a:lnTo>
                <a:lnTo>
                  <a:pt x="1094" y="2962"/>
                </a:lnTo>
                <a:lnTo>
                  <a:pt x="1090" y="2962"/>
                </a:lnTo>
                <a:lnTo>
                  <a:pt x="1086" y="2962"/>
                </a:lnTo>
                <a:lnTo>
                  <a:pt x="1088" y="2964"/>
                </a:lnTo>
                <a:lnTo>
                  <a:pt x="1088" y="2966"/>
                </a:lnTo>
                <a:lnTo>
                  <a:pt x="1088" y="2968"/>
                </a:lnTo>
                <a:lnTo>
                  <a:pt x="1088" y="2970"/>
                </a:lnTo>
                <a:close/>
                <a:moveTo>
                  <a:pt x="3032" y="2970"/>
                </a:moveTo>
                <a:lnTo>
                  <a:pt x="3032" y="2970"/>
                </a:lnTo>
                <a:lnTo>
                  <a:pt x="3034" y="2968"/>
                </a:lnTo>
                <a:lnTo>
                  <a:pt x="3034" y="2966"/>
                </a:lnTo>
                <a:lnTo>
                  <a:pt x="3032" y="2964"/>
                </a:lnTo>
                <a:lnTo>
                  <a:pt x="3028" y="2962"/>
                </a:lnTo>
                <a:lnTo>
                  <a:pt x="3028" y="2966"/>
                </a:lnTo>
                <a:lnTo>
                  <a:pt x="3030" y="2968"/>
                </a:lnTo>
                <a:lnTo>
                  <a:pt x="3032" y="2970"/>
                </a:lnTo>
                <a:close/>
                <a:moveTo>
                  <a:pt x="3288" y="2970"/>
                </a:moveTo>
                <a:lnTo>
                  <a:pt x="3288" y="2970"/>
                </a:lnTo>
                <a:lnTo>
                  <a:pt x="3292" y="2970"/>
                </a:lnTo>
                <a:lnTo>
                  <a:pt x="3292" y="2968"/>
                </a:lnTo>
                <a:lnTo>
                  <a:pt x="3290" y="2968"/>
                </a:lnTo>
                <a:lnTo>
                  <a:pt x="3290" y="2966"/>
                </a:lnTo>
                <a:lnTo>
                  <a:pt x="3288" y="2970"/>
                </a:lnTo>
                <a:close/>
                <a:moveTo>
                  <a:pt x="3530" y="2970"/>
                </a:moveTo>
                <a:lnTo>
                  <a:pt x="3530" y="2970"/>
                </a:lnTo>
                <a:lnTo>
                  <a:pt x="3534" y="2968"/>
                </a:lnTo>
                <a:lnTo>
                  <a:pt x="3534" y="2966"/>
                </a:lnTo>
                <a:lnTo>
                  <a:pt x="3532" y="2966"/>
                </a:lnTo>
                <a:lnTo>
                  <a:pt x="3530" y="2966"/>
                </a:lnTo>
                <a:lnTo>
                  <a:pt x="3530" y="2970"/>
                </a:lnTo>
                <a:close/>
                <a:moveTo>
                  <a:pt x="2632" y="2978"/>
                </a:moveTo>
                <a:lnTo>
                  <a:pt x="2632" y="2978"/>
                </a:lnTo>
                <a:lnTo>
                  <a:pt x="2636" y="2982"/>
                </a:lnTo>
                <a:lnTo>
                  <a:pt x="2642" y="2984"/>
                </a:lnTo>
                <a:lnTo>
                  <a:pt x="2646" y="2978"/>
                </a:lnTo>
                <a:lnTo>
                  <a:pt x="2646" y="2970"/>
                </a:lnTo>
                <a:lnTo>
                  <a:pt x="2640" y="2968"/>
                </a:lnTo>
                <a:lnTo>
                  <a:pt x="2636" y="2970"/>
                </a:lnTo>
                <a:lnTo>
                  <a:pt x="2632" y="2978"/>
                </a:lnTo>
                <a:close/>
                <a:moveTo>
                  <a:pt x="2370" y="2994"/>
                </a:moveTo>
                <a:lnTo>
                  <a:pt x="2370" y="2994"/>
                </a:lnTo>
                <a:lnTo>
                  <a:pt x="2372" y="2994"/>
                </a:lnTo>
                <a:lnTo>
                  <a:pt x="2374" y="2996"/>
                </a:lnTo>
                <a:lnTo>
                  <a:pt x="2376" y="3000"/>
                </a:lnTo>
                <a:lnTo>
                  <a:pt x="2380" y="2998"/>
                </a:lnTo>
                <a:lnTo>
                  <a:pt x="2382" y="2998"/>
                </a:lnTo>
                <a:lnTo>
                  <a:pt x="2390" y="2996"/>
                </a:lnTo>
                <a:lnTo>
                  <a:pt x="2396" y="2996"/>
                </a:lnTo>
                <a:lnTo>
                  <a:pt x="2400" y="2992"/>
                </a:lnTo>
                <a:lnTo>
                  <a:pt x="2400" y="2990"/>
                </a:lnTo>
                <a:lnTo>
                  <a:pt x="2398" y="2988"/>
                </a:lnTo>
                <a:lnTo>
                  <a:pt x="2398" y="2986"/>
                </a:lnTo>
                <a:lnTo>
                  <a:pt x="2400" y="2984"/>
                </a:lnTo>
                <a:lnTo>
                  <a:pt x="2400" y="2982"/>
                </a:lnTo>
                <a:lnTo>
                  <a:pt x="2392" y="2980"/>
                </a:lnTo>
                <a:lnTo>
                  <a:pt x="2386" y="2978"/>
                </a:lnTo>
                <a:lnTo>
                  <a:pt x="2380" y="2976"/>
                </a:lnTo>
                <a:lnTo>
                  <a:pt x="2372" y="2976"/>
                </a:lnTo>
                <a:lnTo>
                  <a:pt x="2372" y="2980"/>
                </a:lnTo>
                <a:lnTo>
                  <a:pt x="2370" y="2984"/>
                </a:lnTo>
                <a:lnTo>
                  <a:pt x="2368" y="2990"/>
                </a:lnTo>
                <a:lnTo>
                  <a:pt x="2370" y="2994"/>
                </a:lnTo>
                <a:close/>
                <a:moveTo>
                  <a:pt x="3374" y="2982"/>
                </a:moveTo>
                <a:lnTo>
                  <a:pt x="3374" y="2982"/>
                </a:lnTo>
                <a:lnTo>
                  <a:pt x="3376" y="2980"/>
                </a:lnTo>
                <a:lnTo>
                  <a:pt x="3378" y="2978"/>
                </a:lnTo>
                <a:lnTo>
                  <a:pt x="3374" y="2978"/>
                </a:lnTo>
                <a:lnTo>
                  <a:pt x="3374" y="2982"/>
                </a:lnTo>
                <a:close/>
                <a:moveTo>
                  <a:pt x="1778" y="2988"/>
                </a:moveTo>
                <a:lnTo>
                  <a:pt x="1778" y="2988"/>
                </a:lnTo>
                <a:lnTo>
                  <a:pt x="1778" y="2986"/>
                </a:lnTo>
                <a:lnTo>
                  <a:pt x="1780" y="2986"/>
                </a:lnTo>
                <a:lnTo>
                  <a:pt x="1782" y="2986"/>
                </a:lnTo>
                <a:lnTo>
                  <a:pt x="1782" y="2984"/>
                </a:lnTo>
                <a:lnTo>
                  <a:pt x="1782" y="2982"/>
                </a:lnTo>
                <a:lnTo>
                  <a:pt x="1780" y="2982"/>
                </a:lnTo>
                <a:lnTo>
                  <a:pt x="1780" y="2980"/>
                </a:lnTo>
                <a:lnTo>
                  <a:pt x="1778" y="2980"/>
                </a:lnTo>
                <a:lnTo>
                  <a:pt x="1776" y="2984"/>
                </a:lnTo>
                <a:lnTo>
                  <a:pt x="1776" y="2986"/>
                </a:lnTo>
                <a:lnTo>
                  <a:pt x="1778" y="2988"/>
                </a:lnTo>
                <a:close/>
                <a:moveTo>
                  <a:pt x="2696" y="2986"/>
                </a:moveTo>
                <a:lnTo>
                  <a:pt x="2696" y="2986"/>
                </a:lnTo>
                <a:lnTo>
                  <a:pt x="2698" y="2986"/>
                </a:lnTo>
                <a:lnTo>
                  <a:pt x="2700" y="2986"/>
                </a:lnTo>
                <a:lnTo>
                  <a:pt x="2700" y="2988"/>
                </a:lnTo>
                <a:lnTo>
                  <a:pt x="2700" y="2996"/>
                </a:lnTo>
                <a:lnTo>
                  <a:pt x="2700" y="3002"/>
                </a:lnTo>
                <a:lnTo>
                  <a:pt x="2702" y="3014"/>
                </a:lnTo>
                <a:lnTo>
                  <a:pt x="2708" y="3016"/>
                </a:lnTo>
                <a:lnTo>
                  <a:pt x="2712" y="3020"/>
                </a:lnTo>
                <a:lnTo>
                  <a:pt x="2718" y="3030"/>
                </a:lnTo>
                <a:lnTo>
                  <a:pt x="2722" y="3040"/>
                </a:lnTo>
                <a:lnTo>
                  <a:pt x="2726" y="3044"/>
                </a:lnTo>
                <a:lnTo>
                  <a:pt x="2730" y="3048"/>
                </a:lnTo>
                <a:lnTo>
                  <a:pt x="2734" y="3046"/>
                </a:lnTo>
                <a:lnTo>
                  <a:pt x="2738" y="3046"/>
                </a:lnTo>
                <a:lnTo>
                  <a:pt x="2742" y="3046"/>
                </a:lnTo>
                <a:lnTo>
                  <a:pt x="2744" y="3042"/>
                </a:lnTo>
                <a:lnTo>
                  <a:pt x="2748" y="3046"/>
                </a:lnTo>
                <a:lnTo>
                  <a:pt x="2752" y="3046"/>
                </a:lnTo>
                <a:lnTo>
                  <a:pt x="2758" y="3042"/>
                </a:lnTo>
                <a:lnTo>
                  <a:pt x="2762" y="3038"/>
                </a:lnTo>
                <a:lnTo>
                  <a:pt x="2766" y="3032"/>
                </a:lnTo>
                <a:lnTo>
                  <a:pt x="2760" y="3020"/>
                </a:lnTo>
                <a:lnTo>
                  <a:pt x="2760" y="3014"/>
                </a:lnTo>
                <a:lnTo>
                  <a:pt x="2760" y="3010"/>
                </a:lnTo>
                <a:lnTo>
                  <a:pt x="2754" y="3004"/>
                </a:lnTo>
                <a:lnTo>
                  <a:pt x="2746" y="2998"/>
                </a:lnTo>
                <a:lnTo>
                  <a:pt x="2744" y="2996"/>
                </a:lnTo>
                <a:lnTo>
                  <a:pt x="2742" y="2992"/>
                </a:lnTo>
                <a:lnTo>
                  <a:pt x="2738" y="2988"/>
                </a:lnTo>
                <a:lnTo>
                  <a:pt x="2736" y="2986"/>
                </a:lnTo>
                <a:lnTo>
                  <a:pt x="2732" y="2982"/>
                </a:lnTo>
                <a:lnTo>
                  <a:pt x="2730" y="2980"/>
                </a:lnTo>
                <a:lnTo>
                  <a:pt x="2726" y="2982"/>
                </a:lnTo>
                <a:lnTo>
                  <a:pt x="2722" y="2982"/>
                </a:lnTo>
                <a:lnTo>
                  <a:pt x="2712" y="2982"/>
                </a:lnTo>
                <a:lnTo>
                  <a:pt x="2704" y="2980"/>
                </a:lnTo>
                <a:lnTo>
                  <a:pt x="2700" y="2982"/>
                </a:lnTo>
                <a:lnTo>
                  <a:pt x="2696" y="2986"/>
                </a:lnTo>
                <a:close/>
                <a:moveTo>
                  <a:pt x="1250" y="2988"/>
                </a:moveTo>
                <a:lnTo>
                  <a:pt x="1250" y="2988"/>
                </a:lnTo>
                <a:lnTo>
                  <a:pt x="1250" y="2992"/>
                </a:lnTo>
                <a:lnTo>
                  <a:pt x="1250" y="2994"/>
                </a:lnTo>
                <a:lnTo>
                  <a:pt x="1254" y="2994"/>
                </a:lnTo>
                <a:lnTo>
                  <a:pt x="1256" y="2992"/>
                </a:lnTo>
                <a:lnTo>
                  <a:pt x="1258" y="2988"/>
                </a:lnTo>
                <a:lnTo>
                  <a:pt x="1254" y="2986"/>
                </a:lnTo>
                <a:lnTo>
                  <a:pt x="1250" y="2988"/>
                </a:lnTo>
                <a:close/>
                <a:moveTo>
                  <a:pt x="1744" y="2992"/>
                </a:moveTo>
                <a:lnTo>
                  <a:pt x="1744" y="2992"/>
                </a:lnTo>
                <a:lnTo>
                  <a:pt x="1746" y="2992"/>
                </a:lnTo>
                <a:lnTo>
                  <a:pt x="1748" y="2992"/>
                </a:lnTo>
                <a:lnTo>
                  <a:pt x="1746" y="2990"/>
                </a:lnTo>
                <a:lnTo>
                  <a:pt x="1744" y="2988"/>
                </a:lnTo>
                <a:lnTo>
                  <a:pt x="1744" y="2992"/>
                </a:lnTo>
                <a:close/>
                <a:moveTo>
                  <a:pt x="3130" y="2998"/>
                </a:moveTo>
                <a:lnTo>
                  <a:pt x="3130" y="2998"/>
                </a:lnTo>
                <a:lnTo>
                  <a:pt x="3132" y="2998"/>
                </a:lnTo>
                <a:lnTo>
                  <a:pt x="3134" y="2994"/>
                </a:lnTo>
                <a:lnTo>
                  <a:pt x="3128" y="2994"/>
                </a:lnTo>
                <a:lnTo>
                  <a:pt x="3128" y="2996"/>
                </a:lnTo>
                <a:lnTo>
                  <a:pt x="3130" y="2998"/>
                </a:lnTo>
                <a:close/>
                <a:moveTo>
                  <a:pt x="2404" y="2998"/>
                </a:moveTo>
                <a:lnTo>
                  <a:pt x="2404" y="2998"/>
                </a:lnTo>
                <a:lnTo>
                  <a:pt x="2408" y="2998"/>
                </a:lnTo>
                <a:lnTo>
                  <a:pt x="2408" y="3000"/>
                </a:lnTo>
                <a:lnTo>
                  <a:pt x="2410" y="3002"/>
                </a:lnTo>
                <a:lnTo>
                  <a:pt x="2414" y="3004"/>
                </a:lnTo>
                <a:lnTo>
                  <a:pt x="2416" y="3004"/>
                </a:lnTo>
                <a:lnTo>
                  <a:pt x="2416" y="3000"/>
                </a:lnTo>
                <a:lnTo>
                  <a:pt x="2418" y="2996"/>
                </a:lnTo>
                <a:lnTo>
                  <a:pt x="2412" y="2994"/>
                </a:lnTo>
                <a:lnTo>
                  <a:pt x="2406" y="2994"/>
                </a:lnTo>
                <a:lnTo>
                  <a:pt x="2406" y="2996"/>
                </a:lnTo>
                <a:lnTo>
                  <a:pt x="2404" y="2998"/>
                </a:lnTo>
                <a:close/>
                <a:moveTo>
                  <a:pt x="3104" y="2998"/>
                </a:moveTo>
                <a:lnTo>
                  <a:pt x="3104" y="2998"/>
                </a:lnTo>
                <a:lnTo>
                  <a:pt x="3104" y="2996"/>
                </a:lnTo>
                <a:lnTo>
                  <a:pt x="3100" y="2994"/>
                </a:lnTo>
                <a:lnTo>
                  <a:pt x="3102" y="2998"/>
                </a:lnTo>
                <a:lnTo>
                  <a:pt x="3104" y="2998"/>
                </a:lnTo>
                <a:close/>
                <a:moveTo>
                  <a:pt x="1488" y="2998"/>
                </a:moveTo>
                <a:lnTo>
                  <a:pt x="1488" y="2998"/>
                </a:lnTo>
                <a:lnTo>
                  <a:pt x="1486" y="3004"/>
                </a:lnTo>
                <a:lnTo>
                  <a:pt x="1486" y="3008"/>
                </a:lnTo>
                <a:lnTo>
                  <a:pt x="1488" y="3010"/>
                </a:lnTo>
                <a:lnTo>
                  <a:pt x="1494" y="3010"/>
                </a:lnTo>
                <a:lnTo>
                  <a:pt x="1498" y="3008"/>
                </a:lnTo>
                <a:lnTo>
                  <a:pt x="1500" y="3002"/>
                </a:lnTo>
                <a:lnTo>
                  <a:pt x="1498" y="3002"/>
                </a:lnTo>
                <a:lnTo>
                  <a:pt x="1496" y="3000"/>
                </a:lnTo>
                <a:lnTo>
                  <a:pt x="1494" y="2996"/>
                </a:lnTo>
                <a:lnTo>
                  <a:pt x="1494" y="2998"/>
                </a:lnTo>
                <a:lnTo>
                  <a:pt x="1492" y="3000"/>
                </a:lnTo>
                <a:lnTo>
                  <a:pt x="1488" y="2998"/>
                </a:lnTo>
                <a:close/>
                <a:moveTo>
                  <a:pt x="2548" y="3006"/>
                </a:moveTo>
                <a:lnTo>
                  <a:pt x="2548" y="3006"/>
                </a:lnTo>
                <a:lnTo>
                  <a:pt x="2546" y="3002"/>
                </a:lnTo>
                <a:lnTo>
                  <a:pt x="2544" y="3002"/>
                </a:lnTo>
                <a:lnTo>
                  <a:pt x="2546" y="3004"/>
                </a:lnTo>
                <a:lnTo>
                  <a:pt x="2548" y="3006"/>
                </a:lnTo>
                <a:close/>
                <a:moveTo>
                  <a:pt x="2584" y="3018"/>
                </a:moveTo>
                <a:lnTo>
                  <a:pt x="2584" y="3018"/>
                </a:lnTo>
                <a:lnTo>
                  <a:pt x="2586" y="3018"/>
                </a:lnTo>
                <a:lnTo>
                  <a:pt x="2590" y="3020"/>
                </a:lnTo>
                <a:lnTo>
                  <a:pt x="2590" y="3018"/>
                </a:lnTo>
                <a:lnTo>
                  <a:pt x="2594" y="3018"/>
                </a:lnTo>
                <a:lnTo>
                  <a:pt x="2594" y="3014"/>
                </a:lnTo>
                <a:lnTo>
                  <a:pt x="2594" y="3010"/>
                </a:lnTo>
                <a:lnTo>
                  <a:pt x="2590" y="3008"/>
                </a:lnTo>
                <a:lnTo>
                  <a:pt x="2588" y="3008"/>
                </a:lnTo>
                <a:lnTo>
                  <a:pt x="2586" y="3010"/>
                </a:lnTo>
                <a:lnTo>
                  <a:pt x="2584" y="3014"/>
                </a:lnTo>
                <a:lnTo>
                  <a:pt x="2584" y="3018"/>
                </a:lnTo>
                <a:close/>
                <a:moveTo>
                  <a:pt x="3220" y="3012"/>
                </a:moveTo>
                <a:lnTo>
                  <a:pt x="3220" y="3012"/>
                </a:lnTo>
                <a:lnTo>
                  <a:pt x="3220" y="3016"/>
                </a:lnTo>
                <a:lnTo>
                  <a:pt x="3222" y="3020"/>
                </a:lnTo>
                <a:lnTo>
                  <a:pt x="3224" y="3026"/>
                </a:lnTo>
                <a:lnTo>
                  <a:pt x="3228" y="3026"/>
                </a:lnTo>
                <a:lnTo>
                  <a:pt x="3230" y="3026"/>
                </a:lnTo>
                <a:lnTo>
                  <a:pt x="3234" y="3028"/>
                </a:lnTo>
                <a:lnTo>
                  <a:pt x="3238" y="3028"/>
                </a:lnTo>
                <a:lnTo>
                  <a:pt x="3240" y="3024"/>
                </a:lnTo>
                <a:lnTo>
                  <a:pt x="3240" y="3018"/>
                </a:lnTo>
                <a:lnTo>
                  <a:pt x="3236" y="3008"/>
                </a:lnTo>
                <a:lnTo>
                  <a:pt x="3228" y="3010"/>
                </a:lnTo>
                <a:lnTo>
                  <a:pt x="3220" y="3012"/>
                </a:lnTo>
                <a:close/>
                <a:moveTo>
                  <a:pt x="1356" y="3010"/>
                </a:moveTo>
                <a:lnTo>
                  <a:pt x="1356" y="3010"/>
                </a:lnTo>
                <a:lnTo>
                  <a:pt x="1348" y="3010"/>
                </a:lnTo>
                <a:lnTo>
                  <a:pt x="1344" y="3014"/>
                </a:lnTo>
                <a:lnTo>
                  <a:pt x="1346" y="3018"/>
                </a:lnTo>
                <a:lnTo>
                  <a:pt x="1348" y="3022"/>
                </a:lnTo>
                <a:lnTo>
                  <a:pt x="1350" y="3024"/>
                </a:lnTo>
                <a:lnTo>
                  <a:pt x="1354" y="3022"/>
                </a:lnTo>
                <a:lnTo>
                  <a:pt x="1356" y="3022"/>
                </a:lnTo>
                <a:lnTo>
                  <a:pt x="1358" y="3018"/>
                </a:lnTo>
                <a:lnTo>
                  <a:pt x="1358" y="3014"/>
                </a:lnTo>
                <a:lnTo>
                  <a:pt x="1354" y="3016"/>
                </a:lnTo>
                <a:lnTo>
                  <a:pt x="1350" y="3016"/>
                </a:lnTo>
                <a:lnTo>
                  <a:pt x="1350" y="3014"/>
                </a:lnTo>
                <a:lnTo>
                  <a:pt x="1356" y="3014"/>
                </a:lnTo>
                <a:lnTo>
                  <a:pt x="1356" y="3010"/>
                </a:lnTo>
                <a:close/>
                <a:moveTo>
                  <a:pt x="1504" y="3012"/>
                </a:moveTo>
                <a:lnTo>
                  <a:pt x="1504" y="3012"/>
                </a:lnTo>
                <a:lnTo>
                  <a:pt x="1504" y="3018"/>
                </a:lnTo>
                <a:lnTo>
                  <a:pt x="1506" y="3022"/>
                </a:lnTo>
                <a:lnTo>
                  <a:pt x="1510" y="3022"/>
                </a:lnTo>
                <a:lnTo>
                  <a:pt x="1514" y="3020"/>
                </a:lnTo>
                <a:lnTo>
                  <a:pt x="1514" y="3018"/>
                </a:lnTo>
                <a:lnTo>
                  <a:pt x="1516" y="3016"/>
                </a:lnTo>
                <a:lnTo>
                  <a:pt x="1506" y="3010"/>
                </a:lnTo>
                <a:lnTo>
                  <a:pt x="1506" y="3012"/>
                </a:lnTo>
                <a:lnTo>
                  <a:pt x="1504" y="3012"/>
                </a:lnTo>
                <a:close/>
                <a:moveTo>
                  <a:pt x="1314" y="3014"/>
                </a:moveTo>
                <a:lnTo>
                  <a:pt x="1314" y="3014"/>
                </a:lnTo>
                <a:lnTo>
                  <a:pt x="1312" y="3018"/>
                </a:lnTo>
                <a:lnTo>
                  <a:pt x="1310" y="3018"/>
                </a:lnTo>
                <a:lnTo>
                  <a:pt x="1310" y="3026"/>
                </a:lnTo>
                <a:lnTo>
                  <a:pt x="1310" y="3034"/>
                </a:lnTo>
                <a:lnTo>
                  <a:pt x="1312" y="3034"/>
                </a:lnTo>
                <a:lnTo>
                  <a:pt x="1314" y="3034"/>
                </a:lnTo>
                <a:lnTo>
                  <a:pt x="1316" y="3036"/>
                </a:lnTo>
                <a:lnTo>
                  <a:pt x="1318" y="3036"/>
                </a:lnTo>
                <a:lnTo>
                  <a:pt x="1324" y="3030"/>
                </a:lnTo>
                <a:lnTo>
                  <a:pt x="1326" y="3028"/>
                </a:lnTo>
                <a:lnTo>
                  <a:pt x="1326" y="3022"/>
                </a:lnTo>
                <a:lnTo>
                  <a:pt x="1324" y="3024"/>
                </a:lnTo>
                <a:lnTo>
                  <a:pt x="1322" y="3022"/>
                </a:lnTo>
                <a:lnTo>
                  <a:pt x="1324" y="3020"/>
                </a:lnTo>
                <a:lnTo>
                  <a:pt x="1322" y="3016"/>
                </a:lnTo>
                <a:lnTo>
                  <a:pt x="1318" y="3014"/>
                </a:lnTo>
                <a:lnTo>
                  <a:pt x="1314" y="3014"/>
                </a:lnTo>
                <a:close/>
                <a:moveTo>
                  <a:pt x="2366" y="3022"/>
                </a:moveTo>
                <a:lnTo>
                  <a:pt x="2366" y="3022"/>
                </a:lnTo>
                <a:lnTo>
                  <a:pt x="2368" y="3018"/>
                </a:lnTo>
                <a:lnTo>
                  <a:pt x="2362" y="3016"/>
                </a:lnTo>
                <a:lnTo>
                  <a:pt x="2364" y="3014"/>
                </a:lnTo>
                <a:lnTo>
                  <a:pt x="2362" y="3014"/>
                </a:lnTo>
                <a:lnTo>
                  <a:pt x="2364" y="3018"/>
                </a:lnTo>
                <a:lnTo>
                  <a:pt x="2366" y="3022"/>
                </a:lnTo>
                <a:close/>
                <a:moveTo>
                  <a:pt x="2570" y="3020"/>
                </a:moveTo>
                <a:lnTo>
                  <a:pt x="2570" y="3020"/>
                </a:lnTo>
                <a:lnTo>
                  <a:pt x="2574" y="3022"/>
                </a:lnTo>
                <a:lnTo>
                  <a:pt x="2576" y="3022"/>
                </a:lnTo>
                <a:lnTo>
                  <a:pt x="2578" y="3020"/>
                </a:lnTo>
                <a:lnTo>
                  <a:pt x="2578" y="3018"/>
                </a:lnTo>
                <a:lnTo>
                  <a:pt x="2576" y="3018"/>
                </a:lnTo>
                <a:lnTo>
                  <a:pt x="2574" y="3018"/>
                </a:lnTo>
                <a:lnTo>
                  <a:pt x="2570" y="3020"/>
                </a:lnTo>
                <a:close/>
                <a:moveTo>
                  <a:pt x="1126" y="3028"/>
                </a:moveTo>
                <a:lnTo>
                  <a:pt x="1126" y="3028"/>
                </a:lnTo>
                <a:lnTo>
                  <a:pt x="1128" y="3030"/>
                </a:lnTo>
                <a:lnTo>
                  <a:pt x="1132" y="3030"/>
                </a:lnTo>
                <a:lnTo>
                  <a:pt x="1132" y="3022"/>
                </a:lnTo>
                <a:lnTo>
                  <a:pt x="1126" y="3022"/>
                </a:lnTo>
                <a:lnTo>
                  <a:pt x="1126" y="3024"/>
                </a:lnTo>
                <a:lnTo>
                  <a:pt x="1126" y="3028"/>
                </a:lnTo>
                <a:close/>
                <a:moveTo>
                  <a:pt x="2572" y="3026"/>
                </a:moveTo>
                <a:lnTo>
                  <a:pt x="2572" y="3026"/>
                </a:lnTo>
                <a:lnTo>
                  <a:pt x="2578" y="3026"/>
                </a:lnTo>
                <a:lnTo>
                  <a:pt x="2580" y="3026"/>
                </a:lnTo>
                <a:lnTo>
                  <a:pt x="2580" y="3022"/>
                </a:lnTo>
                <a:lnTo>
                  <a:pt x="2572" y="3022"/>
                </a:lnTo>
                <a:lnTo>
                  <a:pt x="2572" y="3026"/>
                </a:lnTo>
                <a:close/>
                <a:moveTo>
                  <a:pt x="1546" y="3028"/>
                </a:moveTo>
                <a:lnTo>
                  <a:pt x="1546" y="3028"/>
                </a:lnTo>
                <a:lnTo>
                  <a:pt x="1548" y="3030"/>
                </a:lnTo>
                <a:lnTo>
                  <a:pt x="1550" y="3030"/>
                </a:lnTo>
                <a:lnTo>
                  <a:pt x="1556" y="3030"/>
                </a:lnTo>
                <a:lnTo>
                  <a:pt x="1556" y="3026"/>
                </a:lnTo>
                <a:lnTo>
                  <a:pt x="1558" y="3024"/>
                </a:lnTo>
                <a:lnTo>
                  <a:pt x="1554" y="3024"/>
                </a:lnTo>
                <a:lnTo>
                  <a:pt x="1550" y="3024"/>
                </a:lnTo>
                <a:lnTo>
                  <a:pt x="1548" y="3026"/>
                </a:lnTo>
                <a:lnTo>
                  <a:pt x="1546" y="3028"/>
                </a:lnTo>
                <a:close/>
                <a:moveTo>
                  <a:pt x="2280" y="3036"/>
                </a:moveTo>
                <a:lnTo>
                  <a:pt x="2280" y="3036"/>
                </a:lnTo>
                <a:lnTo>
                  <a:pt x="2282" y="3038"/>
                </a:lnTo>
                <a:lnTo>
                  <a:pt x="2288" y="3040"/>
                </a:lnTo>
                <a:lnTo>
                  <a:pt x="2290" y="3036"/>
                </a:lnTo>
                <a:lnTo>
                  <a:pt x="2290" y="3032"/>
                </a:lnTo>
                <a:lnTo>
                  <a:pt x="2288" y="3026"/>
                </a:lnTo>
                <a:lnTo>
                  <a:pt x="2284" y="3026"/>
                </a:lnTo>
                <a:lnTo>
                  <a:pt x="2280" y="3026"/>
                </a:lnTo>
                <a:lnTo>
                  <a:pt x="2278" y="3030"/>
                </a:lnTo>
                <a:lnTo>
                  <a:pt x="2280" y="3036"/>
                </a:lnTo>
                <a:close/>
                <a:moveTo>
                  <a:pt x="1748" y="3034"/>
                </a:moveTo>
                <a:lnTo>
                  <a:pt x="1748" y="3034"/>
                </a:lnTo>
                <a:lnTo>
                  <a:pt x="1752" y="3034"/>
                </a:lnTo>
                <a:lnTo>
                  <a:pt x="1752" y="3030"/>
                </a:lnTo>
                <a:lnTo>
                  <a:pt x="1750" y="3030"/>
                </a:lnTo>
                <a:lnTo>
                  <a:pt x="1750" y="3028"/>
                </a:lnTo>
                <a:lnTo>
                  <a:pt x="1748" y="3030"/>
                </a:lnTo>
                <a:lnTo>
                  <a:pt x="1748" y="3034"/>
                </a:lnTo>
                <a:close/>
                <a:moveTo>
                  <a:pt x="3168" y="3036"/>
                </a:moveTo>
                <a:lnTo>
                  <a:pt x="3168" y="3036"/>
                </a:lnTo>
                <a:lnTo>
                  <a:pt x="3172" y="3036"/>
                </a:lnTo>
                <a:lnTo>
                  <a:pt x="3172" y="3032"/>
                </a:lnTo>
                <a:lnTo>
                  <a:pt x="3168" y="3032"/>
                </a:lnTo>
                <a:lnTo>
                  <a:pt x="3168" y="3036"/>
                </a:lnTo>
                <a:close/>
                <a:moveTo>
                  <a:pt x="2800" y="3038"/>
                </a:moveTo>
                <a:lnTo>
                  <a:pt x="2800" y="3038"/>
                </a:lnTo>
                <a:lnTo>
                  <a:pt x="2800" y="3042"/>
                </a:lnTo>
                <a:lnTo>
                  <a:pt x="2800" y="3048"/>
                </a:lnTo>
                <a:lnTo>
                  <a:pt x="2806" y="3050"/>
                </a:lnTo>
                <a:lnTo>
                  <a:pt x="2808" y="3056"/>
                </a:lnTo>
                <a:lnTo>
                  <a:pt x="2814" y="3052"/>
                </a:lnTo>
                <a:lnTo>
                  <a:pt x="2816" y="3046"/>
                </a:lnTo>
                <a:lnTo>
                  <a:pt x="2818" y="3040"/>
                </a:lnTo>
                <a:lnTo>
                  <a:pt x="2814" y="3034"/>
                </a:lnTo>
                <a:lnTo>
                  <a:pt x="2806" y="3034"/>
                </a:lnTo>
                <a:lnTo>
                  <a:pt x="2800" y="3038"/>
                </a:lnTo>
                <a:close/>
                <a:moveTo>
                  <a:pt x="3262" y="3038"/>
                </a:moveTo>
                <a:lnTo>
                  <a:pt x="3262" y="3038"/>
                </a:lnTo>
                <a:lnTo>
                  <a:pt x="3262" y="3036"/>
                </a:lnTo>
                <a:lnTo>
                  <a:pt x="3262" y="3034"/>
                </a:lnTo>
                <a:lnTo>
                  <a:pt x="3260" y="3034"/>
                </a:lnTo>
                <a:lnTo>
                  <a:pt x="3260" y="3036"/>
                </a:lnTo>
                <a:lnTo>
                  <a:pt x="3260" y="3038"/>
                </a:lnTo>
                <a:lnTo>
                  <a:pt x="3262" y="3038"/>
                </a:lnTo>
                <a:close/>
                <a:moveTo>
                  <a:pt x="2120" y="3038"/>
                </a:moveTo>
                <a:lnTo>
                  <a:pt x="2120" y="3038"/>
                </a:lnTo>
                <a:lnTo>
                  <a:pt x="2120" y="3034"/>
                </a:lnTo>
                <a:lnTo>
                  <a:pt x="2116" y="3034"/>
                </a:lnTo>
                <a:lnTo>
                  <a:pt x="2118" y="3038"/>
                </a:lnTo>
                <a:lnTo>
                  <a:pt x="2120" y="3038"/>
                </a:lnTo>
                <a:close/>
                <a:moveTo>
                  <a:pt x="2346" y="3040"/>
                </a:moveTo>
                <a:lnTo>
                  <a:pt x="2346" y="3040"/>
                </a:lnTo>
                <a:lnTo>
                  <a:pt x="2346" y="3042"/>
                </a:lnTo>
                <a:lnTo>
                  <a:pt x="2348" y="3042"/>
                </a:lnTo>
                <a:lnTo>
                  <a:pt x="2350" y="3042"/>
                </a:lnTo>
                <a:lnTo>
                  <a:pt x="2352" y="3040"/>
                </a:lnTo>
                <a:lnTo>
                  <a:pt x="2354" y="3042"/>
                </a:lnTo>
                <a:lnTo>
                  <a:pt x="2354" y="3036"/>
                </a:lnTo>
                <a:lnTo>
                  <a:pt x="2350" y="3034"/>
                </a:lnTo>
                <a:lnTo>
                  <a:pt x="2346" y="3036"/>
                </a:lnTo>
                <a:lnTo>
                  <a:pt x="2346" y="3040"/>
                </a:lnTo>
                <a:close/>
                <a:moveTo>
                  <a:pt x="3586" y="3046"/>
                </a:moveTo>
                <a:lnTo>
                  <a:pt x="3586" y="3046"/>
                </a:lnTo>
                <a:lnTo>
                  <a:pt x="3590" y="3048"/>
                </a:lnTo>
                <a:lnTo>
                  <a:pt x="3592" y="3050"/>
                </a:lnTo>
                <a:lnTo>
                  <a:pt x="3594" y="3048"/>
                </a:lnTo>
                <a:lnTo>
                  <a:pt x="3594" y="3044"/>
                </a:lnTo>
                <a:lnTo>
                  <a:pt x="3592" y="3042"/>
                </a:lnTo>
                <a:lnTo>
                  <a:pt x="3586" y="3042"/>
                </a:lnTo>
                <a:lnTo>
                  <a:pt x="3586" y="3044"/>
                </a:lnTo>
                <a:lnTo>
                  <a:pt x="3586" y="3046"/>
                </a:lnTo>
                <a:close/>
                <a:moveTo>
                  <a:pt x="3458" y="3052"/>
                </a:moveTo>
                <a:lnTo>
                  <a:pt x="3458" y="3052"/>
                </a:lnTo>
                <a:lnTo>
                  <a:pt x="3464" y="3052"/>
                </a:lnTo>
                <a:lnTo>
                  <a:pt x="3462" y="3048"/>
                </a:lnTo>
                <a:lnTo>
                  <a:pt x="3460" y="3044"/>
                </a:lnTo>
                <a:lnTo>
                  <a:pt x="3460" y="3048"/>
                </a:lnTo>
                <a:lnTo>
                  <a:pt x="3458" y="3052"/>
                </a:lnTo>
                <a:close/>
                <a:moveTo>
                  <a:pt x="1512" y="3046"/>
                </a:moveTo>
                <a:lnTo>
                  <a:pt x="1512" y="3046"/>
                </a:lnTo>
                <a:lnTo>
                  <a:pt x="1506" y="3046"/>
                </a:lnTo>
                <a:lnTo>
                  <a:pt x="1500" y="3048"/>
                </a:lnTo>
                <a:lnTo>
                  <a:pt x="1500" y="3052"/>
                </a:lnTo>
                <a:lnTo>
                  <a:pt x="1500" y="3054"/>
                </a:lnTo>
                <a:lnTo>
                  <a:pt x="1504" y="3052"/>
                </a:lnTo>
                <a:lnTo>
                  <a:pt x="1504" y="3056"/>
                </a:lnTo>
                <a:lnTo>
                  <a:pt x="1506" y="3058"/>
                </a:lnTo>
                <a:lnTo>
                  <a:pt x="1510" y="3060"/>
                </a:lnTo>
                <a:lnTo>
                  <a:pt x="1512" y="3062"/>
                </a:lnTo>
                <a:lnTo>
                  <a:pt x="1512" y="3060"/>
                </a:lnTo>
                <a:lnTo>
                  <a:pt x="1512" y="3058"/>
                </a:lnTo>
                <a:lnTo>
                  <a:pt x="1514" y="3058"/>
                </a:lnTo>
                <a:lnTo>
                  <a:pt x="1514" y="3060"/>
                </a:lnTo>
                <a:lnTo>
                  <a:pt x="1516" y="3062"/>
                </a:lnTo>
                <a:lnTo>
                  <a:pt x="1518" y="3058"/>
                </a:lnTo>
                <a:lnTo>
                  <a:pt x="1516" y="3054"/>
                </a:lnTo>
                <a:lnTo>
                  <a:pt x="1514" y="3050"/>
                </a:lnTo>
                <a:lnTo>
                  <a:pt x="1512" y="3046"/>
                </a:lnTo>
                <a:close/>
                <a:moveTo>
                  <a:pt x="2712" y="3046"/>
                </a:moveTo>
                <a:lnTo>
                  <a:pt x="2712" y="3046"/>
                </a:lnTo>
                <a:lnTo>
                  <a:pt x="2714" y="3052"/>
                </a:lnTo>
                <a:lnTo>
                  <a:pt x="2716" y="3054"/>
                </a:lnTo>
                <a:lnTo>
                  <a:pt x="2718" y="3052"/>
                </a:lnTo>
                <a:lnTo>
                  <a:pt x="2718" y="3050"/>
                </a:lnTo>
                <a:lnTo>
                  <a:pt x="2720" y="3050"/>
                </a:lnTo>
                <a:lnTo>
                  <a:pt x="2720" y="3048"/>
                </a:lnTo>
                <a:lnTo>
                  <a:pt x="2718" y="3046"/>
                </a:lnTo>
                <a:lnTo>
                  <a:pt x="2716" y="3046"/>
                </a:lnTo>
                <a:lnTo>
                  <a:pt x="2712" y="3046"/>
                </a:lnTo>
                <a:close/>
                <a:moveTo>
                  <a:pt x="2256" y="3050"/>
                </a:moveTo>
                <a:lnTo>
                  <a:pt x="2256" y="3050"/>
                </a:lnTo>
                <a:lnTo>
                  <a:pt x="2258" y="3054"/>
                </a:lnTo>
                <a:lnTo>
                  <a:pt x="2260" y="3054"/>
                </a:lnTo>
                <a:lnTo>
                  <a:pt x="2264" y="3054"/>
                </a:lnTo>
                <a:lnTo>
                  <a:pt x="2266" y="3050"/>
                </a:lnTo>
                <a:lnTo>
                  <a:pt x="2264" y="3048"/>
                </a:lnTo>
                <a:lnTo>
                  <a:pt x="2260" y="3048"/>
                </a:lnTo>
                <a:lnTo>
                  <a:pt x="2256" y="3050"/>
                </a:lnTo>
                <a:close/>
                <a:moveTo>
                  <a:pt x="2450" y="3060"/>
                </a:moveTo>
                <a:lnTo>
                  <a:pt x="2450" y="3060"/>
                </a:lnTo>
                <a:lnTo>
                  <a:pt x="2456" y="3060"/>
                </a:lnTo>
                <a:lnTo>
                  <a:pt x="2456" y="3058"/>
                </a:lnTo>
                <a:lnTo>
                  <a:pt x="2456" y="3054"/>
                </a:lnTo>
                <a:lnTo>
                  <a:pt x="2452" y="3054"/>
                </a:lnTo>
                <a:lnTo>
                  <a:pt x="2450" y="3056"/>
                </a:lnTo>
                <a:lnTo>
                  <a:pt x="2450" y="3060"/>
                </a:lnTo>
                <a:close/>
                <a:moveTo>
                  <a:pt x="2420" y="3064"/>
                </a:moveTo>
                <a:lnTo>
                  <a:pt x="2420" y="3064"/>
                </a:lnTo>
                <a:lnTo>
                  <a:pt x="2416" y="3064"/>
                </a:lnTo>
                <a:lnTo>
                  <a:pt x="2416" y="3066"/>
                </a:lnTo>
                <a:lnTo>
                  <a:pt x="2416" y="3068"/>
                </a:lnTo>
                <a:lnTo>
                  <a:pt x="2424" y="3066"/>
                </a:lnTo>
                <a:lnTo>
                  <a:pt x="2426" y="3064"/>
                </a:lnTo>
                <a:lnTo>
                  <a:pt x="2424" y="3062"/>
                </a:lnTo>
                <a:lnTo>
                  <a:pt x="2424" y="3058"/>
                </a:lnTo>
                <a:lnTo>
                  <a:pt x="2420" y="3058"/>
                </a:lnTo>
                <a:lnTo>
                  <a:pt x="2418" y="3058"/>
                </a:lnTo>
                <a:lnTo>
                  <a:pt x="2416" y="3056"/>
                </a:lnTo>
                <a:lnTo>
                  <a:pt x="2416" y="3058"/>
                </a:lnTo>
                <a:lnTo>
                  <a:pt x="2418" y="3060"/>
                </a:lnTo>
                <a:lnTo>
                  <a:pt x="2420" y="3064"/>
                </a:lnTo>
                <a:close/>
                <a:moveTo>
                  <a:pt x="1908" y="3060"/>
                </a:moveTo>
                <a:lnTo>
                  <a:pt x="1908" y="3060"/>
                </a:lnTo>
                <a:lnTo>
                  <a:pt x="1904" y="3062"/>
                </a:lnTo>
                <a:lnTo>
                  <a:pt x="1898" y="3062"/>
                </a:lnTo>
                <a:lnTo>
                  <a:pt x="1898" y="3058"/>
                </a:lnTo>
                <a:lnTo>
                  <a:pt x="1896" y="3058"/>
                </a:lnTo>
                <a:lnTo>
                  <a:pt x="1894" y="3056"/>
                </a:lnTo>
                <a:lnTo>
                  <a:pt x="1892" y="3058"/>
                </a:lnTo>
                <a:lnTo>
                  <a:pt x="1886" y="3058"/>
                </a:lnTo>
                <a:lnTo>
                  <a:pt x="1886" y="3064"/>
                </a:lnTo>
                <a:lnTo>
                  <a:pt x="1886" y="3070"/>
                </a:lnTo>
                <a:lnTo>
                  <a:pt x="1890" y="3074"/>
                </a:lnTo>
                <a:lnTo>
                  <a:pt x="1894" y="3078"/>
                </a:lnTo>
                <a:lnTo>
                  <a:pt x="1888" y="3078"/>
                </a:lnTo>
                <a:lnTo>
                  <a:pt x="1886" y="3080"/>
                </a:lnTo>
                <a:lnTo>
                  <a:pt x="1886" y="3084"/>
                </a:lnTo>
                <a:lnTo>
                  <a:pt x="1890" y="3082"/>
                </a:lnTo>
                <a:lnTo>
                  <a:pt x="1892" y="3084"/>
                </a:lnTo>
                <a:lnTo>
                  <a:pt x="1896" y="3088"/>
                </a:lnTo>
                <a:lnTo>
                  <a:pt x="1898" y="3084"/>
                </a:lnTo>
                <a:lnTo>
                  <a:pt x="1894" y="3084"/>
                </a:lnTo>
                <a:lnTo>
                  <a:pt x="1894" y="3082"/>
                </a:lnTo>
                <a:lnTo>
                  <a:pt x="1898" y="3082"/>
                </a:lnTo>
                <a:lnTo>
                  <a:pt x="1900" y="3082"/>
                </a:lnTo>
                <a:lnTo>
                  <a:pt x="1900" y="3086"/>
                </a:lnTo>
                <a:lnTo>
                  <a:pt x="1908" y="3084"/>
                </a:lnTo>
                <a:lnTo>
                  <a:pt x="1910" y="3078"/>
                </a:lnTo>
                <a:lnTo>
                  <a:pt x="1912" y="3072"/>
                </a:lnTo>
                <a:lnTo>
                  <a:pt x="1912" y="3064"/>
                </a:lnTo>
                <a:lnTo>
                  <a:pt x="1908" y="3064"/>
                </a:lnTo>
                <a:lnTo>
                  <a:pt x="1902" y="3064"/>
                </a:lnTo>
                <a:lnTo>
                  <a:pt x="1904" y="3062"/>
                </a:lnTo>
                <a:lnTo>
                  <a:pt x="1906" y="3062"/>
                </a:lnTo>
                <a:lnTo>
                  <a:pt x="1908" y="3062"/>
                </a:lnTo>
                <a:lnTo>
                  <a:pt x="1908" y="3060"/>
                </a:lnTo>
                <a:close/>
                <a:moveTo>
                  <a:pt x="1586" y="3064"/>
                </a:moveTo>
                <a:lnTo>
                  <a:pt x="1586" y="3064"/>
                </a:lnTo>
                <a:lnTo>
                  <a:pt x="1590" y="3062"/>
                </a:lnTo>
                <a:lnTo>
                  <a:pt x="1592" y="3060"/>
                </a:lnTo>
                <a:lnTo>
                  <a:pt x="1590" y="3060"/>
                </a:lnTo>
                <a:lnTo>
                  <a:pt x="1588" y="3060"/>
                </a:lnTo>
                <a:lnTo>
                  <a:pt x="1586" y="3062"/>
                </a:lnTo>
                <a:lnTo>
                  <a:pt x="1586" y="3064"/>
                </a:lnTo>
                <a:close/>
                <a:moveTo>
                  <a:pt x="2758" y="3064"/>
                </a:moveTo>
                <a:lnTo>
                  <a:pt x="2758" y="3064"/>
                </a:lnTo>
                <a:lnTo>
                  <a:pt x="2758" y="3066"/>
                </a:lnTo>
                <a:lnTo>
                  <a:pt x="2760" y="3066"/>
                </a:lnTo>
                <a:lnTo>
                  <a:pt x="2760" y="3062"/>
                </a:lnTo>
                <a:lnTo>
                  <a:pt x="2758" y="3064"/>
                </a:lnTo>
                <a:close/>
                <a:moveTo>
                  <a:pt x="1454" y="3066"/>
                </a:moveTo>
                <a:lnTo>
                  <a:pt x="1454" y="3066"/>
                </a:lnTo>
                <a:lnTo>
                  <a:pt x="1452" y="3066"/>
                </a:lnTo>
                <a:lnTo>
                  <a:pt x="1450" y="3066"/>
                </a:lnTo>
                <a:lnTo>
                  <a:pt x="1450" y="3064"/>
                </a:lnTo>
                <a:lnTo>
                  <a:pt x="1448" y="3064"/>
                </a:lnTo>
                <a:lnTo>
                  <a:pt x="1448" y="3066"/>
                </a:lnTo>
                <a:lnTo>
                  <a:pt x="1450" y="3068"/>
                </a:lnTo>
                <a:lnTo>
                  <a:pt x="1452" y="3068"/>
                </a:lnTo>
                <a:lnTo>
                  <a:pt x="1454" y="3066"/>
                </a:lnTo>
                <a:close/>
                <a:moveTo>
                  <a:pt x="2496" y="3074"/>
                </a:moveTo>
                <a:lnTo>
                  <a:pt x="2496" y="3074"/>
                </a:lnTo>
                <a:lnTo>
                  <a:pt x="2502" y="3072"/>
                </a:lnTo>
                <a:lnTo>
                  <a:pt x="2504" y="3070"/>
                </a:lnTo>
                <a:lnTo>
                  <a:pt x="2504" y="3068"/>
                </a:lnTo>
                <a:lnTo>
                  <a:pt x="2502" y="3068"/>
                </a:lnTo>
                <a:lnTo>
                  <a:pt x="2502" y="3066"/>
                </a:lnTo>
                <a:lnTo>
                  <a:pt x="2500" y="3066"/>
                </a:lnTo>
                <a:lnTo>
                  <a:pt x="2498" y="3066"/>
                </a:lnTo>
                <a:lnTo>
                  <a:pt x="2498" y="3068"/>
                </a:lnTo>
                <a:lnTo>
                  <a:pt x="2498" y="3070"/>
                </a:lnTo>
                <a:lnTo>
                  <a:pt x="2498" y="3072"/>
                </a:lnTo>
                <a:lnTo>
                  <a:pt x="2496" y="3074"/>
                </a:lnTo>
                <a:close/>
                <a:moveTo>
                  <a:pt x="3342" y="3068"/>
                </a:moveTo>
                <a:lnTo>
                  <a:pt x="3342" y="3068"/>
                </a:lnTo>
                <a:lnTo>
                  <a:pt x="3342" y="3070"/>
                </a:lnTo>
                <a:lnTo>
                  <a:pt x="3342" y="3072"/>
                </a:lnTo>
                <a:lnTo>
                  <a:pt x="3344" y="3076"/>
                </a:lnTo>
                <a:lnTo>
                  <a:pt x="3340" y="3076"/>
                </a:lnTo>
                <a:lnTo>
                  <a:pt x="3338" y="3074"/>
                </a:lnTo>
                <a:lnTo>
                  <a:pt x="3336" y="3068"/>
                </a:lnTo>
                <a:lnTo>
                  <a:pt x="3336" y="3080"/>
                </a:lnTo>
                <a:lnTo>
                  <a:pt x="3342" y="3084"/>
                </a:lnTo>
                <a:lnTo>
                  <a:pt x="3346" y="3084"/>
                </a:lnTo>
                <a:lnTo>
                  <a:pt x="3350" y="3082"/>
                </a:lnTo>
                <a:lnTo>
                  <a:pt x="3350" y="3070"/>
                </a:lnTo>
                <a:lnTo>
                  <a:pt x="3348" y="3066"/>
                </a:lnTo>
                <a:lnTo>
                  <a:pt x="3344" y="3066"/>
                </a:lnTo>
                <a:lnTo>
                  <a:pt x="3342" y="3068"/>
                </a:lnTo>
                <a:close/>
                <a:moveTo>
                  <a:pt x="1502" y="3070"/>
                </a:moveTo>
                <a:lnTo>
                  <a:pt x="1502" y="3070"/>
                </a:lnTo>
                <a:lnTo>
                  <a:pt x="1504" y="3072"/>
                </a:lnTo>
                <a:lnTo>
                  <a:pt x="1506" y="3072"/>
                </a:lnTo>
                <a:lnTo>
                  <a:pt x="1506" y="3070"/>
                </a:lnTo>
                <a:lnTo>
                  <a:pt x="1504" y="3068"/>
                </a:lnTo>
                <a:lnTo>
                  <a:pt x="1502" y="3068"/>
                </a:lnTo>
                <a:lnTo>
                  <a:pt x="1502" y="3070"/>
                </a:lnTo>
                <a:close/>
                <a:moveTo>
                  <a:pt x="2852" y="3078"/>
                </a:moveTo>
                <a:lnTo>
                  <a:pt x="2852" y="3078"/>
                </a:lnTo>
                <a:lnTo>
                  <a:pt x="2854" y="3074"/>
                </a:lnTo>
                <a:lnTo>
                  <a:pt x="2854" y="3072"/>
                </a:lnTo>
                <a:lnTo>
                  <a:pt x="2850" y="3072"/>
                </a:lnTo>
                <a:lnTo>
                  <a:pt x="2850" y="3076"/>
                </a:lnTo>
                <a:lnTo>
                  <a:pt x="2850" y="3078"/>
                </a:lnTo>
                <a:lnTo>
                  <a:pt x="2852" y="3078"/>
                </a:lnTo>
                <a:close/>
                <a:moveTo>
                  <a:pt x="2988" y="3076"/>
                </a:moveTo>
                <a:lnTo>
                  <a:pt x="2988" y="3076"/>
                </a:lnTo>
                <a:lnTo>
                  <a:pt x="2990" y="3086"/>
                </a:lnTo>
                <a:lnTo>
                  <a:pt x="2994" y="3086"/>
                </a:lnTo>
                <a:lnTo>
                  <a:pt x="2996" y="3084"/>
                </a:lnTo>
                <a:lnTo>
                  <a:pt x="2996" y="3088"/>
                </a:lnTo>
                <a:lnTo>
                  <a:pt x="2996" y="3090"/>
                </a:lnTo>
                <a:lnTo>
                  <a:pt x="2994" y="3090"/>
                </a:lnTo>
                <a:lnTo>
                  <a:pt x="2996" y="3096"/>
                </a:lnTo>
                <a:lnTo>
                  <a:pt x="3000" y="3096"/>
                </a:lnTo>
                <a:lnTo>
                  <a:pt x="3002" y="3094"/>
                </a:lnTo>
                <a:lnTo>
                  <a:pt x="3004" y="3094"/>
                </a:lnTo>
                <a:lnTo>
                  <a:pt x="3008" y="3092"/>
                </a:lnTo>
                <a:lnTo>
                  <a:pt x="3008" y="3090"/>
                </a:lnTo>
                <a:lnTo>
                  <a:pt x="3008" y="3088"/>
                </a:lnTo>
                <a:lnTo>
                  <a:pt x="3014" y="3086"/>
                </a:lnTo>
                <a:lnTo>
                  <a:pt x="3012" y="3082"/>
                </a:lnTo>
                <a:lnTo>
                  <a:pt x="3010" y="3080"/>
                </a:lnTo>
                <a:lnTo>
                  <a:pt x="3008" y="3078"/>
                </a:lnTo>
                <a:lnTo>
                  <a:pt x="3006" y="3076"/>
                </a:lnTo>
                <a:lnTo>
                  <a:pt x="3002" y="3076"/>
                </a:lnTo>
                <a:lnTo>
                  <a:pt x="3000" y="3076"/>
                </a:lnTo>
                <a:lnTo>
                  <a:pt x="3000" y="3074"/>
                </a:lnTo>
                <a:lnTo>
                  <a:pt x="2996" y="3076"/>
                </a:lnTo>
                <a:lnTo>
                  <a:pt x="2994" y="3076"/>
                </a:lnTo>
                <a:lnTo>
                  <a:pt x="2990" y="3074"/>
                </a:lnTo>
                <a:lnTo>
                  <a:pt x="2990" y="3076"/>
                </a:lnTo>
                <a:lnTo>
                  <a:pt x="2988" y="3076"/>
                </a:lnTo>
                <a:close/>
                <a:moveTo>
                  <a:pt x="2460" y="3078"/>
                </a:moveTo>
                <a:lnTo>
                  <a:pt x="2460" y="3078"/>
                </a:lnTo>
                <a:lnTo>
                  <a:pt x="2458" y="3076"/>
                </a:lnTo>
                <a:lnTo>
                  <a:pt x="2456" y="3074"/>
                </a:lnTo>
                <a:lnTo>
                  <a:pt x="2458" y="3078"/>
                </a:lnTo>
                <a:lnTo>
                  <a:pt x="2460" y="3078"/>
                </a:lnTo>
                <a:close/>
                <a:moveTo>
                  <a:pt x="2816" y="3076"/>
                </a:moveTo>
                <a:lnTo>
                  <a:pt x="2816" y="3076"/>
                </a:lnTo>
                <a:lnTo>
                  <a:pt x="2816" y="3082"/>
                </a:lnTo>
                <a:lnTo>
                  <a:pt x="2822" y="3084"/>
                </a:lnTo>
                <a:lnTo>
                  <a:pt x="2824" y="3082"/>
                </a:lnTo>
                <a:lnTo>
                  <a:pt x="2824" y="3078"/>
                </a:lnTo>
                <a:lnTo>
                  <a:pt x="2820" y="3076"/>
                </a:lnTo>
                <a:lnTo>
                  <a:pt x="2816" y="3076"/>
                </a:lnTo>
                <a:close/>
                <a:moveTo>
                  <a:pt x="1590" y="3088"/>
                </a:moveTo>
                <a:lnTo>
                  <a:pt x="1590" y="3088"/>
                </a:lnTo>
                <a:lnTo>
                  <a:pt x="1588" y="3088"/>
                </a:lnTo>
                <a:lnTo>
                  <a:pt x="1586" y="3090"/>
                </a:lnTo>
                <a:lnTo>
                  <a:pt x="1590" y="3090"/>
                </a:lnTo>
                <a:lnTo>
                  <a:pt x="1592" y="3092"/>
                </a:lnTo>
                <a:lnTo>
                  <a:pt x="1594" y="3092"/>
                </a:lnTo>
                <a:lnTo>
                  <a:pt x="1592" y="3090"/>
                </a:lnTo>
                <a:lnTo>
                  <a:pt x="1594" y="3090"/>
                </a:lnTo>
                <a:lnTo>
                  <a:pt x="1594" y="3086"/>
                </a:lnTo>
                <a:lnTo>
                  <a:pt x="1590" y="3084"/>
                </a:lnTo>
                <a:lnTo>
                  <a:pt x="1590" y="3088"/>
                </a:lnTo>
                <a:close/>
                <a:moveTo>
                  <a:pt x="3260" y="3104"/>
                </a:moveTo>
                <a:lnTo>
                  <a:pt x="3260" y="3104"/>
                </a:lnTo>
                <a:lnTo>
                  <a:pt x="3260" y="3098"/>
                </a:lnTo>
                <a:lnTo>
                  <a:pt x="3258" y="3094"/>
                </a:lnTo>
                <a:lnTo>
                  <a:pt x="3254" y="3092"/>
                </a:lnTo>
                <a:lnTo>
                  <a:pt x="3250" y="3090"/>
                </a:lnTo>
                <a:lnTo>
                  <a:pt x="3246" y="3090"/>
                </a:lnTo>
                <a:lnTo>
                  <a:pt x="3240" y="3092"/>
                </a:lnTo>
                <a:lnTo>
                  <a:pt x="3238" y="3096"/>
                </a:lnTo>
                <a:lnTo>
                  <a:pt x="3238" y="3102"/>
                </a:lnTo>
                <a:lnTo>
                  <a:pt x="3242" y="3112"/>
                </a:lnTo>
                <a:lnTo>
                  <a:pt x="3246" y="3116"/>
                </a:lnTo>
                <a:lnTo>
                  <a:pt x="3248" y="3118"/>
                </a:lnTo>
                <a:lnTo>
                  <a:pt x="3250" y="3116"/>
                </a:lnTo>
                <a:lnTo>
                  <a:pt x="3254" y="3112"/>
                </a:lnTo>
                <a:lnTo>
                  <a:pt x="3256" y="3110"/>
                </a:lnTo>
                <a:lnTo>
                  <a:pt x="3258" y="3108"/>
                </a:lnTo>
                <a:lnTo>
                  <a:pt x="3260" y="3104"/>
                </a:lnTo>
                <a:close/>
                <a:moveTo>
                  <a:pt x="3432" y="3108"/>
                </a:moveTo>
                <a:lnTo>
                  <a:pt x="3432" y="3108"/>
                </a:lnTo>
                <a:lnTo>
                  <a:pt x="3436" y="3106"/>
                </a:lnTo>
                <a:lnTo>
                  <a:pt x="3438" y="3104"/>
                </a:lnTo>
                <a:lnTo>
                  <a:pt x="3440" y="3098"/>
                </a:lnTo>
                <a:lnTo>
                  <a:pt x="3436" y="3094"/>
                </a:lnTo>
                <a:lnTo>
                  <a:pt x="3430" y="3092"/>
                </a:lnTo>
                <a:lnTo>
                  <a:pt x="3426" y="3096"/>
                </a:lnTo>
                <a:lnTo>
                  <a:pt x="3426" y="3100"/>
                </a:lnTo>
                <a:lnTo>
                  <a:pt x="3428" y="3106"/>
                </a:lnTo>
                <a:lnTo>
                  <a:pt x="3432" y="3108"/>
                </a:lnTo>
                <a:close/>
                <a:moveTo>
                  <a:pt x="1500" y="3106"/>
                </a:moveTo>
                <a:lnTo>
                  <a:pt x="1500" y="3106"/>
                </a:lnTo>
                <a:lnTo>
                  <a:pt x="1502" y="3108"/>
                </a:lnTo>
                <a:lnTo>
                  <a:pt x="1502" y="3112"/>
                </a:lnTo>
                <a:lnTo>
                  <a:pt x="1500" y="3120"/>
                </a:lnTo>
                <a:lnTo>
                  <a:pt x="1500" y="3122"/>
                </a:lnTo>
                <a:lnTo>
                  <a:pt x="1502" y="3124"/>
                </a:lnTo>
                <a:lnTo>
                  <a:pt x="1510" y="3124"/>
                </a:lnTo>
                <a:lnTo>
                  <a:pt x="1518" y="3122"/>
                </a:lnTo>
                <a:lnTo>
                  <a:pt x="1524" y="3118"/>
                </a:lnTo>
                <a:lnTo>
                  <a:pt x="1526" y="3110"/>
                </a:lnTo>
                <a:lnTo>
                  <a:pt x="1524" y="3108"/>
                </a:lnTo>
                <a:lnTo>
                  <a:pt x="1524" y="3106"/>
                </a:lnTo>
                <a:lnTo>
                  <a:pt x="1524" y="3102"/>
                </a:lnTo>
                <a:lnTo>
                  <a:pt x="1514" y="3096"/>
                </a:lnTo>
                <a:lnTo>
                  <a:pt x="1504" y="3092"/>
                </a:lnTo>
                <a:lnTo>
                  <a:pt x="1504" y="3096"/>
                </a:lnTo>
                <a:lnTo>
                  <a:pt x="1502" y="3098"/>
                </a:lnTo>
                <a:lnTo>
                  <a:pt x="1502" y="3102"/>
                </a:lnTo>
                <a:lnTo>
                  <a:pt x="1500" y="3106"/>
                </a:lnTo>
                <a:close/>
                <a:moveTo>
                  <a:pt x="1268" y="3100"/>
                </a:moveTo>
                <a:lnTo>
                  <a:pt x="1268" y="3100"/>
                </a:lnTo>
                <a:lnTo>
                  <a:pt x="1268" y="3104"/>
                </a:lnTo>
                <a:lnTo>
                  <a:pt x="1270" y="3110"/>
                </a:lnTo>
                <a:lnTo>
                  <a:pt x="1274" y="3112"/>
                </a:lnTo>
                <a:lnTo>
                  <a:pt x="1278" y="3112"/>
                </a:lnTo>
                <a:lnTo>
                  <a:pt x="1280" y="3112"/>
                </a:lnTo>
                <a:lnTo>
                  <a:pt x="1284" y="3108"/>
                </a:lnTo>
                <a:lnTo>
                  <a:pt x="1284" y="3106"/>
                </a:lnTo>
                <a:lnTo>
                  <a:pt x="1284" y="3102"/>
                </a:lnTo>
                <a:lnTo>
                  <a:pt x="1282" y="3096"/>
                </a:lnTo>
                <a:lnTo>
                  <a:pt x="1274" y="3096"/>
                </a:lnTo>
                <a:lnTo>
                  <a:pt x="1268" y="3100"/>
                </a:lnTo>
                <a:close/>
                <a:moveTo>
                  <a:pt x="2118" y="3104"/>
                </a:moveTo>
                <a:lnTo>
                  <a:pt x="2118" y="3104"/>
                </a:lnTo>
                <a:lnTo>
                  <a:pt x="2120" y="3104"/>
                </a:lnTo>
                <a:lnTo>
                  <a:pt x="2122" y="3104"/>
                </a:lnTo>
                <a:lnTo>
                  <a:pt x="2124" y="3104"/>
                </a:lnTo>
                <a:lnTo>
                  <a:pt x="2128" y="3104"/>
                </a:lnTo>
                <a:lnTo>
                  <a:pt x="2126" y="3102"/>
                </a:lnTo>
                <a:lnTo>
                  <a:pt x="2126" y="3098"/>
                </a:lnTo>
                <a:lnTo>
                  <a:pt x="2124" y="3098"/>
                </a:lnTo>
                <a:lnTo>
                  <a:pt x="2120" y="3096"/>
                </a:lnTo>
                <a:lnTo>
                  <a:pt x="2118" y="3104"/>
                </a:lnTo>
                <a:close/>
                <a:moveTo>
                  <a:pt x="2596" y="3144"/>
                </a:moveTo>
                <a:lnTo>
                  <a:pt x="2596" y="3144"/>
                </a:lnTo>
                <a:lnTo>
                  <a:pt x="2606" y="3150"/>
                </a:lnTo>
                <a:lnTo>
                  <a:pt x="2614" y="3156"/>
                </a:lnTo>
                <a:lnTo>
                  <a:pt x="2612" y="3156"/>
                </a:lnTo>
                <a:lnTo>
                  <a:pt x="2612" y="3160"/>
                </a:lnTo>
                <a:lnTo>
                  <a:pt x="2614" y="3162"/>
                </a:lnTo>
                <a:lnTo>
                  <a:pt x="2618" y="3164"/>
                </a:lnTo>
                <a:lnTo>
                  <a:pt x="2622" y="3158"/>
                </a:lnTo>
                <a:lnTo>
                  <a:pt x="2626" y="3158"/>
                </a:lnTo>
                <a:lnTo>
                  <a:pt x="2628" y="3156"/>
                </a:lnTo>
                <a:lnTo>
                  <a:pt x="2630" y="3152"/>
                </a:lnTo>
                <a:lnTo>
                  <a:pt x="2636" y="3150"/>
                </a:lnTo>
                <a:lnTo>
                  <a:pt x="2642" y="3144"/>
                </a:lnTo>
                <a:lnTo>
                  <a:pt x="2644" y="3138"/>
                </a:lnTo>
                <a:lnTo>
                  <a:pt x="2644" y="3132"/>
                </a:lnTo>
                <a:lnTo>
                  <a:pt x="2644" y="3124"/>
                </a:lnTo>
                <a:lnTo>
                  <a:pt x="2642" y="3118"/>
                </a:lnTo>
                <a:lnTo>
                  <a:pt x="2638" y="3112"/>
                </a:lnTo>
                <a:lnTo>
                  <a:pt x="2634" y="3108"/>
                </a:lnTo>
                <a:lnTo>
                  <a:pt x="2636" y="3108"/>
                </a:lnTo>
                <a:lnTo>
                  <a:pt x="2636" y="3106"/>
                </a:lnTo>
                <a:lnTo>
                  <a:pt x="2636" y="3104"/>
                </a:lnTo>
                <a:lnTo>
                  <a:pt x="2622" y="3100"/>
                </a:lnTo>
                <a:lnTo>
                  <a:pt x="2616" y="3100"/>
                </a:lnTo>
                <a:lnTo>
                  <a:pt x="2610" y="3102"/>
                </a:lnTo>
                <a:lnTo>
                  <a:pt x="2608" y="3104"/>
                </a:lnTo>
                <a:lnTo>
                  <a:pt x="2608" y="3106"/>
                </a:lnTo>
                <a:lnTo>
                  <a:pt x="2602" y="3106"/>
                </a:lnTo>
                <a:lnTo>
                  <a:pt x="2600" y="3106"/>
                </a:lnTo>
                <a:lnTo>
                  <a:pt x="2598" y="3108"/>
                </a:lnTo>
                <a:lnTo>
                  <a:pt x="2596" y="3106"/>
                </a:lnTo>
                <a:lnTo>
                  <a:pt x="2592" y="3106"/>
                </a:lnTo>
                <a:lnTo>
                  <a:pt x="2592" y="3108"/>
                </a:lnTo>
                <a:lnTo>
                  <a:pt x="2594" y="3110"/>
                </a:lnTo>
                <a:lnTo>
                  <a:pt x="2590" y="3110"/>
                </a:lnTo>
                <a:lnTo>
                  <a:pt x="2588" y="3108"/>
                </a:lnTo>
                <a:lnTo>
                  <a:pt x="2592" y="3120"/>
                </a:lnTo>
                <a:lnTo>
                  <a:pt x="2594" y="3126"/>
                </a:lnTo>
                <a:lnTo>
                  <a:pt x="2594" y="3128"/>
                </a:lnTo>
                <a:lnTo>
                  <a:pt x="2592" y="3130"/>
                </a:lnTo>
                <a:lnTo>
                  <a:pt x="2596" y="3136"/>
                </a:lnTo>
                <a:lnTo>
                  <a:pt x="2596" y="3144"/>
                </a:lnTo>
                <a:close/>
                <a:moveTo>
                  <a:pt x="1858" y="3106"/>
                </a:moveTo>
                <a:lnTo>
                  <a:pt x="1858" y="3106"/>
                </a:lnTo>
                <a:lnTo>
                  <a:pt x="1866" y="3106"/>
                </a:lnTo>
                <a:lnTo>
                  <a:pt x="1866" y="3102"/>
                </a:lnTo>
                <a:lnTo>
                  <a:pt x="1860" y="3102"/>
                </a:lnTo>
                <a:lnTo>
                  <a:pt x="1858" y="3104"/>
                </a:lnTo>
                <a:lnTo>
                  <a:pt x="1858" y="3106"/>
                </a:lnTo>
                <a:close/>
                <a:moveTo>
                  <a:pt x="3318" y="3112"/>
                </a:moveTo>
                <a:lnTo>
                  <a:pt x="3318" y="3112"/>
                </a:lnTo>
                <a:lnTo>
                  <a:pt x="3314" y="3112"/>
                </a:lnTo>
                <a:lnTo>
                  <a:pt x="3312" y="3112"/>
                </a:lnTo>
                <a:lnTo>
                  <a:pt x="3312" y="3114"/>
                </a:lnTo>
                <a:lnTo>
                  <a:pt x="3314" y="3116"/>
                </a:lnTo>
                <a:lnTo>
                  <a:pt x="3314" y="3120"/>
                </a:lnTo>
                <a:lnTo>
                  <a:pt x="3316" y="3122"/>
                </a:lnTo>
                <a:lnTo>
                  <a:pt x="3320" y="3124"/>
                </a:lnTo>
                <a:lnTo>
                  <a:pt x="3320" y="3120"/>
                </a:lnTo>
                <a:lnTo>
                  <a:pt x="3320" y="3118"/>
                </a:lnTo>
                <a:lnTo>
                  <a:pt x="3322" y="3118"/>
                </a:lnTo>
                <a:lnTo>
                  <a:pt x="3322" y="3120"/>
                </a:lnTo>
                <a:lnTo>
                  <a:pt x="3326" y="3114"/>
                </a:lnTo>
                <a:lnTo>
                  <a:pt x="3326" y="3106"/>
                </a:lnTo>
                <a:lnTo>
                  <a:pt x="3322" y="3104"/>
                </a:lnTo>
                <a:lnTo>
                  <a:pt x="3316" y="3102"/>
                </a:lnTo>
                <a:lnTo>
                  <a:pt x="3316" y="3106"/>
                </a:lnTo>
                <a:lnTo>
                  <a:pt x="3318" y="3112"/>
                </a:lnTo>
                <a:close/>
                <a:moveTo>
                  <a:pt x="2152" y="3124"/>
                </a:moveTo>
                <a:lnTo>
                  <a:pt x="2152" y="3124"/>
                </a:lnTo>
                <a:lnTo>
                  <a:pt x="2150" y="3126"/>
                </a:lnTo>
                <a:lnTo>
                  <a:pt x="2148" y="3128"/>
                </a:lnTo>
                <a:lnTo>
                  <a:pt x="2154" y="3134"/>
                </a:lnTo>
                <a:lnTo>
                  <a:pt x="2160" y="3138"/>
                </a:lnTo>
                <a:lnTo>
                  <a:pt x="2168" y="3140"/>
                </a:lnTo>
                <a:lnTo>
                  <a:pt x="2176" y="3138"/>
                </a:lnTo>
                <a:lnTo>
                  <a:pt x="2176" y="3134"/>
                </a:lnTo>
                <a:lnTo>
                  <a:pt x="2178" y="3134"/>
                </a:lnTo>
                <a:lnTo>
                  <a:pt x="2180" y="3132"/>
                </a:lnTo>
                <a:lnTo>
                  <a:pt x="2182" y="3132"/>
                </a:lnTo>
                <a:lnTo>
                  <a:pt x="2182" y="3126"/>
                </a:lnTo>
                <a:lnTo>
                  <a:pt x="2180" y="3124"/>
                </a:lnTo>
                <a:lnTo>
                  <a:pt x="2180" y="3120"/>
                </a:lnTo>
                <a:lnTo>
                  <a:pt x="2180" y="3116"/>
                </a:lnTo>
                <a:lnTo>
                  <a:pt x="2176" y="3118"/>
                </a:lnTo>
                <a:lnTo>
                  <a:pt x="2174" y="3116"/>
                </a:lnTo>
                <a:lnTo>
                  <a:pt x="2172" y="3112"/>
                </a:lnTo>
                <a:lnTo>
                  <a:pt x="2170" y="3112"/>
                </a:lnTo>
                <a:lnTo>
                  <a:pt x="2168" y="3112"/>
                </a:lnTo>
                <a:lnTo>
                  <a:pt x="2164" y="3108"/>
                </a:lnTo>
                <a:lnTo>
                  <a:pt x="2156" y="3114"/>
                </a:lnTo>
                <a:lnTo>
                  <a:pt x="2152" y="3118"/>
                </a:lnTo>
                <a:lnTo>
                  <a:pt x="2150" y="3122"/>
                </a:lnTo>
                <a:lnTo>
                  <a:pt x="2148" y="3122"/>
                </a:lnTo>
                <a:lnTo>
                  <a:pt x="2146" y="3120"/>
                </a:lnTo>
                <a:lnTo>
                  <a:pt x="2146" y="3116"/>
                </a:lnTo>
                <a:lnTo>
                  <a:pt x="2144" y="3114"/>
                </a:lnTo>
                <a:lnTo>
                  <a:pt x="2144" y="3120"/>
                </a:lnTo>
                <a:lnTo>
                  <a:pt x="2144" y="3124"/>
                </a:lnTo>
                <a:lnTo>
                  <a:pt x="2148" y="3124"/>
                </a:lnTo>
                <a:lnTo>
                  <a:pt x="2152" y="3124"/>
                </a:lnTo>
                <a:close/>
                <a:moveTo>
                  <a:pt x="1570" y="3124"/>
                </a:moveTo>
                <a:lnTo>
                  <a:pt x="1570" y="3124"/>
                </a:lnTo>
                <a:lnTo>
                  <a:pt x="1564" y="3122"/>
                </a:lnTo>
                <a:lnTo>
                  <a:pt x="1562" y="3122"/>
                </a:lnTo>
                <a:lnTo>
                  <a:pt x="1562" y="3128"/>
                </a:lnTo>
                <a:lnTo>
                  <a:pt x="1560" y="3134"/>
                </a:lnTo>
                <a:lnTo>
                  <a:pt x="1562" y="3134"/>
                </a:lnTo>
                <a:lnTo>
                  <a:pt x="1564" y="3136"/>
                </a:lnTo>
                <a:lnTo>
                  <a:pt x="1564" y="3138"/>
                </a:lnTo>
                <a:lnTo>
                  <a:pt x="1566" y="3138"/>
                </a:lnTo>
                <a:lnTo>
                  <a:pt x="1568" y="3136"/>
                </a:lnTo>
                <a:lnTo>
                  <a:pt x="1570" y="3136"/>
                </a:lnTo>
                <a:lnTo>
                  <a:pt x="1572" y="3136"/>
                </a:lnTo>
                <a:lnTo>
                  <a:pt x="1574" y="3138"/>
                </a:lnTo>
                <a:lnTo>
                  <a:pt x="1574" y="3142"/>
                </a:lnTo>
                <a:lnTo>
                  <a:pt x="1574" y="3146"/>
                </a:lnTo>
                <a:lnTo>
                  <a:pt x="1574" y="3148"/>
                </a:lnTo>
                <a:lnTo>
                  <a:pt x="1576" y="3150"/>
                </a:lnTo>
                <a:lnTo>
                  <a:pt x="1578" y="3146"/>
                </a:lnTo>
                <a:lnTo>
                  <a:pt x="1580" y="3146"/>
                </a:lnTo>
                <a:lnTo>
                  <a:pt x="1584" y="3144"/>
                </a:lnTo>
                <a:lnTo>
                  <a:pt x="1588" y="3148"/>
                </a:lnTo>
                <a:lnTo>
                  <a:pt x="1590" y="3150"/>
                </a:lnTo>
                <a:lnTo>
                  <a:pt x="1590" y="3154"/>
                </a:lnTo>
                <a:lnTo>
                  <a:pt x="1594" y="3152"/>
                </a:lnTo>
                <a:lnTo>
                  <a:pt x="1596" y="3154"/>
                </a:lnTo>
                <a:lnTo>
                  <a:pt x="1598" y="3156"/>
                </a:lnTo>
                <a:lnTo>
                  <a:pt x="1602" y="3156"/>
                </a:lnTo>
                <a:lnTo>
                  <a:pt x="1604" y="3152"/>
                </a:lnTo>
                <a:lnTo>
                  <a:pt x="1608" y="3150"/>
                </a:lnTo>
                <a:lnTo>
                  <a:pt x="1616" y="3144"/>
                </a:lnTo>
                <a:lnTo>
                  <a:pt x="1616" y="3138"/>
                </a:lnTo>
                <a:lnTo>
                  <a:pt x="1614" y="3134"/>
                </a:lnTo>
                <a:lnTo>
                  <a:pt x="1610" y="3128"/>
                </a:lnTo>
                <a:lnTo>
                  <a:pt x="1604" y="3124"/>
                </a:lnTo>
                <a:lnTo>
                  <a:pt x="1600" y="3118"/>
                </a:lnTo>
                <a:lnTo>
                  <a:pt x="1592" y="3122"/>
                </a:lnTo>
                <a:lnTo>
                  <a:pt x="1588" y="3118"/>
                </a:lnTo>
                <a:lnTo>
                  <a:pt x="1580" y="3118"/>
                </a:lnTo>
                <a:lnTo>
                  <a:pt x="1574" y="3120"/>
                </a:lnTo>
                <a:lnTo>
                  <a:pt x="1570" y="3124"/>
                </a:lnTo>
                <a:close/>
                <a:moveTo>
                  <a:pt x="2064" y="3124"/>
                </a:moveTo>
                <a:lnTo>
                  <a:pt x="2064" y="3124"/>
                </a:lnTo>
                <a:lnTo>
                  <a:pt x="2064" y="3122"/>
                </a:lnTo>
                <a:lnTo>
                  <a:pt x="2064" y="3120"/>
                </a:lnTo>
                <a:lnTo>
                  <a:pt x="2062" y="3118"/>
                </a:lnTo>
                <a:lnTo>
                  <a:pt x="2062" y="3122"/>
                </a:lnTo>
                <a:lnTo>
                  <a:pt x="2064" y="3124"/>
                </a:lnTo>
                <a:close/>
                <a:moveTo>
                  <a:pt x="1298" y="3120"/>
                </a:moveTo>
                <a:lnTo>
                  <a:pt x="1298" y="3120"/>
                </a:lnTo>
                <a:lnTo>
                  <a:pt x="1298" y="3124"/>
                </a:lnTo>
                <a:lnTo>
                  <a:pt x="1298" y="3128"/>
                </a:lnTo>
                <a:lnTo>
                  <a:pt x="1300" y="3130"/>
                </a:lnTo>
                <a:lnTo>
                  <a:pt x="1302" y="3130"/>
                </a:lnTo>
                <a:lnTo>
                  <a:pt x="1308" y="3128"/>
                </a:lnTo>
                <a:lnTo>
                  <a:pt x="1308" y="3124"/>
                </a:lnTo>
                <a:lnTo>
                  <a:pt x="1308" y="3120"/>
                </a:lnTo>
                <a:lnTo>
                  <a:pt x="1298" y="3120"/>
                </a:lnTo>
                <a:close/>
                <a:moveTo>
                  <a:pt x="2452" y="3140"/>
                </a:moveTo>
                <a:lnTo>
                  <a:pt x="2452" y="3140"/>
                </a:lnTo>
                <a:lnTo>
                  <a:pt x="2456" y="3128"/>
                </a:lnTo>
                <a:lnTo>
                  <a:pt x="2454" y="3128"/>
                </a:lnTo>
                <a:lnTo>
                  <a:pt x="2450" y="3130"/>
                </a:lnTo>
                <a:lnTo>
                  <a:pt x="2450" y="3126"/>
                </a:lnTo>
                <a:lnTo>
                  <a:pt x="2448" y="3126"/>
                </a:lnTo>
                <a:lnTo>
                  <a:pt x="2444" y="3128"/>
                </a:lnTo>
                <a:lnTo>
                  <a:pt x="2442" y="3130"/>
                </a:lnTo>
                <a:lnTo>
                  <a:pt x="2444" y="3130"/>
                </a:lnTo>
                <a:lnTo>
                  <a:pt x="2444" y="3132"/>
                </a:lnTo>
                <a:lnTo>
                  <a:pt x="2444" y="3134"/>
                </a:lnTo>
                <a:lnTo>
                  <a:pt x="2438" y="3128"/>
                </a:lnTo>
                <a:lnTo>
                  <a:pt x="2434" y="3126"/>
                </a:lnTo>
                <a:lnTo>
                  <a:pt x="2436" y="3132"/>
                </a:lnTo>
                <a:lnTo>
                  <a:pt x="2440" y="3138"/>
                </a:lnTo>
                <a:lnTo>
                  <a:pt x="2444" y="3142"/>
                </a:lnTo>
                <a:lnTo>
                  <a:pt x="2452" y="3140"/>
                </a:lnTo>
                <a:close/>
                <a:moveTo>
                  <a:pt x="2890" y="3144"/>
                </a:moveTo>
                <a:lnTo>
                  <a:pt x="2890" y="3144"/>
                </a:lnTo>
                <a:lnTo>
                  <a:pt x="2892" y="3146"/>
                </a:lnTo>
                <a:lnTo>
                  <a:pt x="2896" y="3148"/>
                </a:lnTo>
                <a:lnTo>
                  <a:pt x="2896" y="3142"/>
                </a:lnTo>
                <a:lnTo>
                  <a:pt x="2894" y="3140"/>
                </a:lnTo>
                <a:lnTo>
                  <a:pt x="2892" y="3140"/>
                </a:lnTo>
                <a:lnTo>
                  <a:pt x="2890" y="3144"/>
                </a:lnTo>
                <a:close/>
                <a:moveTo>
                  <a:pt x="1858" y="3142"/>
                </a:moveTo>
                <a:lnTo>
                  <a:pt x="1858" y="3142"/>
                </a:lnTo>
                <a:lnTo>
                  <a:pt x="1858" y="3146"/>
                </a:lnTo>
                <a:lnTo>
                  <a:pt x="1860" y="3152"/>
                </a:lnTo>
                <a:lnTo>
                  <a:pt x="1864" y="3156"/>
                </a:lnTo>
                <a:lnTo>
                  <a:pt x="1866" y="3156"/>
                </a:lnTo>
                <a:lnTo>
                  <a:pt x="1868" y="3156"/>
                </a:lnTo>
                <a:lnTo>
                  <a:pt x="1870" y="3158"/>
                </a:lnTo>
                <a:lnTo>
                  <a:pt x="1872" y="3158"/>
                </a:lnTo>
                <a:lnTo>
                  <a:pt x="1876" y="3160"/>
                </a:lnTo>
                <a:lnTo>
                  <a:pt x="1874" y="3156"/>
                </a:lnTo>
                <a:lnTo>
                  <a:pt x="1874" y="3154"/>
                </a:lnTo>
                <a:lnTo>
                  <a:pt x="1874" y="3148"/>
                </a:lnTo>
                <a:lnTo>
                  <a:pt x="1876" y="3142"/>
                </a:lnTo>
                <a:lnTo>
                  <a:pt x="1874" y="3140"/>
                </a:lnTo>
                <a:lnTo>
                  <a:pt x="1870" y="3138"/>
                </a:lnTo>
                <a:lnTo>
                  <a:pt x="1870" y="3142"/>
                </a:lnTo>
                <a:lnTo>
                  <a:pt x="1866" y="3142"/>
                </a:lnTo>
                <a:lnTo>
                  <a:pt x="1862" y="3140"/>
                </a:lnTo>
                <a:lnTo>
                  <a:pt x="1858" y="3142"/>
                </a:lnTo>
                <a:close/>
                <a:moveTo>
                  <a:pt x="1290" y="3146"/>
                </a:moveTo>
                <a:lnTo>
                  <a:pt x="1290" y="3146"/>
                </a:lnTo>
                <a:lnTo>
                  <a:pt x="1294" y="3148"/>
                </a:lnTo>
                <a:lnTo>
                  <a:pt x="1296" y="3146"/>
                </a:lnTo>
                <a:lnTo>
                  <a:pt x="1296" y="3144"/>
                </a:lnTo>
                <a:lnTo>
                  <a:pt x="1294" y="3142"/>
                </a:lnTo>
                <a:lnTo>
                  <a:pt x="1292" y="3140"/>
                </a:lnTo>
                <a:lnTo>
                  <a:pt x="1290" y="3142"/>
                </a:lnTo>
                <a:lnTo>
                  <a:pt x="1290" y="3146"/>
                </a:lnTo>
                <a:close/>
                <a:moveTo>
                  <a:pt x="2178" y="3152"/>
                </a:moveTo>
                <a:lnTo>
                  <a:pt x="2178" y="3152"/>
                </a:lnTo>
                <a:lnTo>
                  <a:pt x="2180" y="3152"/>
                </a:lnTo>
                <a:lnTo>
                  <a:pt x="2184" y="3150"/>
                </a:lnTo>
                <a:lnTo>
                  <a:pt x="2184" y="3148"/>
                </a:lnTo>
                <a:lnTo>
                  <a:pt x="2184" y="3144"/>
                </a:lnTo>
                <a:lnTo>
                  <a:pt x="2178" y="3144"/>
                </a:lnTo>
                <a:lnTo>
                  <a:pt x="2178" y="3152"/>
                </a:lnTo>
                <a:close/>
                <a:moveTo>
                  <a:pt x="3040" y="3154"/>
                </a:moveTo>
                <a:lnTo>
                  <a:pt x="3040" y="3154"/>
                </a:lnTo>
                <a:lnTo>
                  <a:pt x="3042" y="3158"/>
                </a:lnTo>
                <a:lnTo>
                  <a:pt x="3044" y="3158"/>
                </a:lnTo>
                <a:lnTo>
                  <a:pt x="3046" y="3154"/>
                </a:lnTo>
                <a:lnTo>
                  <a:pt x="3048" y="3154"/>
                </a:lnTo>
                <a:lnTo>
                  <a:pt x="3050" y="3152"/>
                </a:lnTo>
                <a:lnTo>
                  <a:pt x="3050" y="3158"/>
                </a:lnTo>
                <a:lnTo>
                  <a:pt x="3052" y="3164"/>
                </a:lnTo>
                <a:lnTo>
                  <a:pt x="3054" y="3162"/>
                </a:lnTo>
                <a:lnTo>
                  <a:pt x="3056" y="3158"/>
                </a:lnTo>
                <a:lnTo>
                  <a:pt x="3056" y="3152"/>
                </a:lnTo>
                <a:lnTo>
                  <a:pt x="3052" y="3146"/>
                </a:lnTo>
                <a:lnTo>
                  <a:pt x="3048" y="3144"/>
                </a:lnTo>
                <a:lnTo>
                  <a:pt x="3044" y="3144"/>
                </a:lnTo>
                <a:lnTo>
                  <a:pt x="3044" y="3148"/>
                </a:lnTo>
                <a:lnTo>
                  <a:pt x="3042" y="3150"/>
                </a:lnTo>
                <a:lnTo>
                  <a:pt x="3040" y="3154"/>
                </a:lnTo>
                <a:close/>
                <a:moveTo>
                  <a:pt x="2518" y="3152"/>
                </a:moveTo>
                <a:lnTo>
                  <a:pt x="2518" y="3152"/>
                </a:lnTo>
                <a:lnTo>
                  <a:pt x="2520" y="3152"/>
                </a:lnTo>
                <a:lnTo>
                  <a:pt x="2520" y="3154"/>
                </a:lnTo>
                <a:lnTo>
                  <a:pt x="2518" y="3156"/>
                </a:lnTo>
                <a:lnTo>
                  <a:pt x="2518" y="3160"/>
                </a:lnTo>
                <a:lnTo>
                  <a:pt x="2524" y="3164"/>
                </a:lnTo>
                <a:lnTo>
                  <a:pt x="2534" y="3164"/>
                </a:lnTo>
                <a:lnTo>
                  <a:pt x="2536" y="3160"/>
                </a:lnTo>
                <a:lnTo>
                  <a:pt x="2536" y="3154"/>
                </a:lnTo>
                <a:lnTo>
                  <a:pt x="2534" y="3152"/>
                </a:lnTo>
                <a:lnTo>
                  <a:pt x="2532" y="3148"/>
                </a:lnTo>
                <a:lnTo>
                  <a:pt x="2528" y="3148"/>
                </a:lnTo>
                <a:lnTo>
                  <a:pt x="2524" y="3148"/>
                </a:lnTo>
                <a:lnTo>
                  <a:pt x="2520" y="3148"/>
                </a:lnTo>
                <a:lnTo>
                  <a:pt x="2518" y="3152"/>
                </a:lnTo>
                <a:close/>
                <a:moveTo>
                  <a:pt x="3212" y="3152"/>
                </a:moveTo>
                <a:lnTo>
                  <a:pt x="3212" y="3152"/>
                </a:lnTo>
                <a:lnTo>
                  <a:pt x="3210" y="3160"/>
                </a:lnTo>
                <a:lnTo>
                  <a:pt x="3210" y="3166"/>
                </a:lnTo>
                <a:lnTo>
                  <a:pt x="3214" y="3170"/>
                </a:lnTo>
                <a:lnTo>
                  <a:pt x="3218" y="3174"/>
                </a:lnTo>
                <a:lnTo>
                  <a:pt x="3222" y="3170"/>
                </a:lnTo>
                <a:lnTo>
                  <a:pt x="3224" y="3168"/>
                </a:lnTo>
                <a:lnTo>
                  <a:pt x="3226" y="3168"/>
                </a:lnTo>
                <a:lnTo>
                  <a:pt x="3226" y="3160"/>
                </a:lnTo>
                <a:lnTo>
                  <a:pt x="3224" y="3154"/>
                </a:lnTo>
                <a:lnTo>
                  <a:pt x="3218" y="3152"/>
                </a:lnTo>
                <a:lnTo>
                  <a:pt x="3212" y="3152"/>
                </a:lnTo>
                <a:close/>
                <a:moveTo>
                  <a:pt x="3010" y="3152"/>
                </a:moveTo>
                <a:lnTo>
                  <a:pt x="3010" y="3152"/>
                </a:lnTo>
                <a:lnTo>
                  <a:pt x="3010" y="3156"/>
                </a:lnTo>
                <a:lnTo>
                  <a:pt x="3014" y="3156"/>
                </a:lnTo>
                <a:lnTo>
                  <a:pt x="3014" y="3152"/>
                </a:lnTo>
                <a:lnTo>
                  <a:pt x="3012" y="3152"/>
                </a:lnTo>
                <a:lnTo>
                  <a:pt x="3010" y="3152"/>
                </a:lnTo>
                <a:close/>
                <a:moveTo>
                  <a:pt x="1754" y="3160"/>
                </a:moveTo>
                <a:lnTo>
                  <a:pt x="1754" y="3160"/>
                </a:lnTo>
                <a:lnTo>
                  <a:pt x="1768" y="3160"/>
                </a:lnTo>
                <a:lnTo>
                  <a:pt x="1774" y="3160"/>
                </a:lnTo>
                <a:lnTo>
                  <a:pt x="1776" y="3158"/>
                </a:lnTo>
                <a:lnTo>
                  <a:pt x="1770" y="3156"/>
                </a:lnTo>
                <a:lnTo>
                  <a:pt x="1764" y="3152"/>
                </a:lnTo>
                <a:lnTo>
                  <a:pt x="1760" y="3152"/>
                </a:lnTo>
                <a:lnTo>
                  <a:pt x="1758" y="3152"/>
                </a:lnTo>
                <a:lnTo>
                  <a:pt x="1756" y="3154"/>
                </a:lnTo>
                <a:lnTo>
                  <a:pt x="1754" y="3160"/>
                </a:lnTo>
                <a:close/>
                <a:moveTo>
                  <a:pt x="2248" y="3160"/>
                </a:moveTo>
                <a:lnTo>
                  <a:pt x="2248" y="3160"/>
                </a:lnTo>
                <a:lnTo>
                  <a:pt x="2248" y="3162"/>
                </a:lnTo>
                <a:lnTo>
                  <a:pt x="2250" y="3164"/>
                </a:lnTo>
                <a:lnTo>
                  <a:pt x="2254" y="3166"/>
                </a:lnTo>
                <a:lnTo>
                  <a:pt x="2254" y="3164"/>
                </a:lnTo>
                <a:lnTo>
                  <a:pt x="2254" y="3162"/>
                </a:lnTo>
                <a:lnTo>
                  <a:pt x="2250" y="3158"/>
                </a:lnTo>
                <a:lnTo>
                  <a:pt x="2250" y="3160"/>
                </a:lnTo>
                <a:lnTo>
                  <a:pt x="2248" y="3160"/>
                </a:lnTo>
                <a:close/>
                <a:moveTo>
                  <a:pt x="1830" y="3162"/>
                </a:moveTo>
                <a:lnTo>
                  <a:pt x="1830" y="3162"/>
                </a:lnTo>
                <a:lnTo>
                  <a:pt x="1834" y="3162"/>
                </a:lnTo>
                <a:lnTo>
                  <a:pt x="1834" y="3160"/>
                </a:lnTo>
                <a:lnTo>
                  <a:pt x="1830" y="3160"/>
                </a:lnTo>
                <a:lnTo>
                  <a:pt x="1830" y="3162"/>
                </a:lnTo>
                <a:close/>
                <a:moveTo>
                  <a:pt x="1750" y="3166"/>
                </a:moveTo>
                <a:lnTo>
                  <a:pt x="1750" y="3166"/>
                </a:lnTo>
                <a:lnTo>
                  <a:pt x="1750" y="3164"/>
                </a:lnTo>
                <a:lnTo>
                  <a:pt x="1748" y="3164"/>
                </a:lnTo>
                <a:lnTo>
                  <a:pt x="1746" y="3164"/>
                </a:lnTo>
                <a:lnTo>
                  <a:pt x="1748" y="3166"/>
                </a:lnTo>
                <a:lnTo>
                  <a:pt x="1750" y="3166"/>
                </a:lnTo>
                <a:close/>
                <a:moveTo>
                  <a:pt x="1564" y="3182"/>
                </a:moveTo>
                <a:lnTo>
                  <a:pt x="1564" y="3182"/>
                </a:lnTo>
                <a:lnTo>
                  <a:pt x="1566" y="3180"/>
                </a:lnTo>
                <a:lnTo>
                  <a:pt x="1568" y="3180"/>
                </a:lnTo>
                <a:lnTo>
                  <a:pt x="1568" y="3174"/>
                </a:lnTo>
                <a:lnTo>
                  <a:pt x="1568" y="3172"/>
                </a:lnTo>
                <a:lnTo>
                  <a:pt x="1566" y="3170"/>
                </a:lnTo>
                <a:lnTo>
                  <a:pt x="1566" y="3166"/>
                </a:lnTo>
                <a:lnTo>
                  <a:pt x="1564" y="3166"/>
                </a:lnTo>
                <a:lnTo>
                  <a:pt x="1560" y="3174"/>
                </a:lnTo>
                <a:lnTo>
                  <a:pt x="1560" y="3178"/>
                </a:lnTo>
                <a:lnTo>
                  <a:pt x="1564" y="3182"/>
                </a:lnTo>
                <a:close/>
                <a:moveTo>
                  <a:pt x="2796" y="3168"/>
                </a:moveTo>
                <a:lnTo>
                  <a:pt x="2796" y="3168"/>
                </a:lnTo>
                <a:lnTo>
                  <a:pt x="2798" y="3172"/>
                </a:lnTo>
                <a:lnTo>
                  <a:pt x="2802" y="3174"/>
                </a:lnTo>
                <a:lnTo>
                  <a:pt x="2806" y="3172"/>
                </a:lnTo>
                <a:lnTo>
                  <a:pt x="2808" y="3170"/>
                </a:lnTo>
                <a:lnTo>
                  <a:pt x="2808" y="3168"/>
                </a:lnTo>
                <a:lnTo>
                  <a:pt x="2808" y="3166"/>
                </a:lnTo>
                <a:lnTo>
                  <a:pt x="2802" y="3168"/>
                </a:lnTo>
                <a:lnTo>
                  <a:pt x="2796" y="3168"/>
                </a:lnTo>
                <a:close/>
                <a:moveTo>
                  <a:pt x="3318" y="3172"/>
                </a:moveTo>
                <a:lnTo>
                  <a:pt x="3318" y="3172"/>
                </a:lnTo>
                <a:lnTo>
                  <a:pt x="3320" y="3172"/>
                </a:lnTo>
                <a:lnTo>
                  <a:pt x="3322" y="3174"/>
                </a:lnTo>
                <a:lnTo>
                  <a:pt x="3322" y="3178"/>
                </a:lnTo>
                <a:lnTo>
                  <a:pt x="3322" y="3182"/>
                </a:lnTo>
                <a:lnTo>
                  <a:pt x="3324" y="3182"/>
                </a:lnTo>
                <a:lnTo>
                  <a:pt x="3326" y="3184"/>
                </a:lnTo>
                <a:lnTo>
                  <a:pt x="3324" y="3174"/>
                </a:lnTo>
                <a:lnTo>
                  <a:pt x="3320" y="3168"/>
                </a:lnTo>
                <a:lnTo>
                  <a:pt x="3320" y="3170"/>
                </a:lnTo>
                <a:lnTo>
                  <a:pt x="3318" y="3172"/>
                </a:lnTo>
                <a:close/>
                <a:moveTo>
                  <a:pt x="1348" y="3172"/>
                </a:moveTo>
                <a:lnTo>
                  <a:pt x="1348" y="3172"/>
                </a:lnTo>
                <a:lnTo>
                  <a:pt x="1348" y="3174"/>
                </a:lnTo>
                <a:lnTo>
                  <a:pt x="1348" y="3172"/>
                </a:lnTo>
                <a:lnTo>
                  <a:pt x="1346" y="3172"/>
                </a:lnTo>
                <a:lnTo>
                  <a:pt x="1346" y="3170"/>
                </a:lnTo>
                <a:lnTo>
                  <a:pt x="1344" y="3168"/>
                </a:lnTo>
                <a:lnTo>
                  <a:pt x="1344" y="3170"/>
                </a:lnTo>
                <a:lnTo>
                  <a:pt x="1344" y="3172"/>
                </a:lnTo>
                <a:lnTo>
                  <a:pt x="1342" y="3172"/>
                </a:lnTo>
                <a:lnTo>
                  <a:pt x="1342" y="3170"/>
                </a:lnTo>
                <a:lnTo>
                  <a:pt x="1344" y="3170"/>
                </a:lnTo>
                <a:lnTo>
                  <a:pt x="1340" y="3170"/>
                </a:lnTo>
                <a:lnTo>
                  <a:pt x="1340" y="3172"/>
                </a:lnTo>
                <a:lnTo>
                  <a:pt x="1342" y="3174"/>
                </a:lnTo>
                <a:lnTo>
                  <a:pt x="1346" y="3176"/>
                </a:lnTo>
                <a:lnTo>
                  <a:pt x="1346" y="3174"/>
                </a:lnTo>
                <a:lnTo>
                  <a:pt x="1348" y="3172"/>
                </a:lnTo>
                <a:close/>
                <a:moveTo>
                  <a:pt x="3024" y="3176"/>
                </a:moveTo>
                <a:lnTo>
                  <a:pt x="3024" y="3176"/>
                </a:lnTo>
                <a:lnTo>
                  <a:pt x="3026" y="3174"/>
                </a:lnTo>
                <a:lnTo>
                  <a:pt x="3028" y="3172"/>
                </a:lnTo>
                <a:lnTo>
                  <a:pt x="3026" y="3172"/>
                </a:lnTo>
                <a:lnTo>
                  <a:pt x="3024" y="3172"/>
                </a:lnTo>
                <a:lnTo>
                  <a:pt x="3024" y="3174"/>
                </a:lnTo>
                <a:lnTo>
                  <a:pt x="3024" y="3176"/>
                </a:lnTo>
                <a:close/>
                <a:moveTo>
                  <a:pt x="3384" y="3174"/>
                </a:moveTo>
                <a:lnTo>
                  <a:pt x="3384" y="3174"/>
                </a:lnTo>
                <a:lnTo>
                  <a:pt x="3384" y="3182"/>
                </a:lnTo>
                <a:lnTo>
                  <a:pt x="3388" y="3184"/>
                </a:lnTo>
                <a:lnTo>
                  <a:pt x="3392" y="3184"/>
                </a:lnTo>
                <a:lnTo>
                  <a:pt x="3396" y="3180"/>
                </a:lnTo>
                <a:lnTo>
                  <a:pt x="3398" y="3174"/>
                </a:lnTo>
                <a:lnTo>
                  <a:pt x="3394" y="3172"/>
                </a:lnTo>
                <a:lnTo>
                  <a:pt x="3392" y="3172"/>
                </a:lnTo>
                <a:lnTo>
                  <a:pt x="3384" y="3174"/>
                </a:lnTo>
                <a:close/>
                <a:moveTo>
                  <a:pt x="2808" y="3174"/>
                </a:moveTo>
                <a:lnTo>
                  <a:pt x="2808" y="3174"/>
                </a:lnTo>
                <a:lnTo>
                  <a:pt x="2812" y="3176"/>
                </a:lnTo>
                <a:lnTo>
                  <a:pt x="2812" y="3178"/>
                </a:lnTo>
                <a:lnTo>
                  <a:pt x="2812" y="3182"/>
                </a:lnTo>
                <a:lnTo>
                  <a:pt x="2812" y="3186"/>
                </a:lnTo>
                <a:lnTo>
                  <a:pt x="2820" y="3180"/>
                </a:lnTo>
                <a:lnTo>
                  <a:pt x="2826" y="3180"/>
                </a:lnTo>
                <a:lnTo>
                  <a:pt x="2832" y="3180"/>
                </a:lnTo>
                <a:lnTo>
                  <a:pt x="2828" y="3176"/>
                </a:lnTo>
                <a:lnTo>
                  <a:pt x="2822" y="3174"/>
                </a:lnTo>
                <a:lnTo>
                  <a:pt x="2816" y="3174"/>
                </a:lnTo>
                <a:lnTo>
                  <a:pt x="2808" y="3174"/>
                </a:lnTo>
                <a:close/>
                <a:moveTo>
                  <a:pt x="1790" y="3178"/>
                </a:moveTo>
                <a:lnTo>
                  <a:pt x="1790" y="3178"/>
                </a:lnTo>
                <a:lnTo>
                  <a:pt x="1792" y="3180"/>
                </a:lnTo>
                <a:lnTo>
                  <a:pt x="1796" y="3180"/>
                </a:lnTo>
                <a:lnTo>
                  <a:pt x="1796" y="3176"/>
                </a:lnTo>
                <a:lnTo>
                  <a:pt x="1794" y="3174"/>
                </a:lnTo>
                <a:lnTo>
                  <a:pt x="1790" y="3176"/>
                </a:lnTo>
                <a:lnTo>
                  <a:pt x="1790" y="3178"/>
                </a:lnTo>
                <a:close/>
                <a:moveTo>
                  <a:pt x="2428" y="3180"/>
                </a:moveTo>
                <a:lnTo>
                  <a:pt x="2428" y="3180"/>
                </a:lnTo>
                <a:lnTo>
                  <a:pt x="2430" y="3182"/>
                </a:lnTo>
                <a:lnTo>
                  <a:pt x="2432" y="3184"/>
                </a:lnTo>
                <a:lnTo>
                  <a:pt x="2438" y="3186"/>
                </a:lnTo>
                <a:lnTo>
                  <a:pt x="2446" y="3184"/>
                </a:lnTo>
                <a:lnTo>
                  <a:pt x="2452" y="3184"/>
                </a:lnTo>
                <a:lnTo>
                  <a:pt x="2446" y="3180"/>
                </a:lnTo>
                <a:lnTo>
                  <a:pt x="2440" y="3178"/>
                </a:lnTo>
                <a:lnTo>
                  <a:pt x="2434" y="3176"/>
                </a:lnTo>
                <a:lnTo>
                  <a:pt x="2432" y="3178"/>
                </a:lnTo>
                <a:lnTo>
                  <a:pt x="2428" y="3180"/>
                </a:lnTo>
                <a:close/>
                <a:moveTo>
                  <a:pt x="2662" y="3180"/>
                </a:moveTo>
                <a:lnTo>
                  <a:pt x="2662" y="3180"/>
                </a:lnTo>
                <a:lnTo>
                  <a:pt x="2662" y="3178"/>
                </a:lnTo>
                <a:lnTo>
                  <a:pt x="2664" y="3178"/>
                </a:lnTo>
                <a:lnTo>
                  <a:pt x="2664" y="3176"/>
                </a:lnTo>
                <a:lnTo>
                  <a:pt x="2662" y="3176"/>
                </a:lnTo>
                <a:lnTo>
                  <a:pt x="2662" y="3178"/>
                </a:lnTo>
                <a:lnTo>
                  <a:pt x="2660" y="3178"/>
                </a:lnTo>
                <a:lnTo>
                  <a:pt x="2660" y="3180"/>
                </a:lnTo>
                <a:lnTo>
                  <a:pt x="2662" y="3180"/>
                </a:lnTo>
                <a:close/>
                <a:moveTo>
                  <a:pt x="2968" y="3182"/>
                </a:moveTo>
                <a:lnTo>
                  <a:pt x="2968" y="3182"/>
                </a:lnTo>
                <a:lnTo>
                  <a:pt x="2970" y="3182"/>
                </a:lnTo>
                <a:lnTo>
                  <a:pt x="2972" y="3184"/>
                </a:lnTo>
                <a:lnTo>
                  <a:pt x="2974" y="3184"/>
                </a:lnTo>
                <a:lnTo>
                  <a:pt x="2972" y="3178"/>
                </a:lnTo>
                <a:lnTo>
                  <a:pt x="2972" y="3176"/>
                </a:lnTo>
                <a:lnTo>
                  <a:pt x="2968" y="3176"/>
                </a:lnTo>
                <a:lnTo>
                  <a:pt x="2968" y="3182"/>
                </a:lnTo>
                <a:close/>
                <a:moveTo>
                  <a:pt x="2490" y="3184"/>
                </a:moveTo>
                <a:lnTo>
                  <a:pt x="2490" y="3184"/>
                </a:lnTo>
                <a:lnTo>
                  <a:pt x="2488" y="3182"/>
                </a:lnTo>
                <a:lnTo>
                  <a:pt x="2486" y="3182"/>
                </a:lnTo>
                <a:lnTo>
                  <a:pt x="2486" y="3186"/>
                </a:lnTo>
                <a:lnTo>
                  <a:pt x="2488" y="3186"/>
                </a:lnTo>
                <a:lnTo>
                  <a:pt x="2488" y="3184"/>
                </a:lnTo>
                <a:lnTo>
                  <a:pt x="2490" y="3184"/>
                </a:lnTo>
                <a:close/>
                <a:moveTo>
                  <a:pt x="3336" y="3200"/>
                </a:moveTo>
                <a:lnTo>
                  <a:pt x="3336" y="3200"/>
                </a:lnTo>
                <a:lnTo>
                  <a:pt x="3340" y="3198"/>
                </a:lnTo>
                <a:lnTo>
                  <a:pt x="3340" y="3194"/>
                </a:lnTo>
                <a:lnTo>
                  <a:pt x="3338" y="3190"/>
                </a:lnTo>
                <a:lnTo>
                  <a:pt x="3336" y="3188"/>
                </a:lnTo>
                <a:lnTo>
                  <a:pt x="3334" y="3190"/>
                </a:lnTo>
                <a:lnTo>
                  <a:pt x="3332" y="3190"/>
                </a:lnTo>
                <a:lnTo>
                  <a:pt x="3330" y="3188"/>
                </a:lnTo>
                <a:lnTo>
                  <a:pt x="3332" y="3186"/>
                </a:lnTo>
                <a:lnTo>
                  <a:pt x="3328" y="3184"/>
                </a:lnTo>
                <a:lnTo>
                  <a:pt x="3330" y="3194"/>
                </a:lnTo>
                <a:lnTo>
                  <a:pt x="3332" y="3198"/>
                </a:lnTo>
                <a:lnTo>
                  <a:pt x="3336" y="3200"/>
                </a:lnTo>
                <a:close/>
                <a:moveTo>
                  <a:pt x="3260" y="3190"/>
                </a:moveTo>
                <a:lnTo>
                  <a:pt x="3260" y="3190"/>
                </a:lnTo>
                <a:lnTo>
                  <a:pt x="3262" y="3190"/>
                </a:lnTo>
                <a:lnTo>
                  <a:pt x="3264" y="3186"/>
                </a:lnTo>
                <a:lnTo>
                  <a:pt x="3260" y="3186"/>
                </a:lnTo>
                <a:lnTo>
                  <a:pt x="3260" y="3190"/>
                </a:lnTo>
                <a:close/>
                <a:moveTo>
                  <a:pt x="2318" y="3190"/>
                </a:moveTo>
                <a:lnTo>
                  <a:pt x="2318" y="3190"/>
                </a:lnTo>
                <a:lnTo>
                  <a:pt x="2324" y="3190"/>
                </a:lnTo>
                <a:lnTo>
                  <a:pt x="2324" y="3186"/>
                </a:lnTo>
                <a:lnTo>
                  <a:pt x="2320" y="3186"/>
                </a:lnTo>
                <a:lnTo>
                  <a:pt x="2318" y="3190"/>
                </a:lnTo>
                <a:close/>
                <a:moveTo>
                  <a:pt x="2898" y="3202"/>
                </a:moveTo>
                <a:lnTo>
                  <a:pt x="2898" y="3202"/>
                </a:lnTo>
                <a:lnTo>
                  <a:pt x="2902" y="3202"/>
                </a:lnTo>
                <a:lnTo>
                  <a:pt x="2904" y="3202"/>
                </a:lnTo>
                <a:lnTo>
                  <a:pt x="2904" y="3200"/>
                </a:lnTo>
                <a:lnTo>
                  <a:pt x="2902" y="3198"/>
                </a:lnTo>
                <a:lnTo>
                  <a:pt x="2898" y="3196"/>
                </a:lnTo>
                <a:lnTo>
                  <a:pt x="2898" y="3200"/>
                </a:lnTo>
                <a:lnTo>
                  <a:pt x="2898" y="3202"/>
                </a:lnTo>
                <a:close/>
                <a:moveTo>
                  <a:pt x="3298" y="3210"/>
                </a:moveTo>
                <a:lnTo>
                  <a:pt x="3298" y="3210"/>
                </a:lnTo>
                <a:lnTo>
                  <a:pt x="3302" y="3212"/>
                </a:lnTo>
                <a:lnTo>
                  <a:pt x="3306" y="3212"/>
                </a:lnTo>
                <a:lnTo>
                  <a:pt x="3308" y="3208"/>
                </a:lnTo>
                <a:lnTo>
                  <a:pt x="3308" y="3202"/>
                </a:lnTo>
                <a:lnTo>
                  <a:pt x="3302" y="3200"/>
                </a:lnTo>
                <a:lnTo>
                  <a:pt x="3298" y="3210"/>
                </a:lnTo>
                <a:close/>
                <a:moveTo>
                  <a:pt x="2830" y="3210"/>
                </a:moveTo>
                <a:lnTo>
                  <a:pt x="2830" y="3210"/>
                </a:lnTo>
                <a:lnTo>
                  <a:pt x="2832" y="3218"/>
                </a:lnTo>
                <a:lnTo>
                  <a:pt x="2834" y="3220"/>
                </a:lnTo>
                <a:lnTo>
                  <a:pt x="2832" y="3224"/>
                </a:lnTo>
                <a:lnTo>
                  <a:pt x="2836" y="3224"/>
                </a:lnTo>
                <a:lnTo>
                  <a:pt x="2838" y="3222"/>
                </a:lnTo>
                <a:lnTo>
                  <a:pt x="2840" y="3216"/>
                </a:lnTo>
                <a:lnTo>
                  <a:pt x="2836" y="3212"/>
                </a:lnTo>
                <a:lnTo>
                  <a:pt x="2832" y="3210"/>
                </a:lnTo>
                <a:lnTo>
                  <a:pt x="2830" y="3210"/>
                </a:lnTo>
                <a:close/>
                <a:moveTo>
                  <a:pt x="2294" y="3220"/>
                </a:moveTo>
                <a:lnTo>
                  <a:pt x="2294" y="3220"/>
                </a:lnTo>
                <a:lnTo>
                  <a:pt x="2296" y="3220"/>
                </a:lnTo>
                <a:lnTo>
                  <a:pt x="2296" y="3218"/>
                </a:lnTo>
                <a:lnTo>
                  <a:pt x="2296" y="3216"/>
                </a:lnTo>
                <a:lnTo>
                  <a:pt x="2294" y="3216"/>
                </a:lnTo>
                <a:lnTo>
                  <a:pt x="2292" y="3216"/>
                </a:lnTo>
                <a:lnTo>
                  <a:pt x="2292" y="3218"/>
                </a:lnTo>
                <a:lnTo>
                  <a:pt x="2292" y="3220"/>
                </a:lnTo>
                <a:lnTo>
                  <a:pt x="2294" y="3220"/>
                </a:lnTo>
                <a:close/>
                <a:moveTo>
                  <a:pt x="2518" y="3240"/>
                </a:moveTo>
                <a:lnTo>
                  <a:pt x="2518" y="3240"/>
                </a:lnTo>
                <a:lnTo>
                  <a:pt x="2520" y="3240"/>
                </a:lnTo>
                <a:lnTo>
                  <a:pt x="2524" y="3240"/>
                </a:lnTo>
                <a:lnTo>
                  <a:pt x="2524" y="3236"/>
                </a:lnTo>
                <a:lnTo>
                  <a:pt x="2522" y="3232"/>
                </a:lnTo>
                <a:lnTo>
                  <a:pt x="2518" y="3232"/>
                </a:lnTo>
                <a:lnTo>
                  <a:pt x="2516" y="3234"/>
                </a:lnTo>
                <a:lnTo>
                  <a:pt x="2516" y="3238"/>
                </a:lnTo>
                <a:lnTo>
                  <a:pt x="2518" y="3240"/>
                </a:lnTo>
                <a:close/>
                <a:moveTo>
                  <a:pt x="2106" y="3234"/>
                </a:moveTo>
                <a:lnTo>
                  <a:pt x="2106" y="3234"/>
                </a:lnTo>
                <a:lnTo>
                  <a:pt x="2106" y="3236"/>
                </a:lnTo>
                <a:lnTo>
                  <a:pt x="2102" y="3236"/>
                </a:lnTo>
                <a:lnTo>
                  <a:pt x="2102" y="3242"/>
                </a:lnTo>
                <a:lnTo>
                  <a:pt x="2102" y="3250"/>
                </a:lnTo>
                <a:lnTo>
                  <a:pt x="2106" y="3250"/>
                </a:lnTo>
                <a:lnTo>
                  <a:pt x="2108" y="3252"/>
                </a:lnTo>
                <a:lnTo>
                  <a:pt x="2108" y="3256"/>
                </a:lnTo>
                <a:lnTo>
                  <a:pt x="2116" y="3254"/>
                </a:lnTo>
                <a:lnTo>
                  <a:pt x="2122" y="3250"/>
                </a:lnTo>
                <a:lnTo>
                  <a:pt x="2120" y="3242"/>
                </a:lnTo>
                <a:lnTo>
                  <a:pt x="2118" y="3240"/>
                </a:lnTo>
                <a:lnTo>
                  <a:pt x="2112" y="3238"/>
                </a:lnTo>
                <a:lnTo>
                  <a:pt x="2112" y="3236"/>
                </a:lnTo>
                <a:lnTo>
                  <a:pt x="2108" y="3232"/>
                </a:lnTo>
                <a:lnTo>
                  <a:pt x="2108" y="3234"/>
                </a:lnTo>
                <a:lnTo>
                  <a:pt x="2110" y="3236"/>
                </a:lnTo>
                <a:lnTo>
                  <a:pt x="2108" y="3236"/>
                </a:lnTo>
                <a:lnTo>
                  <a:pt x="2108" y="3234"/>
                </a:lnTo>
                <a:lnTo>
                  <a:pt x="2106" y="3234"/>
                </a:lnTo>
                <a:close/>
                <a:moveTo>
                  <a:pt x="2868" y="3238"/>
                </a:moveTo>
                <a:lnTo>
                  <a:pt x="2868" y="3238"/>
                </a:lnTo>
                <a:lnTo>
                  <a:pt x="2868" y="3246"/>
                </a:lnTo>
                <a:lnTo>
                  <a:pt x="2868" y="3250"/>
                </a:lnTo>
                <a:lnTo>
                  <a:pt x="2872" y="3254"/>
                </a:lnTo>
                <a:lnTo>
                  <a:pt x="2878" y="3256"/>
                </a:lnTo>
                <a:lnTo>
                  <a:pt x="2880" y="3248"/>
                </a:lnTo>
                <a:lnTo>
                  <a:pt x="2880" y="3240"/>
                </a:lnTo>
                <a:lnTo>
                  <a:pt x="2874" y="3238"/>
                </a:lnTo>
                <a:lnTo>
                  <a:pt x="2870" y="3238"/>
                </a:lnTo>
                <a:lnTo>
                  <a:pt x="2868" y="3238"/>
                </a:lnTo>
                <a:close/>
                <a:moveTo>
                  <a:pt x="1504" y="3240"/>
                </a:moveTo>
                <a:lnTo>
                  <a:pt x="1504" y="3240"/>
                </a:lnTo>
                <a:lnTo>
                  <a:pt x="1502" y="3244"/>
                </a:lnTo>
                <a:lnTo>
                  <a:pt x="1500" y="3246"/>
                </a:lnTo>
                <a:lnTo>
                  <a:pt x="1496" y="3248"/>
                </a:lnTo>
                <a:lnTo>
                  <a:pt x="1502" y="3250"/>
                </a:lnTo>
                <a:lnTo>
                  <a:pt x="1504" y="3254"/>
                </a:lnTo>
                <a:lnTo>
                  <a:pt x="1506" y="3260"/>
                </a:lnTo>
                <a:lnTo>
                  <a:pt x="1508" y="3264"/>
                </a:lnTo>
                <a:lnTo>
                  <a:pt x="1510" y="3264"/>
                </a:lnTo>
                <a:lnTo>
                  <a:pt x="1512" y="3262"/>
                </a:lnTo>
                <a:lnTo>
                  <a:pt x="1514" y="3262"/>
                </a:lnTo>
                <a:lnTo>
                  <a:pt x="1516" y="3266"/>
                </a:lnTo>
                <a:lnTo>
                  <a:pt x="1518" y="3268"/>
                </a:lnTo>
                <a:lnTo>
                  <a:pt x="1520" y="3270"/>
                </a:lnTo>
                <a:lnTo>
                  <a:pt x="1520" y="3274"/>
                </a:lnTo>
                <a:lnTo>
                  <a:pt x="1522" y="3276"/>
                </a:lnTo>
                <a:lnTo>
                  <a:pt x="1524" y="3276"/>
                </a:lnTo>
                <a:lnTo>
                  <a:pt x="1524" y="3278"/>
                </a:lnTo>
                <a:lnTo>
                  <a:pt x="1522" y="3282"/>
                </a:lnTo>
                <a:lnTo>
                  <a:pt x="1530" y="3284"/>
                </a:lnTo>
                <a:lnTo>
                  <a:pt x="1536" y="3286"/>
                </a:lnTo>
                <a:lnTo>
                  <a:pt x="1538" y="3282"/>
                </a:lnTo>
                <a:lnTo>
                  <a:pt x="1538" y="3280"/>
                </a:lnTo>
                <a:lnTo>
                  <a:pt x="1536" y="3274"/>
                </a:lnTo>
                <a:lnTo>
                  <a:pt x="1534" y="3274"/>
                </a:lnTo>
                <a:lnTo>
                  <a:pt x="1532" y="3272"/>
                </a:lnTo>
                <a:lnTo>
                  <a:pt x="1532" y="3266"/>
                </a:lnTo>
                <a:lnTo>
                  <a:pt x="1528" y="3264"/>
                </a:lnTo>
                <a:lnTo>
                  <a:pt x="1526" y="3260"/>
                </a:lnTo>
                <a:lnTo>
                  <a:pt x="1526" y="3256"/>
                </a:lnTo>
                <a:lnTo>
                  <a:pt x="1528" y="3250"/>
                </a:lnTo>
                <a:lnTo>
                  <a:pt x="1526" y="3250"/>
                </a:lnTo>
                <a:lnTo>
                  <a:pt x="1526" y="3248"/>
                </a:lnTo>
                <a:lnTo>
                  <a:pt x="1526" y="3244"/>
                </a:lnTo>
                <a:lnTo>
                  <a:pt x="1522" y="3244"/>
                </a:lnTo>
                <a:lnTo>
                  <a:pt x="1518" y="3244"/>
                </a:lnTo>
                <a:lnTo>
                  <a:pt x="1510" y="3238"/>
                </a:lnTo>
                <a:lnTo>
                  <a:pt x="1508" y="3242"/>
                </a:lnTo>
                <a:lnTo>
                  <a:pt x="1506" y="3242"/>
                </a:lnTo>
                <a:lnTo>
                  <a:pt x="1504" y="3240"/>
                </a:lnTo>
                <a:close/>
                <a:moveTo>
                  <a:pt x="2400" y="3246"/>
                </a:moveTo>
                <a:lnTo>
                  <a:pt x="2400" y="3246"/>
                </a:lnTo>
                <a:lnTo>
                  <a:pt x="2398" y="3246"/>
                </a:lnTo>
                <a:lnTo>
                  <a:pt x="2396" y="3246"/>
                </a:lnTo>
                <a:lnTo>
                  <a:pt x="2394" y="3246"/>
                </a:lnTo>
                <a:lnTo>
                  <a:pt x="2394" y="3250"/>
                </a:lnTo>
                <a:lnTo>
                  <a:pt x="2396" y="3252"/>
                </a:lnTo>
                <a:lnTo>
                  <a:pt x="2400" y="3252"/>
                </a:lnTo>
                <a:lnTo>
                  <a:pt x="2402" y="3250"/>
                </a:lnTo>
                <a:lnTo>
                  <a:pt x="2404" y="3248"/>
                </a:lnTo>
                <a:lnTo>
                  <a:pt x="2404" y="3244"/>
                </a:lnTo>
                <a:lnTo>
                  <a:pt x="2402" y="3244"/>
                </a:lnTo>
                <a:lnTo>
                  <a:pt x="2400" y="3244"/>
                </a:lnTo>
                <a:lnTo>
                  <a:pt x="2400" y="3238"/>
                </a:lnTo>
                <a:lnTo>
                  <a:pt x="2394" y="3238"/>
                </a:lnTo>
                <a:lnTo>
                  <a:pt x="2392" y="3242"/>
                </a:lnTo>
                <a:lnTo>
                  <a:pt x="2394" y="3244"/>
                </a:lnTo>
                <a:lnTo>
                  <a:pt x="2398" y="3244"/>
                </a:lnTo>
                <a:lnTo>
                  <a:pt x="2400" y="3244"/>
                </a:lnTo>
                <a:lnTo>
                  <a:pt x="2400" y="3246"/>
                </a:lnTo>
                <a:close/>
                <a:moveTo>
                  <a:pt x="2804" y="3244"/>
                </a:moveTo>
                <a:lnTo>
                  <a:pt x="2804" y="3244"/>
                </a:lnTo>
                <a:lnTo>
                  <a:pt x="2808" y="3244"/>
                </a:lnTo>
                <a:lnTo>
                  <a:pt x="2806" y="3242"/>
                </a:lnTo>
                <a:lnTo>
                  <a:pt x="2804" y="3240"/>
                </a:lnTo>
                <a:lnTo>
                  <a:pt x="2804" y="3244"/>
                </a:lnTo>
                <a:close/>
                <a:moveTo>
                  <a:pt x="1562" y="3254"/>
                </a:moveTo>
                <a:lnTo>
                  <a:pt x="1562" y="3254"/>
                </a:lnTo>
                <a:lnTo>
                  <a:pt x="1568" y="3252"/>
                </a:lnTo>
                <a:lnTo>
                  <a:pt x="1566" y="3246"/>
                </a:lnTo>
                <a:lnTo>
                  <a:pt x="1564" y="3244"/>
                </a:lnTo>
                <a:lnTo>
                  <a:pt x="1562" y="3244"/>
                </a:lnTo>
                <a:lnTo>
                  <a:pt x="1560" y="3244"/>
                </a:lnTo>
                <a:lnTo>
                  <a:pt x="1558" y="3246"/>
                </a:lnTo>
                <a:lnTo>
                  <a:pt x="1558" y="3248"/>
                </a:lnTo>
                <a:lnTo>
                  <a:pt x="1560" y="3252"/>
                </a:lnTo>
                <a:lnTo>
                  <a:pt x="1562" y="3254"/>
                </a:lnTo>
                <a:close/>
                <a:moveTo>
                  <a:pt x="1654" y="3248"/>
                </a:moveTo>
                <a:lnTo>
                  <a:pt x="1654" y="3248"/>
                </a:lnTo>
                <a:lnTo>
                  <a:pt x="1654" y="3252"/>
                </a:lnTo>
                <a:lnTo>
                  <a:pt x="1656" y="3252"/>
                </a:lnTo>
                <a:lnTo>
                  <a:pt x="1658" y="3252"/>
                </a:lnTo>
                <a:lnTo>
                  <a:pt x="1660" y="3248"/>
                </a:lnTo>
                <a:lnTo>
                  <a:pt x="1658" y="3246"/>
                </a:lnTo>
                <a:lnTo>
                  <a:pt x="1656" y="3246"/>
                </a:lnTo>
                <a:lnTo>
                  <a:pt x="1654" y="3248"/>
                </a:lnTo>
                <a:close/>
                <a:moveTo>
                  <a:pt x="1624" y="3258"/>
                </a:moveTo>
                <a:lnTo>
                  <a:pt x="1624" y="3258"/>
                </a:lnTo>
                <a:lnTo>
                  <a:pt x="1628" y="3258"/>
                </a:lnTo>
                <a:lnTo>
                  <a:pt x="1628" y="3260"/>
                </a:lnTo>
                <a:lnTo>
                  <a:pt x="1630" y="3264"/>
                </a:lnTo>
                <a:lnTo>
                  <a:pt x="1632" y="3264"/>
                </a:lnTo>
                <a:lnTo>
                  <a:pt x="1634" y="3264"/>
                </a:lnTo>
                <a:lnTo>
                  <a:pt x="1636" y="3266"/>
                </a:lnTo>
                <a:lnTo>
                  <a:pt x="1638" y="3266"/>
                </a:lnTo>
                <a:lnTo>
                  <a:pt x="1642" y="3262"/>
                </a:lnTo>
                <a:lnTo>
                  <a:pt x="1646" y="3258"/>
                </a:lnTo>
                <a:lnTo>
                  <a:pt x="1648" y="3254"/>
                </a:lnTo>
                <a:lnTo>
                  <a:pt x="1648" y="3248"/>
                </a:lnTo>
                <a:lnTo>
                  <a:pt x="1644" y="3250"/>
                </a:lnTo>
                <a:lnTo>
                  <a:pt x="1642" y="3250"/>
                </a:lnTo>
                <a:lnTo>
                  <a:pt x="1634" y="3248"/>
                </a:lnTo>
                <a:lnTo>
                  <a:pt x="1630" y="3248"/>
                </a:lnTo>
                <a:lnTo>
                  <a:pt x="1626" y="3250"/>
                </a:lnTo>
                <a:lnTo>
                  <a:pt x="1624" y="3254"/>
                </a:lnTo>
                <a:lnTo>
                  <a:pt x="1624" y="3258"/>
                </a:lnTo>
                <a:close/>
                <a:moveTo>
                  <a:pt x="2356" y="3252"/>
                </a:moveTo>
                <a:lnTo>
                  <a:pt x="2356" y="3252"/>
                </a:lnTo>
                <a:lnTo>
                  <a:pt x="2356" y="3258"/>
                </a:lnTo>
                <a:lnTo>
                  <a:pt x="2360" y="3258"/>
                </a:lnTo>
                <a:lnTo>
                  <a:pt x="2360" y="3260"/>
                </a:lnTo>
                <a:lnTo>
                  <a:pt x="2366" y="3260"/>
                </a:lnTo>
                <a:lnTo>
                  <a:pt x="2366" y="3256"/>
                </a:lnTo>
                <a:lnTo>
                  <a:pt x="2364" y="3254"/>
                </a:lnTo>
                <a:lnTo>
                  <a:pt x="2360" y="3250"/>
                </a:lnTo>
                <a:lnTo>
                  <a:pt x="2358" y="3250"/>
                </a:lnTo>
                <a:lnTo>
                  <a:pt x="2356" y="3252"/>
                </a:lnTo>
                <a:close/>
                <a:moveTo>
                  <a:pt x="2714" y="3256"/>
                </a:moveTo>
                <a:lnTo>
                  <a:pt x="2714" y="3256"/>
                </a:lnTo>
                <a:lnTo>
                  <a:pt x="2716" y="3256"/>
                </a:lnTo>
                <a:lnTo>
                  <a:pt x="2718" y="3254"/>
                </a:lnTo>
                <a:lnTo>
                  <a:pt x="2718" y="3252"/>
                </a:lnTo>
                <a:lnTo>
                  <a:pt x="2716" y="3252"/>
                </a:lnTo>
                <a:lnTo>
                  <a:pt x="2714" y="3252"/>
                </a:lnTo>
                <a:lnTo>
                  <a:pt x="2714" y="3256"/>
                </a:lnTo>
                <a:close/>
                <a:moveTo>
                  <a:pt x="1970" y="3262"/>
                </a:moveTo>
                <a:lnTo>
                  <a:pt x="1970" y="3262"/>
                </a:lnTo>
                <a:lnTo>
                  <a:pt x="1972" y="3258"/>
                </a:lnTo>
                <a:lnTo>
                  <a:pt x="1970" y="3252"/>
                </a:lnTo>
                <a:lnTo>
                  <a:pt x="1968" y="3252"/>
                </a:lnTo>
                <a:lnTo>
                  <a:pt x="1970" y="3256"/>
                </a:lnTo>
                <a:lnTo>
                  <a:pt x="1970" y="3262"/>
                </a:lnTo>
                <a:close/>
                <a:moveTo>
                  <a:pt x="1986" y="3256"/>
                </a:moveTo>
                <a:lnTo>
                  <a:pt x="1986" y="3256"/>
                </a:lnTo>
                <a:lnTo>
                  <a:pt x="1984" y="3260"/>
                </a:lnTo>
                <a:lnTo>
                  <a:pt x="1986" y="3264"/>
                </a:lnTo>
                <a:lnTo>
                  <a:pt x="1976" y="3258"/>
                </a:lnTo>
                <a:lnTo>
                  <a:pt x="1974" y="3260"/>
                </a:lnTo>
                <a:lnTo>
                  <a:pt x="1974" y="3262"/>
                </a:lnTo>
                <a:lnTo>
                  <a:pt x="1972" y="3264"/>
                </a:lnTo>
                <a:lnTo>
                  <a:pt x="1970" y="3264"/>
                </a:lnTo>
                <a:lnTo>
                  <a:pt x="1968" y="3262"/>
                </a:lnTo>
                <a:lnTo>
                  <a:pt x="1966" y="3264"/>
                </a:lnTo>
                <a:lnTo>
                  <a:pt x="1968" y="3266"/>
                </a:lnTo>
                <a:lnTo>
                  <a:pt x="1970" y="3266"/>
                </a:lnTo>
                <a:lnTo>
                  <a:pt x="1970" y="3268"/>
                </a:lnTo>
                <a:lnTo>
                  <a:pt x="1966" y="3268"/>
                </a:lnTo>
                <a:lnTo>
                  <a:pt x="1966" y="3270"/>
                </a:lnTo>
                <a:lnTo>
                  <a:pt x="1964" y="3270"/>
                </a:lnTo>
                <a:lnTo>
                  <a:pt x="1966" y="3276"/>
                </a:lnTo>
                <a:lnTo>
                  <a:pt x="1972" y="3278"/>
                </a:lnTo>
                <a:lnTo>
                  <a:pt x="1986" y="3280"/>
                </a:lnTo>
                <a:lnTo>
                  <a:pt x="1984" y="3276"/>
                </a:lnTo>
                <a:lnTo>
                  <a:pt x="1984" y="3272"/>
                </a:lnTo>
                <a:lnTo>
                  <a:pt x="1986" y="3274"/>
                </a:lnTo>
                <a:lnTo>
                  <a:pt x="1988" y="3272"/>
                </a:lnTo>
                <a:lnTo>
                  <a:pt x="1986" y="3268"/>
                </a:lnTo>
                <a:lnTo>
                  <a:pt x="1986" y="3264"/>
                </a:lnTo>
                <a:lnTo>
                  <a:pt x="1988" y="3264"/>
                </a:lnTo>
                <a:lnTo>
                  <a:pt x="1990" y="3264"/>
                </a:lnTo>
                <a:lnTo>
                  <a:pt x="1990" y="3266"/>
                </a:lnTo>
                <a:lnTo>
                  <a:pt x="1992" y="3268"/>
                </a:lnTo>
                <a:lnTo>
                  <a:pt x="1994" y="3266"/>
                </a:lnTo>
                <a:lnTo>
                  <a:pt x="1994" y="3264"/>
                </a:lnTo>
                <a:lnTo>
                  <a:pt x="1994" y="3262"/>
                </a:lnTo>
                <a:lnTo>
                  <a:pt x="1996" y="3260"/>
                </a:lnTo>
                <a:lnTo>
                  <a:pt x="1994" y="3256"/>
                </a:lnTo>
                <a:lnTo>
                  <a:pt x="1992" y="3252"/>
                </a:lnTo>
                <a:lnTo>
                  <a:pt x="1992" y="3254"/>
                </a:lnTo>
                <a:lnTo>
                  <a:pt x="1990" y="3256"/>
                </a:lnTo>
                <a:lnTo>
                  <a:pt x="1986" y="3256"/>
                </a:lnTo>
                <a:close/>
                <a:moveTo>
                  <a:pt x="2770" y="3262"/>
                </a:moveTo>
                <a:lnTo>
                  <a:pt x="2770" y="3262"/>
                </a:lnTo>
                <a:lnTo>
                  <a:pt x="2774" y="3264"/>
                </a:lnTo>
                <a:lnTo>
                  <a:pt x="2776" y="3264"/>
                </a:lnTo>
                <a:lnTo>
                  <a:pt x="2778" y="3262"/>
                </a:lnTo>
                <a:lnTo>
                  <a:pt x="2776" y="3256"/>
                </a:lnTo>
                <a:lnTo>
                  <a:pt x="2774" y="3254"/>
                </a:lnTo>
                <a:lnTo>
                  <a:pt x="2768" y="3252"/>
                </a:lnTo>
                <a:lnTo>
                  <a:pt x="2770" y="3262"/>
                </a:lnTo>
                <a:close/>
                <a:moveTo>
                  <a:pt x="1972" y="3254"/>
                </a:moveTo>
                <a:lnTo>
                  <a:pt x="1972" y="3254"/>
                </a:lnTo>
                <a:lnTo>
                  <a:pt x="1974" y="3256"/>
                </a:lnTo>
                <a:lnTo>
                  <a:pt x="1976" y="3258"/>
                </a:lnTo>
                <a:lnTo>
                  <a:pt x="1978" y="3256"/>
                </a:lnTo>
                <a:lnTo>
                  <a:pt x="1978" y="3254"/>
                </a:lnTo>
                <a:lnTo>
                  <a:pt x="1976" y="3254"/>
                </a:lnTo>
                <a:lnTo>
                  <a:pt x="1974" y="3254"/>
                </a:lnTo>
                <a:lnTo>
                  <a:pt x="1972" y="3254"/>
                </a:lnTo>
                <a:close/>
                <a:moveTo>
                  <a:pt x="1822" y="3260"/>
                </a:moveTo>
                <a:lnTo>
                  <a:pt x="1822" y="3260"/>
                </a:lnTo>
                <a:lnTo>
                  <a:pt x="1822" y="3264"/>
                </a:lnTo>
                <a:lnTo>
                  <a:pt x="1826" y="3266"/>
                </a:lnTo>
                <a:lnTo>
                  <a:pt x="1832" y="3270"/>
                </a:lnTo>
                <a:lnTo>
                  <a:pt x="1834" y="3268"/>
                </a:lnTo>
                <a:lnTo>
                  <a:pt x="1840" y="3266"/>
                </a:lnTo>
                <a:lnTo>
                  <a:pt x="1844" y="3266"/>
                </a:lnTo>
                <a:lnTo>
                  <a:pt x="1848" y="3264"/>
                </a:lnTo>
                <a:lnTo>
                  <a:pt x="1834" y="3260"/>
                </a:lnTo>
                <a:lnTo>
                  <a:pt x="1828" y="3258"/>
                </a:lnTo>
                <a:lnTo>
                  <a:pt x="1822" y="3260"/>
                </a:lnTo>
                <a:close/>
                <a:moveTo>
                  <a:pt x="2046" y="3270"/>
                </a:moveTo>
                <a:lnTo>
                  <a:pt x="2046" y="3270"/>
                </a:lnTo>
                <a:lnTo>
                  <a:pt x="2044" y="3268"/>
                </a:lnTo>
                <a:lnTo>
                  <a:pt x="2042" y="3266"/>
                </a:lnTo>
                <a:lnTo>
                  <a:pt x="2040" y="3264"/>
                </a:lnTo>
                <a:lnTo>
                  <a:pt x="2040" y="3262"/>
                </a:lnTo>
                <a:lnTo>
                  <a:pt x="2036" y="3262"/>
                </a:lnTo>
                <a:lnTo>
                  <a:pt x="2034" y="3262"/>
                </a:lnTo>
                <a:lnTo>
                  <a:pt x="2034" y="3268"/>
                </a:lnTo>
                <a:lnTo>
                  <a:pt x="2036" y="3268"/>
                </a:lnTo>
                <a:lnTo>
                  <a:pt x="2040" y="3268"/>
                </a:lnTo>
                <a:lnTo>
                  <a:pt x="2044" y="3268"/>
                </a:lnTo>
                <a:lnTo>
                  <a:pt x="2046" y="3270"/>
                </a:lnTo>
                <a:close/>
                <a:moveTo>
                  <a:pt x="2784" y="3268"/>
                </a:moveTo>
                <a:lnTo>
                  <a:pt x="2784" y="3268"/>
                </a:lnTo>
                <a:lnTo>
                  <a:pt x="2786" y="3270"/>
                </a:lnTo>
                <a:lnTo>
                  <a:pt x="2782" y="3270"/>
                </a:lnTo>
                <a:lnTo>
                  <a:pt x="2780" y="3270"/>
                </a:lnTo>
                <a:lnTo>
                  <a:pt x="2778" y="3270"/>
                </a:lnTo>
                <a:lnTo>
                  <a:pt x="2782" y="3272"/>
                </a:lnTo>
                <a:lnTo>
                  <a:pt x="2784" y="3274"/>
                </a:lnTo>
                <a:lnTo>
                  <a:pt x="2788" y="3276"/>
                </a:lnTo>
                <a:lnTo>
                  <a:pt x="2792" y="3274"/>
                </a:lnTo>
                <a:lnTo>
                  <a:pt x="2792" y="3270"/>
                </a:lnTo>
                <a:lnTo>
                  <a:pt x="2792" y="3268"/>
                </a:lnTo>
                <a:lnTo>
                  <a:pt x="2790" y="3270"/>
                </a:lnTo>
                <a:lnTo>
                  <a:pt x="2788" y="3268"/>
                </a:lnTo>
                <a:lnTo>
                  <a:pt x="2786" y="3266"/>
                </a:lnTo>
                <a:lnTo>
                  <a:pt x="2784" y="3268"/>
                </a:lnTo>
                <a:close/>
                <a:moveTo>
                  <a:pt x="2746" y="3274"/>
                </a:moveTo>
                <a:lnTo>
                  <a:pt x="2746" y="3274"/>
                </a:lnTo>
                <a:lnTo>
                  <a:pt x="2746" y="3270"/>
                </a:lnTo>
                <a:lnTo>
                  <a:pt x="2746" y="3268"/>
                </a:lnTo>
                <a:lnTo>
                  <a:pt x="2740" y="3270"/>
                </a:lnTo>
                <a:lnTo>
                  <a:pt x="2740" y="3272"/>
                </a:lnTo>
                <a:lnTo>
                  <a:pt x="2742" y="3274"/>
                </a:lnTo>
                <a:lnTo>
                  <a:pt x="2744" y="3276"/>
                </a:lnTo>
                <a:lnTo>
                  <a:pt x="2746" y="3276"/>
                </a:lnTo>
                <a:lnTo>
                  <a:pt x="2744" y="3274"/>
                </a:lnTo>
                <a:lnTo>
                  <a:pt x="2744" y="3272"/>
                </a:lnTo>
                <a:lnTo>
                  <a:pt x="2742" y="3270"/>
                </a:lnTo>
                <a:lnTo>
                  <a:pt x="2744" y="3272"/>
                </a:lnTo>
                <a:lnTo>
                  <a:pt x="2746" y="3274"/>
                </a:lnTo>
                <a:close/>
                <a:moveTo>
                  <a:pt x="2980" y="3274"/>
                </a:moveTo>
                <a:lnTo>
                  <a:pt x="2980" y="3274"/>
                </a:lnTo>
                <a:lnTo>
                  <a:pt x="2980" y="3270"/>
                </a:lnTo>
                <a:lnTo>
                  <a:pt x="2976" y="3270"/>
                </a:lnTo>
                <a:lnTo>
                  <a:pt x="2976" y="3272"/>
                </a:lnTo>
                <a:lnTo>
                  <a:pt x="2980" y="3274"/>
                </a:lnTo>
                <a:close/>
                <a:moveTo>
                  <a:pt x="2808" y="3278"/>
                </a:moveTo>
                <a:lnTo>
                  <a:pt x="2808" y="3278"/>
                </a:lnTo>
                <a:lnTo>
                  <a:pt x="2804" y="3274"/>
                </a:lnTo>
                <a:lnTo>
                  <a:pt x="2802" y="3276"/>
                </a:lnTo>
                <a:lnTo>
                  <a:pt x="2804" y="3276"/>
                </a:lnTo>
                <a:lnTo>
                  <a:pt x="2806" y="3278"/>
                </a:lnTo>
                <a:lnTo>
                  <a:pt x="2808" y="3278"/>
                </a:lnTo>
                <a:close/>
                <a:moveTo>
                  <a:pt x="2154" y="3282"/>
                </a:moveTo>
                <a:lnTo>
                  <a:pt x="2154" y="3282"/>
                </a:lnTo>
                <a:lnTo>
                  <a:pt x="2156" y="3282"/>
                </a:lnTo>
                <a:lnTo>
                  <a:pt x="2162" y="3282"/>
                </a:lnTo>
                <a:lnTo>
                  <a:pt x="2162" y="3280"/>
                </a:lnTo>
                <a:lnTo>
                  <a:pt x="2160" y="3276"/>
                </a:lnTo>
                <a:lnTo>
                  <a:pt x="2154" y="3276"/>
                </a:lnTo>
                <a:lnTo>
                  <a:pt x="2154" y="3278"/>
                </a:lnTo>
                <a:lnTo>
                  <a:pt x="2154" y="3282"/>
                </a:lnTo>
                <a:close/>
                <a:moveTo>
                  <a:pt x="2192" y="3278"/>
                </a:moveTo>
                <a:lnTo>
                  <a:pt x="2192" y="3278"/>
                </a:lnTo>
                <a:lnTo>
                  <a:pt x="2192" y="3282"/>
                </a:lnTo>
                <a:lnTo>
                  <a:pt x="2190" y="3282"/>
                </a:lnTo>
                <a:lnTo>
                  <a:pt x="2188" y="3280"/>
                </a:lnTo>
                <a:lnTo>
                  <a:pt x="2186" y="3280"/>
                </a:lnTo>
                <a:lnTo>
                  <a:pt x="2186" y="3282"/>
                </a:lnTo>
                <a:lnTo>
                  <a:pt x="2186" y="3286"/>
                </a:lnTo>
                <a:lnTo>
                  <a:pt x="2190" y="3286"/>
                </a:lnTo>
                <a:lnTo>
                  <a:pt x="2192" y="3286"/>
                </a:lnTo>
                <a:lnTo>
                  <a:pt x="2194" y="3286"/>
                </a:lnTo>
                <a:lnTo>
                  <a:pt x="2196" y="3284"/>
                </a:lnTo>
                <a:lnTo>
                  <a:pt x="2198" y="3282"/>
                </a:lnTo>
                <a:lnTo>
                  <a:pt x="2196" y="3280"/>
                </a:lnTo>
                <a:lnTo>
                  <a:pt x="2192" y="3278"/>
                </a:lnTo>
                <a:close/>
                <a:moveTo>
                  <a:pt x="1736" y="3288"/>
                </a:moveTo>
                <a:lnTo>
                  <a:pt x="1736" y="3288"/>
                </a:lnTo>
                <a:lnTo>
                  <a:pt x="1736" y="3292"/>
                </a:lnTo>
                <a:lnTo>
                  <a:pt x="1738" y="3296"/>
                </a:lnTo>
                <a:lnTo>
                  <a:pt x="1740" y="3294"/>
                </a:lnTo>
                <a:lnTo>
                  <a:pt x="1742" y="3290"/>
                </a:lnTo>
                <a:lnTo>
                  <a:pt x="1742" y="3288"/>
                </a:lnTo>
                <a:lnTo>
                  <a:pt x="1740" y="3288"/>
                </a:lnTo>
                <a:lnTo>
                  <a:pt x="1740" y="3286"/>
                </a:lnTo>
                <a:lnTo>
                  <a:pt x="1738" y="3284"/>
                </a:lnTo>
                <a:lnTo>
                  <a:pt x="1736" y="3288"/>
                </a:lnTo>
                <a:close/>
                <a:moveTo>
                  <a:pt x="1510" y="3296"/>
                </a:moveTo>
                <a:lnTo>
                  <a:pt x="1510" y="3296"/>
                </a:lnTo>
                <a:lnTo>
                  <a:pt x="1518" y="3300"/>
                </a:lnTo>
                <a:lnTo>
                  <a:pt x="1520" y="3302"/>
                </a:lnTo>
                <a:lnTo>
                  <a:pt x="1522" y="3304"/>
                </a:lnTo>
                <a:lnTo>
                  <a:pt x="1526" y="3302"/>
                </a:lnTo>
                <a:lnTo>
                  <a:pt x="1528" y="3300"/>
                </a:lnTo>
                <a:lnTo>
                  <a:pt x="1532" y="3298"/>
                </a:lnTo>
                <a:lnTo>
                  <a:pt x="1538" y="3298"/>
                </a:lnTo>
                <a:lnTo>
                  <a:pt x="1538" y="3300"/>
                </a:lnTo>
                <a:lnTo>
                  <a:pt x="1542" y="3302"/>
                </a:lnTo>
                <a:lnTo>
                  <a:pt x="1544" y="3302"/>
                </a:lnTo>
                <a:lnTo>
                  <a:pt x="1548" y="3302"/>
                </a:lnTo>
                <a:lnTo>
                  <a:pt x="1546" y="3302"/>
                </a:lnTo>
                <a:lnTo>
                  <a:pt x="1548" y="3300"/>
                </a:lnTo>
                <a:lnTo>
                  <a:pt x="1550" y="3300"/>
                </a:lnTo>
                <a:lnTo>
                  <a:pt x="1560" y="3300"/>
                </a:lnTo>
                <a:lnTo>
                  <a:pt x="1556" y="3296"/>
                </a:lnTo>
                <a:lnTo>
                  <a:pt x="1552" y="3296"/>
                </a:lnTo>
                <a:lnTo>
                  <a:pt x="1546" y="3294"/>
                </a:lnTo>
                <a:lnTo>
                  <a:pt x="1542" y="3292"/>
                </a:lnTo>
                <a:lnTo>
                  <a:pt x="1542" y="3294"/>
                </a:lnTo>
                <a:lnTo>
                  <a:pt x="1540" y="3294"/>
                </a:lnTo>
                <a:lnTo>
                  <a:pt x="1538" y="3294"/>
                </a:lnTo>
                <a:lnTo>
                  <a:pt x="1538" y="3292"/>
                </a:lnTo>
                <a:lnTo>
                  <a:pt x="1536" y="3290"/>
                </a:lnTo>
                <a:lnTo>
                  <a:pt x="1530" y="3290"/>
                </a:lnTo>
                <a:lnTo>
                  <a:pt x="1526" y="3290"/>
                </a:lnTo>
                <a:lnTo>
                  <a:pt x="1524" y="3290"/>
                </a:lnTo>
                <a:lnTo>
                  <a:pt x="1524" y="3288"/>
                </a:lnTo>
                <a:lnTo>
                  <a:pt x="1514" y="3290"/>
                </a:lnTo>
                <a:lnTo>
                  <a:pt x="1512" y="3292"/>
                </a:lnTo>
                <a:lnTo>
                  <a:pt x="1510" y="3296"/>
                </a:lnTo>
                <a:close/>
                <a:moveTo>
                  <a:pt x="2534" y="3298"/>
                </a:moveTo>
                <a:lnTo>
                  <a:pt x="2534" y="3298"/>
                </a:lnTo>
                <a:lnTo>
                  <a:pt x="2536" y="3298"/>
                </a:lnTo>
                <a:lnTo>
                  <a:pt x="2538" y="3300"/>
                </a:lnTo>
                <a:lnTo>
                  <a:pt x="2538" y="3302"/>
                </a:lnTo>
                <a:lnTo>
                  <a:pt x="2540" y="3302"/>
                </a:lnTo>
                <a:lnTo>
                  <a:pt x="2542" y="3300"/>
                </a:lnTo>
                <a:lnTo>
                  <a:pt x="2542" y="3296"/>
                </a:lnTo>
                <a:lnTo>
                  <a:pt x="2538" y="3294"/>
                </a:lnTo>
                <a:lnTo>
                  <a:pt x="2536" y="3296"/>
                </a:lnTo>
                <a:lnTo>
                  <a:pt x="2534" y="3298"/>
                </a:lnTo>
                <a:close/>
                <a:moveTo>
                  <a:pt x="3200" y="3310"/>
                </a:moveTo>
                <a:lnTo>
                  <a:pt x="3200" y="3310"/>
                </a:lnTo>
                <a:lnTo>
                  <a:pt x="3200" y="3304"/>
                </a:lnTo>
                <a:lnTo>
                  <a:pt x="3200" y="3298"/>
                </a:lnTo>
                <a:lnTo>
                  <a:pt x="3196" y="3298"/>
                </a:lnTo>
                <a:lnTo>
                  <a:pt x="3192" y="3300"/>
                </a:lnTo>
                <a:lnTo>
                  <a:pt x="3192" y="3302"/>
                </a:lnTo>
                <a:lnTo>
                  <a:pt x="3190" y="3306"/>
                </a:lnTo>
                <a:lnTo>
                  <a:pt x="3192" y="3308"/>
                </a:lnTo>
                <a:lnTo>
                  <a:pt x="3194" y="3310"/>
                </a:lnTo>
                <a:lnTo>
                  <a:pt x="3196" y="3310"/>
                </a:lnTo>
                <a:lnTo>
                  <a:pt x="3200" y="3310"/>
                </a:lnTo>
                <a:close/>
                <a:moveTo>
                  <a:pt x="2100" y="3310"/>
                </a:moveTo>
                <a:lnTo>
                  <a:pt x="2100" y="3310"/>
                </a:lnTo>
                <a:lnTo>
                  <a:pt x="2100" y="3306"/>
                </a:lnTo>
                <a:lnTo>
                  <a:pt x="2100" y="3302"/>
                </a:lnTo>
                <a:lnTo>
                  <a:pt x="2094" y="3302"/>
                </a:lnTo>
                <a:lnTo>
                  <a:pt x="2094" y="3306"/>
                </a:lnTo>
                <a:lnTo>
                  <a:pt x="2094" y="3308"/>
                </a:lnTo>
                <a:lnTo>
                  <a:pt x="2096" y="3310"/>
                </a:lnTo>
                <a:lnTo>
                  <a:pt x="2100" y="3310"/>
                </a:lnTo>
                <a:close/>
                <a:moveTo>
                  <a:pt x="2758" y="3308"/>
                </a:moveTo>
                <a:lnTo>
                  <a:pt x="2758" y="3308"/>
                </a:lnTo>
                <a:lnTo>
                  <a:pt x="2762" y="3308"/>
                </a:lnTo>
                <a:lnTo>
                  <a:pt x="2764" y="3308"/>
                </a:lnTo>
                <a:lnTo>
                  <a:pt x="2764" y="3306"/>
                </a:lnTo>
                <a:lnTo>
                  <a:pt x="2762" y="3304"/>
                </a:lnTo>
                <a:lnTo>
                  <a:pt x="2760" y="3302"/>
                </a:lnTo>
                <a:lnTo>
                  <a:pt x="2758" y="3302"/>
                </a:lnTo>
                <a:lnTo>
                  <a:pt x="2758" y="3306"/>
                </a:lnTo>
                <a:lnTo>
                  <a:pt x="2758" y="3308"/>
                </a:lnTo>
                <a:close/>
                <a:moveTo>
                  <a:pt x="2418" y="3312"/>
                </a:moveTo>
                <a:lnTo>
                  <a:pt x="2418" y="3312"/>
                </a:lnTo>
                <a:lnTo>
                  <a:pt x="2420" y="3316"/>
                </a:lnTo>
                <a:lnTo>
                  <a:pt x="2422" y="3314"/>
                </a:lnTo>
                <a:lnTo>
                  <a:pt x="2424" y="3314"/>
                </a:lnTo>
                <a:lnTo>
                  <a:pt x="2424" y="3312"/>
                </a:lnTo>
                <a:lnTo>
                  <a:pt x="2422" y="3312"/>
                </a:lnTo>
                <a:lnTo>
                  <a:pt x="2418" y="3312"/>
                </a:lnTo>
                <a:close/>
                <a:moveTo>
                  <a:pt x="2964" y="3318"/>
                </a:moveTo>
                <a:lnTo>
                  <a:pt x="2964" y="3318"/>
                </a:lnTo>
                <a:lnTo>
                  <a:pt x="2966" y="3318"/>
                </a:lnTo>
                <a:lnTo>
                  <a:pt x="2968" y="3316"/>
                </a:lnTo>
                <a:lnTo>
                  <a:pt x="2966" y="3314"/>
                </a:lnTo>
                <a:lnTo>
                  <a:pt x="2964" y="3312"/>
                </a:lnTo>
                <a:lnTo>
                  <a:pt x="2964" y="3318"/>
                </a:lnTo>
                <a:close/>
                <a:moveTo>
                  <a:pt x="2430" y="3316"/>
                </a:moveTo>
                <a:lnTo>
                  <a:pt x="2430" y="3316"/>
                </a:lnTo>
                <a:lnTo>
                  <a:pt x="2432" y="3316"/>
                </a:lnTo>
                <a:lnTo>
                  <a:pt x="2434" y="3318"/>
                </a:lnTo>
                <a:lnTo>
                  <a:pt x="2432" y="3320"/>
                </a:lnTo>
                <a:lnTo>
                  <a:pt x="2430" y="3318"/>
                </a:lnTo>
                <a:lnTo>
                  <a:pt x="2428" y="3316"/>
                </a:lnTo>
                <a:lnTo>
                  <a:pt x="2426" y="3318"/>
                </a:lnTo>
                <a:lnTo>
                  <a:pt x="2424" y="3318"/>
                </a:lnTo>
                <a:lnTo>
                  <a:pt x="2420" y="3318"/>
                </a:lnTo>
                <a:lnTo>
                  <a:pt x="2420" y="3320"/>
                </a:lnTo>
                <a:lnTo>
                  <a:pt x="2422" y="3322"/>
                </a:lnTo>
                <a:lnTo>
                  <a:pt x="2424" y="3324"/>
                </a:lnTo>
                <a:lnTo>
                  <a:pt x="2426" y="3322"/>
                </a:lnTo>
                <a:lnTo>
                  <a:pt x="2428" y="3322"/>
                </a:lnTo>
                <a:lnTo>
                  <a:pt x="2432" y="3324"/>
                </a:lnTo>
                <a:lnTo>
                  <a:pt x="2432" y="3320"/>
                </a:lnTo>
                <a:lnTo>
                  <a:pt x="2436" y="3320"/>
                </a:lnTo>
                <a:lnTo>
                  <a:pt x="2440" y="3322"/>
                </a:lnTo>
                <a:lnTo>
                  <a:pt x="2442" y="3320"/>
                </a:lnTo>
                <a:lnTo>
                  <a:pt x="2444" y="3324"/>
                </a:lnTo>
                <a:lnTo>
                  <a:pt x="2446" y="3324"/>
                </a:lnTo>
                <a:lnTo>
                  <a:pt x="2450" y="3326"/>
                </a:lnTo>
                <a:lnTo>
                  <a:pt x="2452" y="3322"/>
                </a:lnTo>
                <a:lnTo>
                  <a:pt x="2456" y="3320"/>
                </a:lnTo>
                <a:lnTo>
                  <a:pt x="2458" y="3320"/>
                </a:lnTo>
                <a:lnTo>
                  <a:pt x="2456" y="3322"/>
                </a:lnTo>
                <a:lnTo>
                  <a:pt x="2460" y="3324"/>
                </a:lnTo>
                <a:lnTo>
                  <a:pt x="2462" y="3324"/>
                </a:lnTo>
                <a:lnTo>
                  <a:pt x="2466" y="3324"/>
                </a:lnTo>
                <a:lnTo>
                  <a:pt x="2470" y="3326"/>
                </a:lnTo>
                <a:lnTo>
                  <a:pt x="2472" y="3324"/>
                </a:lnTo>
                <a:lnTo>
                  <a:pt x="2474" y="3322"/>
                </a:lnTo>
                <a:lnTo>
                  <a:pt x="2464" y="3320"/>
                </a:lnTo>
                <a:lnTo>
                  <a:pt x="2452" y="3316"/>
                </a:lnTo>
                <a:lnTo>
                  <a:pt x="2442" y="3314"/>
                </a:lnTo>
                <a:lnTo>
                  <a:pt x="2430" y="3316"/>
                </a:lnTo>
                <a:close/>
                <a:moveTo>
                  <a:pt x="2282" y="3316"/>
                </a:moveTo>
                <a:lnTo>
                  <a:pt x="2282" y="3316"/>
                </a:lnTo>
                <a:lnTo>
                  <a:pt x="2280" y="3316"/>
                </a:lnTo>
                <a:lnTo>
                  <a:pt x="2276" y="3314"/>
                </a:lnTo>
                <a:lnTo>
                  <a:pt x="2274" y="3314"/>
                </a:lnTo>
                <a:lnTo>
                  <a:pt x="2272" y="3316"/>
                </a:lnTo>
                <a:lnTo>
                  <a:pt x="2278" y="3318"/>
                </a:lnTo>
                <a:lnTo>
                  <a:pt x="2280" y="3318"/>
                </a:lnTo>
                <a:lnTo>
                  <a:pt x="2282" y="3316"/>
                </a:lnTo>
                <a:close/>
                <a:moveTo>
                  <a:pt x="2332" y="3318"/>
                </a:moveTo>
                <a:lnTo>
                  <a:pt x="2332" y="3318"/>
                </a:lnTo>
                <a:lnTo>
                  <a:pt x="2330" y="3322"/>
                </a:lnTo>
                <a:lnTo>
                  <a:pt x="2332" y="3324"/>
                </a:lnTo>
                <a:lnTo>
                  <a:pt x="2336" y="3328"/>
                </a:lnTo>
                <a:lnTo>
                  <a:pt x="2340" y="3330"/>
                </a:lnTo>
                <a:lnTo>
                  <a:pt x="2342" y="3328"/>
                </a:lnTo>
                <a:lnTo>
                  <a:pt x="2344" y="3326"/>
                </a:lnTo>
                <a:lnTo>
                  <a:pt x="2344" y="3324"/>
                </a:lnTo>
                <a:lnTo>
                  <a:pt x="2342" y="3324"/>
                </a:lnTo>
                <a:lnTo>
                  <a:pt x="2342" y="3322"/>
                </a:lnTo>
                <a:lnTo>
                  <a:pt x="2346" y="3322"/>
                </a:lnTo>
                <a:lnTo>
                  <a:pt x="2346" y="3318"/>
                </a:lnTo>
                <a:lnTo>
                  <a:pt x="2344" y="3316"/>
                </a:lnTo>
                <a:lnTo>
                  <a:pt x="2332" y="3318"/>
                </a:lnTo>
                <a:close/>
                <a:moveTo>
                  <a:pt x="3092" y="3326"/>
                </a:moveTo>
                <a:lnTo>
                  <a:pt x="3092" y="3326"/>
                </a:lnTo>
                <a:lnTo>
                  <a:pt x="3094" y="3326"/>
                </a:lnTo>
                <a:lnTo>
                  <a:pt x="3098" y="3328"/>
                </a:lnTo>
                <a:lnTo>
                  <a:pt x="3098" y="3326"/>
                </a:lnTo>
                <a:lnTo>
                  <a:pt x="3100" y="3326"/>
                </a:lnTo>
                <a:lnTo>
                  <a:pt x="3098" y="3316"/>
                </a:lnTo>
                <a:lnTo>
                  <a:pt x="3096" y="3316"/>
                </a:lnTo>
                <a:lnTo>
                  <a:pt x="3094" y="3318"/>
                </a:lnTo>
                <a:lnTo>
                  <a:pt x="3092" y="3326"/>
                </a:lnTo>
                <a:close/>
                <a:moveTo>
                  <a:pt x="2740" y="3324"/>
                </a:moveTo>
                <a:lnTo>
                  <a:pt x="2740" y="3324"/>
                </a:lnTo>
                <a:lnTo>
                  <a:pt x="2744" y="3326"/>
                </a:lnTo>
                <a:lnTo>
                  <a:pt x="2746" y="3326"/>
                </a:lnTo>
                <a:lnTo>
                  <a:pt x="2754" y="3324"/>
                </a:lnTo>
                <a:lnTo>
                  <a:pt x="2750" y="3318"/>
                </a:lnTo>
                <a:lnTo>
                  <a:pt x="2742" y="3316"/>
                </a:lnTo>
                <a:lnTo>
                  <a:pt x="2742" y="3320"/>
                </a:lnTo>
                <a:lnTo>
                  <a:pt x="2740" y="3324"/>
                </a:lnTo>
                <a:close/>
                <a:moveTo>
                  <a:pt x="2402" y="3320"/>
                </a:moveTo>
                <a:lnTo>
                  <a:pt x="2402" y="3320"/>
                </a:lnTo>
                <a:lnTo>
                  <a:pt x="2400" y="3324"/>
                </a:lnTo>
                <a:lnTo>
                  <a:pt x="2400" y="3326"/>
                </a:lnTo>
                <a:lnTo>
                  <a:pt x="2398" y="3328"/>
                </a:lnTo>
                <a:lnTo>
                  <a:pt x="2400" y="3326"/>
                </a:lnTo>
                <a:lnTo>
                  <a:pt x="2404" y="3324"/>
                </a:lnTo>
                <a:lnTo>
                  <a:pt x="2404" y="3322"/>
                </a:lnTo>
                <a:lnTo>
                  <a:pt x="2402" y="3320"/>
                </a:lnTo>
                <a:close/>
                <a:moveTo>
                  <a:pt x="2406" y="3328"/>
                </a:moveTo>
                <a:lnTo>
                  <a:pt x="2406" y="3328"/>
                </a:lnTo>
                <a:lnTo>
                  <a:pt x="2406" y="3326"/>
                </a:lnTo>
                <a:lnTo>
                  <a:pt x="2408" y="3326"/>
                </a:lnTo>
                <a:lnTo>
                  <a:pt x="2408" y="3324"/>
                </a:lnTo>
                <a:lnTo>
                  <a:pt x="2408" y="3322"/>
                </a:lnTo>
                <a:lnTo>
                  <a:pt x="2404" y="3322"/>
                </a:lnTo>
                <a:lnTo>
                  <a:pt x="2404" y="3324"/>
                </a:lnTo>
                <a:lnTo>
                  <a:pt x="2404" y="3326"/>
                </a:lnTo>
                <a:lnTo>
                  <a:pt x="2406" y="3328"/>
                </a:lnTo>
                <a:close/>
                <a:moveTo>
                  <a:pt x="2478" y="3326"/>
                </a:moveTo>
                <a:lnTo>
                  <a:pt x="2478" y="3326"/>
                </a:lnTo>
                <a:lnTo>
                  <a:pt x="2480" y="3324"/>
                </a:lnTo>
                <a:lnTo>
                  <a:pt x="2482" y="3324"/>
                </a:lnTo>
                <a:lnTo>
                  <a:pt x="2482" y="3322"/>
                </a:lnTo>
                <a:lnTo>
                  <a:pt x="2480" y="3322"/>
                </a:lnTo>
                <a:lnTo>
                  <a:pt x="2478" y="3324"/>
                </a:lnTo>
                <a:lnTo>
                  <a:pt x="2476" y="3324"/>
                </a:lnTo>
                <a:lnTo>
                  <a:pt x="2478" y="3326"/>
                </a:lnTo>
                <a:close/>
                <a:moveTo>
                  <a:pt x="2608" y="3328"/>
                </a:moveTo>
                <a:lnTo>
                  <a:pt x="2608" y="3328"/>
                </a:lnTo>
                <a:lnTo>
                  <a:pt x="2606" y="3326"/>
                </a:lnTo>
                <a:lnTo>
                  <a:pt x="2608" y="3330"/>
                </a:lnTo>
                <a:lnTo>
                  <a:pt x="2610" y="3328"/>
                </a:lnTo>
                <a:lnTo>
                  <a:pt x="2612" y="3326"/>
                </a:lnTo>
                <a:lnTo>
                  <a:pt x="2610" y="3326"/>
                </a:lnTo>
                <a:lnTo>
                  <a:pt x="2608" y="3328"/>
                </a:lnTo>
                <a:close/>
                <a:moveTo>
                  <a:pt x="2594" y="3330"/>
                </a:moveTo>
                <a:lnTo>
                  <a:pt x="2594" y="3330"/>
                </a:lnTo>
                <a:lnTo>
                  <a:pt x="2588" y="3330"/>
                </a:lnTo>
                <a:lnTo>
                  <a:pt x="2580" y="3328"/>
                </a:lnTo>
                <a:lnTo>
                  <a:pt x="2572" y="3328"/>
                </a:lnTo>
                <a:lnTo>
                  <a:pt x="2566" y="3330"/>
                </a:lnTo>
                <a:lnTo>
                  <a:pt x="2568" y="3330"/>
                </a:lnTo>
                <a:lnTo>
                  <a:pt x="2568" y="3332"/>
                </a:lnTo>
                <a:lnTo>
                  <a:pt x="2570" y="3334"/>
                </a:lnTo>
                <a:lnTo>
                  <a:pt x="2568" y="3336"/>
                </a:lnTo>
                <a:lnTo>
                  <a:pt x="2564" y="3336"/>
                </a:lnTo>
                <a:lnTo>
                  <a:pt x="2562" y="3334"/>
                </a:lnTo>
                <a:lnTo>
                  <a:pt x="2562" y="3336"/>
                </a:lnTo>
                <a:lnTo>
                  <a:pt x="2560" y="3336"/>
                </a:lnTo>
                <a:lnTo>
                  <a:pt x="2558" y="3336"/>
                </a:lnTo>
                <a:lnTo>
                  <a:pt x="2556" y="3342"/>
                </a:lnTo>
                <a:lnTo>
                  <a:pt x="2556" y="3344"/>
                </a:lnTo>
                <a:lnTo>
                  <a:pt x="2554" y="3344"/>
                </a:lnTo>
                <a:lnTo>
                  <a:pt x="2554" y="3336"/>
                </a:lnTo>
                <a:lnTo>
                  <a:pt x="2550" y="3340"/>
                </a:lnTo>
                <a:lnTo>
                  <a:pt x="2550" y="3346"/>
                </a:lnTo>
                <a:lnTo>
                  <a:pt x="2550" y="3350"/>
                </a:lnTo>
                <a:lnTo>
                  <a:pt x="2548" y="3354"/>
                </a:lnTo>
                <a:lnTo>
                  <a:pt x="2554" y="3354"/>
                </a:lnTo>
                <a:lnTo>
                  <a:pt x="2558" y="3360"/>
                </a:lnTo>
                <a:lnTo>
                  <a:pt x="2560" y="3364"/>
                </a:lnTo>
                <a:lnTo>
                  <a:pt x="2562" y="3368"/>
                </a:lnTo>
                <a:lnTo>
                  <a:pt x="2566" y="3368"/>
                </a:lnTo>
                <a:lnTo>
                  <a:pt x="2568" y="3368"/>
                </a:lnTo>
                <a:lnTo>
                  <a:pt x="2574" y="3362"/>
                </a:lnTo>
                <a:lnTo>
                  <a:pt x="2576" y="3364"/>
                </a:lnTo>
                <a:lnTo>
                  <a:pt x="2576" y="3366"/>
                </a:lnTo>
                <a:lnTo>
                  <a:pt x="2576" y="3372"/>
                </a:lnTo>
                <a:lnTo>
                  <a:pt x="2582" y="3372"/>
                </a:lnTo>
                <a:lnTo>
                  <a:pt x="2584" y="3368"/>
                </a:lnTo>
                <a:lnTo>
                  <a:pt x="2584" y="3366"/>
                </a:lnTo>
                <a:lnTo>
                  <a:pt x="2582" y="3364"/>
                </a:lnTo>
                <a:lnTo>
                  <a:pt x="2594" y="3362"/>
                </a:lnTo>
                <a:lnTo>
                  <a:pt x="2598" y="3358"/>
                </a:lnTo>
                <a:lnTo>
                  <a:pt x="2600" y="3354"/>
                </a:lnTo>
                <a:lnTo>
                  <a:pt x="2600" y="3356"/>
                </a:lnTo>
                <a:lnTo>
                  <a:pt x="2600" y="3360"/>
                </a:lnTo>
                <a:lnTo>
                  <a:pt x="2600" y="3362"/>
                </a:lnTo>
                <a:lnTo>
                  <a:pt x="2600" y="3366"/>
                </a:lnTo>
                <a:lnTo>
                  <a:pt x="2602" y="3362"/>
                </a:lnTo>
                <a:lnTo>
                  <a:pt x="2606" y="3360"/>
                </a:lnTo>
                <a:lnTo>
                  <a:pt x="2610" y="3360"/>
                </a:lnTo>
                <a:lnTo>
                  <a:pt x="2614" y="3358"/>
                </a:lnTo>
                <a:lnTo>
                  <a:pt x="2610" y="3354"/>
                </a:lnTo>
                <a:lnTo>
                  <a:pt x="2612" y="3354"/>
                </a:lnTo>
                <a:lnTo>
                  <a:pt x="2614" y="3354"/>
                </a:lnTo>
                <a:lnTo>
                  <a:pt x="2614" y="3352"/>
                </a:lnTo>
                <a:lnTo>
                  <a:pt x="2612" y="3352"/>
                </a:lnTo>
                <a:lnTo>
                  <a:pt x="2614" y="3348"/>
                </a:lnTo>
                <a:lnTo>
                  <a:pt x="2608" y="3346"/>
                </a:lnTo>
                <a:lnTo>
                  <a:pt x="2604" y="3342"/>
                </a:lnTo>
                <a:lnTo>
                  <a:pt x="2600" y="3332"/>
                </a:lnTo>
                <a:lnTo>
                  <a:pt x="2596" y="3332"/>
                </a:lnTo>
                <a:lnTo>
                  <a:pt x="2594" y="3330"/>
                </a:lnTo>
                <a:close/>
                <a:moveTo>
                  <a:pt x="1762" y="3330"/>
                </a:moveTo>
                <a:lnTo>
                  <a:pt x="1762" y="3330"/>
                </a:lnTo>
                <a:lnTo>
                  <a:pt x="1762" y="3336"/>
                </a:lnTo>
                <a:lnTo>
                  <a:pt x="1764" y="3338"/>
                </a:lnTo>
                <a:lnTo>
                  <a:pt x="1768" y="3340"/>
                </a:lnTo>
                <a:lnTo>
                  <a:pt x="1772" y="3336"/>
                </a:lnTo>
                <a:lnTo>
                  <a:pt x="1772" y="3334"/>
                </a:lnTo>
                <a:lnTo>
                  <a:pt x="1772" y="3330"/>
                </a:lnTo>
                <a:lnTo>
                  <a:pt x="1766" y="3328"/>
                </a:lnTo>
                <a:lnTo>
                  <a:pt x="1764" y="3328"/>
                </a:lnTo>
                <a:lnTo>
                  <a:pt x="1762" y="3330"/>
                </a:lnTo>
                <a:close/>
                <a:moveTo>
                  <a:pt x="2032" y="3330"/>
                </a:moveTo>
                <a:lnTo>
                  <a:pt x="2032" y="3330"/>
                </a:lnTo>
                <a:lnTo>
                  <a:pt x="2032" y="3336"/>
                </a:lnTo>
                <a:lnTo>
                  <a:pt x="2034" y="3336"/>
                </a:lnTo>
                <a:lnTo>
                  <a:pt x="2036" y="3334"/>
                </a:lnTo>
                <a:lnTo>
                  <a:pt x="2038" y="3332"/>
                </a:lnTo>
                <a:lnTo>
                  <a:pt x="2036" y="3328"/>
                </a:lnTo>
                <a:lnTo>
                  <a:pt x="2034" y="3330"/>
                </a:lnTo>
                <a:lnTo>
                  <a:pt x="2032" y="3330"/>
                </a:lnTo>
                <a:close/>
                <a:moveTo>
                  <a:pt x="1896" y="3346"/>
                </a:moveTo>
                <a:lnTo>
                  <a:pt x="1896" y="3346"/>
                </a:lnTo>
                <a:lnTo>
                  <a:pt x="1900" y="3344"/>
                </a:lnTo>
                <a:lnTo>
                  <a:pt x="1904" y="3344"/>
                </a:lnTo>
                <a:lnTo>
                  <a:pt x="1910" y="3344"/>
                </a:lnTo>
                <a:lnTo>
                  <a:pt x="1910" y="3340"/>
                </a:lnTo>
                <a:lnTo>
                  <a:pt x="1912" y="3336"/>
                </a:lnTo>
                <a:lnTo>
                  <a:pt x="1908" y="3336"/>
                </a:lnTo>
                <a:lnTo>
                  <a:pt x="1908" y="3334"/>
                </a:lnTo>
                <a:lnTo>
                  <a:pt x="1906" y="3332"/>
                </a:lnTo>
                <a:lnTo>
                  <a:pt x="1904" y="3330"/>
                </a:lnTo>
                <a:lnTo>
                  <a:pt x="1902" y="3334"/>
                </a:lnTo>
                <a:lnTo>
                  <a:pt x="1900" y="3338"/>
                </a:lnTo>
                <a:lnTo>
                  <a:pt x="1898" y="3342"/>
                </a:lnTo>
                <a:lnTo>
                  <a:pt x="1896" y="3346"/>
                </a:lnTo>
                <a:close/>
                <a:moveTo>
                  <a:pt x="1838" y="3336"/>
                </a:moveTo>
                <a:lnTo>
                  <a:pt x="1838" y="3336"/>
                </a:lnTo>
                <a:lnTo>
                  <a:pt x="1842" y="3334"/>
                </a:lnTo>
                <a:lnTo>
                  <a:pt x="1846" y="3336"/>
                </a:lnTo>
                <a:lnTo>
                  <a:pt x="1846" y="3332"/>
                </a:lnTo>
                <a:lnTo>
                  <a:pt x="1842" y="3330"/>
                </a:lnTo>
                <a:lnTo>
                  <a:pt x="1840" y="3334"/>
                </a:lnTo>
                <a:lnTo>
                  <a:pt x="1838" y="3334"/>
                </a:lnTo>
                <a:lnTo>
                  <a:pt x="1838" y="3336"/>
                </a:lnTo>
                <a:close/>
                <a:moveTo>
                  <a:pt x="2402" y="3342"/>
                </a:moveTo>
                <a:lnTo>
                  <a:pt x="2402" y="3342"/>
                </a:lnTo>
                <a:lnTo>
                  <a:pt x="2396" y="3344"/>
                </a:lnTo>
                <a:lnTo>
                  <a:pt x="2392" y="3344"/>
                </a:lnTo>
                <a:lnTo>
                  <a:pt x="2390" y="3344"/>
                </a:lnTo>
                <a:lnTo>
                  <a:pt x="2390" y="3340"/>
                </a:lnTo>
                <a:lnTo>
                  <a:pt x="2390" y="3336"/>
                </a:lnTo>
                <a:lnTo>
                  <a:pt x="2388" y="3334"/>
                </a:lnTo>
                <a:lnTo>
                  <a:pt x="2384" y="3334"/>
                </a:lnTo>
                <a:lnTo>
                  <a:pt x="2384" y="3338"/>
                </a:lnTo>
                <a:lnTo>
                  <a:pt x="2380" y="3340"/>
                </a:lnTo>
                <a:lnTo>
                  <a:pt x="2380" y="3344"/>
                </a:lnTo>
                <a:lnTo>
                  <a:pt x="2382" y="3348"/>
                </a:lnTo>
                <a:lnTo>
                  <a:pt x="2378" y="3354"/>
                </a:lnTo>
                <a:lnTo>
                  <a:pt x="2380" y="3360"/>
                </a:lnTo>
                <a:lnTo>
                  <a:pt x="2384" y="3364"/>
                </a:lnTo>
                <a:lnTo>
                  <a:pt x="2390" y="3368"/>
                </a:lnTo>
                <a:lnTo>
                  <a:pt x="2396" y="3370"/>
                </a:lnTo>
                <a:lnTo>
                  <a:pt x="2396" y="3366"/>
                </a:lnTo>
                <a:lnTo>
                  <a:pt x="2398" y="3366"/>
                </a:lnTo>
                <a:lnTo>
                  <a:pt x="2402" y="3364"/>
                </a:lnTo>
                <a:lnTo>
                  <a:pt x="2404" y="3362"/>
                </a:lnTo>
                <a:lnTo>
                  <a:pt x="2408" y="3356"/>
                </a:lnTo>
                <a:lnTo>
                  <a:pt x="2408" y="3350"/>
                </a:lnTo>
                <a:lnTo>
                  <a:pt x="2410" y="3346"/>
                </a:lnTo>
                <a:lnTo>
                  <a:pt x="2408" y="3346"/>
                </a:lnTo>
                <a:lnTo>
                  <a:pt x="2406" y="3346"/>
                </a:lnTo>
                <a:lnTo>
                  <a:pt x="2402" y="3342"/>
                </a:lnTo>
                <a:close/>
                <a:moveTo>
                  <a:pt x="1790" y="3342"/>
                </a:moveTo>
                <a:lnTo>
                  <a:pt x="1790" y="3342"/>
                </a:lnTo>
                <a:lnTo>
                  <a:pt x="1794" y="3342"/>
                </a:lnTo>
                <a:lnTo>
                  <a:pt x="1796" y="3340"/>
                </a:lnTo>
                <a:lnTo>
                  <a:pt x="1798" y="3340"/>
                </a:lnTo>
                <a:lnTo>
                  <a:pt x="1800" y="3338"/>
                </a:lnTo>
                <a:lnTo>
                  <a:pt x="1798" y="3336"/>
                </a:lnTo>
                <a:lnTo>
                  <a:pt x="1794" y="3336"/>
                </a:lnTo>
                <a:lnTo>
                  <a:pt x="1790" y="3338"/>
                </a:lnTo>
                <a:lnTo>
                  <a:pt x="1790" y="3340"/>
                </a:lnTo>
                <a:lnTo>
                  <a:pt x="1790" y="3342"/>
                </a:lnTo>
                <a:close/>
                <a:moveTo>
                  <a:pt x="2432" y="3348"/>
                </a:moveTo>
                <a:lnTo>
                  <a:pt x="2432" y="3348"/>
                </a:lnTo>
                <a:lnTo>
                  <a:pt x="2430" y="3346"/>
                </a:lnTo>
                <a:lnTo>
                  <a:pt x="2426" y="3344"/>
                </a:lnTo>
                <a:lnTo>
                  <a:pt x="2420" y="3342"/>
                </a:lnTo>
                <a:lnTo>
                  <a:pt x="2426" y="3346"/>
                </a:lnTo>
                <a:lnTo>
                  <a:pt x="2432" y="3348"/>
                </a:lnTo>
                <a:close/>
                <a:moveTo>
                  <a:pt x="1754" y="3352"/>
                </a:moveTo>
                <a:lnTo>
                  <a:pt x="1754" y="3352"/>
                </a:lnTo>
                <a:lnTo>
                  <a:pt x="1754" y="3350"/>
                </a:lnTo>
                <a:lnTo>
                  <a:pt x="1754" y="3346"/>
                </a:lnTo>
                <a:lnTo>
                  <a:pt x="1750" y="3346"/>
                </a:lnTo>
                <a:lnTo>
                  <a:pt x="1750" y="3350"/>
                </a:lnTo>
                <a:lnTo>
                  <a:pt x="1754" y="3352"/>
                </a:lnTo>
                <a:close/>
                <a:moveTo>
                  <a:pt x="1714" y="3354"/>
                </a:moveTo>
                <a:lnTo>
                  <a:pt x="1714" y="3354"/>
                </a:lnTo>
                <a:lnTo>
                  <a:pt x="1710" y="3356"/>
                </a:lnTo>
                <a:lnTo>
                  <a:pt x="1704" y="3356"/>
                </a:lnTo>
                <a:lnTo>
                  <a:pt x="1714" y="3360"/>
                </a:lnTo>
                <a:lnTo>
                  <a:pt x="1726" y="3362"/>
                </a:lnTo>
                <a:lnTo>
                  <a:pt x="1750" y="3362"/>
                </a:lnTo>
                <a:lnTo>
                  <a:pt x="1748" y="3360"/>
                </a:lnTo>
                <a:lnTo>
                  <a:pt x="1750" y="3356"/>
                </a:lnTo>
                <a:lnTo>
                  <a:pt x="1740" y="3358"/>
                </a:lnTo>
                <a:lnTo>
                  <a:pt x="1736" y="3356"/>
                </a:lnTo>
                <a:lnTo>
                  <a:pt x="1730" y="3354"/>
                </a:lnTo>
                <a:lnTo>
                  <a:pt x="1730" y="3352"/>
                </a:lnTo>
                <a:lnTo>
                  <a:pt x="1732" y="3350"/>
                </a:lnTo>
                <a:lnTo>
                  <a:pt x="1730" y="3348"/>
                </a:lnTo>
                <a:lnTo>
                  <a:pt x="1728" y="3352"/>
                </a:lnTo>
                <a:lnTo>
                  <a:pt x="1724" y="3354"/>
                </a:lnTo>
                <a:lnTo>
                  <a:pt x="1718" y="3354"/>
                </a:lnTo>
                <a:lnTo>
                  <a:pt x="1714" y="3354"/>
                </a:lnTo>
                <a:close/>
                <a:moveTo>
                  <a:pt x="2986" y="3352"/>
                </a:moveTo>
                <a:lnTo>
                  <a:pt x="2986" y="3352"/>
                </a:lnTo>
                <a:lnTo>
                  <a:pt x="2986" y="3350"/>
                </a:lnTo>
                <a:lnTo>
                  <a:pt x="2984" y="3348"/>
                </a:lnTo>
                <a:lnTo>
                  <a:pt x="2984" y="3352"/>
                </a:lnTo>
                <a:lnTo>
                  <a:pt x="2986" y="3352"/>
                </a:lnTo>
                <a:close/>
                <a:moveTo>
                  <a:pt x="2088" y="3366"/>
                </a:moveTo>
                <a:lnTo>
                  <a:pt x="2088" y="3366"/>
                </a:lnTo>
                <a:lnTo>
                  <a:pt x="2090" y="3364"/>
                </a:lnTo>
                <a:lnTo>
                  <a:pt x="2094" y="3362"/>
                </a:lnTo>
                <a:lnTo>
                  <a:pt x="2096" y="3360"/>
                </a:lnTo>
                <a:lnTo>
                  <a:pt x="2096" y="3356"/>
                </a:lnTo>
                <a:lnTo>
                  <a:pt x="2090" y="3356"/>
                </a:lnTo>
                <a:lnTo>
                  <a:pt x="2088" y="3358"/>
                </a:lnTo>
                <a:lnTo>
                  <a:pt x="2086" y="3362"/>
                </a:lnTo>
                <a:lnTo>
                  <a:pt x="2088" y="3366"/>
                </a:lnTo>
                <a:close/>
                <a:moveTo>
                  <a:pt x="2462" y="3370"/>
                </a:moveTo>
                <a:lnTo>
                  <a:pt x="2462" y="3370"/>
                </a:lnTo>
                <a:lnTo>
                  <a:pt x="2468" y="3370"/>
                </a:lnTo>
                <a:lnTo>
                  <a:pt x="2474" y="3368"/>
                </a:lnTo>
                <a:lnTo>
                  <a:pt x="2472" y="3366"/>
                </a:lnTo>
                <a:lnTo>
                  <a:pt x="2474" y="3360"/>
                </a:lnTo>
                <a:lnTo>
                  <a:pt x="2472" y="3358"/>
                </a:lnTo>
                <a:lnTo>
                  <a:pt x="2470" y="3358"/>
                </a:lnTo>
                <a:lnTo>
                  <a:pt x="2468" y="3360"/>
                </a:lnTo>
                <a:lnTo>
                  <a:pt x="2464" y="3358"/>
                </a:lnTo>
                <a:lnTo>
                  <a:pt x="2462" y="3364"/>
                </a:lnTo>
                <a:lnTo>
                  <a:pt x="2462" y="3370"/>
                </a:lnTo>
                <a:close/>
                <a:moveTo>
                  <a:pt x="2964" y="3364"/>
                </a:moveTo>
                <a:lnTo>
                  <a:pt x="2964" y="3364"/>
                </a:lnTo>
                <a:lnTo>
                  <a:pt x="2966" y="3364"/>
                </a:lnTo>
                <a:lnTo>
                  <a:pt x="2968" y="3364"/>
                </a:lnTo>
                <a:lnTo>
                  <a:pt x="2966" y="3368"/>
                </a:lnTo>
                <a:lnTo>
                  <a:pt x="2964" y="3372"/>
                </a:lnTo>
                <a:lnTo>
                  <a:pt x="2962" y="3374"/>
                </a:lnTo>
                <a:lnTo>
                  <a:pt x="2956" y="3376"/>
                </a:lnTo>
                <a:lnTo>
                  <a:pt x="2956" y="3380"/>
                </a:lnTo>
                <a:lnTo>
                  <a:pt x="2956" y="3384"/>
                </a:lnTo>
                <a:lnTo>
                  <a:pt x="2958" y="3388"/>
                </a:lnTo>
                <a:lnTo>
                  <a:pt x="2962" y="3390"/>
                </a:lnTo>
                <a:lnTo>
                  <a:pt x="2966" y="3390"/>
                </a:lnTo>
                <a:lnTo>
                  <a:pt x="2970" y="3390"/>
                </a:lnTo>
                <a:lnTo>
                  <a:pt x="2976" y="3392"/>
                </a:lnTo>
                <a:lnTo>
                  <a:pt x="2982" y="3390"/>
                </a:lnTo>
                <a:lnTo>
                  <a:pt x="2984" y="3384"/>
                </a:lnTo>
                <a:lnTo>
                  <a:pt x="2986" y="3380"/>
                </a:lnTo>
                <a:lnTo>
                  <a:pt x="2986" y="3376"/>
                </a:lnTo>
                <a:lnTo>
                  <a:pt x="2984" y="3372"/>
                </a:lnTo>
                <a:lnTo>
                  <a:pt x="2978" y="3366"/>
                </a:lnTo>
                <a:lnTo>
                  <a:pt x="2972" y="3360"/>
                </a:lnTo>
                <a:lnTo>
                  <a:pt x="2968" y="3360"/>
                </a:lnTo>
                <a:lnTo>
                  <a:pt x="2964" y="3364"/>
                </a:lnTo>
                <a:close/>
                <a:moveTo>
                  <a:pt x="2166" y="3374"/>
                </a:moveTo>
                <a:lnTo>
                  <a:pt x="2166" y="3374"/>
                </a:lnTo>
                <a:lnTo>
                  <a:pt x="2170" y="3374"/>
                </a:lnTo>
                <a:lnTo>
                  <a:pt x="2172" y="3372"/>
                </a:lnTo>
                <a:lnTo>
                  <a:pt x="2172" y="3368"/>
                </a:lnTo>
                <a:lnTo>
                  <a:pt x="2168" y="3366"/>
                </a:lnTo>
                <a:lnTo>
                  <a:pt x="2166" y="3368"/>
                </a:lnTo>
                <a:lnTo>
                  <a:pt x="2166" y="3374"/>
                </a:lnTo>
                <a:close/>
                <a:moveTo>
                  <a:pt x="2732" y="3370"/>
                </a:moveTo>
                <a:lnTo>
                  <a:pt x="2732" y="3370"/>
                </a:lnTo>
                <a:lnTo>
                  <a:pt x="2734" y="3380"/>
                </a:lnTo>
                <a:lnTo>
                  <a:pt x="2736" y="3384"/>
                </a:lnTo>
                <a:lnTo>
                  <a:pt x="2740" y="3386"/>
                </a:lnTo>
                <a:lnTo>
                  <a:pt x="2740" y="3384"/>
                </a:lnTo>
                <a:lnTo>
                  <a:pt x="2738" y="3380"/>
                </a:lnTo>
                <a:lnTo>
                  <a:pt x="2740" y="3378"/>
                </a:lnTo>
                <a:lnTo>
                  <a:pt x="2744" y="3378"/>
                </a:lnTo>
                <a:lnTo>
                  <a:pt x="2744" y="3372"/>
                </a:lnTo>
                <a:lnTo>
                  <a:pt x="2738" y="3370"/>
                </a:lnTo>
                <a:lnTo>
                  <a:pt x="2734" y="3370"/>
                </a:lnTo>
                <a:lnTo>
                  <a:pt x="2732" y="3370"/>
                </a:lnTo>
                <a:close/>
                <a:moveTo>
                  <a:pt x="2560" y="3374"/>
                </a:moveTo>
                <a:lnTo>
                  <a:pt x="2560" y="3374"/>
                </a:lnTo>
                <a:lnTo>
                  <a:pt x="2562" y="3374"/>
                </a:lnTo>
                <a:lnTo>
                  <a:pt x="2562" y="3376"/>
                </a:lnTo>
                <a:lnTo>
                  <a:pt x="2564" y="3374"/>
                </a:lnTo>
                <a:lnTo>
                  <a:pt x="2564" y="3372"/>
                </a:lnTo>
                <a:lnTo>
                  <a:pt x="2566" y="3372"/>
                </a:lnTo>
                <a:lnTo>
                  <a:pt x="2566" y="3370"/>
                </a:lnTo>
                <a:lnTo>
                  <a:pt x="2564" y="3372"/>
                </a:lnTo>
                <a:lnTo>
                  <a:pt x="2562" y="3372"/>
                </a:lnTo>
                <a:lnTo>
                  <a:pt x="2560" y="3372"/>
                </a:lnTo>
                <a:lnTo>
                  <a:pt x="2560" y="3374"/>
                </a:lnTo>
                <a:close/>
                <a:moveTo>
                  <a:pt x="2552" y="3372"/>
                </a:moveTo>
                <a:lnTo>
                  <a:pt x="2552" y="3372"/>
                </a:lnTo>
                <a:lnTo>
                  <a:pt x="2546" y="3372"/>
                </a:lnTo>
                <a:lnTo>
                  <a:pt x="2548" y="3374"/>
                </a:lnTo>
                <a:lnTo>
                  <a:pt x="2550" y="3374"/>
                </a:lnTo>
                <a:lnTo>
                  <a:pt x="2552" y="3374"/>
                </a:lnTo>
                <a:lnTo>
                  <a:pt x="2552" y="3372"/>
                </a:lnTo>
                <a:close/>
                <a:moveTo>
                  <a:pt x="1812" y="3380"/>
                </a:moveTo>
                <a:lnTo>
                  <a:pt x="1812" y="3380"/>
                </a:lnTo>
                <a:lnTo>
                  <a:pt x="1814" y="3380"/>
                </a:lnTo>
                <a:lnTo>
                  <a:pt x="1816" y="3378"/>
                </a:lnTo>
                <a:lnTo>
                  <a:pt x="1814" y="3376"/>
                </a:lnTo>
                <a:lnTo>
                  <a:pt x="1812" y="3376"/>
                </a:lnTo>
                <a:lnTo>
                  <a:pt x="1810" y="3378"/>
                </a:lnTo>
                <a:lnTo>
                  <a:pt x="1812" y="3380"/>
                </a:lnTo>
                <a:close/>
                <a:moveTo>
                  <a:pt x="2096" y="3376"/>
                </a:moveTo>
                <a:lnTo>
                  <a:pt x="2096" y="3376"/>
                </a:lnTo>
                <a:lnTo>
                  <a:pt x="2096" y="3378"/>
                </a:lnTo>
                <a:lnTo>
                  <a:pt x="2098" y="3380"/>
                </a:lnTo>
                <a:lnTo>
                  <a:pt x="2100" y="3380"/>
                </a:lnTo>
                <a:lnTo>
                  <a:pt x="2104" y="3378"/>
                </a:lnTo>
                <a:lnTo>
                  <a:pt x="2104" y="3376"/>
                </a:lnTo>
                <a:lnTo>
                  <a:pt x="2100" y="3376"/>
                </a:lnTo>
                <a:lnTo>
                  <a:pt x="2096" y="3376"/>
                </a:lnTo>
                <a:close/>
                <a:moveTo>
                  <a:pt x="2148" y="3382"/>
                </a:moveTo>
                <a:lnTo>
                  <a:pt x="2148" y="3382"/>
                </a:lnTo>
                <a:lnTo>
                  <a:pt x="2150" y="3378"/>
                </a:lnTo>
                <a:lnTo>
                  <a:pt x="2146" y="3378"/>
                </a:lnTo>
                <a:lnTo>
                  <a:pt x="2146" y="3380"/>
                </a:lnTo>
                <a:lnTo>
                  <a:pt x="2148" y="3382"/>
                </a:lnTo>
                <a:close/>
                <a:moveTo>
                  <a:pt x="2152" y="3390"/>
                </a:moveTo>
                <a:lnTo>
                  <a:pt x="2152" y="3390"/>
                </a:lnTo>
                <a:lnTo>
                  <a:pt x="2156" y="3390"/>
                </a:lnTo>
                <a:lnTo>
                  <a:pt x="2160" y="3388"/>
                </a:lnTo>
                <a:lnTo>
                  <a:pt x="2160" y="3382"/>
                </a:lnTo>
                <a:lnTo>
                  <a:pt x="2158" y="3380"/>
                </a:lnTo>
                <a:lnTo>
                  <a:pt x="2152" y="3380"/>
                </a:lnTo>
                <a:lnTo>
                  <a:pt x="2150" y="3386"/>
                </a:lnTo>
                <a:lnTo>
                  <a:pt x="2152" y="3390"/>
                </a:lnTo>
                <a:close/>
                <a:moveTo>
                  <a:pt x="3112" y="3388"/>
                </a:moveTo>
                <a:lnTo>
                  <a:pt x="3112" y="3388"/>
                </a:lnTo>
                <a:lnTo>
                  <a:pt x="3116" y="3382"/>
                </a:lnTo>
                <a:lnTo>
                  <a:pt x="3112" y="3382"/>
                </a:lnTo>
                <a:lnTo>
                  <a:pt x="3110" y="3380"/>
                </a:lnTo>
                <a:lnTo>
                  <a:pt x="3106" y="3380"/>
                </a:lnTo>
                <a:lnTo>
                  <a:pt x="3108" y="3386"/>
                </a:lnTo>
                <a:lnTo>
                  <a:pt x="3112" y="3388"/>
                </a:lnTo>
                <a:close/>
                <a:moveTo>
                  <a:pt x="2104" y="3388"/>
                </a:moveTo>
                <a:lnTo>
                  <a:pt x="2104" y="3388"/>
                </a:lnTo>
                <a:lnTo>
                  <a:pt x="2106" y="3388"/>
                </a:lnTo>
                <a:lnTo>
                  <a:pt x="2106" y="3390"/>
                </a:lnTo>
                <a:lnTo>
                  <a:pt x="2108" y="3390"/>
                </a:lnTo>
                <a:lnTo>
                  <a:pt x="2108" y="3388"/>
                </a:lnTo>
                <a:lnTo>
                  <a:pt x="2110" y="3388"/>
                </a:lnTo>
                <a:lnTo>
                  <a:pt x="2110" y="3386"/>
                </a:lnTo>
                <a:lnTo>
                  <a:pt x="2110" y="3384"/>
                </a:lnTo>
                <a:lnTo>
                  <a:pt x="2106" y="3386"/>
                </a:lnTo>
                <a:lnTo>
                  <a:pt x="2104" y="3388"/>
                </a:lnTo>
                <a:close/>
                <a:moveTo>
                  <a:pt x="2880" y="3390"/>
                </a:moveTo>
                <a:lnTo>
                  <a:pt x="2880" y="3390"/>
                </a:lnTo>
                <a:lnTo>
                  <a:pt x="2878" y="3394"/>
                </a:lnTo>
                <a:lnTo>
                  <a:pt x="2876" y="3396"/>
                </a:lnTo>
                <a:lnTo>
                  <a:pt x="2878" y="3400"/>
                </a:lnTo>
                <a:lnTo>
                  <a:pt x="2884" y="3404"/>
                </a:lnTo>
                <a:lnTo>
                  <a:pt x="2890" y="3408"/>
                </a:lnTo>
                <a:lnTo>
                  <a:pt x="2892" y="3406"/>
                </a:lnTo>
                <a:lnTo>
                  <a:pt x="2898" y="3406"/>
                </a:lnTo>
                <a:lnTo>
                  <a:pt x="2898" y="3400"/>
                </a:lnTo>
                <a:lnTo>
                  <a:pt x="2898" y="3396"/>
                </a:lnTo>
                <a:lnTo>
                  <a:pt x="2898" y="3392"/>
                </a:lnTo>
                <a:lnTo>
                  <a:pt x="2900" y="3386"/>
                </a:lnTo>
                <a:lnTo>
                  <a:pt x="2894" y="3386"/>
                </a:lnTo>
                <a:lnTo>
                  <a:pt x="2890" y="3388"/>
                </a:lnTo>
                <a:lnTo>
                  <a:pt x="2886" y="3390"/>
                </a:lnTo>
                <a:lnTo>
                  <a:pt x="2880" y="3390"/>
                </a:lnTo>
                <a:close/>
                <a:moveTo>
                  <a:pt x="2090" y="3388"/>
                </a:moveTo>
                <a:lnTo>
                  <a:pt x="2090" y="3388"/>
                </a:lnTo>
                <a:lnTo>
                  <a:pt x="2090" y="3396"/>
                </a:lnTo>
                <a:lnTo>
                  <a:pt x="2094" y="3400"/>
                </a:lnTo>
                <a:lnTo>
                  <a:pt x="2098" y="3402"/>
                </a:lnTo>
                <a:lnTo>
                  <a:pt x="2104" y="3404"/>
                </a:lnTo>
                <a:lnTo>
                  <a:pt x="2108" y="3400"/>
                </a:lnTo>
                <a:lnTo>
                  <a:pt x="2104" y="3392"/>
                </a:lnTo>
                <a:lnTo>
                  <a:pt x="2096" y="3386"/>
                </a:lnTo>
                <a:lnTo>
                  <a:pt x="2094" y="3388"/>
                </a:lnTo>
                <a:lnTo>
                  <a:pt x="2090" y="3388"/>
                </a:lnTo>
                <a:close/>
                <a:moveTo>
                  <a:pt x="2462" y="3390"/>
                </a:moveTo>
                <a:lnTo>
                  <a:pt x="2462" y="3390"/>
                </a:lnTo>
                <a:lnTo>
                  <a:pt x="2466" y="3390"/>
                </a:lnTo>
                <a:lnTo>
                  <a:pt x="2468" y="3388"/>
                </a:lnTo>
                <a:lnTo>
                  <a:pt x="2464" y="3386"/>
                </a:lnTo>
                <a:lnTo>
                  <a:pt x="2462" y="3386"/>
                </a:lnTo>
                <a:lnTo>
                  <a:pt x="2462" y="3390"/>
                </a:lnTo>
                <a:close/>
                <a:moveTo>
                  <a:pt x="2032" y="3398"/>
                </a:moveTo>
                <a:lnTo>
                  <a:pt x="2032" y="3398"/>
                </a:lnTo>
                <a:lnTo>
                  <a:pt x="2034" y="3398"/>
                </a:lnTo>
                <a:lnTo>
                  <a:pt x="2036" y="3398"/>
                </a:lnTo>
                <a:lnTo>
                  <a:pt x="2040" y="3396"/>
                </a:lnTo>
                <a:lnTo>
                  <a:pt x="2038" y="3394"/>
                </a:lnTo>
                <a:lnTo>
                  <a:pt x="2038" y="3390"/>
                </a:lnTo>
                <a:lnTo>
                  <a:pt x="2036" y="3392"/>
                </a:lnTo>
                <a:lnTo>
                  <a:pt x="2034" y="3390"/>
                </a:lnTo>
                <a:lnTo>
                  <a:pt x="2032" y="3394"/>
                </a:lnTo>
                <a:lnTo>
                  <a:pt x="2032" y="3398"/>
                </a:lnTo>
                <a:close/>
                <a:moveTo>
                  <a:pt x="2426" y="3392"/>
                </a:moveTo>
                <a:lnTo>
                  <a:pt x="2426" y="3392"/>
                </a:lnTo>
                <a:lnTo>
                  <a:pt x="2426" y="3394"/>
                </a:lnTo>
                <a:lnTo>
                  <a:pt x="2428" y="3396"/>
                </a:lnTo>
                <a:lnTo>
                  <a:pt x="2432" y="3396"/>
                </a:lnTo>
                <a:lnTo>
                  <a:pt x="2432" y="3394"/>
                </a:lnTo>
                <a:lnTo>
                  <a:pt x="2430" y="3392"/>
                </a:lnTo>
                <a:lnTo>
                  <a:pt x="2426" y="3392"/>
                </a:lnTo>
                <a:close/>
                <a:moveTo>
                  <a:pt x="1776" y="3410"/>
                </a:moveTo>
                <a:lnTo>
                  <a:pt x="1776" y="3410"/>
                </a:lnTo>
                <a:lnTo>
                  <a:pt x="1780" y="3406"/>
                </a:lnTo>
                <a:lnTo>
                  <a:pt x="1780" y="3402"/>
                </a:lnTo>
                <a:lnTo>
                  <a:pt x="1778" y="3402"/>
                </a:lnTo>
                <a:lnTo>
                  <a:pt x="1778" y="3400"/>
                </a:lnTo>
                <a:lnTo>
                  <a:pt x="1776" y="3400"/>
                </a:lnTo>
                <a:lnTo>
                  <a:pt x="1774" y="3406"/>
                </a:lnTo>
                <a:lnTo>
                  <a:pt x="1774" y="3408"/>
                </a:lnTo>
                <a:lnTo>
                  <a:pt x="1776" y="3410"/>
                </a:lnTo>
                <a:close/>
                <a:moveTo>
                  <a:pt x="1750" y="3410"/>
                </a:moveTo>
                <a:lnTo>
                  <a:pt x="1750" y="3410"/>
                </a:lnTo>
                <a:lnTo>
                  <a:pt x="1754" y="3412"/>
                </a:lnTo>
                <a:lnTo>
                  <a:pt x="1754" y="3408"/>
                </a:lnTo>
                <a:lnTo>
                  <a:pt x="1754" y="3406"/>
                </a:lnTo>
                <a:lnTo>
                  <a:pt x="1750" y="3406"/>
                </a:lnTo>
                <a:lnTo>
                  <a:pt x="1750" y="3410"/>
                </a:lnTo>
                <a:close/>
                <a:moveTo>
                  <a:pt x="2176" y="3426"/>
                </a:moveTo>
                <a:lnTo>
                  <a:pt x="2176" y="3426"/>
                </a:lnTo>
                <a:lnTo>
                  <a:pt x="2178" y="3426"/>
                </a:lnTo>
                <a:lnTo>
                  <a:pt x="2182" y="3424"/>
                </a:lnTo>
                <a:lnTo>
                  <a:pt x="2180" y="3422"/>
                </a:lnTo>
                <a:lnTo>
                  <a:pt x="2180" y="3420"/>
                </a:lnTo>
                <a:lnTo>
                  <a:pt x="2176" y="3418"/>
                </a:lnTo>
                <a:lnTo>
                  <a:pt x="2174" y="3422"/>
                </a:lnTo>
                <a:lnTo>
                  <a:pt x="2176" y="3426"/>
                </a:lnTo>
                <a:close/>
                <a:moveTo>
                  <a:pt x="2038" y="3422"/>
                </a:moveTo>
                <a:lnTo>
                  <a:pt x="2038" y="3422"/>
                </a:lnTo>
                <a:lnTo>
                  <a:pt x="2038" y="3426"/>
                </a:lnTo>
                <a:lnTo>
                  <a:pt x="2040" y="3432"/>
                </a:lnTo>
                <a:lnTo>
                  <a:pt x="2042" y="3430"/>
                </a:lnTo>
                <a:lnTo>
                  <a:pt x="2044" y="3428"/>
                </a:lnTo>
                <a:lnTo>
                  <a:pt x="2044" y="3424"/>
                </a:lnTo>
                <a:lnTo>
                  <a:pt x="2046" y="3422"/>
                </a:lnTo>
                <a:lnTo>
                  <a:pt x="2044" y="3422"/>
                </a:lnTo>
                <a:lnTo>
                  <a:pt x="2044" y="3420"/>
                </a:lnTo>
                <a:lnTo>
                  <a:pt x="2040" y="3420"/>
                </a:lnTo>
                <a:lnTo>
                  <a:pt x="2038" y="3420"/>
                </a:lnTo>
                <a:lnTo>
                  <a:pt x="2038" y="3422"/>
                </a:lnTo>
                <a:close/>
                <a:moveTo>
                  <a:pt x="2494" y="3428"/>
                </a:moveTo>
                <a:lnTo>
                  <a:pt x="2494" y="3428"/>
                </a:lnTo>
                <a:lnTo>
                  <a:pt x="2498" y="3430"/>
                </a:lnTo>
                <a:lnTo>
                  <a:pt x="2502" y="3430"/>
                </a:lnTo>
                <a:lnTo>
                  <a:pt x="2502" y="3426"/>
                </a:lnTo>
                <a:lnTo>
                  <a:pt x="2498" y="3424"/>
                </a:lnTo>
                <a:lnTo>
                  <a:pt x="2496" y="3424"/>
                </a:lnTo>
                <a:lnTo>
                  <a:pt x="2494" y="3428"/>
                </a:lnTo>
                <a:close/>
                <a:moveTo>
                  <a:pt x="2184" y="3436"/>
                </a:moveTo>
                <a:lnTo>
                  <a:pt x="2184" y="3436"/>
                </a:lnTo>
                <a:lnTo>
                  <a:pt x="2184" y="3430"/>
                </a:lnTo>
                <a:lnTo>
                  <a:pt x="2182" y="3430"/>
                </a:lnTo>
                <a:lnTo>
                  <a:pt x="2182" y="3434"/>
                </a:lnTo>
                <a:lnTo>
                  <a:pt x="2184" y="3436"/>
                </a:lnTo>
                <a:close/>
                <a:moveTo>
                  <a:pt x="1878" y="3438"/>
                </a:moveTo>
                <a:lnTo>
                  <a:pt x="1878" y="3438"/>
                </a:lnTo>
                <a:lnTo>
                  <a:pt x="1882" y="3438"/>
                </a:lnTo>
                <a:lnTo>
                  <a:pt x="1882" y="3434"/>
                </a:lnTo>
                <a:lnTo>
                  <a:pt x="1880" y="3432"/>
                </a:lnTo>
                <a:lnTo>
                  <a:pt x="1878" y="3432"/>
                </a:lnTo>
                <a:lnTo>
                  <a:pt x="1878" y="3436"/>
                </a:lnTo>
                <a:lnTo>
                  <a:pt x="1878" y="3438"/>
                </a:lnTo>
                <a:close/>
                <a:moveTo>
                  <a:pt x="2056" y="3438"/>
                </a:moveTo>
                <a:lnTo>
                  <a:pt x="2056" y="3438"/>
                </a:lnTo>
                <a:lnTo>
                  <a:pt x="2058" y="3436"/>
                </a:lnTo>
                <a:lnTo>
                  <a:pt x="2058" y="3434"/>
                </a:lnTo>
                <a:lnTo>
                  <a:pt x="2056" y="3434"/>
                </a:lnTo>
                <a:lnTo>
                  <a:pt x="2056" y="3436"/>
                </a:lnTo>
                <a:lnTo>
                  <a:pt x="2054" y="3436"/>
                </a:lnTo>
                <a:lnTo>
                  <a:pt x="2054" y="3438"/>
                </a:lnTo>
                <a:lnTo>
                  <a:pt x="2056" y="3438"/>
                </a:lnTo>
                <a:close/>
                <a:moveTo>
                  <a:pt x="2466" y="3440"/>
                </a:moveTo>
                <a:lnTo>
                  <a:pt x="2466" y="3440"/>
                </a:lnTo>
                <a:lnTo>
                  <a:pt x="2464" y="3436"/>
                </a:lnTo>
                <a:lnTo>
                  <a:pt x="2464" y="3434"/>
                </a:lnTo>
                <a:lnTo>
                  <a:pt x="2462" y="3434"/>
                </a:lnTo>
                <a:lnTo>
                  <a:pt x="2462" y="3438"/>
                </a:lnTo>
                <a:lnTo>
                  <a:pt x="2462" y="3440"/>
                </a:lnTo>
                <a:lnTo>
                  <a:pt x="2466" y="3440"/>
                </a:lnTo>
                <a:close/>
                <a:moveTo>
                  <a:pt x="2732" y="3438"/>
                </a:moveTo>
                <a:lnTo>
                  <a:pt x="2732" y="3438"/>
                </a:lnTo>
                <a:lnTo>
                  <a:pt x="2732" y="3436"/>
                </a:lnTo>
                <a:lnTo>
                  <a:pt x="2730" y="3434"/>
                </a:lnTo>
                <a:lnTo>
                  <a:pt x="2726" y="3434"/>
                </a:lnTo>
                <a:lnTo>
                  <a:pt x="2728" y="3438"/>
                </a:lnTo>
                <a:lnTo>
                  <a:pt x="2730" y="3438"/>
                </a:lnTo>
                <a:lnTo>
                  <a:pt x="2732" y="3438"/>
                </a:lnTo>
                <a:close/>
                <a:moveTo>
                  <a:pt x="1816" y="3446"/>
                </a:moveTo>
                <a:lnTo>
                  <a:pt x="1816" y="3446"/>
                </a:lnTo>
                <a:lnTo>
                  <a:pt x="1820" y="3446"/>
                </a:lnTo>
                <a:lnTo>
                  <a:pt x="1822" y="3444"/>
                </a:lnTo>
                <a:lnTo>
                  <a:pt x="1820" y="3442"/>
                </a:lnTo>
                <a:lnTo>
                  <a:pt x="1816" y="3442"/>
                </a:lnTo>
                <a:lnTo>
                  <a:pt x="1816" y="3446"/>
                </a:lnTo>
                <a:close/>
                <a:moveTo>
                  <a:pt x="3042" y="3448"/>
                </a:moveTo>
                <a:lnTo>
                  <a:pt x="3042" y="3448"/>
                </a:lnTo>
                <a:lnTo>
                  <a:pt x="3042" y="3444"/>
                </a:lnTo>
                <a:lnTo>
                  <a:pt x="3040" y="3444"/>
                </a:lnTo>
                <a:lnTo>
                  <a:pt x="3038" y="3442"/>
                </a:lnTo>
                <a:lnTo>
                  <a:pt x="3038" y="3446"/>
                </a:lnTo>
                <a:lnTo>
                  <a:pt x="3042" y="3448"/>
                </a:lnTo>
                <a:close/>
                <a:moveTo>
                  <a:pt x="2726" y="3446"/>
                </a:moveTo>
                <a:lnTo>
                  <a:pt x="2726" y="3446"/>
                </a:lnTo>
                <a:lnTo>
                  <a:pt x="2730" y="3448"/>
                </a:lnTo>
                <a:lnTo>
                  <a:pt x="2732" y="3448"/>
                </a:lnTo>
                <a:lnTo>
                  <a:pt x="2732" y="3444"/>
                </a:lnTo>
                <a:lnTo>
                  <a:pt x="2728" y="3444"/>
                </a:lnTo>
                <a:lnTo>
                  <a:pt x="2726" y="3446"/>
                </a:lnTo>
                <a:close/>
                <a:moveTo>
                  <a:pt x="2364" y="3450"/>
                </a:moveTo>
                <a:lnTo>
                  <a:pt x="2364" y="3450"/>
                </a:lnTo>
                <a:lnTo>
                  <a:pt x="2370" y="3450"/>
                </a:lnTo>
                <a:lnTo>
                  <a:pt x="2378" y="3452"/>
                </a:lnTo>
                <a:lnTo>
                  <a:pt x="2392" y="3452"/>
                </a:lnTo>
                <a:lnTo>
                  <a:pt x="2386" y="3450"/>
                </a:lnTo>
                <a:lnTo>
                  <a:pt x="2378" y="3448"/>
                </a:lnTo>
                <a:lnTo>
                  <a:pt x="2372" y="3448"/>
                </a:lnTo>
                <a:lnTo>
                  <a:pt x="2364" y="3450"/>
                </a:lnTo>
                <a:close/>
                <a:moveTo>
                  <a:pt x="2946" y="3448"/>
                </a:moveTo>
                <a:lnTo>
                  <a:pt x="2946" y="3448"/>
                </a:lnTo>
                <a:lnTo>
                  <a:pt x="2946" y="3450"/>
                </a:lnTo>
                <a:lnTo>
                  <a:pt x="2948" y="3450"/>
                </a:lnTo>
                <a:lnTo>
                  <a:pt x="2950" y="3450"/>
                </a:lnTo>
                <a:lnTo>
                  <a:pt x="2950" y="3448"/>
                </a:lnTo>
                <a:lnTo>
                  <a:pt x="2948" y="3448"/>
                </a:lnTo>
                <a:lnTo>
                  <a:pt x="2946" y="3448"/>
                </a:lnTo>
                <a:close/>
                <a:moveTo>
                  <a:pt x="1858" y="3462"/>
                </a:moveTo>
                <a:lnTo>
                  <a:pt x="1858" y="3462"/>
                </a:lnTo>
                <a:lnTo>
                  <a:pt x="1862" y="3462"/>
                </a:lnTo>
                <a:lnTo>
                  <a:pt x="1862" y="3460"/>
                </a:lnTo>
                <a:lnTo>
                  <a:pt x="1864" y="3460"/>
                </a:lnTo>
                <a:lnTo>
                  <a:pt x="1864" y="3458"/>
                </a:lnTo>
                <a:lnTo>
                  <a:pt x="1864" y="3456"/>
                </a:lnTo>
                <a:lnTo>
                  <a:pt x="1862" y="3456"/>
                </a:lnTo>
                <a:lnTo>
                  <a:pt x="1858" y="3456"/>
                </a:lnTo>
                <a:lnTo>
                  <a:pt x="1858" y="3458"/>
                </a:lnTo>
                <a:lnTo>
                  <a:pt x="1858" y="3462"/>
                </a:lnTo>
                <a:close/>
                <a:moveTo>
                  <a:pt x="2990" y="3470"/>
                </a:moveTo>
                <a:lnTo>
                  <a:pt x="2990" y="3470"/>
                </a:lnTo>
                <a:lnTo>
                  <a:pt x="2996" y="3472"/>
                </a:lnTo>
                <a:lnTo>
                  <a:pt x="3000" y="3470"/>
                </a:lnTo>
                <a:lnTo>
                  <a:pt x="3000" y="3466"/>
                </a:lnTo>
                <a:lnTo>
                  <a:pt x="3000" y="3462"/>
                </a:lnTo>
                <a:lnTo>
                  <a:pt x="2996" y="3460"/>
                </a:lnTo>
                <a:lnTo>
                  <a:pt x="2992" y="3462"/>
                </a:lnTo>
                <a:lnTo>
                  <a:pt x="2990" y="3466"/>
                </a:lnTo>
                <a:lnTo>
                  <a:pt x="2990" y="3470"/>
                </a:lnTo>
                <a:close/>
                <a:moveTo>
                  <a:pt x="2016" y="3474"/>
                </a:moveTo>
                <a:lnTo>
                  <a:pt x="2016" y="3474"/>
                </a:lnTo>
                <a:lnTo>
                  <a:pt x="2018" y="3472"/>
                </a:lnTo>
                <a:lnTo>
                  <a:pt x="2018" y="3470"/>
                </a:lnTo>
                <a:lnTo>
                  <a:pt x="2020" y="3472"/>
                </a:lnTo>
                <a:lnTo>
                  <a:pt x="2020" y="3468"/>
                </a:lnTo>
                <a:lnTo>
                  <a:pt x="2020" y="3466"/>
                </a:lnTo>
                <a:lnTo>
                  <a:pt x="2018" y="3466"/>
                </a:lnTo>
                <a:lnTo>
                  <a:pt x="2018" y="3464"/>
                </a:lnTo>
                <a:lnTo>
                  <a:pt x="2016" y="3464"/>
                </a:lnTo>
                <a:lnTo>
                  <a:pt x="2014" y="3464"/>
                </a:lnTo>
                <a:lnTo>
                  <a:pt x="2016" y="3468"/>
                </a:lnTo>
                <a:lnTo>
                  <a:pt x="2016" y="3472"/>
                </a:lnTo>
                <a:lnTo>
                  <a:pt x="2016" y="3474"/>
                </a:lnTo>
                <a:close/>
                <a:moveTo>
                  <a:pt x="1998" y="3468"/>
                </a:moveTo>
                <a:lnTo>
                  <a:pt x="1998" y="3468"/>
                </a:lnTo>
                <a:lnTo>
                  <a:pt x="2000" y="3468"/>
                </a:lnTo>
                <a:lnTo>
                  <a:pt x="2000" y="3470"/>
                </a:lnTo>
                <a:lnTo>
                  <a:pt x="1998" y="3470"/>
                </a:lnTo>
                <a:lnTo>
                  <a:pt x="1998" y="3472"/>
                </a:lnTo>
                <a:lnTo>
                  <a:pt x="2002" y="3474"/>
                </a:lnTo>
                <a:lnTo>
                  <a:pt x="2006" y="3474"/>
                </a:lnTo>
                <a:lnTo>
                  <a:pt x="2006" y="3472"/>
                </a:lnTo>
                <a:lnTo>
                  <a:pt x="2002" y="3472"/>
                </a:lnTo>
                <a:lnTo>
                  <a:pt x="2002" y="3470"/>
                </a:lnTo>
                <a:lnTo>
                  <a:pt x="2004" y="3466"/>
                </a:lnTo>
                <a:lnTo>
                  <a:pt x="2000" y="3466"/>
                </a:lnTo>
                <a:lnTo>
                  <a:pt x="1998" y="3468"/>
                </a:lnTo>
                <a:close/>
                <a:moveTo>
                  <a:pt x="2932" y="3472"/>
                </a:moveTo>
                <a:lnTo>
                  <a:pt x="2932" y="3472"/>
                </a:lnTo>
                <a:lnTo>
                  <a:pt x="2934" y="3472"/>
                </a:lnTo>
                <a:lnTo>
                  <a:pt x="2934" y="3470"/>
                </a:lnTo>
                <a:lnTo>
                  <a:pt x="2934" y="3468"/>
                </a:lnTo>
                <a:lnTo>
                  <a:pt x="2932" y="3468"/>
                </a:lnTo>
                <a:lnTo>
                  <a:pt x="2932" y="3472"/>
                </a:lnTo>
                <a:close/>
                <a:moveTo>
                  <a:pt x="2784" y="3486"/>
                </a:moveTo>
                <a:lnTo>
                  <a:pt x="2784" y="3486"/>
                </a:lnTo>
                <a:lnTo>
                  <a:pt x="2786" y="3482"/>
                </a:lnTo>
                <a:lnTo>
                  <a:pt x="2788" y="3480"/>
                </a:lnTo>
                <a:lnTo>
                  <a:pt x="2788" y="3476"/>
                </a:lnTo>
                <a:lnTo>
                  <a:pt x="2786" y="3472"/>
                </a:lnTo>
                <a:lnTo>
                  <a:pt x="2782" y="3470"/>
                </a:lnTo>
                <a:lnTo>
                  <a:pt x="2780" y="3470"/>
                </a:lnTo>
                <a:lnTo>
                  <a:pt x="2776" y="3472"/>
                </a:lnTo>
                <a:lnTo>
                  <a:pt x="2776" y="3476"/>
                </a:lnTo>
                <a:lnTo>
                  <a:pt x="2774" y="3480"/>
                </a:lnTo>
                <a:lnTo>
                  <a:pt x="2776" y="3484"/>
                </a:lnTo>
                <a:lnTo>
                  <a:pt x="2780" y="3486"/>
                </a:lnTo>
                <a:lnTo>
                  <a:pt x="2784" y="3486"/>
                </a:lnTo>
                <a:close/>
                <a:moveTo>
                  <a:pt x="2006" y="3474"/>
                </a:moveTo>
                <a:lnTo>
                  <a:pt x="2006" y="3474"/>
                </a:lnTo>
                <a:lnTo>
                  <a:pt x="2008" y="3476"/>
                </a:lnTo>
                <a:lnTo>
                  <a:pt x="2010" y="3476"/>
                </a:lnTo>
                <a:lnTo>
                  <a:pt x="2012" y="3474"/>
                </a:lnTo>
                <a:lnTo>
                  <a:pt x="2014" y="3472"/>
                </a:lnTo>
                <a:lnTo>
                  <a:pt x="2010" y="3472"/>
                </a:lnTo>
                <a:lnTo>
                  <a:pt x="2006" y="3474"/>
                </a:lnTo>
                <a:close/>
                <a:moveTo>
                  <a:pt x="2990" y="3482"/>
                </a:moveTo>
                <a:lnTo>
                  <a:pt x="2990" y="3482"/>
                </a:lnTo>
                <a:lnTo>
                  <a:pt x="2992" y="3482"/>
                </a:lnTo>
                <a:lnTo>
                  <a:pt x="2994" y="3482"/>
                </a:lnTo>
                <a:lnTo>
                  <a:pt x="2998" y="3476"/>
                </a:lnTo>
                <a:lnTo>
                  <a:pt x="2996" y="3474"/>
                </a:lnTo>
                <a:lnTo>
                  <a:pt x="2992" y="3474"/>
                </a:lnTo>
                <a:lnTo>
                  <a:pt x="2986" y="3472"/>
                </a:lnTo>
                <a:lnTo>
                  <a:pt x="2990" y="3482"/>
                </a:lnTo>
                <a:close/>
                <a:moveTo>
                  <a:pt x="2800" y="3484"/>
                </a:moveTo>
                <a:lnTo>
                  <a:pt x="2800" y="3484"/>
                </a:lnTo>
                <a:lnTo>
                  <a:pt x="2802" y="3484"/>
                </a:lnTo>
                <a:lnTo>
                  <a:pt x="2804" y="3482"/>
                </a:lnTo>
                <a:lnTo>
                  <a:pt x="2804" y="3484"/>
                </a:lnTo>
                <a:lnTo>
                  <a:pt x="2806" y="3486"/>
                </a:lnTo>
                <a:lnTo>
                  <a:pt x="2802" y="3490"/>
                </a:lnTo>
                <a:lnTo>
                  <a:pt x="2802" y="3492"/>
                </a:lnTo>
                <a:lnTo>
                  <a:pt x="2804" y="3494"/>
                </a:lnTo>
                <a:lnTo>
                  <a:pt x="2810" y="3488"/>
                </a:lnTo>
                <a:lnTo>
                  <a:pt x="2812" y="3484"/>
                </a:lnTo>
                <a:lnTo>
                  <a:pt x="2810" y="3478"/>
                </a:lnTo>
                <a:lnTo>
                  <a:pt x="2804" y="3478"/>
                </a:lnTo>
                <a:lnTo>
                  <a:pt x="2800" y="3480"/>
                </a:lnTo>
                <a:lnTo>
                  <a:pt x="2800" y="3484"/>
                </a:lnTo>
                <a:close/>
                <a:moveTo>
                  <a:pt x="2834" y="3478"/>
                </a:moveTo>
                <a:lnTo>
                  <a:pt x="2834" y="3478"/>
                </a:lnTo>
                <a:lnTo>
                  <a:pt x="2834" y="3482"/>
                </a:lnTo>
                <a:lnTo>
                  <a:pt x="2838" y="3482"/>
                </a:lnTo>
                <a:lnTo>
                  <a:pt x="2840" y="3480"/>
                </a:lnTo>
                <a:lnTo>
                  <a:pt x="2840" y="3478"/>
                </a:lnTo>
                <a:lnTo>
                  <a:pt x="2838" y="3478"/>
                </a:lnTo>
                <a:lnTo>
                  <a:pt x="2834" y="3478"/>
                </a:lnTo>
                <a:close/>
                <a:moveTo>
                  <a:pt x="2344" y="3512"/>
                </a:moveTo>
                <a:lnTo>
                  <a:pt x="2344" y="3512"/>
                </a:lnTo>
                <a:lnTo>
                  <a:pt x="2346" y="3514"/>
                </a:lnTo>
                <a:lnTo>
                  <a:pt x="2350" y="3514"/>
                </a:lnTo>
                <a:lnTo>
                  <a:pt x="2352" y="3514"/>
                </a:lnTo>
                <a:lnTo>
                  <a:pt x="2356" y="3516"/>
                </a:lnTo>
                <a:lnTo>
                  <a:pt x="2356" y="3514"/>
                </a:lnTo>
                <a:lnTo>
                  <a:pt x="2358" y="3512"/>
                </a:lnTo>
                <a:lnTo>
                  <a:pt x="2360" y="3510"/>
                </a:lnTo>
                <a:lnTo>
                  <a:pt x="2356" y="3508"/>
                </a:lnTo>
                <a:lnTo>
                  <a:pt x="2352" y="3506"/>
                </a:lnTo>
                <a:lnTo>
                  <a:pt x="2348" y="3508"/>
                </a:lnTo>
                <a:lnTo>
                  <a:pt x="2344" y="3512"/>
                </a:lnTo>
                <a:close/>
                <a:moveTo>
                  <a:pt x="2600" y="3510"/>
                </a:moveTo>
                <a:lnTo>
                  <a:pt x="2600" y="3510"/>
                </a:lnTo>
                <a:lnTo>
                  <a:pt x="2600" y="3508"/>
                </a:lnTo>
                <a:lnTo>
                  <a:pt x="2600" y="3506"/>
                </a:lnTo>
                <a:lnTo>
                  <a:pt x="2598" y="3506"/>
                </a:lnTo>
                <a:lnTo>
                  <a:pt x="2598" y="3508"/>
                </a:lnTo>
                <a:lnTo>
                  <a:pt x="2598" y="3510"/>
                </a:lnTo>
                <a:lnTo>
                  <a:pt x="2600" y="3510"/>
                </a:lnTo>
                <a:close/>
                <a:moveTo>
                  <a:pt x="2674" y="3514"/>
                </a:moveTo>
                <a:lnTo>
                  <a:pt x="2674" y="3514"/>
                </a:lnTo>
                <a:lnTo>
                  <a:pt x="2676" y="3516"/>
                </a:lnTo>
                <a:lnTo>
                  <a:pt x="2676" y="3520"/>
                </a:lnTo>
                <a:lnTo>
                  <a:pt x="2676" y="3526"/>
                </a:lnTo>
                <a:lnTo>
                  <a:pt x="2682" y="3526"/>
                </a:lnTo>
                <a:lnTo>
                  <a:pt x="2688" y="3524"/>
                </a:lnTo>
                <a:lnTo>
                  <a:pt x="2690" y="3522"/>
                </a:lnTo>
                <a:lnTo>
                  <a:pt x="2690" y="3518"/>
                </a:lnTo>
                <a:lnTo>
                  <a:pt x="2686" y="3512"/>
                </a:lnTo>
                <a:lnTo>
                  <a:pt x="2680" y="3510"/>
                </a:lnTo>
                <a:lnTo>
                  <a:pt x="2678" y="3512"/>
                </a:lnTo>
                <a:lnTo>
                  <a:pt x="2674" y="3514"/>
                </a:lnTo>
                <a:close/>
                <a:moveTo>
                  <a:pt x="1926" y="3524"/>
                </a:moveTo>
                <a:lnTo>
                  <a:pt x="1926" y="3524"/>
                </a:lnTo>
                <a:lnTo>
                  <a:pt x="1928" y="3522"/>
                </a:lnTo>
                <a:lnTo>
                  <a:pt x="1930" y="3522"/>
                </a:lnTo>
                <a:lnTo>
                  <a:pt x="1930" y="3514"/>
                </a:lnTo>
                <a:lnTo>
                  <a:pt x="1926" y="3512"/>
                </a:lnTo>
                <a:lnTo>
                  <a:pt x="1922" y="3512"/>
                </a:lnTo>
                <a:lnTo>
                  <a:pt x="1922" y="3516"/>
                </a:lnTo>
                <a:lnTo>
                  <a:pt x="1922" y="3520"/>
                </a:lnTo>
                <a:lnTo>
                  <a:pt x="1926" y="3524"/>
                </a:lnTo>
                <a:close/>
                <a:moveTo>
                  <a:pt x="2016" y="3520"/>
                </a:moveTo>
                <a:lnTo>
                  <a:pt x="2016" y="3520"/>
                </a:lnTo>
                <a:lnTo>
                  <a:pt x="2018" y="3516"/>
                </a:lnTo>
                <a:lnTo>
                  <a:pt x="2018" y="3514"/>
                </a:lnTo>
                <a:lnTo>
                  <a:pt x="2016" y="3512"/>
                </a:lnTo>
                <a:lnTo>
                  <a:pt x="2014" y="3516"/>
                </a:lnTo>
                <a:lnTo>
                  <a:pt x="2014" y="3518"/>
                </a:lnTo>
                <a:lnTo>
                  <a:pt x="2016" y="3520"/>
                </a:lnTo>
                <a:close/>
                <a:moveTo>
                  <a:pt x="2016" y="3514"/>
                </a:moveTo>
                <a:lnTo>
                  <a:pt x="2016" y="3514"/>
                </a:lnTo>
                <a:lnTo>
                  <a:pt x="2012" y="3512"/>
                </a:lnTo>
                <a:lnTo>
                  <a:pt x="2010" y="3514"/>
                </a:lnTo>
                <a:lnTo>
                  <a:pt x="2008" y="3518"/>
                </a:lnTo>
                <a:lnTo>
                  <a:pt x="2012" y="3516"/>
                </a:lnTo>
                <a:lnTo>
                  <a:pt x="2016" y="3514"/>
                </a:lnTo>
                <a:close/>
                <a:moveTo>
                  <a:pt x="2604" y="3520"/>
                </a:moveTo>
                <a:lnTo>
                  <a:pt x="2604" y="3520"/>
                </a:lnTo>
                <a:lnTo>
                  <a:pt x="2608" y="3528"/>
                </a:lnTo>
                <a:lnTo>
                  <a:pt x="2612" y="3532"/>
                </a:lnTo>
                <a:lnTo>
                  <a:pt x="2616" y="3534"/>
                </a:lnTo>
                <a:lnTo>
                  <a:pt x="2620" y="3530"/>
                </a:lnTo>
                <a:lnTo>
                  <a:pt x="2622" y="3528"/>
                </a:lnTo>
                <a:lnTo>
                  <a:pt x="2622" y="3522"/>
                </a:lnTo>
                <a:lnTo>
                  <a:pt x="2620" y="3518"/>
                </a:lnTo>
                <a:lnTo>
                  <a:pt x="2612" y="3516"/>
                </a:lnTo>
                <a:lnTo>
                  <a:pt x="2608" y="3516"/>
                </a:lnTo>
                <a:lnTo>
                  <a:pt x="2604" y="3520"/>
                </a:lnTo>
                <a:close/>
                <a:moveTo>
                  <a:pt x="2250" y="3518"/>
                </a:moveTo>
                <a:lnTo>
                  <a:pt x="2250" y="3518"/>
                </a:lnTo>
                <a:lnTo>
                  <a:pt x="2244" y="3518"/>
                </a:lnTo>
                <a:lnTo>
                  <a:pt x="2246" y="3520"/>
                </a:lnTo>
                <a:lnTo>
                  <a:pt x="2248" y="3520"/>
                </a:lnTo>
                <a:lnTo>
                  <a:pt x="2250" y="3520"/>
                </a:lnTo>
                <a:lnTo>
                  <a:pt x="2250" y="3518"/>
                </a:lnTo>
                <a:close/>
                <a:moveTo>
                  <a:pt x="2122" y="3522"/>
                </a:moveTo>
                <a:lnTo>
                  <a:pt x="2122" y="3522"/>
                </a:lnTo>
                <a:lnTo>
                  <a:pt x="2120" y="3520"/>
                </a:lnTo>
                <a:lnTo>
                  <a:pt x="2120" y="3518"/>
                </a:lnTo>
                <a:lnTo>
                  <a:pt x="2116" y="3518"/>
                </a:lnTo>
                <a:lnTo>
                  <a:pt x="2114" y="3520"/>
                </a:lnTo>
                <a:lnTo>
                  <a:pt x="2114" y="3526"/>
                </a:lnTo>
                <a:lnTo>
                  <a:pt x="2118" y="3526"/>
                </a:lnTo>
                <a:lnTo>
                  <a:pt x="2120" y="3522"/>
                </a:lnTo>
                <a:lnTo>
                  <a:pt x="2122" y="3522"/>
                </a:lnTo>
                <a:close/>
                <a:moveTo>
                  <a:pt x="2630" y="3524"/>
                </a:moveTo>
                <a:lnTo>
                  <a:pt x="2630" y="3524"/>
                </a:lnTo>
                <a:lnTo>
                  <a:pt x="2630" y="3528"/>
                </a:lnTo>
                <a:lnTo>
                  <a:pt x="2634" y="3528"/>
                </a:lnTo>
                <a:lnTo>
                  <a:pt x="2634" y="3524"/>
                </a:lnTo>
                <a:lnTo>
                  <a:pt x="2630" y="3524"/>
                </a:lnTo>
                <a:close/>
                <a:moveTo>
                  <a:pt x="1934" y="3544"/>
                </a:moveTo>
                <a:lnTo>
                  <a:pt x="1934" y="3544"/>
                </a:lnTo>
                <a:lnTo>
                  <a:pt x="1936" y="3542"/>
                </a:lnTo>
                <a:lnTo>
                  <a:pt x="1938" y="3542"/>
                </a:lnTo>
                <a:lnTo>
                  <a:pt x="1944" y="3546"/>
                </a:lnTo>
                <a:lnTo>
                  <a:pt x="1948" y="3540"/>
                </a:lnTo>
                <a:lnTo>
                  <a:pt x="1952" y="3536"/>
                </a:lnTo>
                <a:lnTo>
                  <a:pt x="1950" y="3532"/>
                </a:lnTo>
                <a:lnTo>
                  <a:pt x="1948" y="3528"/>
                </a:lnTo>
                <a:lnTo>
                  <a:pt x="1942" y="3526"/>
                </a:lnTo>
                <a:lnTo>
                  <a:pt x="1934" y="3524"/>
                </a:lnTo>
                <a:lnTo>
                  <a:pt x="1934" y="3534"/>
                </a:lnTo>
                <a:lnTo>
                  <a:pt x="1934" y="3538"/>
                </a:lnTo>
                <a:lnTo>
                  <a:pt x="1934" y="3544"/>
                </a:lnTo>
                <a:close/>
                <a:moveTo>
                  <a:pt x="2336" y="3534"/>
                </a:moveTo>
                <a:lnTo>
                  <a:pt x="2336" y="3534"/>
                </a:lnTo>
                <a:lnTo>
                  <a:pt x="2340" y="3536"/>
                </a:lnTo>
                <a:lnTo>
                  <a:pt x="2342" y="3538"/>
                </a:lnTo>
                <a:lnTo>
                  <a:pt x="2344" y="3538"/>
                </a:lnTo>
                <a:lnTo>
                  <a:pt x="2348" y="3534"/>
                </a:lnTo>
                <a:lnTo>
                  <a:pt x="2352" y="3530"/>
                </a:lnTo>
                <a:lnTo>
                  <a:pt x="2350" y="3528"/>
                </a:lnTo>
                <a:lnTo>
                  <a:pt x="2348" y="3526"/>
                </a:lnTo>
                <a:lnTo>
                  <a:pt x="2342" y="3526"/>
                </a:lnTo>
                <a:lnTo>
                  <a:pt x="2338" y="3528"/>
                </a:lnTo>
                <a:lnTo>
                  <a:pt x="2336" y="3530"/>
                </a:lnTo>
                <a:lnTo>
                  <a:pt x="2336" y="3534"/>
                </a:lnTo>
                <a:close/>
                <a:moveTo>
                  <a:pt x="2736" y="3540"/>
                </a:moveTo>
                <a:lnTo>
                  <a:pt x="2736" y="3540"/>
                </a:lnTo>
                <a:lnTo>
                  <a:pt x="2734" y="3538"/>
                </a:lnTo>
                <a:lnTo>
                  <a:pt x="2732" y="3536"/>
                </a:lnTo>
                <a:lnTo>
                  <a:pt x="2730" y="3540"/>
                </a:lnTo>
                <a:lnTo>
                  <a:pt x="2730" y="3542"/>
                </a:lnTo>
                <a:lnTo>
                  <a:pt x="2734" y="3548"/>
                </a:lnTo>
                <a:lnTo>
                  <a:pt x="2736" y="3548"/>
                </a:lnTo>
                <a:lnTo>
                  <a:pt x="2738" y="3548"/>
                </a:lnTo>
                <a:lnTo>
                  <a:pt x="2740" y="3550"/>
                </a:lnTo>
                <a:lnTo>
                  <a:pt x="2740" y="3552"/>
                </a:lnTo>
                <a:lnTo>
                  <a:pt x="2746" y="3550"/>
                </a:lnTo>
                <a:lnTo>
                  <a:pt x="2750" y="3550"/>
                </a:lnTo>
                <a:lnTo>
                  <a:pt x="2754" y="3550"/>
                </a:lnTo>
                <a:lnTo>
                  <a:pt x="2758" y="3546"/>
                </a:lnTo>
                <a:lnTo>
                  <a:pt x="2756" y="3542"/>
                </a:lnTo>
                <a:lnTo>
                  <a:pt x="2756" y="3536"/>
                </a:lnTo>
                <a:lnTo>
                  <a:pt x="2752" y="3528"/>
                </a:lnTo>
                <a:lnTo>
                  <a:pt x="2746" y="3530"/>
                </a:lnTo>
                <a:lnTo>
                  <a:pt x="2742" y="3532"/>
                </a:lnTo>
                <a:lnTo>
                  <a:pt x="2736" y="3540"/>
                </a:lnTo>
                <a:close/>
                <a:moveTo>
                  <a:pt x="2286" y="3532"/>
                </a:moveTo>
                <a:lnTo>
                  <a:pt x="2286" y="3532"/>
                </a:lnTo>
                <a:lnTo>
                  <a:pt x="2290" y="3532"/>
                </a:lnTo>
                <a:lnTo>
                  <a:pt x="2290" y="3530"/>
                </a:lnTo>
                <a:lnTo>
                  <a:pt x="2288" y="3530"/>
                </a:lnTo>
                <a:lnTo>
                  <a:pt x="2286" y="3530"/>
                </a:lnTo>
                <a:lnTo>
                  <a:pt x="2286" y="3532"/>
                </a:lnTo>
                <a:close/>
                <a:moveTo>
                  <a:pt x="2160" y="3548"/>
                </a:moveTo>
                <a:lnTo>
                  <a:pt x="2160" y="3548"/>
                </a:lnTo>
                <a:lnTo>
                  <a:pt x="2162" y="3546"/>
                </a:lnTo>
                <a:lnTo>
                  <a:pt x="2160" y="3546"/>
                </a:lnTo>
                <a:lnTo>
                  <a:pt x="2158" y="3544"/>
                </a:lnTo>
                <a:lnTo>
                  <a:pt x="2160" y="3542"/>
                </a:lnTo>
                <a:lnTo>
                  <a:pt x="2162" y="3540"/>
                </a:lnTo>
                <a:lnTo>
                  <a:pt x="2162" y="3536"/>
                </a:lnTo>
                <a:lnTo>
                  <a:pt x="2160" y="3532"/>
                </a:lnTo>
                <a:lnTo>
                  <a:pt x="2158" y="3532"/>
                </a:lnTo>
                <a:lnTo>
                  <a:pt x="2158" y="3534"/>
                </a:lnTo>
                <a:lnTo>
                  <a:pt x="2156" y="3536"/>
                </a:lnTo>
                <a:lnTo>
                  <a:pt x="2154" y="3536"/>
                </a:lnTo>
                <a:lnTo>
                  <a:pt x="2156" y="3542"/>
                </a:lnTo>
                <a:lnTo>
                  <a:pt x="2160" y="3548"/>
                </a:lnTo>
                <a:close/>
                <a:moveTo>
                  <a:pt x="2850" y="3542"/>
                </a:moveTo>
                <a:lnTo>
                  <a:pt x="2850" y="3542"/>
                </a:lnTo>
                <a:lnTo>
                  <a:pt x="2848" y="3540"/>
                </a:lnTo>
                <a:lnTo>
                  <a:pt x="2846" y="3538"/>
                </a:lnTo>
                <a:lnTo>
                  <a:pt x="2846" y="3542"/>
                </a:lnTo>
                <a:lnTo>
                  <a:pt x="2850" y="3542"/>
                </a:lnTo>
                <a:close/>
                <a:moveTo>
                  <a:pt x="2448" y="3568"/>
                </a:moveTo>
                <a:lnTo>
                  <a:pt x="2448" y="3568"/>
                </a:lnTo>
                <a:lnTo>
                  <a:pt x="2452" y="3572"/>
                </a:lnTo>
                <a:lnTo>
                  <a:pt x="2454" y="3574"/>
                </a:lnTo>
                <a:lnTo>
                  <a:pt x="2454" y="3578"/>
                </a:lnTo>
                <a:lnTo>
                  <a:pt x="2458" y="3580"/>
                </a:lnTo>
                <a:lnTo>
                  <a:pt x="2462" y="3578"/>
                </a:lnTo>
                <a:lnTo>
                  <a:pt x="2466" y="3578"/>
                </a:lnTo>
                <a:lnTo>
                  <a:pt x="2470" y="3580"/>
                </a:lnTo>
                <a:lnTo>
                  <a:pt x="2468" y="3582"/>
                </a:lnTo>
                <a:lnTo>
                  <a:pt x="2470" y="3582"/>
                </a:lnTo>
                <a:lnTo>
                  <a:pt x="2470" y="3568"/>
                </a:lnTo>
                <a:lnTo>
                  <a:pt x="2466" y="3566"/>
                </a:lnTo>
                <a:lnTo>
                  <a:pt x="2464" y="3566"/>
                </a:lnTo>
                <a:lnTo>
                  <a:pt x="2462" y="3562"/>
                </a:lnTo>
                <a:lnTo>
                  <a:pt x="2452" y="3562"/>
                </a:lnTo>
                <a:lnTo>
                  <a:pt x="2448" y="3564"/>
                </a:lnTo>
                <a:lnTo>
                  <a:pt x="2448" y="3568"/>
                </a:lnTo>
                <a:close/>
                <a:moveTo>
                  <a:pt x="2848" y="3580"/>
                </a:moveTo>
                <a:lnTo>
                  <a:pt x="2848" y="3580"/>
                </a:lnTo>
                <a:lnTo>
                  <a:pt x="2854" y="3582"/>
                </a:lnTo>
                <a:lnTo>
                  <a:pt x="2858" y="3582"/>
                </a:lnTo>
                <a:lnTo>
                  <a:pt x="2860" y="3582"/>
                </a:lnTo>
                <a:lnTo>
                  <a:pt x="2860" y="3576"/>
                </a:lnTo>
                <a:lnTo>
                  <a:pt x="2860" y="3572"/>
                </a:lnTo>
                <a:lnTo>
                  <a:pt x="2854" y="3570"/>
                </a:lnTo>
                <a:lnTo>
                  <a:pt x="2848" y="3570"/>
                </a:lnTo>
                <a:lnTo>
                  <a:pt x="2848" y="3580"/>
                </a:lnTo>
                <a:close/>
                <a:moveTo>
                  <a:pt x="2442" y="3576"/>
                </a:moveTo>
                <a:lnTo>
                  <a:pt x="2442" y="3576"/>
                </a:lnTo>
                <a:lnTo>
                  <a:pt x="2442" y="3574"/>
                </a:lnTo>
                <a:lnTo>
                  <a:pt x="2442" y="3572"/>
                </a:lnTo>
                <a:lnTo>
                  <a:pt x="2440" y="3572"/>
                </a:lnTo>
                <a:lnTo>
                  <a:pt x="2440" y="3574"/>
                </a:lnTo>
                <a:lnTo>
                  <a:pt x="2442" y="3576"/>
                </a:lnTo>
                <a:close/>
                <a:moveTo>
                  <a:pt x="1962" y="3578"/>
                </a:moveTo>
                <a:lnTo>
                  <a:pt x="1962" y="3578"/>
                </a:lnTo>
                <a:lnTo>
                  <a:pt x="1962" y="3580"/>
                </a:lnTo>
                <a:lnTo>
                  <a:pt x="1962" y="3582"/>
                </a:lnTo>
                <a:lnTo>
                  <a:pt x="1966" y="3582"/>
                </a:lnTo>
                <a:lnTo>
                  <a:pt x="1966" y="3580"/>
                </a:lnTo>
                <a:lnTo>
                  <a:pt x="1964" y="3578"/>
                </a:lnTo>
                <a:lnTo>
                  <a:pt x="1962" y="3578"/>
                </a:lnTo>
                <a:close/>
                <a:moveTo>
                  <a:pt x="2454" y="3594"/>
                </a:moveTo>
                <a:lnTo>
                  <a:pt x="2454" y="3594"/>
                </a:lnTo>
                <a:lnTo>
                  <a:pt x="2456" y="3594"/>
                </a:lnTo>
                <a:lnTo>
                  <a:pt x="2458" y="3592"/>
                </a:lnTo>
                <a:lnTo>
                  <a:pt x="2462" y="3588"/>
                </a:lnTo>
                <a:lnTo>
                  <a:pt x="2456" y="3588"/>
                </a:lnTo>
                <a:lnTo>
                  <a:pt x="2450" y="3588"/>
                </a:lnTo>
                <a:lnTo>
                  <a:pt x="2450" y="3590"/>
                </a:lnTo>
                <a:lnTo>
                  <a:pt x="2452" y="3592"/>
                </a:lnTo>
                <a:lnTo>
                  <a:pt x="2454" y="3594"/>
                </a:lnTo>
                <a:close/>
                <a:moveTo>
                  <a:pt x="2400" y="3594"/>
                </a:moveTo>
                <a:lnTo>
                  <a:pt x="2400" y="3594"/>
                </a:lnTo>
                <a:lnTo>
                  <a:pt x="2398" y="3594"/>
                </a:lnTo>
                <a:lnTo>
                  <a:pt x="2396" y="3594"/>
                </a:lnTo>
                <a:lnTo>
                  <a:pt x="2394" y="3594"/>
                </a:lnTo>
                <a:lnTo>
                  <a:pt x="2396" y="3594"/>
                </a:lnTo>
                <a:lnTo>
                  <a:pt x="2398" y="3596"/>
                </a:lnTo>
                <a:lnTo>
                  <a:pt x="2400" y="3596"/>
                </a:lnTo>
                <a:lnTo>
                  <a:pt x="2402" y="3600"/>
                </a:lnTo>
                <a:lnTo>
                  <a:pt x="2402" y="3602"/>
                </a:lnTo>
                <a:lnTo>
                  <a:pt x="2404" y="3602"/>
                </a:lnTo>
                <a:lnTo>
                  <a:pt x="2406" y="3600"/>
                </a:lnTo>
                <a:lnTo>
                  <a:pt x="2406" y="3596"/>
                </a:lnTo>
                <a:lnTo>
                  <a:pt x="2414" y="3596"/>
                </a:lnTo>
                <a:lnTo>
                  <a:pt x="2410" y="3592"/>
                </a:lnTo>
                <a:lnTo>
                  <a:pt x="2406" y="3590"/>
                </a:lnTo>
                <a:lnTo>
                  <a:pt x="2404" y="3592"/>
                </a:lnTo>
                <a:lnTo>
                  <a:pt x="2400" y="3594"/>
                </a:lnTo>
                <a:close/>
                <a:moveTo>
                  <a:pt x="2368" y="3594"/>
                </a:moveTo>
                <a:lnTo>
                  <a:pt x="2368" y="3594"/>
                </a:lnTo>
                <a:lnTo>
                  <a:pt x="2368" y="3596"/>
                </a:lnTo>
                <a:lnTo>
                  <a:pt x="2370" y="3598"/>
                </a:lnTo>
                <a:lnTo>
                  <a:pt x="2374" y="3600"/>
                </a:lnTo>
                <a:lnTo>
                  <a:pt x="2376" y="3596"/>
                </a:lnTo>
                <a:lnTo>
                  <a:pt x="2380" y="3598"/>
                </a:lnTo>
                <a:lnTo>
                  <a:pt x="2382" y="3596"/>
                </a:lnTo>
                <a:lnTo>
                  <a:pt x="2384" y="3602"/>
                </a:lnTo>
                <a:lnTo>
                  <a:pt x="2386" y="3600"/>
                </a:lnTo>
                <a:lnTo>
                  <a:pt x="2390" y="3598"/>
                </a:lnTo>
                <a:lnTo>
                  <a:pt x="2386" y="3594"/>
                </a:lnTo>
                <a:lnTo>
                  <a:pt x="2382" y="3592"/>
                </a:lnTo>
                <a:lnTo>
                  <a:pt x="2380" y="3592"/>
                </a:lnTo>
                <a:lnTo>
                  <a:pt x="2382" y="3594"/>
                </a:lnTo>
                <a:lnTo>
                  <a:pt x="2380" y="3596"/>
                </a:lnTo>
                <a:lnTo>
                  <a:pt x="2378" y="3596"/>
                </a:lnTo>
                <a:lnTo>
                  <a:pt x="2374" y="3592"/>
                </a:lnTo>
                <a:lnTo>
                  <a:pt x="2372" y="3592"/>
                </a:lnTo>
                <a:lnTo>
                  <a:pt x="2370" y="3592"/>
                </a:lnTo>
                <a:lnTo>
                  <a:pt x="2372" y="3592"/>
                </a:lnTo>
                <a:lnTo>
                  <a:pt x="2372" y="3594"/>
                </a:lnTo>
                <a:lnTo>
                  <a:pt x="2370" y="3594"/>
                </a:lnTo>
                <a:lnTo>
                  <a:pt x="2368" y="3594"/>
                </a:lnTo>
                <a:close/>
                <a:moveTo>
                  <a:pt x="2416" y="3598"/>
                </a:moveTo>
                <a:lnTo>
                  <a:pt x="2416" y="3598"/>
                </a:lnTo>
                <a:lnTo>
                  <a:pt x="2420" y="3596"/>
                </a:lnTo>
                <a:lnTo>
                  <a:pt x="2426" y="3594"/>
                </a:lnTo>
                <a:lnTo>
                  <a:pt x="2420" y="3594"/>
                </a:lnTo>
                <a:lnTo>
                  <a:pt x="2418" y="3594"/>
                </a:lnTo>
                <a:lnTo>
                  <a:pt x="2416" y="3592"/>
                </a:lnTo>
                <a:lnTo>
                  <a:pt x="2416" y="3594"/>
                </a:lnTo>
                <a:lnTo>
                  <a:pt x="2416" y="3598"/>
                </a:lnTo>
                <a:close/>
                <a:moveTo>
                  <a:pt x="2352" y="3608"/>
                </a:moveTo>
                <a:lnTo>
                  <a:pt x="2352" y="3608"/>
                </a:lnTo>
                <a:lnTo>
                  <a:pt x="2354" y="3612"/>
                </a:lnTo>
                <a:lnTo>
                  <a:pt x="2358" y="3614"/>
                </a:lnTo>
                <a:lnTo>
                  <a:pt x="2366" y="3608"/>
                </a:lnTo>
                <a:lnTo>
                  <a:pt x="2366" y="3604"/>
                </a:lnTo>
                <a:lnTo>
                  <a:pt x="2364" y="3600"/>
                </a:lnTo>
                <a:lnTo>
                  <a:pt x="2362" y="3598"/>
                </a:lnTo>
                <a:lnTo>
                  <a:pt x="2358" y="3598"/>
                </a:lnTo>
                <a:lnTo>
                  <a:pt x="2356" y="3600"/>
                </a:lnTo>
                <a:lnTo>
                  <a:pt x="2352" y="3602"/>
                </a:lnTo>
                <a:lnTo>
                  <a:pt x="2352" y="3604"/>
                </a:lnTo>
                <a:lnTo>
                  <a:pt x="2352" y="3608"/>
                </a:lnTo>
                <a:close/>
                <a:moveTo>
                  <a:pt x="2694" y="3610"/>
                </a:moveTo>
                <a:lnTo>
                  <a:pt x="2694" y="3610"/>
                </a:lnTo>
                <a:lnTo>
                  <a:pt x="2708" y="3610"/>
                </a:lnTo>
                <a:lnTo>
                  <a:pt x="2708" y="3606"/>
                </a:lnTo>
                <a:lnTo>
                  <a:pt x="2706" y="3604"/>
                </a:lnTo>
                <a:lnTo>
                  <a:pt x="2706" y="3598"/>
                </a:lnTo>
                <a:lnTo>
                  <a:pt x="2700" y="3598"/>
                </a:lnTo>
                <a:lnTo>
                  <a:pt x="2696" y="3600"/>
                </a:lnTo>
                <a:lnTo>
                  <a:pt x="2694" y="3604"/>
                </a:lnTo>
                <a:lnTo>
                  <a:pt x="2694" y="3610"/>
                </a:lnTo>
                <a:close/>
                <a:moveTo>
                  <a:pt x="2416" y="3616"/>
                </a:moveTo>
                <a:lnTo>
                  <a:pt x="2416" y="3616"/>
                </a:lnTo>
                <a:lnTo>
                  <a:pt x="2418" y="3618"/>
                </a:lnTo>
                <a:lnTo>
                  <a:pt x="2422" y="3618"/>
                </a:lnTo>
                <a:lnTo>
                  <a:pt x="2430" y="3618"/>
                </a:lnTo>
                <a:lnTo>
                  <a:pt x="2430" y="3622"/>
                </a:lnTo>
                <a:lnTo>
                  <a:pt x="2434" y="3620"/>
                </a:lnTo>
                <a:lnTo>
                  <a:pt x="2436" y="3622"/>
                </a:lnTo>
                <a:lnTo>
                  <a:pt x="2438" y="3624"/>
                </a:lnTo>
                <a:lnTo>
                  <a:pt x="2440" y="3624"/>
                </a:lnTo>
                <a:lnTo>
                  <a:pt x="2436" y="3614"/>
                </a:lnTo>
                <a:lnTo>
                  <a:pt x="2434" y="3610"/>
                </a:lnTo>
                <a:lnTo>
                  <a:pt x="2430" y="3608"/>
                </a:lnTo>
                <a:lnTo>
                  <a:pt x="2430" y="3612"/>
                </a:lnTo>
                <a:lnTo>
                  <a:pt x="2430" y="3614"/>
                </a:lnTo>
                <a:lnTo>
                  <a:pt x="2430" y="3616"/>
                </a:lnTo>
                <a:lnTo>
                  <a:pt x="2426" y="3612"/>
                </a:lnTo>
                <a:lnTo>
                  <a:pt x="2424" y="3608"/>
                </a:lnTo>
                <a:lnTo>
                  <a:pt x="2426" y="3606"/>
                </a:lnTo>
                <a:lnTo>
                  <a:pt x="2426" y="3604"/>
                </a:lnTo>
                <a:lnTo>
                  <a:pt x="2420" y="3602"/>
                </a:lnTo>
                <a:lnTo>
                  <a:pt x="2416" y="3598"/>
                </a:lnTo>
                <a:lnTo>
                  <a:pt x="2416" y="3608"/>
                </a:lnTo>
                <a:lnTo>
                  <a:pt x="2416" y="3612"/>
                </a:lnTo>
                <a:lnTo>
                  <a:pt x="2416" y="3616"/>
                </a:lnTo>
                <a:close/>
                <a:moveTo>
                  <a:pt x="2110" y="3618"/>
                </a:moveTo>
                <a:lnTo>
                  <a:pt x="2110" y="3618"/>
                </a:lnTo>
                <a:lnTo>
                  <a:pt x="2114" y="3618"/>
                </a:lnTo>
                <a:lnTo>
                  <a:pt x="2116" y="3620"/>
                </a:lnTo>
                <a:lnTo>
                  <a:pt x="2118" y="3622"/>
                </a:lnTo>
                <a:lnTo>
                  <a:pt x="2120" y="3620"/>
                </a:lnTo>
                <a:lnTo>
                  <a:pt x="2114" y="3614"/>
                </a:lnTo>
                <a:lnTo>
                  <a:pt x="2108" y="3608"/>
                </a:lnTo>
                <a:lnTo>
                  <a:pt x="2102" y="3608"/>
                </a:lnTo>
                <a:lnTo>
                  <a:pt x="2104" y="3612"/>
                </a:lnTo>
                <a:lnTo>
                  <a:pt x="2106" y="3614"/>
                </a:lnTo>
                <a:lnTo>
                  <a:pt x="2110" y="3616"/>
                </a:lnTo>
                <a:lnTo>
                  <a:pt x="2110" y="3618"/>
                </a:lnTo>
                <a:close/>
                <a:moveTo>
                  <a:pt x="2038" y="3624"/>
                </a:moveTo>
                <a:lnTo>
                  <a:pt x="2038" y="3624"/>
                </a:lnTo>
                <a:lnTo>
                  <a:pt x="2040" y="3628"/>
                </a:lnTo>
                <a:lnTo>
                  <a:pt x="2044" y="3628"/>
                </a:lnTo>
                <a:lnTo>
                  <a:pt x="2046" y="3628"/>
                </a:lnTo>
                <a:lnTo>
                  <a:pt x="2048" y="3624"/>
                </a:lnTo>
                <a:lnTo>
                  <a:pt x="2046" y="3620"/>
                </a:lnTo>
                <a:lnTo>
                  <a:pt x="2044" y="3616"/>
                </a:lnTo>
                <a:lnTo>
                  <a:pt x="2042" y="3616"/>
                </a:lnTo>
                <a:lnTo>
                  <a:pt x="2040" y="3616"/>
                </a:lnTo>
                <a:lnTo>
                  <a:pt x="2040" y="3618"/>
                </a:lnTo>
                <a:lnTo>
                  <a:pt x="2038" y="3620"/>
                </a:lnTo>
                <a:lnTo>
                  <a:pt x="2038" y="3622"/>
                </a:lnTo>
                <a:lnTo>
                  <a:pt x="2038" y="3624"/>
                </a:lnTo>
                <a:close/>
                <a:moveTo>
                  <a:pt x="2384" y="3620"/>
                </a:moveTo>
                <a:lnTo>
                  <a:pt x="2384" y="3620"/>
                </a:lnTo>
                <a:lnTo>
                  <a:pt x="2386" y="3620"/>
                </a:lnTo>
                <a:lnTo>
                  <a:pt x="2388" y="3618"/>
                </a:lnTo>
                <a:lnTo>
                  <a:pt x="2386" y="3616"/>
                </a:lnTo>
                <a:lnTo>
                  <a:pt x="2384" y="3616"/>
                </a:lnTo>
                <a:lnTo>
                  <a:pt x="2384" y="3620"/>
                </a:lnTo>
                <a:close/>
                <a:moveTo>
                  <a:pt x="2590" y="3620"/>
                </a:moveTo>
                <a:lnTo>
                  <a:pt x="2590" y="3620"/>
                </a:lnTo>
                <a:lnTo>
                  <a:pt x="2594" y="3620"/>
                </a:lnTo>
                <a:lnTo>
                  <a:pt x="2594" y="3618"/>
                </a:lnTo>
                <a:lnTo>
                  <a:pt x="2594" y="3616"/>
                </a:lnTo>
                <a:lnTo>
                  <a:pt x="2590" y="3616"/>
                </a:lnTo>
                <a:lnTo>
                  <a:pt x="2590" y="3618"/>
                </a:lnTo>
                <a:lnTo>
                  <a:pt x="2590" y="3620"/>
                </a:lnTo>
                <a:close/>
                <a:moveTo>
                  <a:pt x="2216" y="3646"/>
                </a:moveTo>
                <a:lnTo>
                  <a:pt x="2216" y="3646"/>
                </a:lnTo>
                <a:lnTo>
                  <a:pt x="2218" y="3646"/>
                </a:lnTo>
                <a:lnTo>
                  <a:pt x="2220" y="3644"/>
                </a:lnTo>
                <a:lnTo>
                  <a:pt x="2216" y="3644"/>
                </a:lnTo>
                <a:lnTo>
                  <a:pt x="2216" y="3646"/>
                </a:lnTo>
                <a:close/>
                <a:moveTo>
                  <a:pt x="2388" y="3660"/>
                </a:moveTo>
                <a:lnTo>
                  <a:pt x="2388" y="3660"/>
                </a:lnTo>
                <a:lnTo>
                  <a:pt x="2386" y="3654"/>
                </a:lnTo>
                <a:lnTo>
                  <a:pt x="2384" y="3652"/>
                </a:lnTo>
                <a:lnTo>
                  <a:pt x="2382" y="3652"/>
                </a:lnTo>
                <a:lnTo>
                  <a:pt x="2384" y="3658"/>
                </a:lnTo>
                <a:lnTo>
                  <a:pt x="2384" y="3660"/>
                </a:lnTo>
                <a:lnTo>
                  <a:pt x="2388" y="3660"/>
                </a:lnTo>
                <a:close/>
                <a:moveTo>
                  <a:pt x="2126" y="3672"/>
                </a:moveTo>
                <a:lnTo>
                  <a:pt x="2126" y="3672"/>
                </a:lnTo>
                <a:lnTo>
                  <a:pt x="2128" y="3674"/>
                </a:lnTo>
                <a:lnTo>
                  <a:pt x="2132" y="3674"/>
                </a:lnTo>
                <a:lnTo>
                  <a:pt x="2132" y="3670"/>
                </a:lnTo>
                <a:lnTo>
                  <a:pt x="2134" y="3668"/>
                </a:lnTo>
                <a:lnTo>
                  <a:pt x="2136" y="3666"/>
                </a:lnTo>
                <a:lnTo>
                  <a:pt x="2132" y="3666"/>
                </a:lnTo>
                <a:lnTo>
                  <a:pt x="2130" y="3668"/>
                </a:lnTo>
                <a:lnTo>
                  <a:pt x="2126" y="3672"/>
                </a:lnTo>
                <a:close/>
                <a:moveTo>
                  <a:pt x="2030" y="3674"/>
                </a:moveTo>
                <a:lnTo>
                  <a:pt x="2030" y="3674"/>
                </a:lnTo>
                <a:lnTo>
                  <a:pt x="2034" y="3676"/>
                </a:lnTo>
                <a:lnTo>
                  <a:pt x="2036" y="3678"/>
                </a:lnTo>
                <a:lnTo>
                  <a:pt x="2038" y="3680"/>
                </a:lnTo>
                <a:lnTo>
                  <a:pt x="2038" y="3674"/>
                </a:lnTo>
                <a:lnTo>
                  <a:pt x="2038" y="3668"/>
                </a:lnTo>
                <a:lnTo>
                  <a:pt x="2032" y="3670"/>
                </a:lnTo>
                <a:lnTo>
                  <a:pt x="2030" y="3672"/>
                </a:lnTo>
                <a:lnTo>
                  <a:pt x="2030" y="3674"/>
                </a:lnTo>
                <a:close/>
                <a:moveTo>
                  <a:pt x="2118" y="3674"/>
                </a:moveTo>
                <a:lnTo>
                  <a:pt x="2118" y="3674"/>
                </a:lnTo>
                <a:lnTo>
                  <a:pt x="2120" y="3672"/>
                </a:lnTo>
                <a:lnTo>
                  <a:pt x="2124" y="3672"/>
                </a:lnTo>
                <a:lnTo>
                  <a:pt x="2120" y="3672"/>
                </a:lnTo>
                <a:lnTo>
                  <a:pt x="2120" y="3668"/>
                </a:lnTo>
                <a:lnTo>
                  <a:pt x="2118" y="3668"/>
                </a:lnTo>
                <a:lnTo>
                  <a:pt x="2118" y="3670"/>
                </a:lnTo>
                <a:lnTo>
                  <a:pt x="2118" y="3674"/>
                </a:lnTo>
                <a:close/>
                <a:moveTo>
                  <a:pt x="2128" y="3682"/>
                </a:moveTo>
                <a:lnTo>
                  <a:pt x="2128" y="3682"/>
                </a:lnTo>
                <a:lnTo>
                  <a:pt x="2130" y="3682"/>
                </a:lnTo>
                <a:lnTo>
                  <a:pt x="2134" y="3680"/>
                </a:lnTo>
                <a:lnTo>
                  <a:pt x="2130" y="3678"/>
                </a:lnTo>
                <a:lnTo>
                  <a:pt x="2128" y="3676"/>
                </a:lnTo>
                <a:lnTo>
                  <a:pt x="2128" y="3678"/>
                </a:lnTo>
                <a:lnTo>
                  <a:pt x="2128" y="3682"/>
                </a:lnTo>
                <a:close/>
                <a:moveTo>
                  <a:pt x="2658" y="3686"/>
                </a:moveTo>
                <a:lnTo>
                  <a:pt x="2658" y="3686"/>
                </a:lnTo>
                <a:lnTo>
                  <a:pt x="2664" y="3686"/>
                </a:lnTo>
                <a:lnTo>
                  <a:pt x="2662" y="3684"/>
                </a:lnTo>
                <a:lnTo>
                  <a:pt x="2662" y="3682"/>
                </a:lnTo>
                <a:lnTo>
                  <a:pt x="2660" y="3682"/>
                </a:lnTo>
                <a:lnTo>
                  <a:pt x="2660" y="3684"/>
                </a:lnTo>
                <a:lnTo>
                  <a:pt x="2658" y="3686"/>
                </a:lnTo>
                <a:close/>
                <a:moveTo>
                  <a:pt x="2434" y="3694"/>
                </a:moveTo>
                <a:lnTo>
                  <a:pt x="2434" y="3694"/>
                </a:lnTo>
                <a:lnTo>
                  <a:pt x="2438" y="3694"/>
                </a:lnTo>
                <a:lnTo>
                  <a:pt x="2438" y="3690"/>
                </a:lnTo>
                <a:lnTo>
                  <a:pt x="2434" y="3690"/>
                </a:lnTo>
                <a:lnTo>
                  <a:pt x="2434" y="3692"/>
                </a:lnTo>
                <a:lnTo>
                  <a:pt x="2434" y="3694"/>
                </a:lnTo>
                <a:close/>
                <a:moveTo>
                  <a:pt x="2696" y="3696"/>
                </a:moveTo>
                <a:lnTo>
                  <a:pt x="2696" y="3696"/>
                </a:lnTo>
                <a:lnTo>
                  <a:pt x="2698" y="3692"/>
                </a:lnTo>
                <a:lnTo>
                  <a:pt x="2694" y="3692"/>
                </a:lnTo>
                <a:lnTo>
                  <a:pt x="2694" y="3696"/>
                </a:lnTo>
                <a:lnTo>
                  <a:pt x="2696" y="3696"/>
                </a:lnTo>
                <a:close/>
                <a:moveTo>
                  <a:pt x="2320" y="3706"/>
                </a:moveTo>
                <a:lnTo>
                  <a:pt x="2320" y="3706"/>
                </a:lnTo>
                <a:lnTo>
                  <a:pt x="2322" y="3706"/>
                </a:lnTo>
                <a:lnTo>
                  <a:pt x="2326" y="3706"/>
                </a:lnTo>
                <a:lnTo>
                  <a:pt x="2324" y="3704"/>
                </a:lnTo>
                <a:lnTo>
                  <a:pt x="2322" y="3702"/>
                </a:lnTo>
                <a:lnTo>
                  <a:pt x="2320" y="3702"/>
                </a:lnTo>
                <a:lnTo>
                  <a:pt x="2320" y="3704"/>
                </a:lnTo>
                <a:lnTo>
                  <a:pt x="2320" y="3706"/>
                </a:lnTo>
                <a:close/>
                <a:moveTo>
                  <a:pt x="2152" y="3712"/>
                </a:moveTo>
                <a:lnTo>
                  <a:pt x="2152" y="3712"/>
                </a:lnTo>
                <a:lnTo>
                  <a:pt x="2154" y="3712"/>
                </a:lnTo>
                <a:lnTo>
                  <a:pt x="2158" y="3714"/>
                </a:lnTo>
                <a:lnTo>
                  <a:pt x="2158" y="3710"/>
                </a:lnTo>
                <a:lnTo>
                  <a:pt x="2160" y="3706"/>
                </a:lnTo>
                <a:lnTo>
                  <a:pt x="2156" y="3706"/>
                </a:lnTo>
                <a:lnTo>
                  <a:pt x="2154" y="3706"/>
                </a:lnTo>
                <a:lnTo>
                  <a:pt x="2152" y="3706"/>
                </a:lnTo>
                <a:lnTo>
                  <a:pt x="2152" y="3708"/>
                </a:lnTo>
                <a:lnTo>
                  <a:pt x="2152" y="3712"/>
                </a:lnTo>
                <a:close/>
                <a:moveTo>
                  <a:pt x="2186" y="3714"/>
                </a:moveTo>
                <a:lnTo>
                  <a:pt x="2186" y="3714"/>
                </a:lnTo>
                <a:lnTo>
                  <a:pt x="2188" y="3710"/>
                </a:lnTo>
                <a:lnTo>
                  <a:pt x="2186" y="3708"/>
                </a:lnTo>
                <a:lnTo>
                  <a:pt x="2184" y="3710"/>
                </a:lnTo>
                <a:lnTo>
                  <a:pt x="2184" y="3712"/>
                </a:lnTo>
                <a:lnTo>
                  <a:pt x="2186" y="3714"/>
                </a:lnTo>
                <a:close/>
                <a:moveTo>
                  <a:pt x="2214" y="3714"/>
                </a:moveTo>
                <a:lnTo>
                  <a:pt x="2214" y="3714"/>
                </a:lnTo>
                <a:lnTo>
                  <a:pt x="2212" y="3712"/>
                </a:lnTo>
                <a:lnTo>
                  <a:pt x="2210" y="3712"/>
                </a:lnTo>
                <a:lnTo>
                  <a:pt x="2208" y="3716"/>
                </a:lnTo>
                <a:lnTo>
                  <a:pt x="2210" y="3716"/>
                </a:lnTo>
                <a:lnTo>
                  <a:pt x="2212" y="3714"/>
                </a:lnTo>
                <a:lnTo>
                  <a:pt x="2214" y="3714"/>
                </a:lnTo>
                <a:close/>
                <a:moveTo>
                  <a:pt x="2600" y="3730"/>
                </a:moveTo>
                <a:lnTo>
                  <a:pt x="2600" y="3730"/>
                </a:lnTo>
                <a:lnTo>
                  <a:pt x="2602" y="3728"/>
                </a:lnTo>
                <a:lnTo>
                  <a:pt x="2604" y="3724"/>
                </a:lnTo>
                <a:lnTo>
                  <a:pt x="2602" y="3722"/>
                </a:lnTo>
                <a:lnTo>
                  <a:pt x="2600" y="3720"/>
                </a:lnTo>
                <a:lnTo>
                  <a:pt x="2598" y="3726"/>
                </a:lnTo>
                <a:lnTo>
                  <a:pt x="2600" y="3730"/>
                </a:lnTo>
                <a:close/>
                <a:moveTo>
                  <a:pt x="2288" y="3730"/>
                </a:moveTo>
                <a:lnTo>
                  <a:pt x="2288" y="3730"/>
                </a:lnTo>
                <a:lnTo>
                  <a:pt x="2288" y="3734"/>
                </a:lnTo>
                <a:lnTo>
                  <a:pt x="2288" y="3736"/>
                </a:lnTo>
                <a:lnTo>
                  <a:pt x="2286" y="3738"/>
                </a:lnTo>
                <a:lnTo>
                  <a:pt x="2284" y="3740"/>
                </a:lnTo>
                <a:lnTo>
                  <a:pt x="2288" y="3740"/>
                </a:lnTo>
                <a:lnTo>
                  <a:pt x="2288" y="3738"/>
                </a:lnTo>
                <a:lnTo>
                  <a:pt x="2290" y="3738"/>
                </a:lnTo>
                <a:lnTo>
                  <a:pt x="2294" y="3742"/>
                </a:lnTo>
                <a:lnTo>
                  <a:pt x="2300" y="3746"/>
                </a:lnTo>
                <a:lnTo>
                  <a:pt x="2302" y="3744"/>
                </a:lnTo>
                <a:lnTo>
                  <a:pt x="2304" y="3744"/>
                </a:lnTo>
                <a:lnTo>
                  <a:pt x="2302" y="3740"/>
                </a:lnTo>
                <a:lnTo>
                  <a:pt x="2304" y="3738"/>
                </a:lnTo>
                <a:lnTo>
                  <a:pt x="2306" y="3738"/>
                </a:lnTo>
                <a:lnTo>
                  <a:pt x="2306" y="3734"/>
                </a:lnTo>
                <a:lnTo>
                  <a:pt x="2302" y="3732"/>
                </a:lnTo>
                <a:lnTo>
                  <a:pt x="2300" y="3730"/>
                </a:lnTo>
                <a:lnTo>
                  <a:pt x="2298" y="3732"/>
                </a:lnTo>
                <a:lnTo>
                  <a:pt x="2294" y="3732"/>
                </a:lnTo>
                <a:lnTo>
                  <a:pt x="2292" y="3730"/>
                </a:lnTo>
                <a:lnTo>
                  <a:pt x="2292" y="3728"/>
                </a:lnTo>
                <a:lnTo>
                  <a:pt x="2290" y="3730"/>
                </a:lnTo>
                <a:lnTo>
                  <a:pt x="2288" y="3730"/>
                </a:lnTo>
                <a:close/>
                <a:moveTo>
                  <a:pt x="2572" y="3750"/>
                </a:moveTo>
                <a:lnTo>
                  <a:pt x="2572" y="3750"/>
                </a:lnTo>
                <a:lnTo>
                  <a:pt x="2574" y="3752"/>
                </a:lnTo>
                <a:lnTo>
                  <a:pt x="2574" y="3754"/>
                </a:lnTo>
                <a:lnTo>
                  <a:pt x="2576" y="3752"/>
                </a:lnTo>
                <a:lnTo>
                  <a:pt x="2576" y="3750"/>
                </a:lnTo>
                <a:lnTo>
                  <a:pt x="2578" y="3750"/>
                </a:lnTo>
                <a:lnTo>
                  <a:pt x="2578" y="3748"/>
                </a:lnTo>
                <a:lnTo>
                  <a:pt x="2576" y="3748"/>
                </a:lnTo>
                <a:lnTo>
                  <a:pt x="2572" y="3750"/>
                </a:lnTo>
                <a:close/>
                <a:moveTo>
                  <a:pt x="2282" y="3780"/>
                </a:moveTo>
                <a:lnTo>
                  <a:pt x="2282" y="3780"/>
                </a:lnTo>
                <a:lnTo>
                  <a:pt x="2280" y="3782"/>
                </a:lnTo>
                <a:lnTo>
                  <a:pt x="2284" y="3782"/>
                </a:lnTo>
                <a:lnTo>
                  <a:pt x="2284" y="3784"/>
                </a:lnTo>
                <a:lnTo>
                  <a:pt x="2286" y="3788"/>
                </a:lnTo>
                <a:lnTo>
                  <a:pt x="2294" y="3790"/>
                </a:lnTo>
                <a:lnTo>
                  <a:pt x="2294" y="3792"/>
                </a:lnTo>
                <a:lnTo>
                  <a:pt x="2296" y="3796"/>
                </a:lnTo>
                <a:lnTo>
                  <a:pt x="2298" y="3796"/>
                </a:lnTo>
                <a:lnTo>
                  <a:pt x="2300" y="3792"/>
                </a:lnTo>
                <a:lnTo>
                  <a:pt x="2300" y="3794"/>
                </a:lnTo>
                <a:lnTo>
                  <a:pt x="2302" y="3794"/>
                </a:lnTo>
                <a:lnTo>
                  <a:pt x="2304" y="3794"/>
                </a:lnTo>
                <a:lnTo>
                  <a:pt x="2306" y="3796"/>
                </a:lnTo>
                <a:lnTo>
                  <a:pt x="2306" y="3798"/>
                </a:lnTo>
                <a:lnTo>
                  <a:pt x="2316" y="3798"/>
                </a:lnTo>
                <a:lnTo>
                  <a:pt x="2326" y="3798"/>
                </a:lnTo>
                <a:lnTo>
                  <a:pt x="2326" y="3796"/>
                </a:lnTo>
                <a:lnTo>
                  <a:pt x="2328" y="3796"/>
                </a:lnTo>
                <a:lnTo>
                  <a:pt x="2326" y="3788"/>
                </a:lnTo>
                <a:lnTo>
                  <a:pt x="2322" y="3780"/>
                </a:lnTo>
                <a:lnTo>
                  <a:pt x="2324" y="3774"/>
                </a:lnTo>
                <a:lnTo>
                  <a:pt x="2324" y="3770"/>
                </a:lnTo>
                <a:lnTo>
                  <a:pt x="2320" y="3770"/>
                </a:lnTo>
                <a:lnTo>
                  <a:pt x="2320" y="3772"/>
                </a:lnTo>
                <a:lnTo>
                  <a:pt x="2318" y="3772"/>
                </a:lnTo>
                <a:lnTo>
                  <a:pt x="2316" y="3770"/>
                </a:lnTo>
                <a:lnTo>
                  <a:pt x="2316" y="3768"/>
                </a:lnTo>
                <a:lnTo>
                  <a:pt x="2312" y="3768"/>
                </a:lnTo>
                <a:lnTo>
                  <a:pt x="2308" y="3768"/>
                </a:lnTo>
                <a:lnTo>
                  <a:pt x="2310" y="3766"/>
                </a:lnTo>
                <a:lnTo>
                  <a:pt x="2310" y="3762"/>
                </a:lnTo>
                <a:lnTo>
                  <a:pt x="2308" y="3764"/>
                </a:lnTo>
                <a:lnTo>
                  <a:pt x="2308" y="3762"/>
                </a:lnTo>
                <a:lnTo>
                  <a:pt x="2306" y="3758"/>
                </a:lnTo>
                <a:lnTo>
                  <a:pt x="2304" y="3760"/>
                </a:lnTo>
                <a:lnTo>
                  <a:pt x="2302" y="3762"/>
                </a:lnTo>
                <a:lnTo>
                  <a:pt x="2296" y="3760"/>
                </a:lnTo>
                <a:lnTo>
                  <a:pt x="2294" y="3756"/>
                </a:lnTo>
                <a:lnTo>
                  <a:pt x="2292" y="3758"/>
                </a:lnTo>
                <a:lnTo>
                  <a:pt x="2290" y="3758"/>
                </a:lnTo>
                <a:lnTo>
                  <a:pt x="2292" y="3754"/>
                </a:lnTo>
                <a:lnTo>
                  <a:pt x="2292" y="3752"/>
                </a:lnTo>
                <a:lnTo>
                  <a:pt x="2284" y="3752"/>
                </a:lnTo>
                <a:lnTo>
                  <a:pt x="2284" y="3754"/>
                </a:lnTo>
                <a:lnTo>
                  <a:pt x="2284" y="3756"/>
                </a:lnTo>
                <a:lnTo>
                  <a:pt x="2282" y="3756"/>
                </a:lnTo>
                <a:lnTo>
                  <a:pt x="2276" y="3752"/>
                </a:lnTo>
                <a:lnTo>
                  <a:pt x="2274" y="3752"/>
                </a:lnTo>
                <a:lnTo>
                  <a:pt x="2272" y="3756"/>
                </a:lnTo>
                <a:lnTo>
                  <a:pt x="2272" y="3760"/>
                </a:lnTo>
                <a:lnTo>
                  <a:pt x="2276" y="3772"/>
                </a:lnTo>
                <a:lnTo>
                  <a:pt x="2280" y="3776"/>
                </a:lnTo>
                <a:lnTo>
                  <a:pt x="2282" y="3780"/>
                </a:lnTo>
                <a:close/>
                <a:moveTo>
                  <a:pt x="2250" y="3768"/>
                </a:moveTo>
                <a:lnTo>
                  <a:pt x="2250" y="3768"/>
                </a:lnTo>
                <a:lnTo>
                  <a:pt x="2254" y="3770"/>
                </a:lnTo>
                <a:lnTo>
                  <a:pt x="2258" y="3770"/>
                </a:lnTo>
                <a:lnTo>
                  <a:pt x="2258" y="3766"/>
                </a:lnTo>
                <a:lnTo>
                  <a:pt x="2256" y="3762"/>
                </a:lnTo>
                <a:lnTo>
                  <a:pt x="2254" y="3764"/>
                </a:lnTo>
                <a:lnTo>
                  <a:pt x="2252" y="3764"/>
                </a:lnTo>
                <a:lnTo>
                  <a:pt x="2250" y="3768"/>
                </a:lnTo>
                <a:close/>
                <a:moveTo>
                  <a:pt x="2436" y="3774"/>
                </a:moveTo>
                <a:lnTo>
                  <a:pt x="2436" y="3774"/>
                </a:lnTo>
                <a:lnTo>
                  <a:pt x="2438" y="3774"/>
                </a:lnTo>
                <a:lnTo>
                  <a:pt x="2440" y="3772"/>
                </a:lnTo>
                <a:lnTo>
                  <a:pt x="2442" y="3768"/>
                </a:lnTo>
                <a:lnTo>
                  <a:pt x="2440" y="3764"/>
                </a:lnTo>
                <a:lnTo>
                  <a:pt x="2438" y="3764"/>
                </a:lnTo>
                <a:lnTo>
                  <a:pt x="2436" y="3762"/>
                </a:lnTo>
                <a:lnTo>
                  <a:pt x="2434" y="3768"/>
                </a:lnTo>
                <a:lnTo>
                  <a:pt x="2436" y="3774"/>
                </a:lnTo>
                <a:close/>
                <a:moveTo>
                  <a:pt x="2508" y="3778"/>
                </a:moveTo>
                <a:lnTo>
                  <a:pt x="2508" y="3778"/>
                </a:lnTo>
                <a:lnTo>
                  <a:pt x="2512" y="3778"/>
                </a:lnTo>
                <a:lnTo>
                  <a:pt x="2516" y="3778"/>
                </a:lnTo>
                <a:lnTo>
                  <a:pt x="2516" y="3772"/>
                </a:lnTo>
                <a:lnTo>
                  <a:pt x="2516" y="3770"/>
                </a:lnTo>
                <a:lnTo>
                  <a:pt x="2514" y="3768"/>
                </a:lnTo>
                <a:lnTo>
                  <a:pt x="2514" y="3770"/>
                </a:lnTo>
                <a:lnTo>
                  <a:pt x="2512" y="3772"/>
                </a:lnTo>
                <a:lnTo>
                  <a:pt x="2510" y="3774"/>
                </a:lnTo>
                <a:lnTo>
                  <a:pt x="2508" y="3778"/>
                </a:lnTo>
                <a:close/>
                <a:moveTo>
                  <a:pt x="2616" y="3796"/>
                </a:moveTo>
                <a:lnTo>
                  <a:pt x="2616" y="3796"/>
                </a:lnTo>
                <a:lnTo>
                  <a:pt x="2612" y="3796"/>
                </a:lnTo>
                <a:lnTo>
                  <a:pt x="2610" y="3800"/>
                </a:lnTo>
                <a:lnTo>
                  <a:pt x="2608" y="3810"/>
                </a:lnTo>
                <a:lnTo>
                  <a:pt x="2610" y="3810"/>
                </a:lnTo>
                <a:lnTo>
                  <a:pt x="2612" y="3810"/>
                </a:lnTo>
                <a:lnTo>
                  <a:pt x="2616" y="3810"/>
                </a:lnTo>
                <a:lnTo>
                  <a:pt x="2618" y="3808"/>
                </a:lnTo>
                <a:lnTo>
                  <a:pt x="2620" y="3804"/>
                </a:lnTo>
                <a:lnTo>
                  <a:pt x="2618" y="3800"/>
                </a:lnTo>
                <a:lnTo>
                  <a:pt x="2616" y="3796"/>
                </a:lnTo>
                <a:close/>
                <a:moveTo>
                  <a:pt x="2236" y="3814"/>
                </a:moveTo>
                <a:lnTo>
                  <a:pt x="2236" y="3814"/>
                </a:lnTo>
                <a:lnTo>
                  <a:pt x="2234" y="3812"/>
                </a:lnTo>
                <a:lnTo>
                  <a:pt x="2232" y="3810"/>
                </a:lnTo>
                <a:lnTo>
                  <a:pt x="2232" y="3812"/>
                </a:lnTo>
                <a:lnTo>
                  <a:pt x="2232" y="3814"/>
                </a:lnTo>
                <a:lnTo>
                  <a:pt x="2234" y="3816"/>
                </a:lnTo>
                <a:lnTo>
                  <a:pt x="2236" y="3814"/>
                </a:lnTo>
                <a:close/>
                <a:moveTo>
                  <a:pt x="2360" y="3818"/>
                </a:moveTo>
                <a:lnTo>
                  <a:pt x="2360" y="3818"/>
                </a:lnTo>
                <a:lnTo>
                  <a:pt x="2364" y="3818"/>
                </a:lnTo>
                <a:lnTo>
                  <a:pt x="2366" y="3818"/>
                </a:lnTo>
                <a:lnTo>
                  <a:pt x="2364" y="3816"/>
                </a:lnTo>
                <a:lnTo>
                  <a:pt x="2362" y="3814"/>
                </a:lnTo>
                <a:lnTo>
                  <a:pt x="2360" y="3816"/>
                </a:lnTo>
                <a:lnTo>
                  <a:pt x="2360" y="3818"/>
                </a:lnTo>
                <a:close/>
                <a:moveTo>
                  <a:pt x="2554" y="3836"/>
                </a:moveTo>
                <a:lnTo>
                  <a:pt x="2554" y="3836"/>
                </a:lnTo>
                <a:lnTo>
                  <a:pt x="2562" y="3836"/>
                </a:lnTo>
                <a:lnTo>
                  <a:pt x="2564" y="3830"/>
                </a:lnTo>
                <a:lnTo>
                  <a:pt x="2564" y="3826"/>
                </a:lnTo>
                <a:lnTo>
                  <a:pt x="2558" y="3824"/>
                </a:lnTo>
                <a:lnTo>
                  <a:pt x="2554" y="3826"/>
                </a:lnTo>
                <a:lnTo>
                  <a:pt x="2552" y="3832"/>
                </a:lnTo>
                <a:lnTo>
                  <a:pt x="2554" y="3836"/>
                </a:lnTo>
                <a:close/>
                <a:moveTo>
                  <a:pt x="2382" y="3834"/>
                </a:moveTo>
                <a:lnTo>
                  <a:pt x="2382" y="3834"/>
                </a:lnTo>
                <a:lnTo>
                  <a:pt x="2384" y="3836"/>
                </a:lnTo>
                <a:lnTo>
                  <a:pt x="2388" y="3834"/>
                </a:lnTo>
                <a:lnTo>
                  <a:pt x="2386" y="3830"/>
                </a:lnTo>
                <a:lnTo>
                  <a:pt x="2384" y="3828"/>
                </a:lnTo>
                <a:lnTo>
                  <a:pt x="2382" y="3832"/>
                </a:lnTo>
                <a:lnTo>
                  <a:pt x="2382" y="3834"/>
                </a:lnTo>
                <a:close/>
                <a:moveTo>
                  <a:pt x="2472" y="3860"/>
                </a:moveTo>
                <a:lnTo>
                  <a:pt x="2472" y="3860"/>
                </a:lnTo>
                <a:lnTo>
                  <a:pt x="2472" y="3854"/>
                </a:lnTo>
                <a:lnTo>
                  <a:pt x="2470" y="3850"/>
                </a:lnTo>
                <a:lnTo>
                  <a:pt x="2468" y="3852"/>
                </a:lnTo>
                <a:lnTo>
                  <a:pt x="2468" y="3850"/>
                </a:lnTo>
                <a:lnTo>
                  <a:pt x="2466" y="3850"/>
                </a:lnTo>
                <a:lnTo>
                  <a:pt x="2466" y="3852"/>
                </a:lnTo>
                <a:lnTo>
                  <a:pt x="2464" y="3854"/>
                </a:lnTo>
                <a:lnTo>
                  <a:pt x="2466" y="3860"/>
                </a:lnTo>
                <a:lnTo>
                  <a:pt x="2468" y="3864"/>
                </a:lnTo>
                <a:lnTo>
                  <a:pt x="2470" y="3862"/>
                </a:lnTo>
                <a:lnTo>
                  <a:pt x="2472" y="3860"/>
                </a:lnTo>
                <a:close/>
                <a:moveTo>
                  <a:pt x="2574" y="3858"/>
                </a:moveTo>
                <a:lnTo>
                  <a:pt x="2574" y="3858"/>
                </a:lnTo>
                <a:lnTo>
                  <a:pt x="2576" y="3864"/>
                </a:lnTo>
                <a:lnTo>
                  <a:pt x="2576" y="3866"/>
                </a:lnTo>
                <a:lnTo>
                  <a:pt x="2580" y="3866"/>
                </a:lnTo>
                <a:lnTo>
                  <a:pt x="2582" y="3864"/>
                </a:lnTo>
                <a:lnTo>
                  <a:pt x="2582" y="3860"/>
                </a:lnTo>
                <a:lnTo>
                  <a:pt x="2582" y="3856"/>
                </a:lnTo>
                <a:lnTo>
                  <a:pt x="2580" y="3856"/>
                </a:lnTo>
                <a:lnTo>
                  <a:pt x="2578" y="3858"/>
                </a:lnTo>
                <a:lnTo>
                  <a:pt x="2574" y="3858"/>
                </a:lnTo>
                <a:close/>
                <a:moveTo>
                  <a:pt x="2372" y="3890"/>
                </a:moveTo>
                <a:lnTo>
                  <a:pt x="2372" y="3890"/>
                </a:lnTo>
                <a:lnTo>
                  <a:pt x="2372" y="3896"/>
                </a:lnTo>
                <a:lnTo>
                  <a:pt x="2372" y="3902"/>
                </a:lnTo>
                <a:lnTo>
                  <a:pt x="2382" y="3902"/>
                </a:lnTo>
                <a:lnTo>
                  <a:pt x="2390" y="3900"/>
                </a:lnTo>
                <a:lnTo>
                  <a:pt x="2390" y="3896"/>
                </a:lnTo>
                <a:lnTo>
                  <a:pt x="2390" y="3890"/>
                </a:lnTo>
                <a:lnTo>
                  <a:pt x="2386" y="3890"/>
                </a:lnTo>
                <a:lnTo>
                  <a:pt x="2384" y="3886"/>
                </a:lnTo>
                <a:lnTo>
                  <a:pt x="2380" y="3886"/>
                </a:lnTo>
                <a:lnTo>
                  <a:pt x="2378" y="3888"/>
                </a:lnTo>
                <a:lnTo>
                  <a:pt x="2376" y="3890"/>
                </a:lnTo>
                <a:lnTo>
                  <a:pt x="2372" y="3890"/>
                </a:lnTo>
                <a:close/>
                <a:moveTo>
                  <a:pt x="2434" y="3894"/>
                </a:moveTo>
                <a:lnTo>
                  <a:pt x="2434" y="3894"/>
                </a:lnTo>
                <a:lnTo>
                  <a:pt x="2434" y="3898"/>
                </a:lnTo>
                <a:lnTo>
                  <a:pt x="2436" y="3902"/>
                </a:lnTo>
                <a:lnTo>
                  <a:pt x="2438" y="3908"/>
                </a:lnTo>
                <a:lnTo>
                  <a:pt x="2448" y="3910"/>
                </a:lnTo>
                <a:lnTo>
                  <a:pt x="2456" y="3912"/>
                </a:lnTo>
                <a:lnTo>
                  <a:pt x="2454" y="3900"/>
                </a:lnTo>
                <a:lnTo>
                  <a:pt x="2458" y="3900"/>
                </a:lnTo>
                <a:lnTo>
                  <a:pt x="2458" y="3896"/>
                </a:lnTo>
                <a:lnTo>
                  <a:pt x="2456" y="3896"/>
                </a:lnTo>
                <a:lnTo>
                  <a:pt x="2452" y="3894"/>
                </a:lnTo>
                <a:lnTo>
                  <a:pt x="2450" y="3892"/>
                </a:lnTo>
                <a:lnTo>
                  <a:pt x="2450" y="3890"/>
                </a:lnTo>
                <a:lnTo>
                  <a:pt x="2446" y="3888"/>
                </a:lnTo>
                <a:lnTo>
                  <a:pt x="2442" y="3890"/>
                </a:lnTo>
                <a:lnTo>
                  <a:pt x="2434" y="3894"/>
                </a:lnTo>
                <a:close/>
                <a:moveTo>
                  <a:pt x="2400" y="3906"/>
                </a:moveTo>
                <a:lnTo>
                  <a:pt x="2400" y="3906"/>
                </a:lnTo>
                <a:lnTo>
                  <a:pt x="2400" y="3902"/>
                </a:lnTo>
                <a:lnTo>
                  <a:pt x="2398" y="3898"/>
                </a:lnTo>
                <a:lnTo>
                  <a:pt x="2396" y="3898"/>
                </a:lnTo>
                <a:lnTo>
                  <a:pt x="2392" y="3898"/>
                </a:lnTo>
                <a:lnTo>
                  <a:pt x="2394" y="3900"/>
                </a:lnTo>
                <a:lnTo>
                  <a:pt x="2396" y="3902"/>
                </a:lnTo>
                <a:lnTo>
                  <a:pt x="2396" y="3904"/>
                </a:lnTo>
                <a:lnTo>
                  <a:pt x="2400" y="3906"/>
                </a:lnTo>
                <a:close/>
                <a:moveTo>
                  <a:pt x="2308" y="3900"/>
                </a:moveTo>
                <a:lnTo>
                  <a:pt x="2308" y="3900"/>
                </a:lnTo>
                <a:lnTo>
                  <a:pt x="2310" y="3902"/>
                </a:lnTo>
                <a:lnTo>
                  <a:pt x="2314" y="3904"/>
                </a:lnTo>
                <a:lnTo>
                  <a:pt x="2314" y="3900"/>
                </a:lnTo>
                <a:lnTo>
                  <a:pt x="2312" y="3898"/>
                </a:lnTo>
                <a:lnTo>
                  <a:pt x="2308" y="3900"/>
                </a:lnTo>
                <a:close/>
                <a:moveTo>
                  <a:pt x="2402" y="3920"/>
                </a:moveTo>
                <a:lnTo>
                  <a:pt x="2402" y="3920"/>
                </a:lnTo>
                <a:lnTo>
                  <a:pt x="2408" y="3920"/>
                </a:lnTo>
                <a:lnTo>
                  <a:pt x="2406" y="3916"/>
                </a:lnTo>
                <a:lnTo>
                  <a:pt x="2404" y="3914"/>
                </a:lnTo>
                <a:lnTo>
                  <a:pt x="2402" y="3918"/>
                </a:lnTo>
                <a:lnTo>
                  <a:pt x="2402" y="3920"/>
                </a:lnTo>
                <a:close/>
                <a:moveTo>
                  <a:pt x="2424" y="3950"/>
                </a:moveTo>
                <a:lnTo>
                  <a:pt x="2424" y="3950"/>
                </a:lnTo>
                <a:lnTo>
                  <a:pt x="2424" y="3954"/>
                </a:lnTo>
                <a:lnTo>
                  <a:pt x="2426" y="3954"/>
                </a:lnTo>
                <a:lnTo>
                  <a:pt x="2426" y="3952"/>
                </a:lnTo>
                <a:lnTo>
                  <a:pt x="2428" y="3950"/>
                </a:lnTo>
                <a:lnTo>
                  <a:pt x="2426" y="3950"/>
                </a:lnTo>
                <a:lnTo>
                  <a:pt x="2424" y="3950"/>
                </a:lnTo>
                <a:close/>
                <a:moveTo>
                  <a:pt x="2470" y="3966"/>
                </a:moveTo>
                <a:lnTo>
                  <a:pt x="2470" y="3966"/>
                </a:lnTo>
                <a:lnTo>
                  <a:pt x="2472" y="3968"/>
                </a:lnTo>
                <a:lnTo>
                  <a:pt x="2474" y="3966"/>
                </a:lnTo>
                <a:lnTo>
                  <a:pt x="2476" y="3964"/>
                </a:lnTo>
                <a:lnTo>
                  <a:pt x="2476" y="3960"/>
                </a:lnTo>
                <a:lnTo>
                  <a:pt x="2474" y="3960"/>
                </a:lnTo>
                <a:lnTo>
                  <a:pt x="2472" y="3960"/>
                </a:lnTo>
                <a:lnTo>
                  <a:pt x="2470" y="3962"/>
                </a:lnTo>
                <a:lnTo>
                  <a:pt x="2470" y="3966"/>
                </a:lnTo>
                <a:close/>
                <a:moveTo>
                  <a:pt x="2516" y="3988"/>
                </a:moveTo>
                <a:lnTo>
                  <a:pt x="2516" y="3988"/>
                </a:lnTo>
                <a:lnTo>
                  <a:pt x="2518" y="3980"/>
                </a:lnTo>
                <a:lnTo>
                  <a:pt x="2518" y="3978"/>
                </a:lnTo>
                <a:lnTo>
                  <a:pt x="2518" y="3974"/>
                </a:lnTo>
                <a:lnTo>
                  <a:pt x="2514" y="3974"/>
                </a:lnTo>
                <a:lnTo>
                  <a:pt x="2510" y="3976"/>
                </a:lnTo>
                <a:lnTo>
                  <a:pt x="2508" y="3976"/>
                </a:lnTo>
                <a:lnTo>
                  <a:pt x="2506" y="3974"/>
                </a:lnTo>
                <a:lnTo>
                  <a:pt x="2510" y="3982"/>
                </a:lnTo>
                <a:lnTo>
                  <a:pt x="2516" y="3988"/>
                </a:lnTo>
                <a:close/>
                <a:moveTo>
                  <a:pt x="2348" y="3990"/>
                </a:moveTo>
                <a:lnTo>
                  <a:pt x="2348" y="3990"/>
                </a:lnTo>
                <a:lnTo>
                  <a:pt x="2346" y="3986"/>
                </a:lnTo>
                <a:lnTo>
                  <a:pt x="2346" y="3984"/>
                </a:lnTo>
                <a:lnTo>
                  <a:pt x="2344" y="3986"/>
                </a:lnTo>
                <a:lnTo>
                  <a:pt x="2342" y="3986"/>
                </a:lnTo>
                <a:lnTo>
                  <a:pt x="2342" y="3996"/>
                </a:lnTo>
                <a:lnTo>
                  <a:pt x="2348" y="4000"/>
                </a:lnTo>
                <a:lnTo>
                  <a:pt x="2354" y="4002"/>
                </a:lnTo>
                <a:lnTo>
                  <a:pt x="2362" y="4000"/>
                </a:lnTo>
                <a:lnTo>
                  <a:pt x="2360" y="3990"/>
                </a:lnTo>
                <a:lnTo>
                  <a:pt x="2358" y="3982"/>
                </a:lnTo>
                <a:lnTo>
                  <a:pt x="2356" y="3984"/>
                </a:lnTo>
                <a:lnTo>
                  <a:pt x="2352" y="3986"/>
                </a:lnTo>
                <a:lnTo>
                  <a:pt x="2350" y="3988"/>
                </a:lnTo>
                <a:lnTo>
                  <a:pt x="2348" y="3990"/>
                </a:lnTo>
                <a:close/>
                <a:moveTo>
                  <a:pt x="2478" y="3990"/>
                </a:moveTo>
                <a:lnTo>
                  <a:pt x="2478" y="3990"/>
                </a:lnTo>
                <a:lnTo>
                  <a:pt x="2482" y="3988"/>
                </a:lnTo>
                <a:lnTo>
                  <a:pt x="2482" y="3984"/>
                </a:lnTo>
                <a:lnTo>
                  <a:pt x="2478" y="3984"/>
                </a:lnTo>
                <a:lnTo>
                  <a:pt x="2478" y="3986"/>
                </a:lnTo>
                <a:lnTo>
                  <a:pt x="2478" y="3990"/>
                </a:lnTo>
                <a:close/>
                <a:moveTo>
                  <a:pt x="2304" y="4004"/>
                </a:moveTo>
                <a:lnTo>
                  <a:pt x="2304" y="4004"/>
                </a:lnTo>
                <a:lnTo>
                  <a:pt x="2304" y="4012"/>
                </a:lnTo>
                <a:lnTo>
                  <a:pt x="2312" y="4012"/>
                </a:lnTo>
                <a:lnTo>
                  <a:pt x="2314" y="4012"/>
                </a:lnTo>
                <a:lnTo>
                  <a:pt x="2316" y="4010"/>
                </a:lnTo>
                <a:lnTo>
                  <a:pt x="2316" y="4006"/>
                </a:lnTo>
                <a:lnTo>
                  <a:pt x="2314" y="4006"/>
                </a:lnTo>
                <a:lnTo>
                  <a:pt x="2316" y="4004"/>
                </a:lnTo>
                <a:lnTo>
                  <a:pt x="2310" y="4002"/>
                </a:lnTo>
                <a:lnTo>
                  <a:pt x="2304" y="4004"/>
                </a:lnTo>
                <a:close/>
                <a:moveTo>
                  <a:pt x="2406" y="4012"/>
                </a:moveTo>
                <a:lnTo>
                  <a:pt x="2406" y="4012"/>
                </a:lnTo>
                <a:lnTo>
                  <a:pt x="2410" y="4014"/>
                </a:lnTo>
                <a:lnTo>
                  <a:pt x="2414" y="4012"/>
                </a:lnTo>
                <a:lnTo>
                  <a:pt x="2414" y="4010"/>
                </a:lnTo>
                <a:lnTo>
                  <a:pt x="2414" y="4008"/>
                </a:lnTo>
                <a:lnTo>
                  <a:pt x="2412" y="4006"/>
                </a:lnTo>
                <a:lnTo>
                  <a:pt x="2408" y="4008"/>
                </a:lnTo>
                <a:lnTo>
                  <a:pt x="2406" y="4010"/>
                </a:lnTo>
                <a:lnTo>
                  <a:pt x="2406" y="4012"/>
                </a:lnTo>
                <a:close/>
                <a:moveTo>
                  <a:pt x="2468" y="4046"/>
                </a:moveTo>
                <a:lnTo>
                  <a:pt x="2468" y="4046"/>
                </a:lnTo>
                <a:lnTo>
                  <a:pt x="2468" y="4044"/>
                </a:lnTo>
                <a:lnTo>
                  <a:pt x="2470" y="4044"/>
                </a:lnTo>
                <a:lnTo>
                  <a:pt x="2468" y="4042"/>
                </a:lnTo>
                <a:lnTo>
                  <a:pt x="2466" y="4040"/>
                </a:lnTo>
                <a:lnTo>
                  <a:pt x="2466" y="4044"/>
                </a:lnTo>
                <a:lnTo>
                  <a:pt x="2468" y="4046"/>
                </a:lnTo>
                <a:close/>
                <a:moveTo>
                  <a:pt x="2442" y="4102"/>
                </a:moveTo>
                <a:lnTo>
                  <a:pt x="2442" y="4102"/>
                </a:lnTo>
                <a:lnTo>
                  <a:pt x="2446" y="4102"/>
                </a:lnTo>
                <a:lnTo>
                  <a:pt x="2448" y="4100"/>
                </a:lnTo>
                <a:lnTo>
                  <a:pt x="2446" y="4098"/>
                </a:lnTo>
                <a:lnTo>
                  <a:pt x="2444" y="4098"/>
                </a:lnTo>
                <a:lnTo>
                  <a:pt x="2442" y="4100"/>
                </a:lnTo>
                <a:lnTo>
                  <a:pt x="2442" y="410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Expanded Process Flow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674938" y="2527300"/>
            <a:ext cx="379412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6600" b="1" dirty="0" smtClean="0">
                <a:solidFill>
                  <a:schemeClr val="accent6"/>
                </a:solidFill>
                <a:cs typeface="Arial" charset="0"/>
              </a:rPr>
              <a:t>Your text</a:t>
            </a:r>
          </a:p>
          <a:p>
            <a:pPr algn="ctr" eaLnBrk="1" hangingPunct="1">
              <a:defRPr/>
            </a:pPr>
            <a:r>
              <a:rPr lang="en-GB" sz="6600" b="1" dirty="0" smtClean="0">
                <a:solidFill>
                  <a:schemeClr val="accent6"/>
                </a:solidFill>
                <a:cs typeface="Arial" charset="0"/>
              </a:rPr>
              <a:t>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/>
          <p:cNvSpPr>
            <a:spLocks noEditPoints="1"/>
          </p:cNvSpPr>
          <p:nvPr/>
        </p:nvSpPr>
        <p:spPr bwMode="auto">
          <a:xfrm>
            <a:off x="1925638" y="1528763"/>
            <a:ext cx="5292725" cy="4727575"/>
          </a:xfrm>
          <a:custGeom>
            <a:avLst/>
            <a:gdLst>
              <a:gd name="T0" fmla="*/ 16 w 4776"/>
              <a:gd name="T1" fmla="*/ 1726 h 4268"/>
              <a:gd name="T2" fmla="*/ 3640 w 4776"/>
              <a:gd name="T3" fmla="*/ 290 h 4268"/>
              <a:gd name="T4" fmla="*/ 4220 w 4776"/>
              <a:gd name="T5" fmla="*/ 374 h 4268"/>
              <a:gd name="T6" fmla="*/ 1520 w 4776"/>
              <a:gd name="T7" fmla="*/ 466 h 4268"/>
              <a:gd name="T8" fmla="*/ 1264 w 4776"/>
              <a:gd name="T9" fmla="*/ 536 h 4268"/>
              <a:gd name="T10" fmla="*/ 1934 w 4776"/>
              <a:gd name="T11" fmla="*/ 608 h 4268"/>
              <a:gd name="T12" fmla="*/ 4062 w 4776"/>
              <a:gd name="T13" fmla="*/ 682 h 4268"/>
              <a:gd name="T14" fmla="*/ 4012 w 4776"/>
              <a:gd name="T15" fmla="*/ 738 h 4268"/>
              <a:gd name="T16" fmla="*/ 440 w 4776"/>
              <a:gd name="T17" fmla="*/ 800 h 4268"/>
              <a:gd name="T18" fmla="*/ 4102 w 4776"/>
              <a:gd name="T19" fmla="*/ 878 h 4268"/>
              <a:gd name="T20" fmla="*/ 2016 w 4776"/>
              <a:gd name="T21" fmla="*/ 960 h 4268"/>
              <a:gd name="T22" fmla="*/ 2702 w 4776"/>
              <a:gd name="T23" fmla="*/ 1010 h 4268"/>
              <a:gd name="T24" fmla="*/ 2754 w 4776"/>
              <a:gd name="T25" fmla="*/ 1068 h 4268"/>
              <a:gd name="T26" fmla="*/ 3016 w 4776"/>
              <a:gd name="T27" fmla="*/ 1180 h 4268"/>
              <a:gd name="T28" fmla="*/ 3860 w 4776"/>
              <a:gd name="T29" fmla="*/ 1208 h 4268"/>
              <a:gd name="T30" fmla="*/ 3314 w 4776"/>
              <a:gd name="T31" fmla="*/ 1270 h 4268"/>
              <a:gd name="T32" fmla="*/ 4278 w 4776"/>
              <a:gd name="T33" fmla="*/ 1330 h 4268"/>
              <a:gd name="T34" fmla="*/ 2806 w 4776"/>
              <a:gd name="T35" fmla="*/ 1356 h 4268"/>
              <a:gd name="T36" fmla="*/ 3360 w 4776"/>
              <a:gd name="T37" fmla="*/ 1396 h 4268"/>
              <a:gd name="T38" fmla="*/ 1754 w 4776"/>
              <a:gd name="T39" fmla="*/ 1436 h 4268"/>
              <a:gd name="T40" fmla="*/ 2890 w 4776"/>
              <a:gd name="T41" fmla="*/ 1490 h 4268"/>
              <a:gd name="T42" fmla="*/ 2172 w 4776"/>
              <a:gd name="T43" fmla="*/ 1544 h 4268"/>
              <a:gd name="T44" fmla="*/ 2694 w 4776"/>
              <a:gd name="T45" fmla="*/ 1600 h 4268"/>
              <a:gd name="T46" fmla="*/ 1764 w 4776"/>
              <a:gd name="T47" fmla="*/ 1688 h 4268"/>
              <a:gd name="T48" fmla="*/ 2646 w 4776"/>
              <a:gd name="T49" fmla="*/ 1730 h 4268"/>
              <a:gd name="T50" fmla="*/ 1624 w 4776"/>
              <a:gd name="T51" fmla="*/ 1790 h 4268"/>
              <a:gd name="T52" fmla="*/ 2920 w 4776"/>
              <a:gd name="T53" fmla="*/ 1846 h 4268"/>
              <a:gd name="T54" fmla="*/ 1700 w 4776"/>
              <a:gd name="T55" fmla="*/ 1894 h 4268"/>
              <a:gd name="T56" fmla="*/ 3920 w 4776"/>
              <a:gd name="T57" fmla="*/ 1938 h 4268"/>
              <a:gd name="T58" fmla="*/ 1670 w 4776"/>
              <a:gd name="T59" fmla="*/ 1984 h 4268"/>
              <a:gd name="T60" fmla="*/ 4294 w 4776"/>
              <a:gd name="T61" fmla="*/ 2034 h 4268"/>
              <a:gd name="T62" fmla="*/ 3014 w 4776"/>
              <a:gd name="T63" fmla="*/ 2096 h 4268"/>
              <a:gd name="T64" fmla="*/ 804 w 4776"/>
              <a:gd name="T65" fmla="*/ 2146 h 4268"/>
              <a:gd name="T66" fmla="*/ 1728 w 4776"/>
              <a:gd name="T67" fmla="*/ 2184 h 4268"/>
              <a:gd name="T68" fmla="*/ 1194 w 4776"/>
              <a:gd name="T69" fmla="*/ 2230 h 4268"/>
              <a:gd name="T70" fmla="*/ 3428 w 4776"/>
              <a:gd name="T71" fmla="*/ 2310 h 4268"/>
              <a:gd name="T72" fmla="*/ 2512 w 4776"/>
              <a:gd name="T73" fmla="*/ 2366 h 4268"/>
              <a:gd name="T74" fmla="*/ 3022 w 4776"/>
              <a:gd name="T75" fmla="*/ 2398 h 4268"/>
              <a:gd name="T76" fmla="*/ 2236 w 4776"/>
              <a:gd name="T77" fmla="*/ 2438 h 4268"/>
              <a:gd name="T78" fmla="*/ 1394 w 4776"/>
              <a:gd name="T79" fmla="*/ 2498 h 4268"/>
              <a:gd name="T80" fmla="*/ 2764 w 4776"/>
              <a:gd name="T81" fmla="*/ 2546 h 4268"/>
              <a:gd name="T82" fmla="*/ 3492 w 4776"/>
              <a:gd name="T83" fmla="*/ 2562 h 4268"/>
              <a:gd name="T84" fmla="*/ 1206 w 4776"/>
              <a:gd name="T85" fmla="*/ 2640 h 4268"/>
              <a:gd name="T86" fmla="*/ 1406 w 4776"/>
              <a:gd name="T87" fmla="*/ 2656 h 4268"/>
              <a:gd name="T88" fmla="*/ 2346 w 4776"/>
              <a:gd name="T89" fmla="*/ 2700 h 4268"/>
              <a:gd name="T90" fmla="*/ 2472 w 4776"/>
              <a:gd name="T91" fmla="*/ 2746 h 4268"/>
              <a:gd name="T92" fmla="*/ 3468 w 4776"/>
              <a:gd name="T93" fmla="*/ 2802 h 4268"/>
              <a:gd name="T94" fmla="*/ 1302 w 4776"/>
              <a:gd name="T95" fmla="*/ 2822 h 4268"/>
              <a:gd name="T96" fmla="*/ 3264 w 4776"/>
              <a:gd name="T97" fmla="*/ 2872 h 4268"/>
              <a:gd name="T98" fmla="*/ 3498 w 4776"/>
              <a:gd name="T99" fmla="*/ 2910 h 4268"/>
              <a:gd name="T100" fmla="*/ 1802 w 4776"/>
              <a:gd name="T101" fmla="*/ 2954 h 4268"/>
              <a:gd name="T102" fmla="*/ 3236 w 4776"/>
              <a:gd name="T103" fmla="*/ 3008 h 4268"/>
              <a:gd name="T104" fmla="*/ 1892 w 4776"/>
              <a:gd name="T105" fmla="*/ 3058 h 4268"/>
              <a:gd name="T106" fmla="*/ 2608 w 4776"/>
              <a:gd name="T107" fmla="*/ 3104 h 4268"/>
              <a:gd name="T108" fmla="*/ 3010 w 4776"/>
              <a:gd name="T109" fmla="*/ 3152 h 4268"/>
              <a:gd name="T110" fmla="*/ 2102 w 4776"/>
              <a:gd name="T111" fmla="*/ 3236 h 4268"/>
              <a:gd name="T112" fmla="*/ 2784 w 4776"/>
              <a:gd name="T113" fmla="*/ 3268 h 4268"/>
              <a:gd name="T114" fmla="*/ 2400 w 4776"/>
              <a:gd name="T115" fmla="*/ 3324 h 4268"/>
              <a:gd name="T116" fmla="*/ 2966 w 4776"/>
              <a:gd name="T117" fmla="*/ 3364 h 4268"/>
              <a:gd name="T118" fmla="*/ 2462 w 4776"/>
              <a:gd name="T119" fmla="*/ 3438 h 4268"/>
              <a:gd name="T120" fmla="*/ 2120 w 4776"/>
              <a:gd name="T121" fmla="*/ 3522 h 4268"/>
              <a:gd name="T122" fmla="*/ 2110 w 4776"/>
              <a:gd name="T123" fmla="*/ 3618 h 4268"/>
              <a:gd name="T124" fmla="*/ 2274 w 4776"/>
              <a:gd name="T125" fmla="*/ 3752 h 4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76" h="4268">
                <a:moveTo>
                  <a:pt x="1308" y="0"/>
                </a:moveTo>
                <a:lnTo>
                  <a:pt x="1308" y="0"/>
                </a:lnTo>
                <a:lnTo>
                  <a:pt x="1392" y="0"/>
                </a:lnTo>
                <a:lnTo>
                  <a:pt x="1392" y="0"/>
                </a:lnTo>
                <a:lnTo>
                  <a:pt x="1440" y="4"/>
                </a:lnTo>
                <a:lnTo>
                  <a:pt x="1484" y="12"/>
                </a:lnTo>
                <a:lnTo>
                  <a:pt x="1528" y="22"/>
                </a:lnTo>
                <a:lnTo>
                  <a:pt x="1570" y="32"/>
                </a:lnTo>
                <a:lnTo>
                  <a:pt x="1610" y="46"/>
                </a:lnTo>
                <a:lnTo>
                  <a:pt x="1648" y="60"/>
                </a:lnTo>
                <a:lnTo>
                  <a:pt x="1686" y="76"/>
                </a:lnTo>
                <a:lnTo>
                  <a:pt x="1724" y="94"/>
                </a:lnTo>
                <a:lnTo>
                  <a:pt x="1758" y="114"/>
                </a:lnTo>
                <a:lnTo>
                  <a:pt x="1792" y="134"/>
                </a:lnTo>
                <a:lnTo>
                  <a:pt x="1826" y="154"/>
                </a:lnTo>
                <a:lnTo>
                  <a:pt x="1858" y="176"/>
                </a:lnTo>
                <a:lnTo>
                  <a:pt x="1920" y="220"/>
                </a:lnTo>
                <a:lnTo>
                  <a:pt x="1978" y="266"/>
                </a:lnTo>
                <a:lnTo>
                  <a:pt x="1978" y="266"/>
                </a:lnTo>
                <a:lnTo>
                  <a:pt x="2034" y="316"/>
                </a:lnTo>
                <a:lnTo>
                  <a:pt x="2090" y="368"/>
                </a:lnTo>
                <a:lnTo>
                  <a:pt x="2144" y="420"/>
                </a:lnTo>
                <a:lnTo>
                  <a:pt x="2196" y="476"/>
                </a:lnTo>
                <a:lnTo>
                  <a:pt x="2246" y="532"/>
                </a:lnTo>
                <a:lnTo>
                  <a:pt x="2294" y="588"/>
                </a:lnTo>
                <a:lnTo>
                  <a:pt x="2388" y="706"/>
                </a:lnTo>
                <a:lnTo>
                  <a:pt x="2388" y="706"/>
                </a:lnTo>
                <a:lnTo>
                  <a:pt x="2456" y="620"/>
                </a:lnTo>
                <a:lnTo>
                  <a:pt x="2526" y="538"/>
                </a:lnTo>
                <a:lnTo>
                  <a:pt x="2598" y="458"/>
                </a:lnTo>
                <a:lnTo>
                  <a:pt x="2636" y="418"/>
                </a:lnTo>
                <a:lnTo>
                  <a:pt x="2674" y="380"/>
                </a:lnTo>
                <a:lnTo>
                  <a:pt x="2712" y="342"/>
                </a:lnTo>
                <a:lnTo>
                  <a:pt x="2752" y="306"/>
                </a:lnTo>
                <a:lnTo>
                  <a:pt x="2794" y="270"/>
                </a:lnTo>
                <a:lnTo>
                  <a:pt x="2836" y="236"/>
                </a:lnTo>
                <a:lnTo>
                  <a:pt x="2880" y="204"/>
                </a:lnTo>
                <a:lnTo>
                  <a:pt x="2924" y="172"/>
                </a:lnTo>
                <a:lnTo>
                  <a:pt x="2970" y="142"/>
                </a:lnTo>
                <a:lnTo>
                  <a:pt x="3018" y="114"/>
                </a:lnTo>
                <a:lnTo>
                  <a:pt x="3018" y="114"/>
                </a:lnTo>
                <a:lnTo>
                  <a:pt x="3022" y="122"/>
                </a:lnTo>
                <a:lnTo>
                  <a:pt x="3024" y="124"/>
                </a:lnTo>
                <a:lnTo>
                  <a:pt x="3028" y="124"/>
                </a:lnTo>
                <a:lnTo>
                  <a:pt x="3028" y="124"/>
                </a:lnTo>
                <a:lnTo>
                  <a:pt x="3034" y="114"/>
                </a:lnTo>
                <a:lnTo>
                  <a:pt x="3036" y="110"/>
                </a:lnTo>
                <a:lnTo>
                  <a:pt x="3036" y="104"/>
                </a:lnTo>
                <a:lnTo>
                  <a:pt x="3036" y="104"/>
                </a:lnTo>
                <a:lnTo>
                  <a:pt x="3068" y="88"/>
                </a:lnTo>
                <a:lnTo>
                  <a:pt x="3102" y="72"/>
                </a:lnTo>
                <a:lnTo>
                  <a:pt x="3138" y="56"/>
                </a:lnTo>
                <a:lnTo>
                  <a:pt x="3174" y="42"/>
                </a:lnTo>
                <a:lnTo>
                  <a:pt x="3174" y="42"/>
                </a:lnTo>
                <a:lnTo>
                  <a:pt x="3184" y="38"/>
                </a:lnTo>
                <a:lnTo>
                  <a:pt x="3188" y="38"/>
                </a:lnTo>
                <a:lnTo>
                  <a:pt x="3194" y="38"/>
                </a:lnTo>
                <a:lnTo>
                  <a:pt x="3194" y="38"/>
                </a:lnTo>
                <a:lnTo>
                  <a:pt x="3198" y="34"/>
                </a:lnTo>
                <a:lnTo>
                  <a:pt x="3202" y="34"/>
                </a:lnTo>
                <a:lnTo>
                  <a:pt x="3214" y="30"/>
                </a:lnTo>
                <a:lnTo>
                  <a:pt x="3214" y="30"/>
                </a:lnTo>
                <a:lnTo>
                  <a:pt x="3252" y="20"/>
                </a:lnTo>
                <a:lnTo>
                  <a:pt x="3294" y="10"/>
                </a:lnTo>
                <a:lnTo>
                  <a:pt x="3338" y="4"/>
                </a:lnTo>
                <a:lnTo>
                  <a:pt x="3384" y="0"/>
                </a:lnTo>
                <a:lnTo>
                  <a:pt x="3384" y="0"/>
                </a:lnTo>
                <a:lnTo>
                  <a:pt x="3468" y="0"/>
                </a:lnTo>
                <a:lnTo>
                  <a:pt x="3468" y="0"/>
                </a:lnTo>
                <a:lnTo>
                  <a:pt x="3542" y="6"/>
                </a:lnTo>
                <a:lnTo>
                  <a:pt x="3612" y="16"/>
                </a:lnTo>
                <a:lnTo>
                  <a:pt x="3680" y="28"/>
                </a:lnTo>
                <a:lnTo>
                  <a:pt x="3744" y="44"/>
                </a:lnTo>
                <a:lnTo>
                  <a:pt x="3806" y="62"/>
                </a:lnTo>
                <a:lnTo>
                  <a:pt x="3866" y="82"/>
                </a:lnTo>
                <a:lnTo>
                  <a:pt x="3922" y="106"/>
                </a:lnTo>
                <a:lnTo>
                  <a:pt x="3978" y="130"/>
                </a:lnTo>
                <a:lnTo>
                  <a:pt x="4030" y="158"/>
                </a:lnTo>
                <a:lnTo>
                  <a:pt x="4080" y="188"/>
                </a:lnTo>
                <a:lnTo>
                  <a:pt x="4128" y="220"/>
                </a:lnTo>
                <a:lnTo>
                  <a:pt x="4174" y="254"/>
                </a:lnTo>
                <a:lnTo>
                  <a:pt x="4218" y="290"/>
                </a:lnTo>
                <a:lnTo>
                  <a:pt x="4262" y="326"/>
                </a:lnTo>
                <a:lnTo>
                  <a:pt x="4304" y="364"/>
                </a:lnTo>
                <a:lnTo>
                  <a:pt x="4344" y="402"/>
                </a:lnTo>
                <a:lnTo>
                  <a:pt x="4344" y="402"/>
                </a:lnTo>
                <a:lnTo>
                  <a:pt x="4340" y="410"/>
                </a:lnTo>
                <a:lnTo>
                  <a:pt x="4342" y="416"/>
                </a:lnTo>
                <a:lnTo>
                  <a:pt x="4342" y="418"/>
                </a:lnTo>
                <a:lnTo>
                  <a:pt x="4346" y="420"/>
                </a:lnTo>
                <a:lnTo>
                  <a:pt x="4350" y="422"/>
                </a:lnTo>
                <a:lnTo>
                  <a:pt x="4354" y="422"/>
                </a:lnTo>
                <a:lnTo>
                  <a:pt x="4354" y="422"/>
                </a:lnTo>
                <a:lnTo>
                  <a:pt x="4356" y="420"/>
                </a:lnTo>
                <a:lnTo>
                  <a:pt x="4356" y="418"/>
                </a:lnTo>
                <a:lnTo>
                  <a:pt x="4356" y="416"/>
                </a:lnTo>
                <a:lnTo>
                  <a:pt x="4358" y="416"/>
                </a:lnTo>
                <a:lnTo>
                  <a:pt x="4358" y="416"/>
                </a:lnTo>
                <a:lnTo>
                  <a:pt x="4400" y="464"/>
                </a:lnTo>
                <a:lnTo>
                  <a:pt x="4442" y="516"/>
                </a:lnTo>
                <a:lnTo>
                  <a:pt x="4480" y="568"/>
                </a:lnTo>
                <a:lnTo>
                  <a:pt x="4518" y="620"/>
                </a:lnTo>
                <a:lnTo>
                  <a:pt x="4554" y="676"/>
                </a:lnTo>
                <a:lnTo>
                  <a:pt x="4586" y="734"/>
                </a:lnTo>
                <a:lnTo>
                  <a:pt x="4618" y="796"/>
                </a:lnTo>
                <a:lnTo>
                  <a:pt x="4646" y="858"/>
                </a:lnTo>
                <a:lnTo>
                  <a:pt x="4672" y="922"/>
                </a:lnTo>
                <a:lnTo>
                  <a:pt x="4696" y="990"/>
                </a:lnTo>
                <a:lnTo>
                  <a:pt x="4716" y="1060"/>
                </a:lnTo>
                <a:lnTo>
                  <a:pt x="4734" y="1134"/>
                </a:lnTo>
                <a:lnTo>
                  <a:pt x="4750" y="1210"/>
                </a:lnTo>
                <a:lnTo>
                  <a:pt x="4762" y="1290"/>
                </a:lnTo>
                <a:lnTo>
                  <a:pt x="4770" y="1372"/>
                </a:lnTo>
                <a:lnTo>
                  <a:pt x="4776" y="1458"/>
                </a:lnTo>
                <a:lnTo>
                  <a:pt x="4776" y="1458"/>
                </a:lnTo>
                <a:lnTo>
                  <a:pt x="4776" y="1548"/>
                </a:lnTo>
                <a:lnTo>
                  <a:pt x="4776" y="1548"/>
                </a:lnTo>
                <a:lnTo>
                  <a:pt x="4772" y="1630"/>
                </a:lnTo>
                <a:lnTo>
                  <a:pt x="4764" y="1708"/>
                </a:lnTo>
                <a:lnTo>
                  <a:pt x="4752" y="1784"/>
                </a:lnTo>
                <a:lnTo>
                  <a:pt x="4738" y="1856"/>
                </a:lnTo>
                <a:lnTo>
                  <a:pt x="4722" y="1926"/>
                </a:lnTo>
                <a:lnTo>
                  <a:pt x="4702" y="1992"/>
                </a:lnTo>
                <a:lnTo>
                  <a:pt x="4680" y="2058"/>
                </a:lnTo>
                <a:lnTo>
                  <a:pt x="4656" y="2120"/>
                </a:lnTo>
                <a:lnTo>
                  <a:pt x="4656" y="2120"/>
                </a:lnTo>
                <a:lnTo>
                  <a:pt x="4652" y="2120"/>
                </a:lnTo>
                <a:lnTo>
                  <a:pt x="4648" y="2122"/>
                </a:lnTo>
                <a:lnTo>
                  <a:pt x="4644" y="2126"/>
                </a:lnTo>
                <a:lnTo>
                  <a:pt x="4642" y="2130"/>
                </a:lnTo>
                <a:lnTo>
                  <a:pt x="4640" y="2134"/>
                </a:lnTo>
                <a:lnTo>
                  <a:pt x="4640" y="2138"/>
                </a:lnTo>
                <a:lnTo>
                  <a:pt x="4642" y="2142"/>
                </a:lnTo>
                <a:lnTo>
                  <a:pt x="4648" y="2144"/>
                </a:lnTo>
                <a:lnTo>
                  <a:pt x="4648" y="2144"/>
                </a:lnTo>
                <a:lnTo>
                  <a:pt x="4626" y="2192"/>
                </a:lnTo>
                <a:lnTo>
                  <a:pt x="4602" y="2238"/>
                </a:lnTo>
                <a:lnTo>
                  <a:pt x="4578" y="2282"/>
                </a:lnTo>
                <a:lnTo>
                  <a:pt x="4554" y="2328"/>
                </a:lnTo>
                <a:lnTo>
                  <a:pt x="4528" y="2370"/>
                </a:lnTo>
                <a:lnTo>
                  <a:pt x="4500" y="2412"/>
                </a:lnTo>
                <a:lnTo>
                  <a:pt x="4470" y="2452"/>
                </a:lnTo>
                <a:lnTo>
                  <a:pt x="4440" y="2492"/>
                </a:lnTo>
                <a:lnTo>
                  <a:pt x="4440" y="2492"/>
                </a:lnTo>
                <a:lnTo>
                  <a:pt x="4434" y="2492"/>
                </a:lnTo>
                <a:lnTo>
                  <a:pt x="4430" y="2494"/>
                </a:lnTo>
                <a:lnTo>
                  <a:pt x="4428" y="2500"/>
                </a:lnTo>
                <a:lnTo>
                  <a:pt x="4428" y="2508"/>
                </a:lnTo>
                <a:lnTo>
                  <a:pt x="4428" y="2508"/>
                </a:lnTo>
                <a:lnTo>
                  <a:pt x="4398" y="2544"/>
                </a:lnTo>
                <a:lnTo>
                  <a:pt x="4364" y="2580"/>
                </a:lnTo>
                <a:lnTo>
                  <a:pt x="4330" y="2616"/>
                </a:lnTo>
                <a:lnTo>
                  <a:pt x="4296" y="2650"/>
                </a:lnTo>
                <a:lnTo>
                  <a:pt x="4258" y="2682"/>
                </a:lnTo>
                <a:lnTo>
                  <a:pt x="4220" y="2716"/>
                </a:lnTo>
                <a:lnTo>
                  <a:pt x="4180" y="2746"/>
                </a:lnTo>
                <a:lnTo>
                  <a:pt x="4140" y="2776"/>
                </a:lnTo>
                <a:lnTo>
                  <a:pt x="4140" y="2776"/>
                </a:lnTo>
                <a:lnTo>
                  <a:pt x="4130" y="2784"/>
                </a:lnTo>
                <a:lnTo>
                  <a:pt x="4120" y="2790"/>
                </a:lnTo>
                <a:lnTo>
                  <a:pt x="4120" y="2790"/>
                </a:lnTo>
                <a:lnTo>
                  <a:pt x="4116" y="2792"/>
                </a:lnTo>
                <a:lnTo>
                  <a:pt x="4112" y="2790"/>
                </a:lnTo>
                <a:lnTo>
                  <a:pt x="4112" y="2790"/>
                </a:lnTo>
                <a:lnTo>
                  <a:pt x="4104" y="2798"/>
                </a:lnTo>
                <a:lnTo>
                  <a:pt x="4096" y="2806"/>
                </a:lnTo>
                <a:lnTo>
                  <a:pt x="4074" y="2818"/>
                </a:lnTo>
                <a:lnTo>
                  <a:pt x="4074" y="2818"/>
                </a:lnTo>
                <a:lnTo>
                  <a:pt x="4014" y="2858"/>
                </a:lnTo>
                <a:lnTo>
                  <a:pt x="3982" y="2876"/>
                </a:lnTo>
                <a:lnTo>
                  <a:pt x="3950" y="2896"/>
                </a:lnTo>
                <a:lnTo>
                  <a:pt x="3950" y="2896"/>
                </a:lnTo>
                <a:lnTo>
                  <a:pt x="3946" y="2890"/>
                </a:lnTo>
                <a:lnTo>
                  <a:pt x="3942" y="2888"/>
                </a:lnTo>
                <a:lnTo>
                  <a:pt x="3938" y="2888"/>
                </a:lnTo>
                <a:lnTo>
                  <a:pt x="3938" y="2888"/>
                </a:lnTo>
                <a:lnTo>
                  <a:pt x="3936" y="2890"/>
                </a:lnTo>
                <a:lnTo>
                  <a:pt x="3934" y="2896"/>
                </a:lnTo>
                <a:lnTo>
                  <a:pt x="3934" y="2902"/>
                </a:lnTo>
                <a:lnTo>
                  <a:pt x="3936" y="2902"/>
                </a:lnTo>
                <a:lnTo>
                  <a:pt x="3938" y="2904"/>
                </a:lnTo>
                <a:lnTo>
                  <a:pt x="3938" y="2904"/>
                </a:lnTo>
                <a:lnTo>
                  <a:pt x="3870" y="2946"/>
                </a:lnTo>
                <a:lnTo>
                  <a:pt x="3800" y="2988"/>
                </a:lnTo>
                <a:lnTo>
                  <a:pt x="3800" y="2988"/>
                </a:lnTo>
                <a:lnTo>
                  <a:pt x="3800" y="2986"/>
                </a:lnTo>
                <a:lnTo>
                  <a:pt x="3798" y="2984"/>
                </a:lnTo>
                <a:lnTo>
                  <a:pt x="3794" y="2982"/>
                </a:lnTo>
                <a:lnTo>
                  <a:pt x="3794" y="2982"/>
                </a:lnTo>
                <a:lnTo>
                  <a:pt x="3792" y="2980"/>
                </a:lnTo>
                <a:lnTo>
                  <a:pt x="3792" y="2978"/>
                </a:lnTo>
                <a:lnTo>
                  <a:pt x="3790" y="2978"/>
                </a:lnTo>
                <a:lnTo>
                  <a:pt x="3790" y="2978"/>
                </a:lnTo>
                <a:lnTo>
                  <a:pt x="3782" y="2980"/>
                </a:lnTo>
                <a:lnTo>
                  <a:pt x="3778" y="2984"/>
                </a:lnTo>
                <a:lnTo>
                  <a:pt x="3776" y="2992"/>
                </a:lnTo>
                <a:lnTo>
                  <a:pt x="3780" y="3000"/>
                </a:lnTo>
                <a:lnTo>
                  <a:pt x="3780" y="3000"/>
                </a:lnTo>
                <a:lnTo>
                  <a:pt x="3488" y="3168"/>
                </a:lnTo>
                <a:lnTo>
                  <a:pt x="3344" y="3254"/>
                </a:lnTo>
                <a:lnTo>
                  <a:pt x="3202" y="3342"/>
                </a:lnTo>
                <a:lnTo>
                  <a:pt x="3202" y="3342"/>
                </a:lnTo>
                <a:lnTo>
                  <a:pt x="3132" y="3388"/>
                </a:lnTo>
                <a:lnTo>
                  <a:pt x="3064" y="3434"/>
                </a:lnTo>
                <a:lnTo>
                  <a:pt x="2998" y="3482"/>
                </a:lnTo>
                <a:lnTo>
                  <a:pt x="2932" y="3532"/>
                </a:lnTo>
                <a:lnTo>
                  <a:pt x="2868" y="3582"/>
                </a:lnTo>
                <a:lnTo>
                  <a:pt x="2808" y="3636"/>
                </a:lnTo>
                <a:lnTo>
                  <a:pt x="2748" y="3692"/>
                </a:lnTo>
                <a:lnTo>
                  <a:pt x="2692" y="3750"/>
                </a:lnTo>
                <a:lnTo>
                  <a:pt x="2692" y="3750"/>
                </a:lnTo>
                <a:lnTo>
                  <a:pt x="2686" y="3752"/>
                </a:lnTo>
                <a:lnTo>
                  <a:pt x="2680" y="3756"/>
                </a:lnTo>
                <a:lnTo>
                  <a:pt x="2680" y="3756"/>
                </a:lnTo>
                <a:lnTo>
                  <a:pt x="2680" y="3758"/>
                </a:lnTo>
                <a:lnTo>
                  <a:pt x="2680" y="3758"/>
                </a:lnTo>
                <a:lnTo>
                  <a:pt x="2682" y="3760"/>
                </a:lnTo>
                <a:lnTo>
                  <a:pt x="2682" y="3762"/>
                </a:lnTo>
                <a:lnTo>
                  <a:pt x="2682" y="3762"/>
                </a:lnTo>
                <a:lnTo>
                  <a:pt x="2640" y="3810"/>
                </a:lnTo>
                <a:lnTo>
                  <a:pt x="2600" y="3860"/>
                </a:lnTo>
                <a:lnTo>
                  <a:pt x="2564" y="3912"/>
                </a:lnTo>
                <a:lnTo>
                  <a:pt x="2528" y="3968"/>
                </a:lnTo>
                <a:lnTo>
                  <a:pt x="2498" y="4026"/>
                </a:lnTo>
                <a:lnTo>
                  <a:pt x="2470" y="4088"/>
                </a:lnTo>
                <a:lnTo>
                  <a:pt x="2444" y="4152"/>
                </a:lnTo>
                <a:lnTo>
                  <a:pt x="2434" y="4186"/>
                </a:lnTo>
                <a:lnTo>
                  <a:pt x="2424" y="4220"/>
                </a:lnTo>
                <a:lnTo>
                  <a:pt x="2424" y="4220"/>
                </a:lnTo>
                <a:lnTo>
                  <a:pt x="2422" y="4222"/>
                </a:lnTo>
                <a:lnTo>
                  <a:pt x="2420" y="4220"/>
                </a:lnTo>
                <a:lnTo>
                  <a:pt x="2416" y="4216"/>
                </a:lnTo>
                <a:lnTo>
                  <a:pt x="2416" y="4216"/>
                </a:lnTo>
                <a:lnTo>
                  <a:pt x="2414" y="4218"/>
                </a:lnTo>
                <a:lnTo>
                  <a:pt x="2414" y="4222"/>
                </a:lnTo>
                <a:lnTo>
                  <a:pt x="2416" y="4232"/>
                </a:lnTo>
                <a:lnTo>
                  <a:pt x="2416" y="4244"/>
                </a:lnTo>
                <a:lnTo>
                  <a:pt x="2416" y="4246"/>
                </a:lnTo>
                <a:lnTo>
                  <a:pt x="2416" y="4246"/>
                </a:lnTo>
                <a:lnTo>
                  <a:pt x="2416" y="4246"/>
                </a:lnTo>
                <a:lnTo>
                  <a:pt x="2412" y="4250"/>
                </a:lnTo>
                <a:lnTo>
                  <a:pt x="2406" y="4254"/>
                </a:lnTo>
                <a:lnTo>
                  <a:pt x="2402" y="4260"/>
                </a:lnTo>
                <a:lnTo>
                  <a:pt x="2398" y="4264"/>
                </a:lnTo>
                <a:lnTo>
                  <a:pt x="2398" y="4264"/>
                </a:lnTo>
                <a:lnTo>
                  <a:pt x="2394" y="4264"/>
                </a:lnTo>
                <a:lnTo>
                  <a:pt x="2388" y="4266"/>
                </a:lnTo>
                <a:lnTo>
                  <a:pt x="2382" y="4266"/>
                </a:lnTo>
                <a:lnTo>
                  <a:pt x="2378" y="4268"/>
                </a:lnTo>
                <a:lnTo>
                  <a:pt x="2378" y="4268"/>
                </a:lnTo>
                <a:lnTo>
                  <a:pt x="2376" y="4268"/>
                </a:lnTo>
                <a:lnTo>
                  <a:pt x="2372" y="4264"/>
                </a:lnTo>
                <a:lnTo>
                  <a:pt x="2366" y="4256"/>
                </a:lnTo>
                <a:lnTo>
                  <a:pt x="2362" y="4246"/>
                </a:lnTo>
                <a:lnTo>
                  <a:pt x="2360" y="4244"/>
                </a:lnTo>
                <a:lnTo>
                  <a:pt x="2360" y="4246"/>
                </a:lnTo>
                <a:lnTo>
                  <a:pt x="2360" y="4246"/>
                </a:lnTo>
                <a:lnTo>
                  <a:pt x="2352" y="4210"/>
                </a:lnTo>
                <a:lnTo>
                  <a:pt x="2340" y="4176"/>
                </a:lnTo>
                <a:lnTo>
                  <a:pt x="2316" y="4112"/>
                </a:lnTo>
                <a:lnTo>
                  <a:pt x="2290" y="4048"/>
                </a:lnTo>
                <a:lnTo>
                  <a:pt x="2260" y="3990"/>
                </a:lnTo>
                <a:lnTo>
                  <a:pt x="2226" y="3934"/>
                </a:lnTo>
                <a:lnTo>
                  <a:pt x="2190" y="3880"/>
                </a:lnTo>
                <a:lnTo>
                  <a:pt x="2152" y="3828"/>
                </a:lnTo>
                <a:lnTo>
                  <a:pt x="2112" y="3780"/>
                </a:lnTo>
                <a:lnTo>
                  <a:pt x="2112" y="3780"/>
                </a:lnTo>
                <a:lnTo>
                  <a:pt x="2120" y="3778"/>
                </a:lnTo>
                <a:lnTo>
                  <a:pt x="2124" y="3774"/>
                </a:lnTo>
                <a:lnTo>
                  <a:pt x="2128" y="3770"/>
                </a:lnTo>
                <a:lnTo>
                  <a:pt x="2134" y="3766"/>
                </a:lnTo>
                <a:lnTo>
                  <a:pt x="2134" y="3766"/>
                </a:lnTo>
                <a:lnTo>
                  <a:pt x="2128" y="3758"/>
                </a:lnTo>
                <a:lnTo>
                  <a:pt x="2126" y="3748"/>
                </a:lnTo>
                <a:lnTo>
                  <a:pt x="2126" y="3748"/>
                </a:lnTo>
                <a:lnTo>
                  <a:pt x="2116" y="3746"/>
                </a:lnTo>
                <a:lnTo>
                  <a:pt x="2108" y="3748"/>
                </a:lnTo>
                <a:lnTo>
                  <a:pt x="2100" y="3754"/>
                </a:lnTo>
                <a:lnTo>
                  <a:pt x="2096" y="3762"/>
                </a:lnTo>
                <a:lnTo>
                  <a:pt x="2096" y="3762"/>
                </a:lnTo>
                <a:lnTo>
                  <a:pt x="2064" y="3726"/>
                </a:lnTo>
                <a:lnTo>
                  <a:pt x="2030" y="3694"/>
                </a:lnTo>
                <a:lnTo>
                  <a:pt x="1960" y="3628"/>
                </a:lnTo>
                <a:lnTo>
                  <a:pt x="1888" y="3566"/>
                </a:lnTo>
                <a:lnTo>
                  <a:pt x="1814" y="3508"/>
                </a:lnTo>
                <a:lnTo>
                  <a:pt x="1738" y="3450"/>
                </a:lnTo>
                <a:lnTo>
                  <a:pt x="1658" y="3396"/>
                </a:lnTo>
                <a:lnTo>
                  <a:pt x="1578" y="3344"/>
                </a:lnTo>
                <a:lnTo>
                  <a:pt x="1496" y="3292"/>
                </a:lnTo>
                <a:lnTo>
                  <a:pt x="1412" y="3242"/>
                </a:lnTo>
                <a:lnTo>
                  <a:pt x="1328" y="3192"/>
                </a:lnTo>
                <a:lnTo>
                  <a:pt x="1158" y="3094"/>
                </a:lnTo>
                <a:lnTo>
                  <a:pt x="990" y="2996"/>
                </a:lnTo>
                <a:lnTo>
                  <a:pt x="906" y="2946"/>
                </a:lnTo>
                <a:lnTo>
                  <a:pt x="822" y="2894"/>
                </a:lnTo>
                <a:lnTo>
                  <a:pt x="822" y="2894"/>
                </a:lnTo>
                <a:lnTo>
                  <a:pt x="822" y="2892"/>
                </a:lnTo>
                <a:lnTo>
                  <a:pt x="820" y="2888"/>
                </a:lnTo>
                <a:lnTo>
                  <a:pt x="820" y="2884"/>
                </a:lnTo>
                <a:lnTo>
                  <a:pt x="818" y="2882"/>
                </a:lnTo>
                <a:lnTo>
                  <a:pt x="818" y="2882"/>
                </a:lnTo>
                <a:lnTo>
                  <a:pt x="814" y="2882"/>
                </a:lnTo>
                <a:lnTo>
                  <a:pt x="812" y="2884"/>
                </a:lnTo>
                <a:lnTo>
                  <a:pt x="810" y="2886"/>
                </a:lnTo>
                <a:lnTo>
                  <a:pt x="806" y="2886"/>
                </a:lnTo>
                <a:lnTo>
                  <a:pt x="806" y="2886"/>
                </a:lnTo>
                <a:lnTo>
                  <a:pt x="724" y="2834"/>
                </a:lnTo>
                <a:lnTo>
                  <a:pt x="642" y="2780"/>
                </a:lnTo>
                <a:lnTo>
                  <a:pt x="604" y="2752"/>
                </a:lnTo>
                <a:lnTo>
                  <a:pt x="566" y="2724"/>
                </a:lnTo>
                <a:lnTo>
                  <a:pt x="528" y="2694"/>
                </a:lnTo>
                <a:lnTo>
                  <a:pt x="492" y="2662"/>
                </a:lnTo>
                <a:lnTo>
                  <a:pt x="492" y="2662"/>
                </a:lnTo>
                <a:lnTo>
                  <a:pt x="458" y="2630"/>
                </a:lnTo>
                <a:lnTo>
                  <a:pt x="424" y="2596"/>
                </a:lnTo>
                <a:lnTo>
                  <a:pt x="392" y="2560"/>
                </a:lnTo>
                <a:lnTo>
                  <a:pt x="362" y="2524"/>
                </a:lnTo>
                <a:lnTo>
                  <a:pt x="332" y="2486"/>
                </a:lnTo>
                <a:lnTo>
                  <a:pt x="302" y="2448"/>
                </a:lnTo>
                <a:lnTo>
                  <a:pt x="274" y="2410"/>
                </a:lnTo>
                <a:lnTo>
                  <a:pt x="248" y="2370"/>
                </a:lnTo>
                <a:lnTo>
                  <a:pt x="248" y="2370"/>
                </a:lnTo>
                <a:lnTo>
                  <a:pt x="222" y="2328"/>
                </a:lnTo>
                <a:lnTo>
                  <a:pt x="198" y="2286"/>
                </a:lnTo>
                <a:lnTo>
                  <a:pt x="174" y="2242"/>
                </a:lnTo>
                <a:lnTo>
                  <a:pt x="152" y="2196"/>
                </a:lnTo>
                <a:lnTo>
                  <a:pt x="130" y="2150"/>
                </a:lnTo>
                <a:lnTo>
                  <a:pt x="112" y="2102"/>
                </a:lnTo>
                <a:lnTo>
                  <a:pt x="92" y="2052"/>
                </a:lnTo>
                <a:lnTo>
                  <a:pt x="76" y="2002"/>
                </a:lnTo>
                <a:lnTo>
                  <a:pt x="60" y="1950"/>
                </a:lnTo>
                <a:lnTo>
                  <a:pt x="48" y="1896"/>
                </a:lnTo>
                <a:lnTo>
                  <a:pt x="36" y="1842"/>
                </a:lnTo>
                <a:lnTo>
                  <a:pt x="24" y="1784"/>
                </a:lnTo>
                <a:lnTo>
                  <a:pt x="16" y="1726"/>
                </a:lnTo>
                <a:lnTo>
                  <a:pt x="8" y="1666"/>
                </a:lnTo>
                <a:lnTo>
                  <a:pt x="4" y="1604"/>
                </a:lnTo>
                <a:lnTo>
                  <a:pt x="0" y="1542"/>
                </a:lnTo>
                <a:lnTo>
                  <a:pt x="0" y="1542"/>
                </a:lnTo>
                <a:lnTo>
                  <a:pt x="0" y="1462"/>
                </a:lnTo>
                <a:lnTo>
                  <a:pt x="0" y="1462"/>
                </a:lnTo>
                <a:lnTo>
                  <a:pt x="4" y="1382"/>
                </a:lnTo>
                <a:lnTo>
                  <a:pt x="12" y="1304"/>
                </a:lnTo>
                <a:lnTo>
                  <a:pt x="24" y="1228"/>
                </a:lnTo>
                <a:lnTo>
                  <a:pt x="38" y="1156"/>
                </a:lnTo>
                <a:lnTo>
                  <a:pt x="54" y="1084"/>
                </a:lnTo>
                <a:lnTo>
                  <a:pt x="72" y="1016"/>
                </a:lnTo>
                <a:lnTo>
                  <a:pt x="94" y="952"/>
                </a:lnTo>
                <a:lnTo>
                  <a:pt x="118" y="888"/>
                </a:lnTo>
                <a:lnTo>
                  <a:pt x="144" y="828"/>
                </a:lnTo>
                <a:lnTo>
                  <a:pt x="172" y="768"/>
                </a:lnTo>
                <a:lnTo>
                  <a:pt x="202" y="712"/>
                </a:lnTo>
                <a:lnTo>
                  <a:pt x="234" y="658"/>
                </a:lnTo>
                <a:lnTo>
                  <a:pt x="268" y="606"/>
                </a:lnTo>
                <a:lnTo>
                  <a:pt x="304" y="554"/>
                </a:lnTo>
                <a:lnTo>
                  <a:pt x="342" y="506"/>
                </a:lnTo>
                <a:lnTo>
                  <a:pt x="382" y="458"/>
                </a:lnTo>
                <a:lnTo>
                  <a:pt x="382" y="458"/>
                </a:lnTo>
                <a:lnTo>
                  <a:pt x="422" y="414"/>
                </a:lnTo>
                <a:lnTo>
                  <a:pt x="464" y="370"/>
                </a:lnTo>
                <a:lnTo>
                  <a:pt x="510" y="328"/>
                </a:lnTo>
                <a:lnTo>
                  <a:pt x="556" y="288"/>
                </a:lnTo>
                <a:lnTo>
                  <a:pt x="606" y="250"/>
                </a:lnTo>
                <a:lnTo>
                  <a:pt x="656" y="216"/>
                </a:lnTo>
                <a:lnTo>
                  <a:pt x="710" y="182"/>
                </a:lnTo>
                <a:lnTo>
                  <a:pt x="766" y="150"/>
                </a:lnTo>
                <a:lnTo>
                  <a:pt x="766" y="150"/>
                </a:lnTo>
                <a:lnTo>
                  <a:pt x="822" y="120"/>
                </a:lnTo>
                <a:lnTo>
                  <a:pt x="882" y="94"/>
                </a:lnTo>
                <a:lnTo>
                  <a:pt x="946" y="70"/>
                </a:lnTo>
                <a:lnTo>
                  <a:pt x="1012" y="48"/>
                </a:lnTo>
                <a:lnTo>
                  <a:pt x="1080" y="30"/>
                </a:lnTo>
                <a:lnTo>
                  <a:pt x="1154" y="16"/>
                </a:lnTo>
                <a:lnTo>
                  <a:pt x="1228" y="6"/>
                </a:lnTo>
                <a:lnTo>
                  <a:pt x="1308" y="0"/>
                </a:lnTo>
                <a:lnTo>
                  <a:pt x="1308" y="0"/>
                </a:lnTo>
                <a:close/>
                <a:moveTo>
                  <a:pt x="3404" y="3202"/>
                </a:moveTo>
                <a:lnTo>
                  <a:pt x="3404" y="3202"/>
                </a:lnTo>
                <a:lnTo>
                  <a:pt x="3400" y="3202"/>
                </a:lnTo>
                <a:lnTo>
                  <a:pt x="3396" y="3202"/>
                </a:lnTo>
                <a:lnTo>
                  <a:pt x="3396" y="3202"/>
                </a:lnTo>
                <a:lnTo>
                  <a:pt x="3392" y="3206"/>
                </a:lnTo>
                <a:lnTo>
                  <a:pt x="3390" y="3212"/>
                </a:lnTo>
                <a:lnTo>
                  <a:pt x="3390" y="3212"/>
                </a:lnTo>
                <a:lnTo>
                  <a:pt x="3386" y="3214"/>
                </a:lnTo>
                <a:lnTo>
                  <a:pt x="3384" y="3216"/>
                </a:lnTo>
                <a:lnTo>
                  <a:pt x="3384" y="3216"/>
                </a:lnTo>
                <a:lnTo>
                  <a:pt x="3386" y="3220"/>
                </a:lnTo>
                <a:lnTo>
                  <a:pt x="3386" y="3220"/>
                </a:lnTo>
                <a:lnTo>
                  <a:pt x="3396" y="3220"/>
                </a:lnTo>
                <a:lnTo>
                  <a:pt x="3402" y="3216"/>
                </a:lnTo>
                <a:lnTo>
                  <a:pt x="3404" y="3214"/>
                </a:lnTo>
                <a:lnTo>
                  <a:pt x="3406" y="3212"/>
                </a:lnTo>
                <a:lnTo>
                  <a:pt x="3406" y="3208"/>
                </a:lnTo>
                <a:lnTo>
                  <a:pt x="3404" y="3202"/>
                </a:lnTo>
                <a:lnTo>
                  <a:pt x="3404" y="3202"/>
                </a:lnTo>
                <a:close/>
                <a:moveTo>
                  <a:pt x="3548" y="40"/>
                </a:moveTo>
                <a:lnTo>
                  <a:pt x="3548" y="40"/>
                </a:lnTo>
                <a:lnTo>
                  <a:pt x="3552" y="38"/>
                </a:lnTo>
                <a:lnTo>
                  <a:pt x="3554" y="34"/>
                </a:lnTo>
                <a:lnTo>
                  <a:pt x="3554" y="34"/>
                </a:lnTo>
                <a:lnTo>
                  <a:pt x="3552" y="32"/>
                </a:lnTo>
                <a:lnTo>
                  <a:pt x="3548" y="32"/>
                </a:lnTo>
                <a:lnTo>
                  <a:pt x="3548" y="32"/>
                </a:lnTo>
                <a:lnTo>
                  <a:pt x="3548" y="36"/>
                </a:lnTo>
                <a:lnTo>
                  <a:pt x="3548" y="40"/>
                </a:lnTo>
                <a:lnTo>
                  <a:pt x="3548" y="40"/>
                </a:lnTo>
                <a:close/>
                <a:moveTo>
                  <a:pt x="3586" y="54"/>
                </a:moveTo>
                <a:lnTo>
                  <a:pt x="3586" y="54"/>
                </a:lnTo>
                <a:lnTo>
                  <a:pt x="3592" y="54"/>
                </a:lnTo>
                <a:lnTo>
                  <a:pt x="3598" y="54"/>
                </a:lnTo>
                <a:lnTo>
                  <a:pt x="3598" y="54"/>
                </a:lnTo>
                <a:lnTo>
                  <a:pt x="3598" y="50"/>
                </a:lnTo>
                <a:lnTo>
                  <a:pt x="3598" y="46"/>
                </a:lnTo>
                <a:lnTo>
                  <a:pt x="3596" y="46"/>
                </a:lnTo>
                <a:lnTo>
                  <a:pt x="3592" y="46"/>
                </a:lnTo>
                <a:lnTo>
                  <a:pt x="3588" y="48"/>
                </a:lnTo>
                <a:lnTo>
                  <a:pt x="3586" y="52"/>
                </a:lnTo>
                <a:lnTo>
                  <a:pt x="3586" y="54"/>
                </a:lnTo>
                <a:lnTo>
                  <a:pt x="3586" y="54"/>
                </a:lnTo>
                <a:close/>
                <a:moveTo>
                  <a:pt x="3638" y="56"/>
                </a:moveTo>
                <a:lnTo>
                  <a:pt x="3638" y="56"/>
                </a:lnTo>
                <a:lnTo>
                  <a:pt x="3640" y="54"/>
                </a:lnTo>
                <a:lnTo>
                  <a:pt x="3642" y="50"/>
                </a:lnTo>
                <a:lnTo>
                  <a:pt x="3640" y="46"/>
                </a:lnTo>
                <a:lnTo>
                  <a:pt x="3636" y="44"/>
                </a:lnTo>
                <a:lnTo>
                  <a:pt x="3636" y="44"/>
                </a:lnTo>
                <a:lnTo>
                  <a:pt x="3634" y="48"/>
                </a:lnTo>
                <a:lnTo>
                  <a:pt x="3634" y="52"/>
                </a:lnTo>
                <a:lnTo>
                  <a:pt x="3636" y="54"/>
                </a:lnTo>
                <a:lnTo>
                  <a:pt x="3638" y="56"/>
                </a:lnTo>
                <a:lnTo>
                  <a:pt x="3638" y="56"/>
                </a:lnTo>
                <a:close/>
                <a:moveTo>
                  <a:pt x="3658" y="60"/>
                </a:moveTo>
                <a:lnTo>
                  <a:pt x="3658" y="60"/>
                </a:lnTo>
                <a:lnTo>
                  <a:pt x="3662" y="66"/>
                </a:lnTo>
                <a:lnTo>
                  <a:pt x="3666" y="68"/>
                </a:lnTo>
                <a:lnTo>
                  <a:pt x="3670" y="70"/>
                </a:lnTo>
                <a:lnTo>
                  <a:pt x="3670" y="70"/>
                </a:lnTo>
                <a:lnTo>
                  <a:pt x="3670" y="64"/>
                </a:lnTo>
                <a:lnTo>
                  <a:pt x="3672" y="60"/>
                </a:lnTo>
                <a:lnTo>
                  <a:pt x="3672" y="60"/>
                </a:lnTo>
                <a:lnTo>
                  <a:pt x="3668" y="56"/>
                </a:lnTo>
                <a:lnTo>
                  <a:pt x="3664" y="56"/>
                </a:lnTo>
                <a:lnTo>
                  <a:pt x="3662" y="56"/>
                </a:lnTo>
                <a:lnTo>
                  <a:pt x="3658" y="60"/>
                </a:lnTo>
                <a:lnTo>
                  <a:pt x="3658" y="60"/>
                </a:lnTo>
                <a:close/>
                <a:moveTo>
                  <a:pt x="1440" y="82"/>
                </a:moveTo>
                <a:lnTo>
                  <a:pt x="1440" y="82"/>
                </a:lnTo>
                <a:lnTo>
                  <a:pt x="1446" y="80"/>
                </a:lnTo>
                <a:lnTo>
                  <a:pt x="1450" y="78"/>
                </a:lnTo>
                <a:lnTo>
                  <a:pt x="1454" y="74"/>
                </a:lnTo>
                <a:lnTo>
                  <a:pt x="1456" y="70"/>
                </a:lnTo>
                <a:lnTo>
                  <a:pt x="1456" y="70"/>
                </a:lnTo>
                <a:lnTo>
                  <a:pt x="1450" y="62"/>
                </a:lnTo>
                <a:lnTo>
                  <a:pt x="1450" y="62"/>
                </a:lnTo>
                <a:lnTo>
                  <a:pt x="1446" y="62"/>
                </a:lnTo>
                <a:lnTo>
                  <a:pt x="1444" y="62"/>
                </a:lnTo>
                <a:lnTo>
                  <a:pt x="1440" y="68"/>
                </a:lnTo>
                <a:lnTo>
                  <a:pt x="1440" y="82"/>
                </a:lnTo>
                <a:lnTo>
                  <a:pt x="1440" y="82"/>
                </a:lnTo>
                <a:close/>
                <a:moveTo>
                  <a:pt x="3242" y="98"/>
                </a:moveTo>
                <a:lnTo>
                  <a:pt x="3242" y="98"/>
                </a:lnTo>
                <a:lnTo>
                  <a:pt x="3244" y="94"/>
                </a:lnTo>
                <a:lnTo>
                  <a:pt x="3244" y="86"/>
                </a:lnTo>
                <a:lnTo>
                  <a:pt x="3244" y="86"/>
                </a:lnTo>
                <a:lnTo>
                  <a:pt x="3242" y="86"/>
                </a:lnTo>
                <a:lnTo>
                  <a:pt x="3240" y="88"/>
                </a:lnTo>
                <a:lnTo>
                  <a:pt x="3236" y="92"/>
                </a:lnTo>
                <a:lnTo>
                  <a:pt x="3238" y="96"/>
                </a:lnTo>
                <a:lnTo>
                  <a:pt x="3240" y="98"/>
                </a:lnTo>
                <a:lnTo>
                  <a:pt x="3242" y="98"/>
                </a:lnTo>
                <a:lnTo>
                  <a:pt x="3242" y="98"/>
                </a:lnTo>
                <a:close/>
                <a:moveTo>
                  <a:pt x="3976" y="146"/>
                </a:moveTo>
                <a:lnTo>
                  <a:pt x="3976" y="146"/>
                </a:lnTo>
                <a:lnTo>
                  <a:pt x="3978" y="142"/>
                </a:lnTo>
                <a:lnTo>
                  <a:pt x="3978" y="140"/>
                </a:lnTo>
                <a:lnTo>
                  <a:pt x="3978" y="140"/>
                </a:lnTo>
                <a:lnTo>
                  <a:pt x="3976" y="138"/>
                </a:lnTo>
                <a:lnTo>
                  <a:pt x="3972" y="136"/>
                </a:lnTo>
                <a:lnTo>
                  <a:pt x="3972" y="136"/>
                </a:lnTo>
                <a:lnTo>
                  <a:pt x="3972" y="142"/>
                </a:lnTo>
                <a:lnTo>
                  <a:pt x="3976" y="146"/>
                </a:lnTo>
                <a:lnTo>
                  <a:pt x="3976" y="146"/>
                </a:lnTo>
                <a:close/>
                <a:moveTo>
                  <a:pt x="3506" y="146"/>
                </a:moveTo>
                <a:lnTo>
                  <a:pt x="3506" y="146"/>
                </a:lnTo>
                <a:lnTo>
                  <a:pt x="3506" y="144"/>
                </a:lnTo>
                <a:lnTo>
                  <a:pt x="3506" y="142"/>
                </a:lnTo>
                <a:lnTo>
                  <a:pt x="3502" y="142"/>
                </a:lnTo>
                <a:lnTo>
                  <a:pt x="3502" y="142"/>
                </a:lnTo>
                <a:lnTo>
                  <a:pt x="3502" y="146"/>
                </a:lnTo>
                <a:lnTo>
                  <a:pt x="3506" y="146"/>
                </a:lnTo>
                <a:lnTo>
                  <a:pt x="3506" y="146"/>
                </a:lnTo>
                <a:close/>
                <a:moveTo>
                  <a:pt x="3492" y="150"/>
                </a:moveTo>
                <a:lnTo>
                  <a:pt x="3492" y="150"/>
                </a:lnTo>
                <a:lnTo>
                  <a:pt x="3494" y="154"/>
                </a:lnTo>
                <a:lnTo>
                  <a:pt x="3498" y="158"/>
                </a:lnTo>
                <a:lnTo>
                  <a:pt x="3502" y="158"/>
                </a:lnTo>
                <a:lnTo>
                  <a:pt x="3504" y="156"/>
                </a:lnTo>
                <a:lnTo>
                  <a:pt x="3504" y="156"/>
                </a:lnTo>
                <a:lnTo>
                  <a:pt x="3504" y="154"/>
                </a:lnTo>
                <a:lnTo>
                  <a:pt x="3504" y="152"/>
                </a:lnTo>
                <a:lnTo>
                  <a:pt x="3506" y="152"/>
                </a:lnTo>
                <a:lnTo>
                  <a:pt x="3506" y="150"/>
                </a:lnTo>
                <a:lnTo>
                  <a:pt x="3506" y="150"/>
                </a:lnTo>
                <a:lnTo>
                  <a:pt x="3504" y="148"/>
                </a:lnTo>
                <a:lnTo>
                  <a:pt x="3498" y="148"/>
                </a:lnTo>
                <a:lnTo>
                  <a:pt x="3498" y="148"/>
                </a:lnTo>
                <a:lnTo>
                  <a:pt x="3498" y="150"/>
                </a:lnTo>
                <a:lnTo>
                  <a:pt x="3498" y="152"/>
                </a:lnTo>
                <a:lnTo>
                  <a:pt x="3498" y="152"/>
                </a:lnTo>
                <a:lnTo>
                  <a:pt x="3496" y="150"/>
                </a:lnTo>
                <a:lnTo>
                  <a:pt x="3496" y="150"/>
                </a:lnTo>
                <a:lnTo>
                  <a:pt x="3496" y="148"/>
                </a:lnTo>
                <a:lnTo>
                  <a:pt x="3494" y="148"/>
                </a:lnTo>
                <a:lnTo>
                  <a:pt x="3494" y="148"/>
                </a:lnTo>
                <a:lnTo>
                  <a:pt x="3494" y="150"/>
                </a:lnTo>
                <a:lnTo>
                  <a:pt x="3492" y="150"/>
                </a:lnTo>
                <a:lnTo>
                  <a:pt x="3492" y="150"/>
                </a:lnTo>
                <a:close/>
                <a:moveTo>
                  <a:pt x="3500" y="166"/>
                </a:moveTo>
                <a:lnTo>
                  <a:pt x="3500" y="166"/>
                </a:lnTo>
                <a:lnTo>
                  <a:pt x="3500" y="164"/>
                </a:lnTo>
                <a:lnTo>
                  <a:pt x="3502" y="162"/>
                </a:lnTo>
                <a:lnTo>
                  <a:pt x="3502" y="162"/>
                </a:lnTo>
                <a:lnTo>
                  <a:pt x="3498" y="162"/>
                </a:lnTo>
                <a:lnTo>
                  <a:pt x="3498" y="162"/>
                </a:lnTo>
                <a:lnTo>
                  <a:pt x="3498" y="162"/>
                </a:lnTo>
                <a:lnTo>
                  <a:pt x="3498" y="164"/>
                </a:lnTo>
                <a:lnTo>
                  <a:pt x="3500" y="166"/>
                </a:lnTo>
                <a:lnTo>
                  <a:pt x="3500" y="166"/>
                </a:lnTo>
                <a:close/>
                <a:moveTo>
                  <a:pt x="3740" y="182"/>
                </a:moveTo>
                <a:lnTo>
                  <a:pt x="3740" y="182"/>
                </a:lnTo>
                <a:lnTo>
                  <a:pt x="3742" y="180"/>
                </a:lnTo>
                <a:lnTo>
                  <a:pt x="3744" y="178"/>
                </a:lnTo>
                <a:lnTo>
                  <a:pt x="3744" y="178"/>
                </a:lnTo>
                <a:lnTo>
                  <a:pt x="3740" y="178"/>
                </a:lnTo>
                <a:lnTo>
                  <a:pt x="3740" y="178"/>
                </a:lnTo>
                <a:lnTo>
                  <a:pt x="3740" y="178"/>
                </a:lnTo>
                <a:lnTo>
                  <a:pt x="3740" y="182"/>
                </a:lnTo>
                <a:lnTo>
                  <a:pt x="3740" y="182"/>
                </a:lnTo>
                <a:close/>
                <a:moveTo>
                  <a:pt x="3672" y="180"/>
                </a:moveTo>
                <a:lnTo>
                  <a:pt x="3672" y="180"/>
                </a:lnTo>
                <a:lnTo>
                  <a:pt x="3672" y="182"/>
                </a:lnTo>
                <a:lnTo>
                  <a:pt x="3672" y="182"/>
                </a:lnTo>
                <a:lnTo>
                  <a:pt x="3676" y="182"/>
                </a:lnTo>
                <a:lnTo>
                  <a:pt x="3676" y="180"/>
                </a:lnTo>
                <a:lnTo>
                  <a:pt x="3676" y="180"/>
                </a:lnTo>
                <a:lnTo>
                  <a:pt x="3674" y="178"/>
                </a:lnTo>
                <a:lnTo>
                  <a:pt x="3672" y="178"/>
                </a:lnTo>
                <a:lnTo>
                  <a:pt x="3672" y="180"/>
                </a:lnTo>
                <a:lnTo>
                  <a:pt x="3672" y="180"/>
                </a:lnTo>
                <a:close/>
                <a:moveTo>
                  <a:pt x="3486" y="202"/>
                </a:moveTo>
                <a:lnTo>
                  <a:pt x="3486" y="202"/>
                </a:lnTo>
                <a:lnTo>
                  <a:pt x="3494" y="206"/>
                </a:lnTo>
                <a:lnTo>
                  <a:pt x="3500" y="204"/>
                </a:lnTo>
                <a:lnTo>
                  <a:pt x="3504" y="202"/>
                </a:lnTo>
                <a:lnTo>
                  <a:pt x="3506" y="196"/>
                </a:lnTo>
                <a:lnTo>
                  <a:pt x="3506" y="190"/>
                </a:lnTo>
                <a:lnTo>
                  <a:pt x="3504" y="186"/>
                </a:lnTo>
                <a:lnTo>
                  <a:pt x="3500" y="182"/>
                </a:lnTo>
                <a:lnTo>
                  <a:pt x="3494" y="180"/>
                </a:lnTo>
                <a:lnTo>
                  <a:pt x="3494" y="180"/>
                </a:lnTo>
                <a:lnTo>
                  <a:pt x="3492" y="184"/>
                </a:lnTo>
                <a:lnTo>
                  <a:pt x="3488" y="188"/>
                </a:lnTo>
                <a:lnTo>
                  <a:pt x="3488" y="194"/>
                </a:lnTo>
                <a:lnTo>
                  <a:pt x="3486" y="202"/>
                </a:lnTo>
                <a:lnTo>
                  <a:pt x="3486" y="202"/>
                </a:lnTo>
                <a:close/>
                <a:moveTo>
                  <a:pt x="1088" y="216"/>
                </a:moveTo>
                <a:lnTo>
                  <a:pt x="1088" y="216"/>
                </a:lnTo>
                <a:lnTo>
                  <a:pt x="1090" y="220"/>
                </a:lnTo>
                <a:lnTo>
                  <a:pt x="1094" y="224"/>
                </a:lnTo>
                <a:lnTo>
                  <a:pt x="1094" y="224"/>
                </a:lnTo>
                <a:lnTo>
                  <a:pt x="1096" y="222"/>
                </a:lnTo>
                <a:lnTo>
                  <a:pt x="1096" y="220"/>
                </a:lnTo>
                <a:lnTo>
                  <a:pt x="1094" y="214"/>
                </a:lnTo>
                <a:lnTo>
                  <a:pt x="1094" y="214"/>
                </a:lnTo>
                <a:lnTo>
                  <a:pt x="1092" y="214"/>
                </a:lnTo>
                <a:lnTo>
                  <a:pt x="1088" y="216"/>
                </a:lnTo>
                <a:lnTo>
                  <a:pt x="1088" y="216"/>
                </a:lnTo>
                <a:close/>
                <a:moveTo>
                  <a:pt x="3540" y="238"/>
                </a:moveTo>
                <a:lnTo>
                  <a:pt x="3540" y="238"/>
                </a:lnTo>
                <a:lnTo>
                  <a:pt x="3544" y="240"/>
                </a:lnTo>
                <a:lnTo>
                  <a:pt x="3548" y="242"/>
                </a:lnTo>
                <a:lnTo>
                  <a:pt x="3548" y="242"/>
                </a:lnTo>
                <a:lnTo>
                  <a:pt x="3550" y="240"/>
                </a:lnTo>
                <a:lnTo>
                  <a:pt x="3550" y="236"/>
                </a:lnTo>
                <a:lnTo>
                  <a:pt x="3550" y="236"/>
                </a:lnTo>
                <a:lnTo>
                  <a:pt x="3544" y="232"/>
                </a:lnTo>
                <a:lnTo>
                  <a:pt x="3544" y="232"/>
                </a:lnTo>
                <a:lnTo>
                  <a:pt x="3544" y="234"/>
                </a:lnTo>
                <a:lnTo>
                  <a:pt x="3542" y="236"/>
                </a:lnTo>
                <a:lnTo>
                  <a:pt x="3542" y="236"/>
                </a:lnTo>
                <a:lnTo>
                  <a:pt x="3540" y="238"/>
                </a:lnTo>
                <a:lnTo>
                  <a:pt x="3540" y="238"/>
                </a:lnTo>
                <a:close/>
                <a:moveTo>
                  <a:pt x="3364" y="258"/>
                </a:moveTo>
                <a:lnTo>
                  <a:pt x="3364" y="258"/>
                </a:lnTo>
                <a:lnTo>
                  <a:pt x="3362" y="252"/>
                </a:lnTo>
                <a:lnTo>
                  <a:pt x="3360" y="250"/>
                </a:lnTo>
                <a:lnTo>
                  <a:pt x="3354" y="246"/>
                </a:lnTo>
                <a:lnTo>
                  <a:pt x="3350" y="244"/>
                </a:lnTo>
                <a:lnTo>
                  <a:pt x="3348" y="246"/>
                </a:lnTo>
                <a:lnTo>
                  <a:pt x="3344" y="248"/>
                </a:lnTo>
                <a:lnTo>
                  <a:pt x="3342" y="252"/>
                </a:lnTo>
                <a:lnTo>
                  <a:pt x="3342" y="252"/>
                </a:lnTo>
                <a:lnTo>
                  <a:pt x="3344" y="258"/>
                </a:lnTo>
                <a:lnTo>
                  <a:pt x="3344" y="264"/>
                </a:lnTo>
                <a:lnTo>
                  <a:pt x="3344" y="264"/>
                </a:lnTo>
                <a:lnTo>
                  <a:pt x="3348" y="266"/>
                </a:lnTo>
                <a:lnTo>
                  <a:pt x="3350" y="268"/>
                </a:lnTo>
                <a:lnTo>
                  <a:pt x="3358" y="268"/>
                </a:lnTo>
                <a:lnTo>
                  <a:pt x="3358" y="268"/>
                </a:lnTo>
                <a:lnTo>
                  <a:pt x="3358" y="266"/>
                </a:lnTo>
                <a:lnTo>
                  <a:pt x="3360" y="262"/>
                </a:lnTo>
                <a:lnTo>
                  <a:pt x="3364" y="258"/>
                </a:lnTo>
                <a:lnTo>
                  <a:pt x="3364" y="258"/>
                </a:lnTo>
                <a:close/>
                <a:moveTo>
                  <a:pt x="3946" y="274"/>
                </a:moveTo>
                <a:lnTo>
                  <a:pt x="3946" y="274"/>
                </a:lnTo>
                <a:lnTo>
                  <a:pt x="3950" y="274"/>
                </a:lnTo>
                <a:lnTo>
                  <a:pt x="3952" y="272"/>
                </a:lnTo>
                <a:lnTo>
                  <a:pt x="3952" y="266"/>
                </a:lnTo>
                <a:lnTo>
                  <a:pt x="3952" y="266"/>
                </a:lnTo>
                <a:lnTo>
                  <a:pt x="3946" y="264"/>
                </a:lnTo>
                <a:lnTo>
                  <a:pt x="3946" y="264"/>
                </a:lnTo>
                <a:lnTo>
                  <a:pt x="3946" y="266"/>
                </a:lnTo>
                <a:lnTo>
                  <a:pt x="3948" y="266"/>
                </a:lnTo>
                <a:lnTo>
                  <a:pt x="3950" y="266"/>
                </a:lnTo>
                <a:lnTo>
                  <a:pt x="3950" y="266"/>
                </a:lnTo>
                <a:lnTo>
                  <a:pt x="3950" y="266"/>
                </a:lnTo>
                <a:lnTo>
                  <a:pt x="3948" y="268"/>
                </a:lnTo>
                <a:lnTo>
                  <a:pt x="3948" y="268"/>
                </a:lnTo>
                <a:lnTo>
                  <a:pt x="3952" y="272"/>
                </a:lnTo>
                <a:lnTo>
                  <a:pt x="3952" y="272"/>
                </a:lnTo>
                <a:lnTo>
                  <a:pt x="3948" y="272"/>
                </a:lnTo>
                <a:lnTo>
                  <a:pt x="3948" y="272"/>
                </a:lnTo>
                <a:lnTo>
                  <a:pt x="3946" y="274"/>
                </a:lnTo>
                <a:lnTo>
                  <a:pt x="3946" y="274"/>
                </a:lnTo>
                <a:close/>
                <a:moveTo>
                  <a:pt x="3886" y="286"/>
                </a:moveTo>
                <a:lnTo>
                  <a:pt x="3886" y="286"/>
                </a:lnTo>
                <a:lnTo>
                  <a:pt x="3890" y="288"/>
                </a:lnTo>
                <a:lnTo>
                  <a:pt x="3896" y="286"/>
                </a:lnTo>
                <a:lnTo>
                  <a:pt x="3896" y="286"/>
                </a:lnTo>
                <a:lnTo>
                  <a:pt x="3896" y="280"/>
                </a:lnTo>
                <a:lnTo>
                  <a:pt x="3894" y="276"/>
                </a:lnTo>
                <a:lnTo>
                  <a:pt x="3894" y="276"/>
                </a:lnTo>
                <a:lnTo>
                  <a:pt x="3890" y="276"/>
                </a:lnTo>
                <a:lnTo>
                  <a:pt x="3888" y="278"/>
                </a:lnTo>
                <a:lnTo>
                  <a:pt x="3886" y="282"/>
                </a:lnTo>
                <a:lnTo>
                  <a:pt x="3886" y="286"/>
                </a:lnTo>
                <a:lnTo>
                  <a:pt x="3886" y="286"/>
                </a:lnTo>
                <a:close/>
                <a:moveTo>
                  <a:pt x="1248" y="284"/>
                </a:moveTo>
                <a:lnTo>
                  <a:pt x="1248" y="284"/>
                </a:lnTo>
                <a:lnTo>
                  <a:pt x="1254" y="288"/>
                </a:lnTo>
                <a:lnTo>
                  <a:pt x="1256" y="288"/>
                </a:lnTo>
                <a:lnTo>
                  <a:pt x="1260" y="288"/>
                </a:lnTo>
                <a:lnTo>
                  <a:pt x="1260" y="288"/>
                </a:lnTo>
                <a:lnTo>
                  <a:pt x="1260" y="284"/>
                </a:lnTo>
                <a:lnTo>
                  <a:pt x="1260" y="280"/>
                </a:lnTo>
                <a:lnTo>
                  <a:pt x="1260" y="280"/>
                </a:lnTo>
                <a:lnTo>
                  <a:pt x="1256" y="278"/>
                </a:lnTo>
                <a:lnTo>
                  <a:pt x="1252" y="278"/>
                </a:lnTo>
                <a:lnTo>
                  <a:pt x="1250" y="282"/>
                </a:lnTo>
                <a:lnTo>
                  <a:pt x="1248" y="284"/>
                </a:lnTo>
                <a:lnTo>
                  <a:pt x="1248" y="284"/>
                </a:lnTo>
                <a:close/>
                <a:moveTo>
                  <a:pt x="3638" y="302"/>
                </a:moveTo>
                <a:lnTo>
                  <a:pt x="3638" y="302"/>
                </a:lnTo>
                <a:lnTo>
                  <a:pt x="3644" y="300"/>
                </a:lnTo>
                <a:lnTo>
                  <a:pt x="3646" y="298"/>
                </a:lnTo>
                <a:lnTo>
                  <a:pt x="3648" y="294"/>
                </a:lnTo>
                <a:lnTo>
                  <a:pt x="3648" y="290"/>
                </a:lnTo>
                <a:lnTo>
                  <a:pt x="3648" y="290"/>
                </a:lnTo>
                <a:lnTo>
                  <a:pt x="3640" y="290"/>
                </a:lnTo>
                <a:lnTo>
                  <a:pt x="3638" y="292"/>
                </a:lnTo>
                <a:lnTo>
                  <a:pt x="3636" y="296"/>
                </a:lnTo>
                <a:lnTo>
                  <a:pt x="3638" y="302"/>
                </a:lnTo>
                <a:lnTo>
                  <a:pt x="3638" y="302"/>
                </a:lnTo>
                <a:close/>
                <a:moveTo>
                  <a:pt x="3854" y="306"/>
                </a:moveTo>
                <a:lnTo>
                  <a:pt x="3854" y="306"/>
                </a:lnTo>
                <a:lnTo>
                  <a:pt x="3854" y="310"/>
                </a:lnTo>
                <a:lnTo>
                  <a:pt x="3854" y="310"/>
                </a:lnTo>
                <a:lnTo>
                  <a:pt x="3858" y="310"/>
                </a:lnTo>
                <a:lnTo>
                  <a:pt x="3860" y="308"/>
                </a:lnTo>
                <a:lnTo>
                  <a:pt x="3860" y="308"/>
                </a:lnTo>
                <a:lnTo>
                  <a:pt x="3858" y="304"/>
                </a:lnTo>
                <a:lnTo>
                  <a:pt x="3856" y="304"/>
                </a:lnTo>
                <a:lnTo>
                  <a:pt x="3856" y="304"/>
                </a:lnTo>
                <a:lnTo>
                  <a:pt x="3856" y="306"/>
                </a:lnTo>
                <a:lnTo>
                  <a:pt x="3854" y="306"/>
                </a:lnTo>
                <a:lnTo>
                  <a:pt x="3854" y="306"/>
                </a:lnTo>
                <a:close/>
                <a:moveTo>
                  <a:pt x="3788" y="324"/>
                </a:moveTo>
                <a:lnTo>
                  <a:pt x="3788" y="324"/>
                </a:lnTo>
                <a:lnTo>
                  <a:pt x="3790" y="324"/>
                </a:lnTo>
                <a:lnTo>
                  <a:pt x="3790" y="324"/>
                </a:lnTo>
                <a:lnTo>
                  <a:pt x="3792" y="322"/>
                </a:lnTo>
                <a:lnTo>
                  <a:pt x="3794" y="322"/>
                </a:lnTo>
                <a:lnTo>
                  <a:pt x="3794" y="322"/>
                </a:lnTo>
                <a:lnTo>
                  <a:pt x="3794" y="324"/>
                </a:lnTo>
                <a:lnTo>
                  <a:pt x="3794" y="324"/>
                </a:lnTo>
                <a:lnTo>
                  <a:pt x="3790" y="328"/>
                </a:lnTo>
                <a:lnTo>
                  <a:pt x="3788" y="330"/>
                </a:lnTo>
                <a:lnTo>
                  <a:pt x="3784" y="330"/>
                </a:lnTo>
                <a:lnTo>
                  <a:pt x="3784" y="330"/>
                </a:lnTo>
                <a:lnTo>
                  <a:pt x="3782" y="332"/>
                </a:lnTo>
                <a:lnTo>
                  <a:pt x="3782" y="332"/>
                </a:lnTo>
                <a:lnTo>
                  <a:pt x="3778" y="334"/>
                </a:lnTo>
                <a:lnTo>
                  <a:pt x="3778" y="334"/>
                </a:lnTo>
                <a:lnTo>
                  <a:pt x="3780" y="336"/>
                </a:lnTo>
                <a:lnTo>
                  <a:pt x="3782" y="338"/>
                </a:lnTo>
                <a:lnTo>
                  <a:pt x="3782" y="342"/>
                </a:lnTo>
                <a:lnTo>
                  <a:pt x="3780" y="344"/>
                </a:lnTo>
                <a:lnTo>
                  <a:pt x="3780" y="344"/>
                </a:lnTo>
                <a:lnTo>
                  <a:pt x="3784" y="346"/>
                </a:lnTo>
                <a:lnTo>
                  <a:pt x="3784" y="346"/>
                </a:lnTo>
                <a:lnTo>
                  <a:pt x="3782" y="346"/>
                </a:lnTo>
                <a:lnTo>
                  <a:pt x="3782" y="346"/>
                </a:lnTo>
                <a:lnTo>
                  <a:pt x="3782" y="346"/>
                </a:lnTo>
                <a:lnTo>
                  <a:pt x="3782" y="348"/>
                </a:lnTo>
                <a:lnTo>
                  <a:pt x="3784" y="350"/>
                </a:lnTo>
                <a:lnTo>
                  <a:pt x="3784" y="350"/>
                </a:lnTo>
                <a:lnTo>
                  <a:pt x="3782" y="352"/>
                </a:lnTo>
                <a:lnTo>
                  <a:pt x="3782" y="352"/>
                </a:lnTo>
                <a:lnTo>
                  <a:pt x="3784" y="354"/>
                </a:lnTo>
                <a:lnTo>
                  <a:pt x="3784" y="356"/>
                </a:lnTo>
                <a:lnTo>
                  <a:pt x="3782" y="360"/>
                </a:lnTo>
                <a:lnTo>
                  <a:pt x="3782" y="360"/>
                </a:lnTo>
                <a:lnTo>
                  <a:pt x="3786" y="360"/>
                </a:lnTo>
                <a:lnTo>
                  <a:pt x="3786" y="362"/>
                </a:lnTo>
                <a:lnTo>
                  <a:pt x="3786" y="364"/>
                </a:lnTo>
                <a:lnTo>
                  <a:pt x="3788" y="366"/>
                </a:lnTo>
                <a:lnTo>
                  <a:pt x="3788" y="366"/>
                </a:lnTo>
                <a:lnTo>
                  <a:pt x="3792" y="366"/>
                </a:lnTo>
                <a:lnTo>
                  <a:pt x="3794" y="364"/>
                </a:lnTo>
                <a:lnTo>
                  <a:pt x="3798" y="364"/>
                </a:lnTo>
                <a:lnTo>
                  <a:pt x="3798" y="364"/>
                </a:lnTo>
                <a:lnTo>
                  <a:pt x="3798" y="368"/>
                </a:lnTo>
                <a:lnTo>
                  <a:pt x="3800" y="370"/>
                </a:lnTo>
                <a:lnTo>
                  <a:pt x="3800" y="370"/>
                </a:lnTo>
                <a:lnTo>
                  <a:pt x="3798" y="372"/>
                </a:lnTo>
                <a:lnTo>
                  <a:pt x="3798" y="374"/>
                </a:lnTo>
                <a:lnTo>
                  <a:pt x="3798" y="376"/>
                </a:lnTo>
                <a:lnTo>
                  <a:pt x="3798" y="376"/>
                </a:lnTo>
                <a:lnTo>
                  <a:pt x="3800" y="376"/>
                </a:lnTo>
                <a:lnTo>
                  <a:pt x="3800" y="376"/>
                </a:lnTo>
                <a:lnTo>
                  <a:pt x="3802" y="374"/>
                </a:lnTo>
                <a:lnTo>
                  <a:pt x="3802" y="374"/>
                </a:lnTo>
                <a:lnTo>
                  <a:pt x="3802" y="374"/>
                </a:lnTo>
                <a:lnTo>
                  <a:pt x="3802" y="378"/>
                </a:lnTo>
                <a:lnTo>
                  <a:pt x="3802" y="378"/>
                </a:lnTo>
                <a:lnTo>
                  <a:pt x="3806" y="378"/>
                </a:lnTo>
                <a:lnTo>
                  <a:pt x="3810" y="376"/>
                </a:lnTo>
                <a:lnTo>
                  <a:pt x="3810" y="376"/>
                </a:lnTo>
                <a:lnTo>
                  <a:pt x="3814" y="380"/>
                </a:lnTo>
                <a:lnTo>
                  <a:pt x="3820" y="384"/>
                </a:lnTo>
                <a:lnTo>
                  <a:pt x="3824" y="388"/>
                </a:lnTo>
                <a:lnTo>
                  <a:pt x="3826" y="392"/>
                </a:lnTo>
                <a:lnTo>
                  <a:pt x="3826" y="392"/>
                </a:lnTo>
                <a:lnTo>
                  <a:pt x="3830" y="390"/>
                </a:lnTo>
                <a:lnTo>
                  <a:pt x="3832" y="388"/>
                </a:lnTo>
                <a:lnTo>
                  <a:pt x="3832" y="388"/>
                </a:lnTo>
                <a:lnTo>
                  <a:pt x="3832" y="388"/>
                </a:lnTo>
                <a:lnTo>
                  <a:pt x="3832" y="386"/>
                </a:lnTo>
                <a:lnTo>
                  <a:pt x="3832" y="382"/>
                </a:lnTo>
                <a:lnTo>
                  <a:pt x="3832" y="382"/>
                </a:lnTo>
                <a:lnTo>
                  <a:pt x="3842" y="374"/>
                </a:lnTo>
                <a:lnTo>
                  <a:pt x="3846" y="368"/>
                </a:lnTo>
                <a:lnTo>
                  <a:pt x="3846" y="360"/>
                </a:lnTo>
                <a:lnTo>
                  <a:pt x="3846" y="360"/>
                </a:lnTo>
                <a:lnTo>
                  <a:pt x="3846" y="356"/>
                </a:lnTo>
                <a:lnTo>
                  <a:pt x="3846" y="354"/>
                </a:lnTo>
                <a:lnTo>
                  <a:pt x="3848" y="354"/>
                </a:lnTo>
                <a:lnTo>
                  <a:pt x="3848" y="354"/>
                </a:lnTo>
                <a:lnTo>
                  <a:pt x="3850" y="344"/>
                </a:lnTo>
                <a:lnTo>
                  <a:pt x="3850" y="336"/>
                </a:lnTo>
                <a:lnTo>
                  <a:pt x="3848" y="328"/>
                </a:lnTo>
                <a:lnTo>
                  <a:pt x="3844" y="326"/>
                </a:lnTo>
                <a:lnTo>
                  <a:pt x="3840" y="326"/>
                </a:lnTo>
                <a:lnTo>
                  <a:pt x="3840" y="326"/>
                </a:lnTo>
                <a:lnTo>
                  <a:pt x="3842" y="322"/>
                </a:lnTo>
                <a:lnTo>
                  <a:pt x="3842" y="318"/>
                </a:lnTo>
                <a:lnTo>
                  <a:pt x="3842" y="318"/>
                </a:lnTo>
                <a:lnTo>
                  <a:pt x="3834" y="312"/>
                </a:lnTo>
                <a:lnTo>
                  <a:pt x="3828" y="310"/>
                </a:lnTo>
                <a:lnTo>
                  <a:pt x="3822" y="308"/>
                </a:lnTo>
                <a:lnTo>
                  <a:pt x="3822" y="308"/>
                </a:lnTo>
                <a:lnTo>
                  <a:pt x="3822" y="310"/>
                </a:lnTo>
                <a:lnTo>
                  <a:pt x="3820" y="312"/>
                </a:lnTo>
                <a:lnTo>
                  <a:pt x="3818" y="312"/>
                </a:lnTo>
                <a:lnTo>
                  <a:pt x="3818" y="312"/>
                </a:lnTo>
                <a:lnTo>
                  <a:pt x="3810" y="308"/>
                </a:lnTo>
                <a:lnTo>
                  <a:pt x="3802" y="306"/>
                </a:lnTo>
                <a:lnTo>
                  <a:pt x="3802" y="306"/>
                </a:lnTo>
                <a:lnTo>
                  <a:pt x="3798" y="312"/>
                </a:lnTo>
                <a:lnTo>
                  <a:pt x="3794" y="316"/>
                </a:lnTo>
                <a:lnTo>
                  <a:pt x="3794" y="316"/>
                </a:lnTo>
                <a:lnTo>
                  <a:pt x="3796" y="318"/>
                </a:lnTo>
                <a:lnTo>
                  <a:pt x="3794" y="320"/>
                </a:lnTo>
                <a:lnTo>
                  <a:pt x="3788" y="324"/>
                </a:lnTo>
                <a:lnTo>
                  <a:pt x="3788" y="324"/>
                </a:lnTo>
                <a:close/>
                <a:moveTo>
                  <a:pt x="2762" y="316"/>
                </a:moveTo>
                <a:lnTo>
                  <a:pt x="2762" y="316"/>
                </a:lnTo>
                <a:lnTo>
                  <a:pt x="2762" y="322"/>
                </a:lnTo>
                <a:lnTo>
                  <a:pt x="2760" y="328"/>
                </a:lnTo>
                <a:lnTo>
                  <a:pt x="2760" y="334"/>
                </a:lnTo>
                <a:lnTo>
                  <a:pt x="2760" y="340"/>
                </a:lnTo>
                <a:lnTo>
                  <a:pt x="2760" y="340"/>
                </a:lnTo>
                <a:lnTo>
                  <a:pt x="2762" y="340"/>
                </a:lnTo>
                <a:lnTo>
                  <a:pt x="2766" y="340"/>
                </a:lnTo>
                <a:lnTo>
                  <a:pt x="2768" y="342"/>
                </a:lnTo>
                <a:lnTo>
                  <a:pt x="2770" y="342"/>
                </a:lnTo>
                <a:lnTo>
                  <a:pt x="2770" y="342"/>
                </a:lnTo>
                <a:lnTo>
                  <a:pt x="2778" y="338"/>
                </a:lnTo>
                <a:lnTo>
                  <a:pt x="2782" y="330"/>
                </a:lnTo>
                <a:lnTo>
                  <a:pt x="2782" y="324"/>
                </a:lnTo>
                <a:lnTo>
                  <a:pt x="2780" y="314"/>
                </a:lnTo>
                <a:lnTo>
                  <a:pt x="2780" y="314"/>
                </a:lnTo>
                <a:lnTo>
                  <a:pt x="2770" y="316"/>
                </a:lnTo>
                <a:lnTo>
                  <a:pt x="2762" y="316"/>
                </a:lnTo>
                <a:lnTo>
                  <a:pt x="2762" y="316"/>
                </a:lnTo>
                <a:close/>
                <a:moveTo>
                  <a:pt x="4188" y="350"/>
                </a:moveTo>
                <a:lnTo>
                  <a:pt x="4188" y="350"/>
                </a:lnTo>
                <a:lnTo>
                  <a:pt x="4194" y="350"/>
                </a:lnTo>
                <a:lnTo>
                  <a:pt x="4200" y="346"/>
                </a:lnTo>
                <a:lnTo>
                  <a:pt x="4202" y="342"/>
                </a:lnTo>
                <a:lnTo>
                  <a:pt x="4206" y="338"/>
                </a:lnTo>
                <a:lnTo>
                  <a:pt x="4206" y="338"/>
                </a:lnTo>
                <a:lnTo>
                  <a:pt x="4204" y="332"/>
                </a:lnTo>
                <a:lnTo>
                  <a:pt x="4200" y="330"/>
                </a:lnTo>
                <a:lnTo>
                  <a:pt x="4200" y="330"/>
                </a:lnTo>
                <a:lnTo>
                  <a:pt x="4200" y="326"/>
                </a:lnTo>
                <a:lnTo>
                  <a:pt x="4200" y="324"/>
                </a:lnTo>
                <a:lnTo>
                  <a:pt x="4200" y="324"/>
                </a:lnTo>
                <a:lnTo>
                  <a:pt x="4196" y="324"/>
                </a:lnTo>
                <a:lnTo>
                  <a:pt x="4192" y="326"/>
                </a:lnTo>
                <a:lnTo>
                  <a:pt x="4188" y="328"/>
                </a:lnTo>
                <a:lnTo>
                  <a:pt x="4186" y="332"/>
                </a:lnTo>
                <a:lnTo>
                  <a:pt x="4184" y="342"/>
                </a:lnTo>
                <a:lnTo>
                  <a:pt x="4186" y="346"/>
                </a:lnTo>
                <a:lnTo>
                  <a:pt x="4188" y="350"/>
                </a:lnTo>
                <a:lnTo>
                  <a:pt x="4188" y="350"/>
                </a:lnTo>
                <a:close/>
                <a:moveTo>
                  <a:pt x="3508" y="334"/>
                </a:moveTo>
                <a:lnTo>
                  <a:pt x="3508" y="334"/>
                </a:lnTo>
                <a:lnTo>
                  <a:pt x="3506" y="334"/>
                </a:lnTo>
                <a:lnTo>
                  <a:pt x="3506" y="336"/>
                </a:lnTo>
                <a:lnTo>
                  <a:pt x="3506" y="340"/>
                </a:lnTo>
                <a:lnTo>
                  <a:pt x="3506" y="340"/>
                </a:lnTo>
                <a:lnTo>
                  <a:pt x="3510" y="342"/>
                </a:lnTo>
                <a:lnTo>
                  <a:pt x="3514" y="342"/>
                </a:lnTo>
                <a:lnTo>
                  <a:pt x="3514" y="342"/>
                </a:lnTo>
                <a:lnTo>
                  <a:pt x="3514" y="344"/>
                </a:lnTo>
                <a:lnTo>
                  <a:pt x="3514" y="348"/>
                </a:lnTo>
                <a:lnTo>
                  <a:pt x="3516" y="348"/>
                </a:lnTo>
                <a:lnTo>
                  <a:pt x="3518" y="348"/>
                </a:lnTo>
                <a:lnTo>
                  <a:pt x="3518" y="348"/>
                </a:lnTo>
                <a:lnTo>
                  <a:pt x="3518" y="344"/>
                </a:lnTo>
                <a:lnTo>
                  <a:pt x="3518" y="340"/>
                </a:lnTo>
                <a:lnTo>
                  <a:pt x="3520" y="334"/>
                </a:lnTo>
                <a:lnTo>
                  <a:pt x="3520" y="328"/>
                </a:lnTo>
                <a:lnTo>
                  <a:pt x="3520" y="328"/>
                </a:lnTo>
                <a:lnTo>
                  <a:pt x="3516" y="328"/>
                </a:lnTo>
                <a:lnTo>
                  <a:pt x="3514" y="326"/>
                </a:lnTo>
                <a:lnTo>
                  <a:pt x="3510" y="324"/>
                </a:lnTo>
                <a:lnTo>
                  <a:pt x="3506" y="324"/>
                </a:lnTo>
                <a:lnTo>
                  <a:pt x="3506" y="324"/>
                </a:lnTo>
                <a:lnTo>
                  <a:pt x="3506" y="330"/>
                </a:lnTo>
                <a:lnTo>
                  <a:pt x="3506" y="332"/>
                </a:lnTo>
                <a:lnTo>
                  <a:pt x="3508" y="334"/>
                </a:lnTo>
                <a:lnTo>
                  <a:pt x="3508" y="334"/>
                </a:lnTo>
                <a:close/>
                <a:moveTo>
                  <a:pt x="1618" y="334"/>
                </a:moveTo>
                <a:lnTo>
                  <a:pt x="1618" y="334"/>
                </a:lnTo>
                <a:lnTo>
                  <a:pt x="1618" y="330"/>
                </a:lnTo>
                <a:lnTo>
                  <a:pt x="1614" y="330"/>
                </a:lnTo>
                <a:lnTo>
                  <a:pt x="1614" y="330"/>
                </a:lnTo>
                <a:lnTo>
                  <a:pt x="1616" y="332"/>
                </a:lnTo>
                <a:lnTo>
                  <a:pt x="1618" y="334"/>
                </a:lnTo>
                <a:lnTo>
                  <a:pt x="1618" y="334"/>
                </a:lnTo>
                <a:close/>
                <a:moveTo>
                  <a:pt x="3380" y="342"/>
                </a:moveTo>
                <a:lnTo>
                  <a:pt x="3380" y="342"/>
                </a:lnTo>
                <a:lnTo>
                  <a:pt x="3386" y="344"/>
                </a:lnTo>
                <a:lnTo>
                  <a:pt x="3388" y="344"/>
                </a:lnTo>
                <a:lnTo>
                  <a:pt x="3390" y="342"/>
                </a:lnTo>
                <a:lnTo>
                  <a:pt x="3390" y="342"/>
                </a:lnTo>
                <a:lnTo>
                  <a:pt x="3388" y="334"/>
                </a:lnTo>
                <a:lnTo>
                  <a:pt x="3388" y="334"/>
                </a:lnTo>
                <a:lnTo>
                  <a:pt x="3384" y="334"/>
                </a:lnTo>
                <a:lnTo>
                  <a:pt x="3382" y="336"/>
                </a:lnTo>
                <a:lnTo>
                  <a:pt x="3380" y="342"/>
                </a:lnTo>
                <a:lnTo>
                  <a:pt x="3380" y="342"/>
                </a:lnTo>
                <a:close/>
                <a:moveTo>
                  <a:pt x="720" y="346"/>
                </a:moveTo>
                <a:lnTo>
                  <a:pt x="720" y="346"/>
                </a:lnTo>
                <a:lnTo>
                  <a:pt x="720" y="340"/>
                </a:lnTo>
                <a:lnTo>
                  <a:pt x="720" y="338"/>
                </a:lnTo>
                <a:lnTo>
                  <a:pt x="718" y="336"/>
                </a:lnTo>
                <a:lnTo>
                  <a:pt x="718" y="336"/>
                </a:lnTo>
                <a:lnTo>
                  <a:pt x="716" y="342"/>
                </a:lnTo>
                <a:lnTo>
                  <a:pt x="716" y="344"/>
                </a:lnTo>
                <a:lnTo>
                  <a:pt x="720" y="346"/>
                </a:lnTo>
                <a:lnTo>
                  <a:pt x="720" y="346"/>
                </a:lnTo>
                <a:close/>
                <a:moveTo>
                  <a:pt x="3688" y="350"/>
                </a:moveTo>
                <a:lnTo>
                  <a:pt x="3688" y="350"/>
                </a:lnTo>
                <a:lnTo>
                  <a:pt x="3692" y="350"/>
                </a:lnTo>
                <a:lnTo>
                  <a:pt x="3694" y="354"/>
                </a:lnTo>
                <a:lnTo>
                  <a:pt x="3696" y="356"/>
                </a:lnTo>
                <a:lnTo>
                  <a:pt x="3696" y="362"/>
                </a:lnTo>
                <a:lnTo>
                  <a:pt x="3696" y="362"/>
                </a:lnTo>
                <a:lnTo>
                  <a:pt x="3700" y="362"/>
                </a:lnTo>
                <a:lnTo>
                  <a:pt x="3704" y="362"/>
                </a:lnTo>
                <a:lnTo>
                  <a:pt x="3706" y="364"/>
                </a:lnTo>
                <a:lnTo>
                  <a:pt x="3706" y="364"/>
                </a:lnTo>
                <a:lnTo>
                  <a:pt x="3706" y="358"/>
                </a:lnTo>
                <a:lnTo>
                  <a:pt x="3708" y="352"/>
                </a:lnTo>
                <a:lnTo>
                  <a:pt x="3708" y="348"/>
                </a:lnTo>
                <a:lnTo>
                  <a:pt x="3708" y="346"/>
                </a:lnTo>
                <a:lnTo>
                  <a:pt x="3704" y="346"/>
                </a:lnTo>
                <a:lnTo>
                  <a:pt x="3704" y="346"/>
                </a:lnTo>
                <a:lnTo>
                  <a:pt x="3704" y="348"/>
                </a:lnTo>
                <a:lnTo>
                  <a:pt x="3704" y="350"/>
                </a:lnTo>
                <a:lnTo>
                  <a:pt x="3706" y="352"/>
                </a:lnTo>
                <a:lnTo>
                  <a:pt x="3704" y="354"/>
                </a:lnTo>
                <a:lnTo>
                  <a:pt x="3704" y="354"/>
                </a:lnTo>
                <a:lnTo>
                  <a:pt x="3702" y="348"/>
                </a:lnTo>
                <a:lnTo>
                  <a:pt x="3700" y="348"/>
                </a:lnTo>
                <a:lnTo>
                  <a:pt x="3698" y="346"/>
                </a:lnTo>
                <a:lnTo>
                  <a:pt x="3698" y="346"/>
                </a:lnTo>
                <a:lnTo>
                  <a:pt x="3700" y="344"/>
                </a:lnTo>
                <a:lnTo>
                  <a:pt x="3700" y="342"/>
                </a:lnTo>
                <a:lnTo>
                  <a:pt x="3700" y="342"/>
                </a:lnTo>
                <a:lnTo>
                  <a:pt x="3698" y="340"/>
                </a:lnTo>
                <a:lnTo>
                  <a:pt x="3696" y="340"/>
                </a:lnTo>
                <a:lnTo>
                  <a:pt x="3694" y="340"/>
                </a:lnTo>
                <a:lnTo>
                  <a:pt x="3694" y="340"/>
                </a:lnTo>
                <a:lnTo>
                  <a:pt x="3694" y="342"/>
                </a:lnTo>
                <a:lnTo>
                  <a:pt x="3690" y="344"/>
                </a:lnTo>
                <a:lnTo>
                  <a:pt x="3688" y="346"/>
                </a:lnTo>
                <a:lnTo>
                  <a:pt x="3688" y="350"/>
                </a:lnTo>
                <a:lnTo>
                  <a:pt x="3688" y="350"/>
                </a:lnTo>
                <a:close/>
                <a:moveTo>
                  <a:pt x="3914" y="352"/>
                </a:moveTo>
                <a:lnTo>
                  <a:pt x="3914" y="352"/>
                </a:lnTo>
                <a:lnTo>
                  <a:pt x="3916" y="354"/>
                </a:lnTo>
                <a:lnTo>
                  <a:pt x="3918" y="354"/>
                </a:lnTo>
                <a:lnTo>
                  <a:pt x="3922" y="356"/>
                </a:lnTo>
                <a:lnTo>
                  <a:pt x="3922" y="356"/>
                </a:lnTo>
                <a:lnTo>
                  <a:pt x="3922" y="350"/>
                </a:lnTo>
                <a:lnTo>
                  <a:pt x="3920" y="346"/>
                </a:lnTo>
                <a:lnTo>
                  <a:pt x="3920" y="346"/>
                </a:lnTo>
                <a:lnTo>
                  <a:pt x="3916" y="348"/>
                </a:lnTo>
                <a:lnTo>
                  <a:pt x="3914" y="352"/>
                </a:lnTo>
                <a:lnTo>
                  <a:pt x="3914" y="352"/>
                </a:lnTo>
                <a:close/>
                <a:moveTo>
                  <a:pt x="3010" y="364"/>
                </a:moveTo>
                <a:lnTo>
                  <a:pt x="3010" y="364"/>
                </a:lnTo>
                <a:lnTo>
                  <a:pt x="3014" y="372"/>
                </a:lnTo>
                <a:lnTo>
                  <a:pt x="3016" y="374"/>
                </a:lnTo>
                <a:lnTo>
                  <a:pt x="3022" y="376"/>
                </a:lnTo>
                <a:lnTo>
                  <a:pt x="3022" y="376"/>
                </a:lnTo>
                <a:lnTo>
                  <a:pt x="3024" y="372"/>
                </a:lnTo>
                <a:lnTo>
                  <a:pt x="3024" y="366"/>
                </a:lnTo>
                <a:lnTo>
                  <a:pt x="3024" y="366"/>
                </a:lnTo>
                <a:lnTo>
                  <a:pt x="3022" y="364"/>
                </a:lnTo>
                <a:lnTo>
                  <a:pt x="3018" y="362"/>
                </a:lnTo>
                <a:lnTo>
                  <a:pt x="3010" y="364"/>
                </a:lnTo>
                <a:lnTo>
                  <a:pt x="3010" y="364"/>
                </a:lnTo>
                <a:close/>
                <a:moveTo>
                  <a:pt x="3060" y="368"/>
                </a:moveTo>
                <a:lnTo>
                  <a:pt x="3060" y="368"/>
                </a:lnTo>
                <a:lnTo>
                  <a:pt x="3062" y="372"/>
                </a:lnTo>
                <a:lnTo>
                  <a:pt x="3066" y="374"/>
                </a:lnTo>
                <a:lnTo>
                  <a:pt x="3066" y="374"/>
                </a:lnTo>
                <a:lnTo>
                  <a:pt x="3066" y="370"/>
                </a:lnTo>
                <a:lnTo>
                  <a:pt x="3066" y="368"/>
                </a:lnTo>
                <a:lnTo>
                  <a:pt x="3066" y="366"/>
                </a:lnTo>
                <a:lnTo>
                  <a:pt x="3066" y="364"/>
                </a:lnTo>
                <a:lnTo>
                  <a:pt x="3066" y="364"/>
                </a:lnTo>
                <a:lnTo>
                  <a:pt x="3062" y="366"/>
                </a:lnTo>
                <a:lnTo>
                  <a:pt x="3060" y="368"/>
                </a:lnTo>
                <a:lnTo>
                  <a:pt x="3060" y="368"/>
                </a:lnTo>
                <a:close/>
                <a:moveTo>
                  <a:pt x="3658" y="382"/>
                </a:moveTo>
                <a:lnTo>
                  <a:pt x="3658" y="382"/>
                </a:lnTo>
                <a:lnTo>
                  <a:pt x="3660" y="384"/>
                </a:lnTo>
                <a:lnTo>
                  <a:pt x="3662" y="386"/>
                </a:lnTo>
                <a:lnTo>
                  <a:pt x="3662" y="390"/>
                </a:lnTo>
                <a:lnTo>
                  <a:pt x="3662" y="390"/>
                </a:lnTo>
                <a:lnTo>
                  <a:pt x="3666" y="386"/>
                </a:lnTo>
                <a:lnTo>
                  <a:pt x="3672" y="386"/>
                </a:lnTo>
                <a:lnTo>
                  <a:pt x="3678" y="388"/>
                </a:lnTo>
                <a:lnTo>
                  <a:pt x="3682" y="390"/>
                </a:lnTo>
                <a:lnTo>
                  <a:pt x="3682" y="390"/>
                </a:lnTo>
                <a:lnTo>
                  <a:pt x="3684" y="386"/>
                </a:lnTo>
                <a:lnTo>
                  <a:pt x="3684" y="380"/>
                </a:lnTo>
                <a:lnTo>
                  <a:pt x="3686" y="368"/>
                </a:lnTo>
                <a:lnTo>
                  <a:pt x="3686" y="368"/>
                </a:lnTo>
                <a:lnTo>
                  <a:pt x="3680" y="364"/>
                </a:lnTo>
                <a:lnTo>
                  <a:pt x="3676" y="364"/>
                </a:lnTo>
                <a:lnTo>
                  <a:pt x="3672" y="366"/>
                </a:lnTo>
                <a:lnTo>
                  <a:pt x="3668" y="368"/>
                </a:lnTo>
                <a:lnTo>
                  <a:pt x="3662" y="376"/>
                </a:lnTo>
                <a:lnTo>
                  <a:pt x="3658" y="382"/>
                </a:lnTo>
                <a:lnTo>
                  <a:pt x="3658" y="382"/>
                </a:lnTo>
                <a:close/>
                <a:moveTo>
                  <a:pt x="4220" y="374"/>
                </a:moveTo>
                <a:lnTo>
                  <a:pt x="4220" y="374"/>
                </a:lnTo>
                <a:lnTo>
                  <a:pt x="4222" y="376"/>
                </a:lnTo>
                <a:lnTo>
                  <a:pt x="4224" y="378"/>
                </a:lnTo>
                <a:lnTo>
                  <a:pt x="4224" y="378"/>
                </a:lnTo>
                <a:lnTo>
                  <a:pt x="4226" y="372"/>
                </a:lnTo>
                <a:lnTo>
                  <a:pt x="4224" y="370"/>
                </a:lnTo>
                <a:lnTo>
                  <a:pt x="4222" y="370"/>
                </a:lnTo>
                <a:lnTo>
                  <a:pt x="4222" y="370"/>
                </a:lnTo>
                <a:lnTo>
                  <a:pt x="4220" y="372"/>
                </a:lnTo>
                <a:lnTo>
                  <a:pt x="4220" y="372"/>
                </a:lnTo>
                <a:lnTo>
                  <a:pt x="4220" y="374"/>
                </a:lnTo>
                <a:lnTo>
                  <a:pt x="4220" y="374"/>
                </a:lnTo>
                <a:close/>
                <a:moveTo>
                  <a:pt x="3624" y="376"/>
                </a:moveTo>
                <a:lnTo>
                  <a:pt x="3624" y="376"/>
                </a:lnTo>
                <a:lnTo>
                  <a:pt x="3626" y="376"/>
                </a:lnTo>
                <a:lnTo>
                  <a:pt x="3628" y="376"/>
                </a:lnTo>
                <a:lnTo>
                  <a:pt x="3628" y="376"/>
                </a:lnTo>
                <a:lnTo>
                  <a:pt x="3630" y="372"/>
                </a:lnTo>
                <a:lnTo>
                  <a:pt x="3630" y="372"/>
                </a:lnTo>
                <a:lnTo>
                  <a:pt x="3630" y="370"/>
                </a:lnTo>
                <a:lnTo>
                  <a:pt x="3630" y="370"/>
                </a:lnTo>
                <a:lnTo>
                  <a:pt x="3626" y="372"/>
                </a:lnTo>
                <a:lnTo>
                  <a:pt x="3624" y="376"/>
                </a:lnTo>
                <a:lnTo>
                  <a:pt x="3624" y="376"/>
                </a:lnTo>
                <a:close/>
                <a:moveTo>
                  <a:pt x="3070" y="400"/>
                </a:moveTo>
                <a:lnTo>
                  <a:pt x="3070" y="400"/>
                </a:lnTo>
                <a:lnTo>
                  <a:pt x="3072" y="400"/>
                </a:lnTo>
                <a:lnTo>
                  <a:pt x="3074" y="402"/>
                </a:lnTo>
                <a:lnTo>
                  <a:pt x="3076" y="408"/>
                </a:lnTo>
                <a:lnTo>
                  <a:pt x="3076" y="408"/>
                </a:lnTo>
                <a:lnTo>
                  <a:pt x="3076" y="404"/>
                </a:lnTo>
                <a:lnTo>
                  <a:pt x="3076" y="402"/>
                </a:lnTo>
                <a:lnTo>
                  <a:pt x="3076" y="398"/>
                </a:lnTo>
                <a:lnTo>
                  <a:pt x="3078" y="398"/>
                </a:lnTo>
                <a:lnTo>
                  <a:pt x="3078" y="398"/>
                </a:lnTo>
                <a:lnTo>
                  <a:pt x="3074" y="394"/>
                </a:lnTo>
                <a:lnTo>
                  <a:pt x="3072" y="390"/>
                </a:lnTo>
                <a:lnTo>
                  <a:pt x="3072" y="390"/>
                </a:lnTo>
                <a:lnTo>
                  <a:pt x="3070" y="384"/>
                </a:lnTo>
                <a:lnTo>
                  <a:pt x="3068" y="378"/>
                </a:lnTo>
                <a:lnTo>
                  <a:pt x="3068" y="378"/>
                </a:lnTo>
                <a:lnTo>
                  <a:pt x="3066" y="384"/>
                </a:lnTo>
                <a:lnTo>
                  <a:pt x="3068" y="390"/>
                </a:lnTo>
                <a:lnTo>
                  <a:pt x="3070" y="394"/>
                </a:lnTo>
                <a:lnTo>
                  <a:pt x="3070" y="400"/>
                </a:lnTo>
                <a:lnTo>
                  <a:pt x="3070" y="400"/>
                </a:lnTo>
                <a:close/>
                <a:moveTo>
                  <a:pt x="3646" y="402"/>
                </a:moveTo>
                <a:lnTo>
                  <a:pt x="3646" y="402"/>
                </a:lnTo>
                <a:lnTo>
                  <a:pt x="3648" y="404"/>
                </a:lnTo>
                <a:lnTo>
                  <a:pt x="3650" y="408"/>
                </a:lnTo>
                <a:lnTo>
                  <a:pt x="3650" y="408"/>
                </a:lnTo>
                <a:lnTo>
                  <a:pt x="3656" y="406"/>
                </a:lnTo>
                <a:lnTo>
                  <a:pt x="3660" y="404"/>
                </a:lnTo>
                <a:lnTo>
                  <a:pt x="3660" y="400"/>
                </a:lnTo>
                <a:lnTo>
                  <a:pt x="3658" y="396"/>
                </a:lnTo>
                <a:lnTo>
                  <a:pt x="3654" y="392"/>
                </a:lnTo>
                <a:lnTo>
                  <a:pt x="3650" y="392"/>
                </a:lnTo>
                <a:lnTo>
                  <a:pt x="3648" y="394"/>
                </a:lnTo>
                <a:lnTo>
                  <a:pt x="3646" y="402"/>
                </a:lnTo>
                <a:lnTo>
                  <a:pt x="3646" y="402"/>
                </a:lnTo>
                <a:close/>
                <a:moveTo>
                  <a:pt x="2740" y="414"/>
                </a:moveTo>
                <a:lnTo>
                  <a:pt x="2740" y="414"/>
                </a:lnTo>
                <a:lnTo>
                  <a:pt x="2744" y="410"/>
                </a:lnTo>
                <a:lnTo>
                  <a:pt x="2750" y="408"/>
                </a:lnTo>
                <a:lnTo>
                  <a:pt x="2750" y="408"/>
                </a:lnTo>
                <a:lnTo>
                  <a:pt x="2746" y="402"/>
                </a:lnTo>
                <a:lnTo>
                  <a:pt x="2742" y="400"/>
                </a:lnTo>
                <a:lnTo>
                  <a:pt x="2740" y="398"/>
                </a:lnTo>
                <a:lnTo>
                  <a:pt x="2740" y="398"/>
                </a:lnTo>
                <a:lnTo>
                  <a:pt x="2736" y="400"/>
                </a:lnTo>
                <a:lnTo>
                  <a:pt x="2736" y="406"/>
                </a:lnTo>
                <a:lnTo>
                  <a:pt x="2738" y="412"/>
                </a:lnTo>
                <a:lnTo>
                  <a:pt x="2740" y="414"/>
                </a:lnTo>
                <a:lnTo>
                  <a:pt x="2740" y="414"/>
                </a:lnTo>
                <a:close/>
                <a:moveTo>
                  <a:pt x="576" y="404"/>
                </a:moveTo>
                <a:lnTo>
                  <a:pt x="576" y="404"/>
                </a:lnTo>
                <a:lnTo>
                  <a:pt x="576" y="412"/>
                </a:lnTo>
                <a:lnTo>
                  <a:pt x="578" y="416"/>
                </a:lnTo>
                <a:lnTo>
                  <a:pt x="582" y="420"/>
                </a:lnTo>
                <a:lnTo>
                  <a:pt x="588" y="420"/>
                </a:lnTo>
                <a:lnTo>
                  <a:pt x="588" y="420"/>
                </a:lnTo>
                <a:lnTo>
                  <a:pt x="592" y="416"/>
                </a:lnTo>
                <a:lnTo>
                  <a:pt x="592" y="412"/>
                </a:lnTo>
                <a:lnTo>
                  <a:pt x="592" y="408"/>
                </a:lnTo>
                <a:lnTo>
                  <a:pt x="590" y="404"/>
                </a:lnTo>
                <a:lnTo>
                  <a:pt x="588" y="402"/>
                </a:lnTo>
                <a:lnTo>
                  <a:pt x="584" y="400"/>
                </a:lnTo>
                <a:lnTo>
                  <a:pt x="580" y="402"/>
                </a:lnTo>
                <a:lnTo>
                  <a:pt x="576" y="404"/>
                </a:lnTo>
                <a:lnTo>
                  <a:pt x="576" y="404"/>
                </a:lnTo>
                <a:close/>
                <a:moveTo>
                  <a:pt x="3906" y="420"/>
                </a:moveTo>
                <a:lnTo>
                  <a:pt x="3906" y="420"/>
                </a:lnTo>
                <a:lnTo>
                  <a:pt x="3906" y="420"/>
                </a:lnTo>
                <a:lnTo>
                  <a:pt x="3906" y="422"/>
                </a:lnTo>
                <a:lnTo>
                  <a:pt x="3906" y="426"/>
                </a:lnTo>
                <a:lnTo>
                  <a:pt x="3906" y="426"/>
                </a:lnTo>
                <a:lnTo>
                  <a:pt x="3910" y="424"/>
                </a:lnTo>
                <a:lnTo>
                  <a:pt x="3916" y="422"/>
                </a:lnTo>
                <a:lnTo>
                  <a:pt x="3916" y="422"/>
                </a:lnTo>
                <a:lnTo>
                  <a:pt x="3920" y="424"/>
                </a:lnTo>
                <a:lnTo>
                  <a:pt x="3922" y="426"/>
                </a:lnTo>
                <a:lnTo>
                  <a:pt x="3922" y="426"/>
                </a:lnTo>
                <a:lnTo>
                  <a:pt x="3924" y="424"/>
                </a:lnTo>
                <a:lnTo>
                  <a:pt x="3926" y="422"/>
                </a:lnTo>
                <a:lnTo>
                  <a:pt x="3928" y="422"/>
                </a:lnTo>
                <a:lnTo>
                  <a:pt x="3928" y="422"/>
                </a:lnTo>
                <a:lnTo>
                  <a:pt x="3928" y="420"/>
                </a:lnTo>
                <a:lnTo>
                  <a:pt x="3928" y="418"/>
                </a:lnTo>
                <a:lnTo>
                  <a:pt x="3932" y="416"/>
                </a:lnTo>
                <a:lnTo>
                  <a:pt x="3932" y="412"/>
                </a:lnTo>
                <a:lnTo>
                  <a:pt x="3932" y="412"/>
                </a:lnTo>
                <a:lnTo>
                  <a:pt x="3930" y="410"/>
                </a:lnTo>
                <a:lnTo>
                  <a:pt x="3930" y="406"/>
                </a:lnTo>
                <a:lnTo>
                  <a:pt x="3930" y="406"/>
                </a:lnTo>
                <a:lnTo>
                  <a:pt x="3928" y="406"/>
                </a:lnTo>
                <a:lnTo>
                  <a:pt x="3924" y="406"/>
                </a:lnTo>
                <a:lnTo>
                  <a:pt x="3918" y="404"/>
                </a:lnTo>
                <a:lnTo>
                  <a:pt x="3918" y="404"/>
                </a:lnTo>
                <a:lnTo>
                  <a:pt x="3912" y="412"/>
                </a:lnTo>
                <a:lnTo>
                  <a:pt x="3906" y="420"/>
                </a:lnTo>
                <a:lnTo>
                  <a:pt x="3906" y="420"/>
                </a:lnTo>
                <a:close/>
                <a:moveTo>
                  <a:pt x="1548" y="426"/>
                </a:moveTo>
                <a:lnTo>
                  <a:pt x="1548" y="426"/>
                </a:lnTo>
                <a:lnTo>
                  <a:pt x="1546" y="426"/>
                </a:lnTo>
                <a:lnTo>
                  <a:pt x="1546" y="426"/>
                </a:lnTo>
                <a:lnTo>
                  <a:pt x="1542" y="426"/>
                </a:lnTo>
                <a:lnTo>
                  <a:pt x="1542" y="426"/>
                </a:lnTo>
                <a:lnTo>
                  <a:pt x="1540" y="428"/>
                </a:lnTo>
                <a:lnTo>
                  <a:pt x="1540" y="430"/>
                </a:lnTo>
                <a:lnTo>
                  <a:pt x="1540" y="434"/>
                </a:lnTo>
                <a:lnTo>
                  <a:pt x="1540" y="436"/>
                </a:lnTo>
                <a:lnTo>
                  <a:pt x="1540" y="436"/>
                </a:lnTo>
                <a:lnTo>
                  <a:pt x="1542" y="438"/>
                </a:lnTo>
                <a:lnTo>
                  <a:pt x="1544" y="438"/>
                </a:lnTo>
                <a:lnTo>
                  <a:pt x="1544" y="438"/>
                </a:lnTo>
                <a:lnTo>
                  <a:pt x="1546" y="436"/>
                </a:lnTo>
                <a:lnTo>
                  <a:pt x="1546" y="434"/>
                </a:lnTo>
                <a:lnTo>
                  <a:pt x="1548" y="430"/>
                </a:lnTo>
                <a:lnTo>
                  <a:pt x="1548" y="426"/>
                </a:lnTo>
                <a:lnTo>
                  <a:pt x="1548" y="426"/>
                </a:lnTo>
                <a:close/>
                <a:moveTo>
                  <a:pt x="1862" y="432"/>
                </a:moveTo>
                <a:lnTo>
                  <a:pt x="1862" y="432"/>
                </a:lnTo>
                <a:lnTo>
                  <a:pt x="1868" y="436"/>
                </a:lnTo>
                <a:lnTo>
                  <a:pt x="1872" y="442"/>
                </a:lnTo>
                <a:lnTo>
                  <a:pt x="1872" y="442"/>
                </a:lnTo>
                <a:lnTo>
                  <a:pt x="1874" y="438"/>
                </a:lnTo>
                <a:lnTo>
                  <a:pt x="1876" y="438"/>
                </a:lnTo>
                <a:lnTo>
                  <a:pt x="1876" y="438"/>
                </a:lnTo>
                <a:lnTo>
                  <a:pt x="1876" y="430"/>
                </a:lnTo>
                <a:lnTo>
                  <a:pt x="1876" y="426"/>
                </a:lnTo>
                <a:lnTo>
                  <a:pt x="1876" y="426"/>
                </a:lnTo>
                <a:lnTo>
                  <a:pt x="1872" y="424"/>
                </a:lnTo>
                <a:lnTo>
                  <a:pt x="1868" y="426"/>
                </a:lnTo>
                <a:lnTo>
                  <a:pt x="1864" y="428"/>
                </a:lnTo>
                <a:lnTo>
                  <a:pt x="1862" y="432"/>
                </a:lnTo>
                <a:lnTo>
                  <a:pt x="1862" y="432"/>
                </a:lnTo>
                <a:close/>
                <a:moveTo>
                  <a:pt x="2832" y="440"/>
                </a:moveTo>
                <a:lnTo>
                  <a:pt x="2832" y="440"/>
                </a:lnTo>
                <a:lnTo>
                  <a:pt x="2838" y="442"/>
                </a:lnTo>
                <a:lnTo>
                  <a:pt x="2846" y="444"/>
                </a:lnTo>
                <a:lnTo>
                  <a:pt x="2846" y="444"/>
                </a:lnTo>
                <a:lnTo>
                  <a:pt x="2850" y="438"/>
                </a:lnTo>
                <a:lnTo>
                  <a:pt x="2850" y="434"/>
                </a:lnTo>
                <a:lnTo>
                  <a:pt x="2848" y="430"/>
                </a:lnTo>
                <a:lnTo>
                  <a:pt x="2846" y="426"/>
                </a:lnTo>
                <a:lnTo>
                  <a:pt x="2846" y="426"/>
                </a:lnTo>
                <a:lnTo>
                  <a:pt x="2838" y="426"/>
                </a:lnTo>
                <a:lnTo>
                  <a:pt x="2834" y="428"/>
                </a:lnTo>
                <a:lnTo>
                  <a:pt x="2832" y="434"/>
                </a:lnTo>
                <a:lnTo>
                  <a:pt x="2832" y="440"/>
                </a:lnTo>
                <a:lnTo>
                  <a:pt x="2832" y="440"/>
                </a:lnTo>
                <a:close/>
                <a:moveTo>
                  <a:pt x="3646" y="430"/>
                </a:moveTo>
                <a:lnTo>
                  <a:pt x="3646" y="430"/>
                </a:lnTo>
                <a:lnTo>
                  <a:pt x="3646" y="436"/>
                </a:lnTo>
                <a:lnTo>
                  <a:pt x="3646" y="444"/>
                </a:lnTo>
                <a:lnTo>
                  <a:pt x="3646" y="444"/>
                </a:lnTo>
                <a:lnTo>
                  <a:pt x="3652" y="446"/>
                </a:lnTo>
                <a:lnTo>
                  <a:pt x="3660" y="446"/>
                </a:lnTo>
                <a:lnTo>
                  <a:pt x="3660" y="446"/>
                </a:lnTo>
                <a:lnTo>
                  <a:pt x="3660" y="436"/>
                </a:lnTo>
                <a:lnTo>
                  <a:pt x="3658" y="426"/>
                </a:lnTo>
                <a:lnTo>
                  <a:pt x="3658" y="426"/>
                </a:lnTo>
                <a:lnTo>
                  <a:pt x="3656" y="428"/>
                </a:lnTo>
                <a:lnTo>
                  <a:pt x="3652" y="428"/>
                </a:lnTo>
                <a:lnTo>
                  <a:pt x="3646" y="430"/>
                </a:lnTo>
                <a:lnTo>
                  <a:pt x="3646" y="430"/>
                </a:lnTo>
                <a:close/>
                <a:moveTo>
                  <a:pt x="3162" y="430"/>
                </a:moveTo>
                <a:lnTo>
                  <a:pt x="3162" y="430"/>
                </a:lnTo>
                <a:lnTo>
                  <a:pt x="3164" y="434"/>
                </a:lnTo>
                <a:lnTo>
                  <a:pt x="3164" y="436"/>
                </a:lnTo>
                <a:lnTo>
                  <a:pt x="3162" y="442"/>
                </a:lnTo>
                <a:lnTo>
                  <a:pt x="3162" y="442"/>
                </a:lnTo>
                <a:lnTo>
                  <a:pt x="3168" y="440"/>
                </a:lnTo>
                <a:lnTo>
                  <a:pt x="3174" y="440"/>
                </a:lnTo>
                <a:lnTo>
                  <a:pt x="3174" y="440"/>
                </a:lnTo>
                <a:lnTo>
                  <a:pt x="3176" y="436"/>
                </a:lnTo>
                <a:lnTo>
                  <a:pt x="3174" y="430"/>
                </a:lnTo>
                <a:lnTo>
                  <a:pt x="3174" y="430"/>
                </a:lnTo>
                <a:lnTo>
                  <a:pt x="3172" y="428"/>
                </a:lnTo>
                <a:lnTo>
                  <a:pt x="3168" y="428"/>
                </a:lnTo>
                <a:lnTo>
                  <a:pt x="3162" y="430"/>
                </a:lnTo>
                <a:lnTo>
                  <a:pt x="3162" y="430"/>
                </a:lnTo>
                <a:close/>
                <a:moveTo>
                  <a:pt x="1686" y="436"/>
                </a:moveTo>
                <a:lnTo>
                  <a:pt x="1686" y="436"/>
                </a:lnTo>
                <a:lnTo>
                  <a:pt x="1680" y="436"/>
                </a:lnTo>
                <a:lnTo>
                  <a:pt x="1676" y="438"/>
                </a:lnTo>
                <a:lnTo>
                  <a:pt x="1674" y="440"/>
                </a:lnTo>
                <a:lnTo>
                  <a:pt x="1674" y="444"/>
                </a:lnTo>
                <a:lnTo>
                  <a:pt x="1676" y="448"/>
                </a:lnTo>
                <a:lnTo>
                  <a:pt x="1678" y="452"/>
                </a:lnTo>
                <a:lnTo>
                  <a:pt x="1682" y="454"/>
                </a:lnTo>
                <a:lnTo>
                  <a:pt x="1686" y="454"/>
                </a:lnTo>
                <a:lnTo>
                  <a:pt x="1686" y="454"/>
                </a:lnTo>
                <a:lnTo>
                  <a:pt x="1690" y="454"/>
                </a:lnTo>
                <a:lnTo>
                  <a:pt x="1694" y="452"/>
                </a:lnTo>
                <a:lnTo>
                  <a:pt x="1694" y="452"/>
                </a:lnTo>
                <a:lnTo>
                  <a:pt x="1694" y="448"/>
                </a:lnTo>
                <a:lnTo>
                  <a:pt x="1692" y="442"/>
                </a:lnTo>
                <a:lnTo>
                  <a:pt x="1688" y="438"/>
                </a:lnTo>
                <a:lnTo>
                  <a:pt x="1686" y="434"/>
                </a:lnTo>
                <a:lnTo>
                  <a:pt x="1686" y="434"/>
                </a:lnTo>
                <a:lnTo>
                  <a:pt x="1686" y="436"/>
                </a:lnTo>
                <a:lnTo>
                  <a:pt x="1686" y="436"/>
                </a:lnTo>
                <a:close/>
                <a:moveTo>
                  <a:pt x="1590" y="482"/>
                </a:moveTo>
                <a:lnTo>
                  <a:pt x="1590" y="482"/>
                </a:lnTo>
                <a:lnTo>
                  <a:pt x="1592" y="476"/>
                </a:lnTo>
                <a:lnTo>
                  <a:pt x="1594" y="472"/>
                </a:lnTo>
                <a:lnTo>
                  <a:pt x="1604" y="468"/>
                </a:lnTo>
                <a:lnTo>
                  <a:pt x="1604" y="468"/>
                </a:lnTo>
                <a:lnTo>
                  <a:pt x="1602" y="462"/>
                </a:lnTo>
                <a:lnTo>
                  <a:pt x="1602" y="460"/>
                </a:lnTo>
                <a:lnTo>
                  <a:pt x="1606" y="460"/>
                </a:lnTo>
                <a:lnTo>
                  <a:pt x="1606" y="460"/>
                </a:lnTo>
                <a:lnTo>
                  <a:pt x="1604" y="458"/>
                </a:lnTo>
                <a:lnTo>
                  <a:pt x="1604" y="456"/>
                </a:lnTo>
                <a:lnTo>
                  <a:pt x="1602" y="454"/>
                </a:lnTo>
                <a:lnTo>
                  <a:pt x="1600" y="450"/>
                </a:lnTo>
                <a:lnTo>
                  <a:pt x="1600" y="450"/>
                </a:lnTo>
                <a:lnTo>
                  <a:pt x="1602" y="450"/>
                </a:lnTo>
                <a:lnTo>
                  <a:pt x="1604" y="450"/>
                </a:lnTo>
                <a:lnTo>
                  <a:pt x="1602" y="448"/>
                </a:lnTo>
                <a:lnTo>
                  <a:pt x="1602" y="448"/>
                </a:lnTo>
                <a:lnTo>
                  <a:pt x="1602" y="448"/>
                </a:lnTo>
                <a:lnTo>
                  <a:pt x="1600" y="448"/>
                </a:lnTo>
                <a:lnTo>
                  <a:pt x="1598" y="444"/>
                </a:lnTo>
                <a:lnTo>
                  <a:pt x="1594" y="438"/>
                </a:lnTo>
                <a:lnTo>
                  <a:pt x="1594" y="438"/>
                </a:lnTo>
                <a:lnTo>
                  <a:pt x="1590" y="438"/>
                </a:lnTo>
                <a:lnTo>
                  <a:pt x="1588" y="438"/>
                </a:lnTo>
                <a:lnTo>
                  <a:pt x="1588" y="438"/>
                </a:lnTo>
                <a:lnTo>
                  <a:pt x="1588" y="438"/>
                </a:lnTo>
                <a:lnTo>
                  <a:pt x="1588" y="436"/>
                </a:lnTo>
                <a:lnTo>
                  <a:pt x="1584" y="434"/>
                </a:lnTo>
                <a:lnTo>
                  <a:pt x="1584" y="434"/>
                </a:lnTo>
                <a:lnTo>
                  <a:pt x="1582" y="436"/>
                </a:lnTo>
                <a:lnTo>
                  <a:pt x="1580" y="438"/>
                </a:lnTo>
                <a:lnTo>
                  <a:pt x="1572" y="436"/>
                </a:lnTo>
                <a:lnTo>
                  <a:pt x="1566" y="436"/>
                </a:lnTo>
                <a:lnTo>
                  <a:pt x="1562" y="436"/>
                </a:lnTo>
                <a:lnTo>
                  <a:pt x="1560" y="438"/>
                </a:lnTo>
                <a:lnTo>
                  <a:pt x="1560" y="438"/>
                </a:lnTo>
                <a:lnTo>
                  <a:pt x="1560" y="448"/>
                </a:lnTo>
                <a:lnTo>
                  <a:pt x="1560" y="454"/>
                </a:lnTo>
                <a:lnTo>
                  <a:pt x="1560" y="458"/>
                </a:lnTo>
                <a:lnTo>
                  <a:pt x="1560" y="458"/>
                </a:lnTo>
                <a:lnTo>
                  <a:pt x="1556" y="458"/>
                </a:lnTo>
                <a:lnTo>
                  <a:pt x="1556" y="458"/>
                </a:lnTo>
                <a:lnTo>
                  <a:pt x="1558" y="462"/>
                </a:lnTo>
                <a:lnTo>
                  <a:pt x="1560" y="462"/>
                </a:lnTo>
                <a:lnTo>
                  <a:pt x="1562" y="464"/>
                </a:lnTo>
                <a:lnTo>
                  <a:pt x="1560" y="466"/>
                </a:lnTo>
                <a:lnTo>
                  <a:pt x="1560" y="466"/>
                </a:lnTo>
                <a:lnTo>
                  <a:pt x="1562" y="466"/>
                </a:lnTo>
                <a:lnTo>
                  <a:pt x="1562" y="466"/>
                </a:lnTo>
                <a:lnTo>
                  <a:pt x="1564" y="464"/>
                </a:lnTo>
                <a:lnTo>
                  <a:pt x="1566" y="464"/>
                </a:lnTo>
                <a:lnTo>
                  <a:pt x="1566" y="464"/>
                </a:lnTo>
                <a:lnTo>
                  <a:pt x="1566" y="468"/>
                </a:lnTo>
                <a:lnTo>
                  <a:pt x="1568" y="468"/>
                </a:lnTo>
                <a:lnTo>
                  <a:pt x="1570" y="470"/>
                </a:lnTo>
                <a:lnTo>
                  <a:pt x="1570" y="470"/>
                </a:lnTo>
                <a:lnTo>
                  <a:pt x="1568" y="464"/>
                </a:lnTo>
                <a:lnTo>
                  <a:pt x="1570" y="460"/>
                </a:lnTo>
                <a:lnTo>
                  <a:pt x="1570" y="460"/>
                </a:lnTo>
                <a:lnTo>
                  <a:pt x="1568" y="460"/>
                </a:lnTo>
                <a:lnTo>
                  <a:pt x="1566" y="462"/>
                </a:lnTo>
                <a:lnTo>
                  <a:pt x="1566" y="462"/>
                </a:lnTo>
                <a:lnTo>
                  <a:pt x="1564" y="460"/>
                </a:lnTo>
                <a:lnTo>
                  <a:pt x="1564" y="460"/>
                </a:lnTo>
                <a:lnTo>
                  <a:pt x="1566" y="458"/>
                </a:lnTo>
                <a:lnTo>
                  <a:pt x="1566" y="458"/>
                </a:lnTo>
                <a:lnTo>
                  <a:pt x="1570" y="460"/>
                </a:lnTo>
                <a:lnTo>
                  <a:pt x="1572" y="460"/>
                </a:lnTo>
                <a:lnTo>
                  <a:pt x="1572" y="460"/>
                </a:lnTo>
                <a:lnTo>
                  <a:pt x="1572" y="456"/>
                </a:lnTo>
                <a:lnTo>
                  <a:pt x="1576" y="454"/>
                </a:lnTo>
                <a:lnTo>
                  <a:pt x="1576" y="454"/>
                </a:lnTo>
                <a:lnTo>
                  <a:pt x="1576" y="456"/>
                </a:lnTo>
                <a:lnTo>
                  <a:pt x="1578" y="458"/>
                </a:lnTo>
                <a:lnTo>
                  <a:pt x="1578" y="458"/>
                </a:lnTo>
                <a:lnTo>
                  <a:pt x="1576" y="458"/>
                </a:lnTo>
                <a:lnTo>
                  <a:pt x="1576" y="460"/>
                </a:lnTo>
                <a:lnTo>
                  <a:pt x="1576" y="460"/>
                </a:lnTo>
                <a:lnTo>
                  <a:pt x="1578" y="460"/>
                </a:lnTo>
                <a:lnTo>
                  <a:pt x="1578" y="460"/>
                </a:lnTo>
                <a:lnTo>
                  <a:pt x="1580" y="458"/>
                </a:lnTo>
                <a:lnTo>
                  <a:pt x="1580" y="458"/>
                </a:lnTo>
                <a:lnTo>
                  <a:pt x="1580" y="462"/>
                </a:lnTo>
                <a:lnTo>
                  <a:pt x="1582" y="464"/>
                </a:lnTo>
                <a:lnTo>
                  <a:pt x="1582" y="464"/>
                </a:lnTo>
                <a:lnTo>
                  <a:pt x="1578" y="466"/>
                </a:lnTo>
                <a:lnTo>
                  <a:pt x="1578" y="470"/>
                </a:lnTo>
                <a:lnTo>
                  <a:pt x="1580" y="474"/>
                </a:lnTo>
                <a:lnTo>
                  <a:pt x="1580" y="478"/>
                </a:lnTo>
                <a:lnTo>
                  <a:pt x="1580" y="478"/>
                </a:lnTo>
                <a:lnTo>
                  <a:pt x="1584" y="478"/>
                </a:lnTo>
                <a:lnTo>
                  <a:pt x="1590" y="478"/>
                </a:lnTo>
                <a:lnTo>
                  <a:pt x="1590" y="478"/>
                </a:lnTo>
                <a:lnTo>
                  <a:pt x="1588" y="478"/>
                </a:lnTo>
                <a:lnTo>
                  <a:pt x="1586" y="480"/>
                </a:lnTo>
                <a:lnTo>
                  <a:pt x="1588" y="482"/>
                </a:lnTo>
                <a:lnTo>
                  <a:pt x="1590" y="482"/>
                </a:lnTo>
                <a:lnTo>
                  <a:pt x="1590" y="482"/>
                </a:lnTo>
                <a:close/>
                <a:moveTo>
                  <a:pt x="4330" y="446"/>
                </a:moveTo>
                <a:lnTo>
                  <a:pt x="4330" y="446"/>
                </a:lnTo>
                <a:lnTo>
                  <a:pt x="4330" y="450"/>
                </a:lnTo>
                <a:lnTo>
                  <a:pt x="4332" y="452"/>
                </a:lnTo>
                <a:lnTo>
                  <a:pt x="4336" y="452"/>
                </a:lnTo>
                <a:lnTo>
                  <a:pt x="4336" y="452"/>
                </a:lnTo>
                <a:lnTo>
                  <a:pt x="4336" y="450"/>
                </a:lnTo>
                <a:lnTo>
                  <a:pt x="4336" y="448"/>
                </a:lnTo>
                <a:lnTo>
                  <a:pt x="4338" y="448"/>
                </a:lnTo>
                <a:lnTo>
                  <a:pt x="4338" y="446"/>
                </a:lnTo>
                <a:lnTo>
                  <a:pt x="4338" y="446"/>
                </a:lnTo>
                <a:lnTo>
                  <a:pt x="4334" y="444"/>
                </a:lnTo>
                <a:lnTo>
                  <a:pt x="4330" y="446"/>
                </a:lnTo>
                <a:lnTo>
                  <a:pt x="4330" y="446"/>
                </a:lnTo>
                <a:close/>
                <a:moveTo>
                  <a:pt x="1520" y="464"/>
                </a:moveTo>
                <a:lnTo>
                  <a:pt x="1520" y="464"/>
                </a:lnTo>
                <a:lnTo>
                  <a:pt x="1516" y="464"/>
                </a:lnTo>
                <a:lnTo>
                  <a:pt x="1514" y="464"/>
                </a:lnTo>
                <a:lnTo>
                  <a:pt x="1514" y="466"/>
                </a:lnTo>
                <a:lnTo>
                  <a:pt x="1514" y="466"/>
                </a:lnTo>
                <a:lnTo>
                  <a:pt x="1518" y="466"/>
                </a:lnTo>
                <a:lnTo>
                  <a:pt x="1520" y="466"/>
                </a:lnTo>
                <a:lnTo>
                  <a:pt x="1520" y="466"/>
                </a:lnTo>
                <a:lnTo>
                  <a:pt x="1524" y="474"/>
                </a:lnTo>
                <a:lnTo>
                  <a:pt x="1528" y="476"/>
                </a:lnTo>
                <a:lnTo>
                  <a:pt x="1534" y="478"/>
                </a:lnTo>
                <a:lnTo>
                  <a:pt x="1534" y="478"/>
                </a:lnTo>
                <a:lnTo>
                  <a:pt x="1538" y="474"/>
                </a:lnTo>
                <a:lnTo>
                  <a:pt x="1540" y="470"/>
                </a:lnTo>
                <a:lnTo>
                  <a:pt x="1540" y="464"/>
                </a:lnTo>
                <a:lnTo>
                  <a:pt x="1540" y="464"/>
                </a:lnTo>
                <a:lnTo>
                  <a:pt x="1534" y="464"/>
                </a:lnTo>
                <a:lnTo>
                  <a:pt x="1532" y="464"/>
                </a:lnTo>
                <a:lnTo>
                  <a:pt x="1530" y="464"/>
                </a:lnTo>
                <a:lnTo>
                  <a:pt x="1530" y="464"/>
                </a:lnTo>
                <a:lnTo>
                  <a:pt x="1532" y="462"/>
                </a:lnTo>
                <a:lnTo>
                  <a:pt x="1534" y="462"/>
                </a:lnTo>
                <a:lnTo>
                  <a:pt x="1540" y="462"/>
                </a:lnTo>
                <a:lnTo>
                  <a:pt x="1540" y="462"/>
                </a:lnTo>
                <a:lnTo>
                  <a:pt x="1540" y="452"/>
                </a:lnTo>
                <a:lnTo>
                  <a:pt x="1540" y="452"/>
                </a:lnTo>
                <a:lnTo>
                  <a:pt x="1532" y="452"/>
                </a:lnTo>
                <a:lnTo>
                  <a:pt x="1524" y="450"/>
                </a:lnTo>
                <a:lnTo>
                  <a:pt x="1524" y="450"/>
                </a:lnTo>
                <a:lnTo>
                  <a:pt x="1524" y="456"/>
                </a:lnTo>
                <a:lnTo>
                  <a:pt x="1522" y="458"/>
                </a:lnTo>
                <a:lnTo>
                  <a:pt x="1520" y="460"/>
                </a:lnTo>
                <a:lnTo>
                  <a:pt x="1520" y="464"/>
                </a:lnTo>
                <a:lnTo>
                  <a:pt x="1520" y="464"/>
                </a:lnTo>
                <a:close/>
                <a:moveTo>
                  <a:pt x="3362" y="460"/>
                </a:moveTo>
                <a:lnTo>
                  <a:pt x="3362" y="460"/>
                </a:lnTo>
                <a:lnTo>
                  <a:pt x="3364" y="468"/>
                </a:lnTo>
                <a:lnTo>
                  <a:pt x="3360" y="474"/>
                </a:lnTo>
                <a:lnTo>
                  <a:pt x="3360" y="474"/>
                </a:lnTo>
                <a:lnTo>
                  <a:pt x="3362" y="476"/>
                </a:lnTo>
                <a:lnTo>
                  <a:pt x="3366" y="476"/>
                </a:lnTo>
                <a:lnTo>
                  <a:pt x="3366" y="476"/>
                </a:lnTo>
                <a:lnTo>
                  <a:pt x="3370" y="474"/>
                </a:lnTo>
                <a:lnTo>
                  <a:pt x="3372" y="470"/>
                </a:lnTo>
                <a:lnTo>
                  <a:pt x="3374" y="462"/>
                </a:lnTo>
                <a:lnTo>
                  <a:pt x="3372" y="458"/>
                </a:lnTo>
                <a:lnTo>
                  <a:pt x="3370" y="456"/>
                </a:lnTo>
                <a:lnTo>
                  <a:pt x="3366" y="456"/>
                </a:lnTo>
                <a:lnTo>
                  <a:pt x="3362" y="460"/>
                </a:lnTo>
                <a:lnTo>
                  <a:pt x="3362" y="460"/>
                </a:lnTo>
                <a:close/>
                <a:moveTo>
                  <a:pt x="3580" y="464"/>
                </a:moveTo>
                <a:lnTo>
                  <a:pt x="3580" y="464"/>
                </a:lnTo>
                <a:lnTo>
                  <a:pt x="3580" y="466"/>
                </a:lnTo>
                <a:lnTo>
                  <a:pt x="3582" y="468"/>
                </a:lnTo>
                <a:lnTo>
                  <a:pt x="3582" y="470"/>
                </a:lnTo>
                <a:lnTo>
                  <a:pt x="3582" y="472"/>
                </a:lnTo>
                <a:lnTo>
                  <a:pt x="3582" y="472"/>
                </a:lnTo>
                <a:lnTo>
                  <a:pt x="3590" y="474"/>
                </a:lnTo>
                <a:lnTo>
                  <a:pt x="3592" y="474"/>
                </a:lnTo>
                <a:lnTo>
                  <a:pt x="3596" y="472"/>
                </a:lnTo>
                <a:lnTo>
                  <a:pt x="3596" y="472"/>
                </a:lnTo>
                <a:lnTo>
                  <a:pt x="3596" y="470"/>
                </a:lnTo>
                <a:lnTo>
                  <a:pt x="3594" y="468"/>
                </a:lnTo>
                <a:lnTo>
                  <a:pt x="3594" y="466"/>
                </a:lnTo>
                <a:lnTo>
                  <a:pt x="3594" y="466"/>
                </a:lnTo>
                <a:lnTo>
                  <a:pt x="3596" y="466"/>
                </a:lnTo>
                <a:lnTo>
                  <a:pt x="3598" y="466"/>
                </a:lnTo>
                <a:lnTo>
                  <a:pt x="3598" y="464"/>
                </a:lnTo>
                <a:lnTo>
                  <a:pt x="3598" y="464"/>
                </a:lnTo>
                <a:lnTo>
                  <a:pt x="3594" y="464"/>
                </a:lnTo>
                <a:lnTo>
                  <a:pt x="3592" y="462"/>
                </a:lnTo>
                <a:lnTo>
                  <a:pt x="3590" y="456"/>
                </a:lnTo>
                <a:lnTo>
                  <a:pt x="3590" y="456"/>
                </a:lnTo>
                <a:lnTo>
                  <a:pt x="3586" y="456"/>
                </a:lnTo>
                <a:lnTo>
                  <a:pt x="3586" y="456"/>
                </a:lnTo>
                <a:lnTo>
                  <a:pt x="3584" y="462"/>
                </a:lnTo>
                <a:lnTo>
                  <a:pt x="3582" y="464"/>
                </a:lnTo>
                <a:lnTo>
                  <a:pt x="3580" y="464"/>
                </a:lnTo>
                <a:lnTo>
                  <a:pt x="3580" y="464"/>
                </a:lnTo>
                <a:close/>
                <a:moveTo>
                  <a:pt x="2778" y="462"/>
                </a:moveTo>
                <a:lnTo>
                  <a:pt x="2778" y="462"/>
                </a:lnTo>
                <a:lnTo>
                  <a:pt x="2780" y="460"/>
                </a:lnTo>
                <a:lnTo>
                  <a:pt x="2782" y="460"/>
                </a:lnTo>
                <a:lnTo>
                  <a:pt x="2782" y="460"/>
                </a:lnTo>
                <a:lnTo>
                  <a:pt x="2780" y="458"/>
                </a:lnTo>
                <a:lnTo>
                  <a:pt x="2780" y="458"/>
                </a:lnTo>
                <a:lnTo>
                  <a:pt x="2780" y="458"/>
                </a:lnTo>
                <a:lnTo>
                  <a:pt x="2778" y="460"/>
                </a:lnTo>
                <a:lnTo>
                  <a:pt x="2778" y="462"/>
                </a:lnTo>
                <a:lnTo>
                  <a:pt x="2778" y="462"/>
                </a:lnTo>
                <a:close/>
                <a:moveTo>
                  <a:pt x="2760" y="478"/>
                </a:moveTo>
                <a:lnTo>
                  <a:pt x="2760" y="478"/>
                </a:lnTo>
                <a:lnTo>
                  <a:pt x="2764" y="476"/>
                </a:lnTo>
                <a:lnTo>
                  <a:pt x="2768" y="476"/>
                </a:lnTo>
                <a:lnTo>
                  <a:pt x="2768" y="476"/>
                </a:lnTo>
                <a:lnTo>
                  <a:pt x="2768" y="472"/>
                </a:lnTo>
                <a:lnTo>
                  <a:pt x="2766" y="468"/>
                </a:lnTo>
                <a:lnTo>
                  <a:pt x="2764" y="466"/>
                </a:lnTo>
                <a:lnTo>
                  <a:pt x="2762" y="466"/>
                </a:lnTo>
                <a:lnTo>
                  <a:pt x="2760" y="466"/>
                </a:lnTo>
                <a:lnTo>
                  <a:pt x="2758" y="468"/>
                </a:lnTo>
                <a:lnTo>
                  <a:pt x="2758" y="472"/>
                </a:lnTo>
                <a:lnTo>
                  <a:pt x="2760" y="478"/>
                </a:lnTo>
                <a:lnTo>
                  <a:pt x="2760" y="478"/>
                </a:lnTo>
                <a:close/>
                <a:moveTo>
                  <a:pt x="2740" y="476"/>
                </a:moveTo>
                <a:lnTo>
                  <a:pt x="2740" y="476"/>
                </a:lnTo>
                <a:lnTo>
                  <a:pt x="2742" y="474"/>
                </a:lnTo>
                <a:lnTo>
                  <a:pt x="2742" y="474"/>
                </a:lnTo>
                <a:lnTo>
                  <a:pt x="2742" y="474"/>
                </a:lnTo>
                <a:lnTo>
                  <a:pt x="2740" y="472"/>
                </a:lnTo>
                <a:lnTo>
                  <a:pt x="2738" y="470"/>
                </a:lnTo>
                <a:lnTo>
                  <a:pt x="2738" y="464"/>
                </a:lnTo>
                <a:lnTo>
                  <a:pt x="2738" y="464"/>
                </a:lnTo>
                <a:lnTo>
                  <a:pt x="2734" y="466"/>
                </a:lnTo>
                <a:lnTo>
                  <a:pt x="2732" y="466"/>
                </a:lnTo>
                <a:lnTo>
                  <a:pt x="2734" y="470"/>
                </a:lnTo>
                <a:lnTo>
                  <a:pt x="2736" y="474"/>
                </a:lnTo>
                <a:lnTo>
                  <a:pt x="2740" y="476"/>
                </a:lnTo>
                <a:lnTo>
                  <a:pt x="2740" y="476"/>
                </a:lnTo>
                <a:close/>
                <a:moveTo>
                  <a:pt x="982" y="476"/>
                </a:moveTo>
                <a:lnTo>
                  <a:pt x="982" y="476"/>
                </a:lnTo>
                <a:lnTo>
                  <a:pt x="984" y="476"/>
                </a:lnTo>
                <a:lnTo>
                  <a:pt x="986" y="472"/>
                </a:lnTo>
                <a:lnTo>
                  <a:pt x="986" y="472"/>
                </a:lnTo>
                <a:lnTo>
                  <a:pt x="984" y="472"/>
                </a:lnTo>
                <a:lnTo>
                  <a:pt x="980" y="470"/>
                </a:lnTo>
                <a:lnTo>
                  <a:pt x="980" y="470"/>
                </a:lnTo>
                <a:lnTo>
                  <a:pt x="980" y="472"/>
                </a:lnTo>
                <a:lnTo>
                  <a:pt x="980" y="472"/>
                </a:lnTo>
                <a:lnTo>
                  <a:pt x="982" y="474"/>
                </a:lnTo>
                <a:lnTo>
                  <a:pt x="982" y="476"/>
                </a:lnTo>
                <a:lnTo>
                  <a:pt x="982" y="476"/>
                </a:lnTo>
                <a:close/>
                <a:moveTo>
                  <a:pt x="3282" y="484"/>
                </a:moveTo>
                <a:lnTo>
                  <a:pt x="3282" y="484"/>
                </a:lnTo>
                <a:lnTo>
                  <a:pt x="3284" y="482"/>
                </a:lnTo>
                <a:lnTo>
                  <a:pt x="3284" y="480"/>
                </a:lnTo>
                <a:lnTo>
                  <a:pt x="3282" y="480"/>
                </a:lnTo>
                <a:lnTo>
                  <a:pt x="3282" y="482"/>
                </a:lnTo>
                <a:lnTo>
                  <a:pt x="3282" y="482"/>
                </a:lnTo>
                <a:lnTo>
                  <a:pt x="3278" y="484"/>
                </a:lnTo>
                <a:lnTo>
                  <a:pt x="3274" y="482"/>
                </a:lnTo>
                <a:lnTo>
                  <a:pt x="3268" y="478"/>
                </a:lnTo>
                <a:lnTo>
                  <a:pt x="3260" y="474"/>
                </a:lnTo>
                <a:lnTo>
                  <a:pt x="3256" y="474"/>
                </a:lnTo>
                <a:lnTo>
                  <a:pt x="3252" y="476"/>
                </a:lnTo>
                <a:lnTo>
                  <a:pt x="3252" y="476"/>
                </a:lnTo>
                <a:lnTo>
                  <a:pt x="3252" y="482"/>
                </a:lnTo>
                <a:lnTo>
                  <a:pt x="3254" y="486"/>
                </a:lnTo>
                <a:lnTo>
                  <a:pt x="3256" y="490"/>
                </a:lnTo>
                <a:lnTo>
                  <a:pt x="3256" y="490"/>
                </a:lnTo>
                <a:lnTo>
                  <a:pt x="3254" y="494"/>
                </a:lnTo>
                <a:lnTo>
                  <a:pt x="3254" y="498"/>
                </a:lnTo>
                <a:lnTo>
                  <a:pt x="3256" y="502"/>
                </a:lnTo>
                <a:lnTo>
                  <a:pt x="3260" y="506"/>
                </a:lnTo>
                <a:lnTo>
                  <a:pt x="3260" y="506"/>
                </a:lnTo>
                <a:lnTo>
                  <a:pt x="3258" y="510"/>
                </a:lnTo>
                <a:lnTo>
                  <a:pt x="3258" y="516"/>
                </a:lnTo>
                <a:lnTo>
                  <a:pt x="3258" y="516"/>
                </a:lnTo>
                <a:lnTo>
                  <a:pt x="3274" y="518"/>
                </a:lnTo>
                <a:lnTo>
                  <a:pt x="3274" y="518"/>
                </a:lnTo>
                <a:lnTo>
                  <a:pt x="3274" y="522"/>
                </a:lnTo>
                <a:lnTo>
                  <a:pt x="3276" y="522"/>
                </a:lnTo>
                <a:lnTo>
                  <a:pt x="3276" y="522"/>
                </a:lnTo>
                <a:lnTo>
                  <a:pt x="3276" y="520"/>
                </a:lnTo>
                <a:lnTo>
                  <a:pt x="3278" y="522"/>
                </a:lnTo>
                <a:lnTo>
                  <a:pt x="3284" y="522"/>
                </a:lnTo>
                <a:lnTo>
                  <a:pt x="3284" y="522"/>
                </a:lnTo>
                <a:lnTo>
                  <a:pt x="3282" y="520"/>
                </a:lnTo>
                <a:lnTo>
                  <a:pt x="3280" y="520"/>
                </a:lnTo>
                <a:lnTo>
                  <a:pt x="3280" y="520"/>
                </a:lnTo>
                <a:lnTo>
                  <a:pt x="3278" y="518"/>
                </a:lnTo>
                <a:lnTo>
                  <a:pt x="3278" y="518"/>
                </a:lnTo>
                <a:lnTo>
                  <a:pt x="3282" y="516"/>
                </a:lnTo>
                <a:lnTo>
                  <a:pt x="3284" y="514"/>
                </a:lnTo>
                <a:lnTo>
                  <a:pt x="3284" y="508"/>
                </a:lnTo>
                <a:lnTo>
                  <a:pt x="3284" y="500"/>
                </a:lnTo>
                <a:lnTo>
                  <a:pt x="3286" y="492"/>
                </a:lnTo>
                <a:lnTo>
                  <a:pt x="3286" y="492"/>
                </a:lnTo>
                <a:lnTo>
                  <a:pt x="3282" y="490"/>
                </a:lnTo>
                <a:lnTo>
                  <a:pt x="3282" y="488"/>
                </a:lnTo>
                <a:lnTo>
                  <a:pt x="3282" y="488"/>
                </a:lnTo>
                <a:lnTo>
                  <a:pt x="3282" y="488"/>
                </a:lnTo>
                <a:lnTo>
                  <a:pt x="3284" y="488"/>
                </a:lnTo>
                <a:lnTo>
                  <a:pt x="3284" y="486"/>
                </a:lnTo>
                <a:lnTo>
                  <a:pt x="3286" y="486"/>
                </a:lnTo>
                <a:lnTo>
                  <a:pt x="3286" y="486"/>
                </a:lnTo>
                <a:lnTo>
                  <a:pt x="3284" y="484"/>
                </a:lnTo>
                <a:lnTo>
                  <a:pt x="3284" y="486"/>
                </a:lnTo>
                <a:lnTo>
                  <a:pt x="3282" y="486"/>
                </a:lnTo>
                <a:lnTo>
                  <a:pt x="3282" y="484"/>
                </a:lnTo>
                <a:lnTo>
                  <a:pt x="3282" y="484"/>
                </a:lnTo>
                <a:close/>
                <a:moveTo>
                  <a:pt x="3122" y="478"/>
                </a:moveTo>
                <a:lnTo>
                  <a:pt x="3122" y="478"/>
                </a:lnTo>
                <a:lnTo>
                  <a:pt x="3122" y="476"/>
                </a:lnTo>
                <a:lnTo>
                  <a:pt x="3122" y="476"/>
                </a:lnTo>
                <a:lnTo>
                  <a:pt x="3118" y="476"/>
                </a:lnTo>
                <a:lnTo>
                  <a:pt x="3118" y="476"/>
                </a:lnTo>
                <a:lnTo>
                  <a:pt x="3118" y="478"/>
                </a:lnTo>
                <a:lnTo>
                  <a:pt x="3122" y="478"/>
                </a:lnTo>
                <a:lnTo>
                  <a:pt x="3122" y="478"/>
                </a:lnTo>
                <a:close/>
                <a:moveTo>
                  <a:pt x="3488" y="476"/>
                </a:moveTo>
                <a:lnTo>
                  <a:pt x="3488" y="476"/>
                </a:lnTo>
                <a:lnTo>
                  <a:pt x="3486" y="480"/>
                </a:lnTo>
                <a:lnTo>
                  <a:pt x="3486" y="482"/>
                </a:lnTo>
                <a:lnTo>
                  <a:pt x="3486" y="482"/>
                </a:lnTo>
                <a:lnTo>
                  <a:pt x="3490" y="484"/>
                </a:lnTo>
                <a:lnTo>
                  <a:pt x="3492" y="484"/>
                </a:lnTo>
                <a:lnTo>
                  <a:pt x="3494" y="486"/>
                </a:lnTo>
                <a:lnTo>
                  <a:pt x="3496" y="488"/>
                </a:lnTo>
                <a:lnTo>
                  <a:pt x="3496" y="488"/>
                </a:lnTo>
                <a:lnTo>
                  <a:pt x="3498" y="486"/>
                </a:lnTo>
                <a:lnTo>
                  <a:pt x="3500" y="486"/>
                </a:lnTo>
                <a:lnTo>
                  <a:pt x="3502" y="484"/>
                </a:lnTo>
                <a:lnTo>
                  <a:pt x="3504" y="482"/>
                </a:lnTo>
                <a:lnTo>
                  <a:pt x="3504" y="482"/>
                </a:lnTo>
                <a:lnTo>
                  <a:pt x="3500" y="478"/>
                </a:lnTo>
                <a:lnTo>
                  <a:pt x="3496" y="478"/>
                </a:lnTo>
                <a:lnTo>
                  <a:pt x="3492" y="478"/>
                </a:lnTo>
                <a:lnTo>
                  <a:pt x="3488" y="476"/>
                </a:lnTo>
                <a:lnTo>
                  <a:pt x="3488" y="476"/>
                </a:lnTo>
                <a:close/>
                <a:moveTo>
                  <a:pt x="2778" y="490"/>
                </a:moveTo>
                <a:lnTo>
                  <a:pt x="2778" y="490"/>
                </a:lnTo>
                <a:lnTo>
                  <a:pt x="2778" y="492"/>
                </a:lnTo>
                <a:lnTo>
                  <a:pt x="2780" y="494"/>
                </a:lnTo>
                <a:lnTo>
                  <a:pt x="2788" y="496"/>
                </a:lnTo>
                <a:lnTo>
                  <a:pt x="2788" y="496"/>
                </a:lnTo>
                <a:lnTo>
                  <a:pt x="2792" y="486"/>
                </a:lnTo>
                <a:lnTo>
                  <a:pt x="2792" y="486"/>
                </a:lnTo>
                <a:lnTo>
                  <a:pt x="2788" y="484"/>
                </a:lnTo>
                <a:lnTo>
                  <a:pt x="2784" y="484"/>
                </a:lnTo>
                <a:lnTo>
                  <a:pt x="2784" y="484"/>
                </a:lnTo>
                <a:lnTo>
                  <a:pt x="2784" y="486"/>
                </a:lnTo>
                <a:lnTo>
                  <a:pt x="2782" y="488"/>
                </a:lnTo>
                <a:lnTo>
                  <a:pt x="2778" y="488"/>
                </a:lnTo>
                <a:lnTo>
                  <a:pt x="2778" y="490"/>
                </a:lnTo>
                <a:lnTo>
                  <a:pt x="2778" y="490"/>
                </a:lnTo>
                <a:close/>
                <a:moveTo>
                  <a:pt x="1512" y="492"/>
                </a:moveTo>
                <a:lnTo>
                  <a:pt x="1512" y="492"/>
                </a:lnTo>
                <a:lnTo>
                  <a:pt x="1512" y="496"/>
                </a:lnTo>
                <a:lnTo>
                  <a:pt x="1512" y="496"/>
                </a:lnTo>
                <a:lnTo>
                  <a:pt x="1516" y="496"/>
                </a:lnTo>
                <a:lnTo>
                  <a:pt x="1516" y="496"/>
                </a:lnTo>
                <a:lnTo>
                  <a:pt x="1516" y="492"/>
                </a:lnTo>
                <a:lnTo>
                  <a:pt x="1516" y="492"/>
                </a:lnTo>
                <a:lnTo>
                  <a:pt x="1512" y="492"/>
                </a:lnTo>
                <a:lnTo>
                  <a:pt x="1512" y="492"/>
                </a:lnTo>
                <a:close/>
                <a:moveTo>
                  <a:pt x="2704" y="502"/>
                </a:moveTo>
                <a:lnTo>
                  <a:pt x="2704" y="502"/>
                </a:lnTo>
                <a:lnTo>
                  <a:pt x="2706" y="502"/>
                </a:lnTo>
                <a:lnTo>
                  <a:pt x="2706" y="502"/>
                </a:lnTo>
                <a:lnTo>
                  <a:pt x="2706" y="500"/>
                </a:lnTo>
                <a:lnTo>
                  <a:pt x="2708" y="498"/>
                </a:lnTo>
                <a:lnTo>
                  <a:pt x="2708" y="498"/>
                </a:lnTo>
                <a:lnTo>
                  <a:pt x="2706" y="502"/>
                </a:lnTo>
                <a:lnTo>
                  <a:pt x="2708" y="504"/>
                </a:lnTo>
                <a:lnTo>
                  <a:pt x="2708" y="504"/>
                </a:lnTo>
                <a:lnTo>
                  <a:pt x="2712" y="502"/>
                </a:lnTo>
                <a:lnTo>
                  <a:pt x="2714" y="500"/>
                </a:lnTo>
                <a:lnTo>
                  <a:pt x="2716" y="496"/>
                </a:lnTo>
                <a:lnTo>
                  <a:pt x="2716" y="492"/>
                </a:lnTo>
                <a:lnTo>
                  <a:pt x="2716" y="492"/>
                </a:lnTo>
                <a:lnTo>
                  <a:pt x="2708" y="492"/>
                </a:lnTo>
                <a:lnTo>
                  <a:pt x="2704" y="494"/>
                </a:lnTo>
                <a:lnTo>
                  <a:pt x="2700" y="498"/>
                </a:lnTo>
                <a:lnTo>
                  <a:pt x="2702" y="500"/>
                </a:lnTo>
                <a:lnTo>
                  <a:pt x="2704" y="502"/>
                </a:lnTo>
                <a:lnTo>
                  <a:pt x="2704" y="502"/>
                </a:lnTo>
                <a:close/>
                <a:moveTo>
                  <a:pt x="3544" y="498"/>
                </a:moveTo>
                <a:lnTo>
                  <a:pt x="3544" y="498"/>
                </a:lnTo>
                <a:lnTo>
                  <a:pt x="3546" y="502"/>
                </a:lnTo>
                <a:lnTo>
                  <a:pt x="3546" y="506"/>
                </a:lnTo>
                <a:lnTo>
                  <a:pt x="3548" y="510"/>
                </a:lnTo>
                <a:lnTo>
                  <a:pt x="3550" y="512"/>
                </a:lnTo>
                <a:lnTo>
                  <a:pt x="3550" y="512"/>
                </a:lnTo>
                <a:lnTo>
                  <a:pt x="3554" y="510"/>
                </a:lnTo>
                <a:lnTo>
                  <a:pt x="3556" y="506"/>
                </a:lnTo>
                <a:lnTo>
                  <a:pt x="3558" y="504"/>
                </a:lnTo>
                <a:lnTo>
                  <a:pt x="3562" y="502"/>
                </a:lnTo>
                <a:lnTo>
                  <a:pt x="3562" y="502"/>
                </a:lnTo>
                <a:lnTo>
                  <a:pt x="3556" y="500"/>
                </a:lnTo>
                <a:lnTo>
                  <a:pt x="3552" y="496"/>
                </a:lnTo>
                <a:lnTo>
                  <a:pt x="3548" y="494"/>
                </a:lnTo>
                <a:lnTo>
                  <a:pt x="3546" y="496"/>
                </a:lnTo>
                <a:lnTo>
                  <a:pt x="3544" y="498"/>
                </a:lnTo>
                <a:lnTo>
                  <a:pt x="3544" y="498"/>
                </a:lnTo>
                <a:close/>
                <a:moveTo>
                  <a:pt x="1556" y="506"/>
                </a:moveTo>
                <a:lnTo>
                  <a:pt x="1556" y="506"/>
                </a:lnTo>
                <a:lnTo>
                  <a:pt x="1560" y="506"/>
                </a:lnTo>
                <a:lnTo>
                  <a:pt x="1566" y="504"/>
                </a:lnTo>
                <a:lnTo>
                  <a:pt x="1566" y="504"/>
                </a:lnTo>
                <a:lnTo>
                  <a:pt x="1566" y="500"/>
                </a:lnTo>
                <a:lnTo>
                  <a:pt x="1566" y="498"/>
                </a:lnTo>
                <a:lnTo>
                  <a:pt x="1564" y="496"/>
                </a:lnTo>
                <a:lnTo>
                  <a:pt x="1564" y="496"/>
                </a:lnTo>
                <a:lnTo>
                  <a:pt x="1560" y="496"/>
                </a:lnTo>
                <a:lnTo>
                  <a:pt x="1558" y="498"/>
                </a:lnTo>
                <a:lnTo>
                  <a:pt x="1554" y="502"/>
                </a:lnTo>
                <a:lnTo>
                  <a:pt x="1556" y="506"/>
                </a:lnTo>
                <a:lnTo>
                  <a:pt x="1556" y="506"/>
                </a:lnTo>
                <a:close/>
                <a:moveTo>
                  <a:pt x="3176" y="512"/>
                </a:moveTo>
                <a:lnTo>
                  <a:pt x="3176" y="512"/>
                </a:lnTo>
                <a:lnTo>
                  <a:pt x="3176" y="510"/>
                </a:lnTo>
                <a:lnTo>
                  <a:pt x="3178" y="510"/>
                </a:lnTo>
                <a:lnTo>
                  <a:pt x="3178" y="510"/>
                </a:lnTo>
                <a:lnTo>
                  <a:pt x="3178" y="506"/>
                </a:lnTo>
                <a:lnTo>
                  <a:pt x="3178" y="502"/>
                </a:lnTo>
                <a:lnTo>
                  <a:pt x="3178" y="502"/>
                </a:lnTo>
                <a:lnTo>
                  <a:pt x="3172" y="502"/>
                </a:lnTo>
                <a:lnTo>
                  <a:pt x="3172" y="502"/>
                </a:lnTo>
                <a:lnTo>
                  <a:pt x="3172" y="508"/>
                </a:lnTo>
                <a:lnTo>
                  <a:pt x="3174" y="510"/>
                </a:lnTo>
                <a:lnTo>
                  <a:pt x="3176" y="512"/>
                </a:lnTo>
                <a:lnTo>
                  <a:pt x="3176" y="512"/>
                </a:lnTo>
                <a:close/>
                <a:moveTo>
                  <a:pt x="1874" y="510"/>
                </a:moveTo>
                <a:lnTo>
                  <a:pt x="1874" y="510"/>
                </a:lnTo>
                <a:lnTo>
                  <a:pt x="1876" y="518"/>
                </a:lnTo>
                <a:lnTo>
                  <a:pt x="1880" y="522"/>
                </a:lnTo>
                <a:lnTo>
                  <a:pt x="1884" y="526"/>
                </a:lnTo>
                <a:lnTo>
                  <a:pt x="1892" y="526"/>
                </a:lnTo>
                <a:lnTo>
                  <a:pt x="1892" y="526"/>
                </a:lnTo>
                <a:lnTo>
                  <a:pt x="1894" y="522"/>
                </a:lnTo>
                <a:lnTo>
                  <a:pt x="1896" y="518"/>
                </a:lnTo>
                <a:lnTo>
                  <a:pt x="1894" y="514"/>
                </a:lnTo>
                <a:lnTo>
                  <a:pt x="1892" y="512"/>
                </a:lnTo>
                <a:lnTo>
                  <a:pt x="1888" y="508"/>
                </a:lnTo>
                <a:lnTo>
                  <a:pt x="1884" y="508"/>
                </a:lnTo>
                <a:lnTo>
                  <a:pt x="1880" y="508"/>
                </a:lnTo>
                <a:lnTo>
                  <a:pt x="1874" y="510"/>
                </a:lnTo>
                <a:lnTo>
                  <a:pt x="1874" y="510"/>
                </a:lnTo>
                <a:close/>
                <a:moveTo>
                  <a:pt x="1716" y="530"/>
                </a:moveTo>
                <a:lnTo>
                  <a:pt x="1716" y="530"/>
                </a:lnTo>
                <a:lnTo>
                  <a:pt x="1718" y="528"/>
                </a:lnTo>
                <a:lnTo>
                  <a:pt x="1720" y="528"/>
                </a:lnTo>
                <a:lnTo>
                  <a:pt x="1720" y="528"/>
                </a:lnTo>
                <a:lnTo>
                  <a:pt x="1718" y="524"/>
                </a:lnTo>
                <a:lnTo>
                  <a:pt x="1714" y="522"/>
                </a:lnTo>
                <a:lnTo>
                  <a:pt x="1714" y="522"/>
                </a:lnTo>
                <a:lnTo>
                  <a:pt x="1714" y="526"/>
                </a:lnTo>
                <a:lnTo>
                  <a:pt x="1714" y="528"/>
                </a:lnTo>
                <a:lnTo>
                  <a:pt x="1716" y="530"/>
                </a:lnTo>
                <a:lnTo>
                  <a:pt x="1716" y="530"/>
                </a:lnTo>
                <a:close/>
                <a:moveTo>
                  <a:pt x="1264" y="536"/>
                </a:moveTo>
                <a:lnTo>
                  <a:pt x="1264" y="536"/>
                </a:lnTo>
                <a:lnTo>
                  <a:pt x="1266" y="536"/>
                </a:lnTo>
                <a:lnTo>
                  <a:pt x="1266" y="532"/>
                </a:lnTo>
                <a:lnTo>
                  <a:pt x="1266" y="530"/>
                </a:lnTo>
                <a:lnTo>
                  <a:pt x="1264" y="528"/>
                </a:lnTo>
                <a:lnTo>
                  <a:pt x="1264" y="528"/>
                </a:lnTo>
                <a:lnTo>
                  <a:pt x="1264" y="536"/>
                </a:lnTo>
                <a:lnTo>
                  <a:pt x="1264" y="536"/>
                </a:lnTo>
                <a:close/>
                <a:moveTo>
                  <a:pt x="2760" y="542"/>
                </a:moveTo>
                <a:lnTo>
                  <a:pt x="2760" y="542"/>
                </a:lnTo>
                <a:lnTo>
                  <a:pt x="2762" y="540"/>
                </a:lnTo>
                <a:lnTo>
                  <a:pt x="2764" y="538"/>
                </a:lnTo>
                <a:lnTo>
                  <a:pt x="2764" y="538"/>
                </a:lnTo>
                <a:lnTo>
                  <a:pt x="2762" y="536"/>
                </a:lnTo>
                <a:lnTo>
                  <a:pt x="2760" y="536"/>
                </a:lnTo>
                <a:lnTo>
                  <a:pt x="2760" y="536"/>
                </a:lnTo>
                <a:lnTo>
                  <a:pt x="2760" y="538"/>
                </a:lnTo>
                <a:lnTo>
                  <a:pt x="2760" y="542"/>
                </a:lnTo>
                <a:lnTo>
                  <a:pt x="2760" y="542"/>
                </a:lnTo>
                <a:close/>
                <a:moveTo>
                  <a:pt x="3728" y="540"/>
                </a:moveTo>
                <a:lnTo>
                  <a:pt x="3728" y="540"/>
                </a:lnTo>
                <a:lnTo>
                  <a:pt x="3728" y="544"/>
                </a:lnTo>
                <a:lnTo>
                  <a:pt x="3728" y="544"/>
                </a:lnTo>
                <a:lnTo>
                  <a:pt x="3732" y="542"/>
                </a:lnTo>
                <a:lnTo>
                  <a:pt x="3734" y="540"/>
                </a:lnTo>
                <a:lnTo>
                  <a:pt x="3734" y="540"/>
                </a:lnTo>
                <a:lnTo>
                  <a:pt x="3732" y="540"/>
                </a:lnTo>
                <a:lnTo>
                  <a:pt x="3728" y="540"/>
                </a:lnTo>
                <a:lnTo>
                  <a:pt x="3728" y="540"/>
                </a:lnTo>
                <a:close/>
                <a:moveTo>
                  <a:pt x="3492" y="552"/>
                </a:moveTo>
                <a:lnTo>
                  <a:pt x="3492" y="552"/>
                </a:lnTo>
                <a:lnTo>
                  <a:pt x="3494" y="550"/>
                </a:lnTo>
                <a:lnTo>
                  <a:pt x="3492" y="546"/>
                </a:lnTo>
                <a:lnTo>
                  <a:pt x="3492" y="546"/>
                </a:lnTo>
                <a:lnTo>
                  <a:pt x="3488" y="546"/>
                </a:lnTo>
                <a:lnTo>
                  <a:pt x="3488" y="546"/>
                </a:lnTo>
                <a:lnTo>
                  <a:pt x="3488" y="548"/>
                </a:lnTo>
                <a:lnTo>
                  <a:pt x="3488" y="550"/>
                </a:lnTo>
                <a:lnTo>
                  <a:pt x="3492" y="552"/>
                </a:lnTo>
                <a:lnTo>
                  <a:pt x="3492" y="552"/>
                </a:lnTo>
                <a:close/>
                <a:moveTo>
                  <a:pt x="770" y="566"/>
                </a:moveTo>
                <a:lnTo>
                  <a:pt x="770" y="566"/>
                </a:lnTo>
                <a:lnTo>
                  <a:pt x="774" y="562"/>
                </a:lnTo>
                <a:lnTo>
                  <a:pt x="776" y="560"/>
                </a:lnTo>
                <a:lnTo>
                  <a:pt x="776" y="560"/>
                </a:lnTo>
                <a:lnTo>
                  <a:pt x="770" y="554"/>
                </a:lnTo>
                <a:lnTo>
                  <a:pt x="766" y="552"/>
                </a:lnTo>
                <a:lnTo>
                  <a:pt x="758" y="552"/>
                </a:lnTo>
                <a:lnTo>
                  <a:pt x="758" y="552"/>
                </a:lnTo>
                <a:lnTo>
                  <a:pt x="758" y="558"/>
                </a:lnTo>
                <a:lnTo>
                  <a:pt x="760" y="562"/>
                </a:lnTo>
                <a:lnTo>
                  <a:pt x="766" y="564"/>
                </a:lnTo>
                <a:lnTo>
                  <a:pt x="770" y="566"/>
                </a:lnTo>
                <a:lnTo>
                  <a:pt x="770" y="566"/>
                </a:lnTo>
                <a:close/>
                <a:moveTo>
                  <a:pt x="3068" y="564"/>
                </a:moveTo>
                <a:lnTo>
                  <a:pt x="3068" y="564"/>
                </a:lnTo>
                <a:lnTo>
                  <a:pt x="3068" y="568"/>
                </a:lnTo>
                <a:lnTo>
                  <a:pt x="3070" y="570"/>
                </a:lnTo>
                <a:lnTo>
                  <a:pt x="3072" y="574"/>
                </a:lnTo>
                <a:lnTo>
                  <a:pt x="3070" y="576"/>
                </a:lnTo>
                <a:lnTo>
                  <a:pt x="3070" y="576"/>
                </a:lnTo>
                <a:lnTo>
                  <a:pt x="3072" y="578"/>
                </a:lnTo>
                <a:lnTo>
                  <a:pt x="3074" y="580"/>
                </a:lnTo>
                <a:lnTo>
                  <a:pt x="3072" y="584"/>
                </a:lnTo>
                <a:lnTo>
                  <a:pt x="3070" y="584"/>
                </a:lnTo>
                <a:lnTo>
                  <a:pt x="3070" y="584"/>
                </a:lnTo>
                <a:lnTo>
                  <a:pt x="3070" y="586"/>
                </a:lnTo>
                <a:lnTo>
                  <a:pt x="3072" y="588"/>
                </a:lnTo>
                <a:lnTo>
                  <a:pt x="3072" y="588"/>
                </a:lnTo>
                <a:lnTo>
                  <a:pt x="3074" y="588"/>
                </a:lnTo>
                <a:lnTo>
                  <a:pt x="3076" y="588"/>
                </a:lnTo>
                <a:lnTo>
                  <a:pt x="3078" y="590"/>
                </a:lnTo>
                <a:lnTo>
                  <a:pt x="3080" y="592"/>
                </a:lnTo>
                <a:lnTo>
                  <a:pt x="3080" y="592"/>
                </a:lnTo>
                <a:lnTo>
                  <a:pt x="3082" y="584"/>
                </a:lnTo>
                <a:lnTo>
                  <a:pt x="3082" y="584"/>
                </a:lnTo>
                <a:lnTo>
                  <a:pt x="3080" y="582"/>
                </a:lnTo>
                <a:lnTo>
                  <a:pt x="3078" y="580"/>
                </a:lnTo>
                <a:lnTo>
                  <a:pt x="3074" y="576"/>
                </a:lnTo>
                <a:lnTo>
                  <a:pt x="3074" y="576"/>
                </a:lnTo>
                <a:lnTo>
                  <a:pt x="3076" y="572"/>
                </a:lnTo>
                <a:lnTo>
                  <a:pt x="3074" y="568"/>
                </a:lnTo>
                <a:lnTo>
                  <a:pt x="3072" y="566"/>
                </a:lnTo>
                <a:lnTo>
                  <a:pt x="3072" y="562"/>
                </a:lnTo>
                <a:lnTo>
                  <a:pt x="3072" y="562"/>
                </a:lnTo>
                <a:lnTo>
                  <a:pt x="3070" y="562"/>
                </a:lnTo>
                <a:lnTo>
                  <a:pt x="3068" y="564"/>
                </a:lnTo>
                <a:lnTo>
                  <a:pt x="3068" y="564"/>
                </a:lnTo>
                <a:close/>
                <a:moveTo>
                  <a:pt x="4364" y="570"/>
                </a:moveTo>
                <a:lnTo>
                  <a:pt x="4364" y="570"/>
                </a:lnTo>
                <a:lnTo>
                  <a:pt x="4364" y="572"/>
                </a:lnTo>
                <a:lnTo>
                  <a:pt x="4366" y="572"/>
                </a:lnTo>
                <a:lnTo>
                  <a:pt x="4366" y="572"/>
                </a:lnTo>
                <a:lnTo>
                  <a:pt x="4368" y="570"/>
                </a:lnTo>
                <a:lnTo>
                  <a:pt x="4368" y="570"/>
                </a:lnTo>
                <a:lnTo>
                  <a:pt x="4366" y="568"/>
                </a:lnTo>
                <a:lnTo>
                  <a:pt x="4364" y="570"/>
                </a:lnTo>
                <a:lnTo>
                  <a:pt x="4364" y="570"/>
                </a:lnTo>
                <a:close/>
                <a:moveTo>
                  <a:pt x="4058" y="572"/>
                </a:moveTo>
                <a:lnTo>
                  <a:pt x="4058" y="572"/>
                </a:lnTo>
                <a:lnTo>
                  <a:pt x="4058" y="576"/>
                </a:lnTo>
                <a:lnTo>
                  <a:pt x="4058" y="576"/>
                </a:lnTo>
                <a:lnTo>
                  <a:pt x="4062" y="576"/>
                </a:lnTo>
                <a:lnTo>
                  <a:pt x="4062" y="576"/>
                </a:lnTo>
                <a:lnTo>
                  <a:pt x="4062" y="576"/>
                </a:lnTo>
                <a:lnTo>
                  <a:pt x="4062" y="574"/>
                </a:lnTo>
                <a:lnTo>
                  <a:pt x="4060" y="574"/>
                </a:lnTo>
                <a:lnTo>
                  <a:pt x="4060" y="572"/>
                </a:lnTo>
                <a:lnTo>
                  <a:pt x="4060" y="572"/>
                </a:lnTo>
                <a:lnTo>
                  <a:pt x="4062" y="572"/>
                </a:lnTo>
                <a:lnTo>
                  <a:pt x="4062" y="570"/>
                </a:lnTo>
                <a:lnTo>
                  <a:pt x="4062" y="570"/>
                </a:lnTo>
                <a:lnTo>
                  <a:pt x="4058" y="572"/>
                </a:lnTo>
                <a:lnTo>
                  <a:pt x="4058" y="572"/>
                </a:lnTo>
                <a:close/>
                <a:moveTo>
                  <a:pt x="3782" y="592"/>
                </a:moveTo>
                <a:lnTo>
                  <a:pt x="3782" y="592"/>
                </a:lnTo>
                <a:lnTo>
                  <a:pt x="3788" y="588"/>
                </a:lnTo>
                <a:lnTo>
                  <a:pt x="3792" y="584"/>
                </a:lnTo>
                <a:lnTo>
                  <a:pt x="3794" y="580"/>
                </a:lnTo>
                <a:lnTo>
                  <a:pt x="3792" y="578"/>
                </a:lnTo>
                <a:lnTo>
                  <a:pt x="3792" y="576"/>
                </a:lnTo>
                <a:lnTo>
                  <a:pt x="3792" y="576"/>
                </a:lnTo>
                <a:lnTo>
                  <a:pt x="3790" y="576"/>
                </a:lnTo>
                <a:lnTo>
                  <a:pt x="3790" y="578"/>
                </a:lnTo>
                <a:lnTo>
                  <a:pt x="3788" y="580"/>
                </a:lnTo>
                <a:lnTo>
                  <a:pt x="3788" y="582"/>
                </a:lnTo>
                <a:lnTo>
                  <a:pt x="3788" y="582"/>
                </a:lnTo>
                <a:lnTo>
                  <a:pt x="3786" y="578"/>
                </a:lnTo>
                <a:lnTo>
                  <a:pt x="3786" y="576"/>
                </a:lnTo>
                <a:lnTo>
                  <a:pt x="3788" y="574"/>
                </a:lnTo>
                <a:lnTo>
                  <a:pt x="3788" y="572"/>
                </a:lnTo>
                <a:lnTo>
                  <a:pt x="3788" y="572"/>
                </a:lnTo>
                <a:lnTo>
                  <a:pt x="3782" y="574"/>
                </a:lnTo>
                <a:lnTo>
                  <a:pt x="3780" y="580"/>
                </a:lnTo>
                <a:lnTo>
                  <a:pt x="3780" y="586"/>
                </a:lnTo>
                <a:lnTo>
                  <a:pt x="3782" y="592"/>
                </a:lnTo>
                <a:lnTo>
                  <a:pt x="3782" y="592"/>
                </a:lnTo>
                <a:close/>
                <a:moveTo>
                  <a:pt x="718" y="582"/>
                </a:moveTo>
                <a:lnTo>
                  <a:pt x="718" y="582"/>
                </a:lnTo>
                <a:lnTo>
                  <a:pt x="720" y="580"/>
                </a:lnTo>
                <a:lnTo>
                  <a:pt x="720" y="578"/>
                </a:lnTo>
                <a:lnTo>
                  <a:pt x="718" y="574"/>
                </a:lnTo>
                <a:lnTo>
                  <a:pt x="718" y="574"/>
                </a:lnTo>
                <a:lnTo>
                  <a:pt x="716" y="574"/>
                </a:lnTo>
                <a:lnTo>
                  <a:pt x="716" y="574"/>
                </a:lnTo>
                <a:lnTo>
                  <a:pt x="714" y="578"/>
                </a:lnTo>
                <a:lnTo>
                  <a:pt x="714" y="580"/>
                </a:lnTo>
                <a:lnTo>
                  <a:pt x="718" y="582"/>
                </a:lnTo>
                <a:lnTo>
                  <a:pt x="718" y="582"/>
                </a:lnTo>
                <a:close/>
                <a:moveTo>
                  <a:pt x="3474" y="584"/>
                </a:moveTo>
                <a:lnTo>
                  <a:pt x="3474" y="584"/>
                </a:lnTo>
                <a:lnTo>
                  <a:pt x="3468" y="584"/>
                </a:lnTo>
                <a:lnTo>
                  <a:pt x="3468" y="590"/>
                </a:lnTo>
                <a:lnTo>
                  <a:pt x="3468" y="590"/>
                </a:lnTo>
                <a:lnTo>
                  <a:pt x="3468" y="590"/>
                </a:lnTo>
                <a:lnTo>
                  <a:pt x="3468" y="594"/>
                </a:lnTo>
                <a:lnTo>
                  <a:pt x="3468" y="594"/>
                </a:lnTo>
                <a:lnTo>
                  <a:pt x="3470" y="594"/>
                </a:lnTo>
                <a:lnTo>
                  <a:pt x="3474" y="594"/>
                </a:lnTo>
                <a:lnTo>
                  <a:pt x="3478" y="592"/>
                </a:lnTo>
                <a:lnTo>
                  <a:pt x="3478" y="592"/>
                </a:lnTo>
                <a:lnTo>
                  <a:pt x="3478" y="588"/>
                </a:lnTo>
                <a:lnTo>
                  <a:pt x="3478" y="586"/>
                </a:lnTo>
                <a:lnTo>
                  <a:pt x="3482" y="586"/>
                </a:lnTo>
                <a:lnTo>
                  <a:pt x="3482" y="586"/>
                </a:lnTo>
                <a:lnTo>
                  <a:pt x="3476" y="582"/>
                </a:lnTo>
                <a:lnTo>
                  <a:pt x="3474" y="580"/>
                </a:lnTo>
                <a:lnTo>
                  <a:pt x="3470" y="580"/>
                </a:lnTo>
                <a:lnTo>
                  <a:pt x="3470" y="580"/>
                </a:lnTo>
                <a:lnTo>
                  <a:pt x="3472" y="580"/>
                </a:lnTo>
                <a:lnTo>
                  <a:pt x="3474" y="584"/>
                </a:lnTo>
                <a:lnTo>
                  <a:pt x="3474" y="584"/>
                </a:lnTo>
                <a:close/>
                <a:moveTo>
                  <a:pt x="3806" y="588"/>
                </a:moveTo>
                <a:lnTo>
                  <a:pt x="3806" y="588"/>
                </a:lnTo>
                <a:lnTo>
                  <a:pt x="3810" y="590"/>
                </a:lnTo>
                <a:lnTo>
                  <a:pt x="3810" y="590"/>
                </a:lnTo>
                <a:lnTo>
                  <a:pt x="3808" y="592"/>
                </a:lnTo>
                <a:lnTo>
                  <a:pt x="3806" y="594"/>
                </a:lnTo>
                <a:lnTo>
                  <a:pt x="3804" y="596"/>
                </a:lnTo>
                <a:lnTo>
                  <a:pt x="3800" y="596"/>
                </a:lnTo>
                <a:lnTo>
                  <a:pt x="3800" y="596"/>
                </a:lnTo>
                <a:lnTo>
                  <a:pt x="3800" y="596"/>
                </a:lnTo>
                <a:lnTo>
                  <a:pt x="3800" y="594"/>
                </a:lnTo>
                <a:lnTo>
                  <a:pt x="3800" y="594"/>
                </a:lnTo>
                <a:lnTo>
                  <a:pt x="3796" y="596"/>
                </a:lnTo>
                <a:lnTo>
                  <a:pt x="3792" y="598"/>
                </a:lnTo>
                <a:lnTo>
                  <a:pt x="3792" y="598"/>
                </a:lnTo>
                <a:lnTo>
                  <a:pt x="3790" y="598"/>
                </a:lnTo>
                <a:lnTo>
                  <a:pt x="3790" y="596"/>
                </a:lnTo>
                <a:lnTo>
                  <a:pt x="3790" y="594"/>
                </a:lnTo>
                <a:lnTo>
                  <a:pt x="3788" y="594"/>
                </a:lnTo>
                <a:lnTo>
                  <a:pt x="3788" y="594"/>
                </a:lnTo>
                <a:lnTo>
                  <a:pt x="3786" y="598"/>
                </a:lnTo>
                <a:lnTo>
                  <a:pt x="3786" y="600"/>
                </a:lnTo>
                <a:lnTo>
                  <a:pt x="3788" y="604"/>
                </a:lnTo>
                <a:lnTo>
                  <a:pt x="3790" y="610"/>
                </a:lnTo>
                <a:lnTo>
                  <a:pt x="3790" y="614"/>
                </a:lnTo>
                <a:lnTo>
                  <a:pt x="3790" y="618"/>
                </a:lnTo>
                <a:lnTo>
                  <a:pt x="3790" y="618"/>
                </a:lnTo>
                <a:lnTo>
                  <a:pt x="3786" y="618"/>
                </a:lnTo>
                <a:lnTo>
                  <a:pt x="3784" y="622"/>
                </a:lnTo>
                <a:lnTo>
                  <a:pt x="3784" y="622"/>
                </a:lnTo>
                <a:lnTo>
                  <a:pt x="3784" y="622"/>
                </a:lnTo>
                <a:lnTo>
                  <a:pt x="3786" y="622"/>
                </a:lnTo>
                <a:lnTo>
                  <a:pt x="3788" y="622"/>
                </a:lnTo>
                <a:lnTo>
                  <a:pt x="3790" y="624"/>
                </a:lnTo>
                <a:lnTo>
                  <a:pt x="3790" y="624"/>
                </a:lnTo>
                <a:lnTo>
                  <a:pt x="3788" y="626"/>
                </a:lnTo>
                <a:lnTo>
                  <a:pt x="3788" y="628"/>
                </a:lnTo>
                <a:lnTo>
                  <a:pt x="3788" y="628"/>
                </a:lnTo>
                <a:lnTo>
                  <a:pt x="3790" y="628"/>
                </a:lnTo>
                <a:lnTo>
                  <a:pt x="3792" y="630"/>
                </a:lnTo>
                <a:lnTo>
                  <a:pt x="3792" y="632"/>
                </a:lnTo>
                <a:lnTo>
                  <a:pt x="3794" y="634"/>
                </a:lnTo>
                <a:lnTo>
                  <a:pt x="3794" y="634"/>
                </a:lnTo>
                <a:lnTo>
                  <a:pt x="3796" y="632"/>
                </a:lnTo>
                <a:lnTo>
                  <a:pt x="3796" y="630"/>
                </a:lnTo>
                <a:lnTo>
                  <a:pt x="3794" y="628"/>
                </a:lnTo>
                <a:lnTo>
                  <a:pt x="3794" y="628"/>
                </a:lnTo>
                <a:lnTo>
                  <a:pt x="3800" y="626"/>
                </a:lnTo>
                <a:lnTo>
                  <a:pt x="3804" y="628"/>
                </a:lnTo>
                <a:lnTo>
                  <a:pt x="3804" y="628"/>
                </a:lnTo>
                <a:lnTo>
                  <a:pt x="3808" y="624"/>
                </a:lnTo>
                <a:lnTo>
                  <a:pt x="3812" y="620"/>
                </a:lnTo>
                <a:lnTo>
                  <a:pt x="3816" y="606"/>
                </a:lnTo>
                <a:lnTo>
                  <a:pt x="3816" y="606"/>
                </a:lnTo>
                <a:lnTo>
                  <a:pt x="3818" y="606"/>
                </a:lnTo>
                <a:lnTo>
                  <a:pt x="3818" y="606"/>
                </a:lnTo>
                <a:lnTo>
                  <a:pt x="3818" y="608"/>
                </a:lnTo>
                <a:lnTo>
                  <a:pt x="3818" y="610"/>
                </a:lnTo>
                <a:lnTo>
                  <a:pt x="3822" y="612"/>
                </a:lnTo>
                <a:lnTo>
                  <a:pt x="3822" y="612"/>
                </a:lnTo>
                <a:lnTo>
                  <a:pt x="3824" y="606"/>
                </a:lnTo>
                <a:lnTo>
                  <a:pt x="3826" y="598"/>
                </a:lnTo>
                <a:lnTo>
                  <a:pt x="3824" y="594"/>
                </a:lnTo>
                <a:lnTo>
                  <a:pt x="3824" y="590"/>
                </a:lnTo>
                <a:lnTo>
                  <a:pt x="3822" y="588"/>
                </a:lnTo>
                <a:lnTo>
                  <a:pt x="3816" y="588"/>
                </a:lnTo>
                <a:lnTo>
                  <a:pt x="3816" y="588"/>
                </a:lnTo>
                <a:lnTo>
                  <a:pt x="3816" y="584"/>
                </a:lnTo>
                <a:lnTo>
                  <a:pt x="3816" y="584"/>
                </a:lnTo>
                <a:lnTo>
                  <a:pt x="3812" y="584"/>
                </a:lnTo>
                <a:lnTo>
                  <a:pt x="3810" y="584"/>
                </a:lnTo>
                <a:lnTo>
                  <a:pt x="3806" y="584"/>
                </a:lnTo>
                <a:lnTo>
                  <a:pt x="3806" y="588"/>
                </a:lnTo>
                <a:lnTo>
                  <a:pt x="3806" y="588"/>
                </a:lnTo>
                <a:close/>
                <a:moveTo>
                  <a:pt x="4436" y="586"/>
                </a:moveTo>
                <a:lnTo>
                  <a:pt x="4436" y="586"/>
                </a:lnTo>
                <a:lnTo>
                  <a:pt x="4436" y="590"/>
                </a:lnTo>
                <a:lnTo>
                  <a:pt x="4434" y="592"/>
                </a:lnTo>
                <a:lnTo>
                  <a:pt x="4430" y="596"/>
                </a:lnTo>
                <a:lnTo>
                  <a:pt x="4430" y="596"/>
                </a:lnTo>
                <a:lnTo>
                  <a:pt x="4430" y="604"/>
                </a:lnTo>
                <a:lnTo>
                  <a:pt x="4432" y="610"/>
                </a:lnTo>
                <a:lnTo>
                  <a:pt x="4436" y="614"/>
                </a:lnTo>
                <a:lnTo>
                  <a:pt x="4438" y="620"/>
                </a:lnTo>
                <a:lnTo>
                  <a:pt x="4438" y="620"/>
                </a:lnTo>
                <a:lnTo>
                  <a:pt x="4454" y="616"/>
                </a:lnTo>
                <a:lnTo>
                  <a:pt x="4460" y="612"/>
                </a:lnTo>
                <a:lnTo>
                  <a:pt x="4466" y="608"/>
                </a:lnTo>
                <a:lnTo>
                  <a:pt x="4466" y="608"/>
                </a:lnTo>
                <a:lnTo>
                  <a:pt x="4462" y="598"/>
                </a:lnTo>
                <a:lnTo>
                  <a:pt x="4458" y="588"/>
                </a:lnTo>
                <a:lnTo>
                  <a:pt x="4458" y="588"/>
                </a:lnTo>
                <a:lnTo>
                  <a:pt x="4452" y="586"/>
                </a:lnTo>
                <a:lnTo>
                  <a:pt x="4446" y="584"/>
                </a:lnTo>
                <a:lnTo>
                  <a:pt x="4440" y="582"/>
                </a:lnTo>
                <a:lnTo>
                  <a:pt x="4438" y="584"/>
                </a:lnTo>
                <a:lnTo>
                  <a:pt x="4436" y="586"/>
                </a:lnTo>
                <a:lnTo>
                  <a:pt x="4436" y="586"/>
                </a:lnTo>
                <a:close/>
                <a:moveTo>
                  <a:pt x="3696" y="586"/>
                </a:moveTo>
                <a:lnTo>
                  <a:pt x="3696" y="586"/>
                </a:lnTo>
                <a:lnTo>
                  <a:pt x="3696" y="588"/>
                </a:lnTo>
                <a:lnTo>
                  <a:pt x="3696" y="588"/>
                </a:lnTo>
                <a:lnTo>
                  <a:pt x="3696" y="590"/>
                </a:lnTo>
                <a:lnTo>
                  <a:pt x="3696" y="594"/>
                </a:lnTo>
                <a:lnTo>
                  <a:pt x="3696" y="594"/>
                </a:lnTo>
                <a:lnTo>
                  <a:pt x="3702" y="596"/>
                </a:lnTo>
                <a:lnTo>
                  <a:pt x="3702" y="596"/>
                </a:lnTo>
                <a:lnTo>
                  <a:pt x="3702" y="592"/>
                </a:lnTo>
                <a:lnTo>
                  <a:pt x="3704" y="588"/>
                </a:lnTo>
                <a:lnTo>
                  <a:pt x="3706" y="586"/>
                </a:lnTo>
                <a:lnTo>
                  <a:pt x="3706" y="584"/>
                </a:lnTo>
                <a:lnTo>
                  <a:pt x="3706" y="584"/>
                </a:lnTo>
                <a:lnTo>
                  <a:pt x="3704" y="586"/>
                </a:lnTo>
                <a:lnTo>
                  <a:pt x="3702" y="586"/>
                </a:lnTo>
                <a:lnTo>
                  <a:pt x="3696" y="586"/>
                </a:lnTo>
                <a:lnTo>
                  <a:pt x="3696" y="586"/>
                </a:lnTo>
                <a:close/>
                <a:moveTo>
                  <a:pt x="3574" y="596"/>
                </a:moveTo>
                <a:lnTo>
                  <a:pt x="3574" y="596"/>
                </a:lnTo>
                <a:lnTo>
                  <a:pt x="3570" y="598"/>
                </a:lnTo>
                <a:lnTo>
                  <a:pt x="3568" y="600"/>
                </a:lnTo>
                <a:lnTo>
                  <a:pt x="3568" y="600"/>
                </a:lnTo>
                <a:lnTo>
                  <a:pt x="3576" y="600"/>
                </a:lnTo>
                <a:lnTo>
                  <a:pt x="3580" y="600"/>
                </a:lnTo>
                <a:lnTo>
                  <a:pt x="3582" y="600"/>
                </a:lnTo>
                <a:lnTo>
                  <a:pt x="3582" y="600"/>
                </a:lnTo>
                <a:lnTo>
                  <a:pt x="3582" y="598"/>
                </a:lnTo>
                <a:lnTo>
                  <a:pt x="3582" y="596"/>
                </a:lnTo>
                <a:lnTo>
                  <a:pt x="3578" y="594"/>
                </a:lnTo>
                <a:lnTo>
                  <a:pt x="3578" y="594"/>
                </a:lnTo>
                <a:lnTo>
                  <a:pt x="3580" y="590"/>
                </a:lnTo>
                <a:lnTo>
                  <a:pt x="3580" y="588"/>
                </a:lnTo>
                <a:lnTo>
                  <a:pt x="3580" y="588"/>
                </a:lnTo>
                <a:lnTo>
                  <a:pt x="3572" y="588"/>
                </a:lnTo>
                <a:lnTo>
                  <a:pt x="3572" y="588"/>
                </a:lnTo>
                <a:lnTo>
                  <a:pt x="3572" y="590"/>
                </a:lnTo>
                <a:lnTo>
                  <a:pt x="3574" y="592"/>
                </a:lnTo>
                <a:lnTo>
                  <a:pt x="3574" y="594"/>
                </a:lnTo>
                <a:lnTo>
                  <a:pt x="3574" y="596"/>
                </a:lnTo>
                <a:lnTo>
                  <a:pt x="3574" y="596"/>
                </a:lnTo>
                <a:close/>
                <a:moveTo>
                  <a:pt x="3582" y="590"/>
                </a:moveTo>
                <a:lnTo>
                  <a:pt x="3582" y="590"/>
                </a:lnTo>
                <a:lnTo>
                  <a:pt x="3584" y="594"/>
                </a:lnTo>
                <a:lnTo>
                  <a:pt x="3584" y="598"/>
                </a:lnTo>
                <a:lnTo>
                  <a:pt x="3586" y="604"/>
                </a:lnTo>
                <a:lnTo>
                  <a:pt x="3590" y="608"/>
                </a:lnTo>
                <a:lnTo>
                  <a:pt x="3590" y="608"/>
                </a:lnTo>
                <a:lnTo>
                  <a:pt x="3590" y="602"/>
                </a:lnTo>
                <a:lnTo>
                  <a:pt x="3590" y="598"/>
                </a:lnTo>
                <a:lnTo>
                  <a:pt x="3588" y="594"/>
                </a:lnTo>
                <a:lnTo>
                  <a:pt x="3588" y="588"/>
                </a:lnTo>
                <a:lnTo>
                  <a:pt x="3588" y="588"/>
                </a:lnTo>
                <a:lnTo>
                  <a:pt x="3586" y="588"/>
                </a:lnTo>
                <a:lnTo>
                  <a:pt x="3582" y="590"/>
                </a:lnTo>
                <a:lnTo>
                  <a:pt x="3582" y="590"/>
                </a:lnTo>
                <a:close/>
                <a:moveTo>
                  <a:pt x="1918" y="624"/>
                </a:moveTo>
                <a:lnTo>
                  <a:pt x="1918" y="624"/>
                </a:lnTo>
                <a:lnTo>
                  <a:pt x="1922" y="624"/>
                </a:lnTo>
                <a:lnTo>
                  <a:pt x="1926" y="624"/>
                </a:lnTo>
                <a:lnTo>
                  <a:pt x="1932" y="624"/>
                </a:lnTo>
                <a:lnTo>
                  <a:pt x="1936" y="624"/>
                </a:lnTo>
                <a:lnTo>
                  <a:pt x="1936" y="624"/>
                </a:lnTo>
                <a:lnTo>
                  <a:pt x="1936" y="620"/>
                </a:lnTo>
                <a:lnTo>
                  <a:pt x="1936" y="614"/>
                </a:lnTo>
                <a:lnTo>
                  <a:pt x="1934" y="608"/>
                </a:lnTo>
                <a:lnTo>
                  <a:pt x="1928" y="604"/>
                </a:lnTo>
                <a:lnTo>
                  <a:pt x="1928" y="604"/>
                </a:lnTo>
                <a:lnTo>
                  <a:pt x="1930" y="602"/>
                </a:lnTo>
                <a:lnTo>
                  <a:pt x="1930" y="602"/>
                </a:lnTo>
                <a:lnTo>
                  <a:pt x="1924" y="602"/>
                </a:lnTo>
                <a:lnTo>
                  <a:pt x="1920" y="598"/>
                </a:lnTo>
                <a:lnTo>
                  <a:pt x="1920" y="598"/>
                </a:lnTo>
                <a:lnTo>
                  <a:pt x="1916" y="602"/>
                </a:lnTo>
                <a:lnTo>
                  <a:pt x="1914" y="604"/>
                </a:lnTo>
                <a:lnTo>
                  <a:pt x="1912" y="610"/>
                </a:lnTo>
                <a:lnTo>
                  <a:pt x="1914" y="618"/>
                </a:lnTo>
                <a:lnTo>
                  <a:pt x="1918" y="624"/>
                </a:lnTo>
                <a:lnTo>
                  <a:pt x="1918" y="624"/>
                </a:lnTo>
                <a:close/>
                <a:moveTo>
                  <a:pt x="1646" y="616"/>
                </a:moveTo>
                <a:lnTo>
                  <a:pt x="1646" y="616"/>
                </a:lnTo>
                <a:lnTo>
                  <a:pt x="1642" y="616"/>
                </a:lnTo>
                <a:lnTo>
                  <a:pt x="1642" y="618"/>
                </a:lnTo>
                <a:lnTo>
                  <a:pt x="1642" y="618"/>
                </a:lnTo>
                <a:lnTo>
                  <a:pt x="1648" y="618"/>
                </a:lnTo>
                <a:lnTo>
                  <a:pt x="1654" y="618"/>
                </a:lnTo>
                <a:lnTo>
                  <a:pt x="1654" y="618"/>
                </a:lnTo>
                <a:lnTo>
                  <a:pt x="1654" y="614"/>
                </a:lnTo>
                <a:lnTo>
                  <a:pt x="1656" y="612"/>
                </a:lnTo>
                <a:lnTo>
                  <a:pt x="1658" y="610"/>
                </a:lnTo>
                <a:lnTo>
                  <a:pt x="1658" y="608"/>
                </a:lnTo>
                <a:lnTo>
                  <a:pt x="1658" y="608"/>
                </a:lnTo>
                <a:lnTo>
                  <a:pt x="1654" y="604"/>
                </a:lnTo>
                <a:lnTo>
                  <a:pt x="1650" y="600"/>
                </a:lnTo>
                <a:lnTo>
                  <a:pt x="1650" y="600"/>
                </a:lnTo>
                <a:lnTo>
                  <a:pt x="1644" y="606"/>
                </a:lnTo>
                <a:lnTo>
                  <a:pt x="1644" y="610"/>
                </a:lnTo>
                <a:lnTo>
                  <a:pt x="1646" y="616"/>
                </a:lnTo>
                <a:lnTo>
                  <a:pt x="1646" y="616"/>
                </a:lnTo>
                <a:close/>
                <a:moveTo>
                  <a:pt x="3086" y="608"/>
                </a:moveTo>
                <a:lnTo>
                  <a:pt x="3086" y="608"/>
                </a:lnTo>
                <a:lnTo>
                  <a:pt x="3088" y="606"/>
                </a:lnTo>
                <a:lnTo>
                  <a:pt x="3088" y="604"/>
                </a:lnTo>
                <a:lnTo>
                  <a:pt x="3086" y="602"/>
                </a:lnTo>
                <a:lnTo>
                  <a:pt x="3084" y="600"/>
                </a:lnTo>
                <a:lnTo>
                  <a:pt x="3084" y="600"/>
                </a:lnTo>
                <a:lnTo>
                  <a:pt x="3084" y="606"/>
                </a:lnTo>
                <a:lnTo>
                  <a:pt x="3086" y="608"/>
                </a:lnTo>
                <a:lnTo>
                  <a:pt x="3086" y="608"/>
                </a:lnTo>
                <a:close/>
                <a:moveTo>
                  <a:pt x="4456" y="672"/>
                </a:moveTo>
                <a:lnTo>
                  <a:pt x="4456" y="672"/>
                </a:lnTo>
                <a:lnTo>
                  <a:pt x="4464" y="692"/>
                </a:lnTo>
                <a:lnTo>
                  <a:pt x="4466" y="700"/>
                </a:lnTo>
                <a:lnTo>
                  <a:pt x="4470" y="704"/>
                </a:lnTo>
                <a:lnTo>
                  <a:pt x="4470" y="704"/>
                </a:lnTo>
                <a:lnTo>
                  <a:pt x="4476" y="706"/>
                </a:lnTo>
                <a:lnTo>
                  <a:pt x="4482" y="704"/>
                </a:lnTo>
                <a:lnTo>
                  <a:pt x="4488" y="700"/>
                </a:lnTo>
                <a:lnTo>
                  <a:pt x="4490" y="696"/>
                </a:lnTo>
                <a:lnTo>
                  <a:pt x="4490" y="696"/>
                </a:lnTo>
                <a:lnTo>
                  <a:pt x="4496" y="682"/>
                </a:lnTo>
                <a:lnTo>
                  <a:pt x="4500" y="666"/>
                </a:lnTo>
                <a:lnTo>
                  <a:pt x="4500" y="666"/>
                </a:lnTo>
                <a:lnTo>
                  <a:pt x="4500" y="656"/>
                </a:lnTo>
                <a:lnTo>
                  <a:pt x="4498" y="648"/>
                </a:lnTo>
                <a:lnTo>
                  <a:pt x="4494" y="640"/>
                </a:lnTo>
                <a:lnTo>
                  <a:pt x="4488" y="636"/>
                </a:lnTo>
                <a:lnTo>
                  <a:pt x="4488" y="636"/>
                </a:lnTo>
                <a:lnTo>
                  <a:pt x="4488" y="626"/>
                </a:lnTo>
                <a:lnTo>
                  <a:pt x="4488" y="616"/>
                </a:lnTo>
                <a:lnTo>
                  <a:pt x="4484" y="608"/>
                </a:lnTo>
                <a:lnTo>
                  <a:pt x="4482" y="604"/>
                </a:lnTo>
                <a:lnTo>
                  <a:pt x="4478" y="602"/>
                </a:lnTo>
                <a:lnTo>
                  <a:pt x="4478" y="602"/>
                </a:lnTo>
                <a:lnTo>
                  <a:pt x="4470" y="606"/>
                </a:lnTo>
                <a:lnTo>
                  <a:pt x="4468" y="610"/>
                </a:lnTo>
                <a:lnTo>
                  <a:pt x="4466" y="614"/>
                </a:lnTo>
                <a:lnTo>
                  <a:pt x="4466" y="614"/>
                </a:lnTo>
                <a:lnTo>
                  <a:pt x="4460" y="614"/>
                </a:lnTo>
                <a:lnTo>
                  <a:pt x="4460" y="614"/>
                </a:lnTo>
                <a:lnTo>
                  <a:pt x="4460" y="618"/>
                </a:lnTo>
                <a:lnTo>
                  <a:pt x="4458" y="622"/>
                </a:lnTo>
                <a:lnTo>
                  <a:pt x="4458" y="624"/>
                </a:lnTo>
                <a:lnTo>
                  <a:pt x="4456" y="626"/>
                </a:lnTo>
                <a:lnTo>
                  <a:pt x="4456" y="626"/>
                </a:lnTo>
                <a:lnTo>
                  <a:pt x="4458" y="630"/>
                </a:lnTo>
                <a:lnTo>
                  <a:pt x="4460" y="634"/>
                </a:lnTo>
                <a:lnTo>
                  <a:pt x="4460" y="634"/>
                </a:lnTo>
                <a:lnTo>
                  <a:pt x="4454" y="652"/>
                </a:lnTo>
                <a:lnTo>
                  <a:pt x="4452" y="662"/>
                </a:lnTo>
                <a:lnTo>
                  <a:pt x="4456" y="672"/>
                </a:lnTo>
                <a:lnTo>
                  <a:pt x="4456" y="672"/>
                </a:lnTo>
                <a:close/>
                <a:moveTo>
                  <a:pt x="2638" y="614"/>
                </a:moveTo>
                <a:lnTo>
                  <a:pt x="2638" y="614"/>
                </a:lnTo>
                <a:lnTo>
                  <a:pt x="2638" y="612"/>
                </a:lnTo>
                <a:lnTo>
                  <a:pt x="2638" y="612"/>
                </a:lnTo>
                <a:lnTo>
                  <a:pt x="2636" y="610"/>
                </a:lnTo>
                <a:lnTo>
                  <a:pt x="2636" y="610"/>
                </a:lnTo>
                <a:lnTo>
                  <a:pt x="2636" y="610"/>
                </a:lnTo>
                <a:lnTo>
                  <a:pt x="2640" y="610"/>
                </a:lnTo>
                <a:lnTo>
                  <a:pt x="2646" y="610"/>
                </a:lnTo>
                <a:lnTo>
                  <a:pt x="2646" y="610"/>
                </a:lnTo>
                <a:lnTo>
                  <a:pt x="2646" y="606"/>
                </a:lnTo>
                <a:lnTo>
                  <a:pt x="2644" y="604"/>
                </a:lnTo>
                <a:lnTo>
                  <a:pt x="2642" y="602"/>
                </a:lnTo>
                <a:lnTo>
                  <a:pt x="2642" y="602"/>
                </a:lnTo>
                <a:lnTo>
                  <a:pt x="2640" y="606"/>
                </a:lnTo>
                <a:lnTo>
                  <a:pt x="2636" y="608"/>
                </a:lnTo>
                <a:lnTo>
                  <a:pt x="2632" y="608"/>
                </a:lnTo>
                <a:lnTo>
                  <a:pt x="2630" y="606"/>
                </a:lnTo>
                <a:lnTo>
                  <a:pt x="2630" y="606"/>
                </a:lnTo>
                <a:lnTo>
                  <a:pt x="2630" y="610"/>
                </a:lnTo>
                <a:lnTo>
                  <a:pt x="2630" y="610"/>
                </a:lnTo>
                <a:lnTo>
                  <a:pt x="2632" y="610"/>
                </a:lnTo>
                <a:lnTo>
                  <a:pt x="2634" y="612"/>
                </a:lnTo>
                <a:lnTo>
                  <a:pt x="2634" y="612"/>
                </a:lnTo>
                <a:lnTo>
                  <a:pt x="2638" y="614"/>
                </a:lnTo>
                <a:lnTo>
                  <a:pt x="2638" y="614"/>
                </a:lnTo>
                <a:close/>
                <a:moveTo>
                  <a:pt x="3552" y="606"/>
                </a:moveTo>
                <a:lnTo>
                  <a:pt x="3552" y="606"/>
                </a:lnTo>
                <a:lnTo>
                  <a:pt x="3554" y="606"/>
                </a:lnTo>
                <a:lnTo>
                  <a:pt x="3556" y="606"/>
                </a:lnTo>
                <a:lnTo>
                  <a:pt x="3558" y="608"/>
                </a:lnTo>
                <a:lnTo>
                  <a:pt x="3558" y="606"/>
                </a:lnTo>
                <a:lnTo>
                  <a:pt x="3558" y="606"/>
                </a:lnTo>
                <a:lnTo>
                  <a:pt x="3558" y="604"/>
                </a:lnTo>
                <a:lnTo>
                  <a:pt x="3554" y="604"/>
                </a:lnTo>
                <a:lnTo>
                  <a:pt x="3552" y="606"/>
                </a:lnTo>
                <a:lnTo>
                  <a:pt x="3552" y="606"/>
                </a:lnTo>
                <a:lnTo>
                  <a:pt x="3552" y="606"/>
                </a:lnTo>
                <a:close/>
                <a:moveTo>
                  <a:pt x="3434" y="618"/>
                </a:moveTo>
                <a:lnTo>
                  <a:pt x="3434" y="618"/>
                </a:lnTo>
                <a:lnTo>
                  <a:pt x="3436" y="616"/>
                </a:lnTo>
                <a:lnTo>
                  <a:pt x="3438" y="614"/>
                </a:lnTo>
                <a:lnTo>
                  <a:pt x="3436" y="608"/>
                </a:lnTo>
                <a:lnTo>
                  <a:pt x="3436" y="608"/>
                </a:lnTo>
                <a:lnTo>
                  <a:pt x="3432" y="612"/>
                </a:lnTo>
                <a:lnTo>
                  <a:pt x="3432" y="616"/>
                </a:lnTo>
                <a:lnTo>
                  <a:pt x="3434" y="618"/>
                </a:lnTo>
                <a:lnTo>
                  <a:pt x="3434" y="618"/>
                </a:lnTo>
                <a:close/>
                <a:moveTo>
                  <a:pt x="3092" y="620"/>
                </a:moveTo>
                <a:lnTo>
                  <a:pt x="3092" y="620"/>
                </a:lnTo>
                <a:lnTo>
                  <a:pt x="3090" y="614"/>
                </a:lnTo>
                <a:lnTo>
                  <a:pt x="3090" y="612"/>
                </a:lnTo>
                <a:lnTo>
                  <a:pt x="3088" y="612"/>
                </a:lnTo>
                <a:lnTo>
                  <a:pt x="3088" y="612"/>
                </a:lnTo>
                <a:lnTo>
                  <a:pt x="3088" y="616"/>
                </a:lnTo>
                <a:lnTo>
                  <a:pt x="3092" y="620"/>
                </a:lnTo>
                <a:lnTo>
                  <a:pt x="3092" y="620"/>
                </a:lnTo>
                <a:close/>
                <a:moveTo>
                  <a:pt x="2758" y="624"/>
                </a:moveTo>
                <a:lnTo>
                  <a:pt x="2758" y="624"/>
                </a:lnTo>
                <a:lnTo>
                  <a:pt x="2760" y="620"/>
                </a:lnTo>
                <a:lnTo>
                  <a:pt x="2758" y="620"/>
                </a:lnTo>
                <a:lnTo>
                  <a:pt x="2758" y="618"/>
                </a:lnTo>
                <a:lnTo>
                  <a:pt x="2758" y="618"/>
                </a:lnTo>
                <a:lnTo>
                  <a:pt x="2756" y="622"/>
                </a:lnTo>
                <a:lnTo>
                  <a:pt x="2756" y="624"/>
                </a:lnTo>
                <a:lnTo>
                  <a:pt x="2758" y="624"/>
                </a:lnTo>
                <a:lnTo>
                  <a:pt x="2758" y="624"/>
                </a:lnTo>
                <a:close/>
                <a:moveTo>
                  <a:pt x="2844" y="626"/>
                </a:moveTo>
                <a:lnTo>
                  <a:pt x="2844" y="626"/>
                </a:lnTo>
                <a:lnTo>
                  <a:pt x="2846" y="624"/>
                </a:lnTo>
                <a:lnTo>
                  <a:pt x="2846" y="622"/>
                </a:lnTo>
                <a:lnTo>
                  <a:pt x="2846" y="620"/>
                </a:lnTo>
                <a:lnTo>
                  <a:pt x="2846" y="618"/>
                </a:lnTo>
                <a:lnTo>
                  <a:pt x="2846" y="618"/>
                </a:lnTo>
                <a:lnTo>
                  <a:pt x="2846" y="620"/>
                </a:lnTo>
                <a:lnTo>
                  <a:pt x="2844" y="622"/>
                </a:lnTo>
                <a:lnTo>
                  <a:pt x="2844" y="624"/>
                </a:lnTo>
                <a:lnTo>
                  <a:pt x="2844" y="626"/>
                </a:lnTo>
                <a:lnTo>
                  <a:pt x="2844" y="626"/>
                </a:lnTo>
                <a:close/>
                <a:moveTo>
                  <a:pt x="2700" y="638"/>
                </a:moveTo>
                <a:lnTo>
                  <a:pt x="2700" y="638"/>
                </a:lnTo>
                <a:lnTo>
                  <a:pt x="2700" y="644"/>
                </a:lnTo>
                <a:lnTo>
                  <a:pt x="2702" y="650"/>
                </a:lnTo>
                <a:lnTo>
                  <a:pt x="2706" y="654"/>
                </a:lnTo>
                <a:lnTo>
                  <a:pt x="2708" y="660"/>
                </a:lnTo>
                <a:lnTo>
                  <a:pt x="2708" y="660"/>
                </a:lnTo>
                <a:lnTo>
                  <a:pt x="2712" y="662"/>
                </a:lnTo>
                <a:lnTo>
                  <a:pt x="2714" y="666"/>
                </a:lnTo>
                <a:lnTo>
                  <a:pt x="2718" y="676"/>
                </a:lnTo>
                <a:lnTo>
                  <a:pt x="2718" y="676"/>
                </a:lnTo>
                <a:lnTo>
                  <a:pt x="2722" y="676"/>
                </a:lnTo>
                <a:lnTo>
                  <a:pt x="2726" y="678"/>
                </a:lnTo>
                <a:lnTo>
                  <a:pt x="2732" y="684"/>
                </a:lnTo>
                <a:lnTo>
                  <a:pt x="2732" y="684"/>
                </a:lnTo>
                <a:lnTo>
                  <a:pt x="2734" y="684"/>
                </a:lnTo>
                <a:lnTo>
                  <a:pt x="2736" y="682"/>
                </a:lnTo>
                <a:lnTo>
                  <a:pt x="2740" y="680"/>
                </a:lnTo>
                <a:lnTo>
                  <a:pt x="2740" y="680"/>
                </a:lnTo>
                <a:lnTo>
                  <a:pt x="2744" y="680"/>
                </a:lnTo>
                <a:lnTo>
                  <a:pt x="2748" y="682"/>
                </a:lnTo>
                <a:lnTo>
                  <a:pt x="2748" y="682"/>
                </a:lnTo>
                <a:lnTo>
                  <a:pt x="2752" y="674"/>
                </a:lnTo>
                <a:lnTo>
                  <a:pt x="2754" y="666"/>
                </a:lnTo>
                <a:lnTo>
                  <a:pt x="2754" y="658"/>
                </a:lnTo>
                <a:lnTo>
                  <a:pt x="2754" y="650"/>
                </a:lnTo>
                <a:lnTo>
                  <a:pt x="2754" y="650"/>
                </a:lnTo>
                <a:lnTo>
                  <a:pt x="2750" y="650"/>
                </a:lnTo>
                <a:lnTo>
                  <a:pt x="2746" y="650"/>
                </a:lnTo>
                <a:lnTo>
                  <a:pt x="2744" y="648"/>
                </a:lnTo>
                <a:lnTo>
                  <a:pt x="2742" y="650"/>
                </a:lnTo>
                <a:lnTo>
                  <a:pt x="2742" y="650"/>
                </a:lnTo>
                <a:lnTo>
                  <a:pt x="2748" y="652"/>
                </a:lnTo>
                <a:lnTo>
                  <a:pt x="2748" y="652"/>
                </a:lnTo>
                <a:lnTo>
                  <a:pt x="2740" y="652"/>
                </a:lnTo>
                <a:lnTo>
                  <a:pt x="2738" y="652"/>
                </a:lnTo>
                <a:lnTo>
                  <a:pt x="2738" y="648"/>
                </a:lnTo>
                <a:lnTo>
                  <a:pt x="2738" y="648"/>
                </a:lnTo>
                <a:lnTo>
                  <a:pt x="2740" y="648"/>
                </a:lnTo>
                <a:lnTo>
                  <a:pt x="2738" y="644"/>
                </a:lnTo>
                <a:lnTo>
                  <a:pt x="2738" y="642"/>
                </a:lnTo>
                <a:lnTo>
                  <a:pt x="2738" y="638"/>
                </a:lnTo>
                <a:lnTo>
                  <a:pt x="2738" y="638"/>
                </a:lnTo>
                <a:lnTo>
                  <a:pt x="2732" y="636"/>
                </a:lnTo>
                <a:lnTo>
                  <a:pt x="2726" y="638"/>
                </a:lnTo>
                <a:lnTo>
                  <a:pt x="2720" y="638"/>
                </a:lnTo>
                <a:lnTo>
                  <a:pt x="2718" y="636"/>
                </a:lnTo>
                <a:lnTo>
                  <a:pt x="2718" y="634"/>
                </a:lnTo>
                <a:lnTo>
                  <a:pt x="2718" y="634"/>
                </a:lnTo>
                <a:lnTo>
                  <a:pt x="2714" y="634"/>
                </a:lnTo>
                <a:lnTo>
                  <a:pt x="2712" y="632"/>
                </a:lnTo>
                <a:lnTo>
                  <a:pt x="2710" y="630"/>
                </a:lnTo>
                <a:lnTo>
                  <a:pt x="2708" y="630"/>
                </a:lnTo>
                <a:lnTo>
                  <a:pt x="2708" y="630"/>
                </a:lnTo>
                <a:lnTo>
                  <a:pt x="2706" y="636"/>
                </a:lnTo>
                <a:lnTo>
                  <a:pt x="2702" y="638"/>
                </a:lnTo>
                <a:lnTo>
                  <a:pt x="2700" y="638"/>
                </a:lnTo>
                <a:lnTo>
                  <a:pt x="2700" y="638"/>
                </a:lnTo>
                <a:close/>
                <a:moveTo>
                  <a:pt x="1178" y="634"/>
                </a:moveTo>
                <a:lnTo>
                  <a:pt x="1178" y="634"/>
                </a:lnTo>
                <a:lnTo>
                  <a:pt x="1186" y="642"/>
                </a:lnTo>
                <a:lnTo>
                  <a:pt x="1186" y="642"/>
                </a:lnTo>
                <a:lnTo>
                  <a:pt x="1186" y="634"/>
                </a:lnTo>
                <a:lnTo>
                  <a:pt x="1186" y="634"/>
                </a:lnTo>
                <a:lnTo>
                  <a:pt x="1180" y="634"/>
                </a:lnTo>
                <a:lnTo>
                  <a:pt x="1178" y="634"/>
                </a:lnTo>
                <a:lnTo>
                  <a:pt x="1178" y="634"/>
                </a:lnTo>
                <a:close/>
                <a:moveTo>
                  <a:pt x="3468" y="648"/>
                </a:moveTo>
                <a:lnTo>
                  <a:pt x="3468" y="648"/>
                </a:lnTo>
                <a:lnTo>
                  <a:pt x="3472" y="646"/>
                </a:lnTo>
                <a:lnTo>
                  <a:pt x="3472" y="644"/>
                </a:lnTo>
                <a:lnTo>
                  <a:pt x="3472" y="640"/>
                </a:lnTo>
                <a:lnTo>
                  <a:pt x="3468" y="638"/>
                </a:lnTo>
                <a:lnTo>
                  <a:pt x="3468" y="638"/>
                </a:lnTo>
                <a:lnTo>
                  <a:pt x="3468" y="644"/>
                </a:lnTo>
                <a:lnTo>
                  <a:pt x="3468" y="646"/>
                </a:lnTo>
                <a:lnTo>
                  <a:pt x="3468" y="648"/>
                </a:lnTo>
                <a:lnTo>
                  <a:pt x="3468" y="648"/>
                </a:lnTo>
                <a:close/>
                <a:moveTo>
                  <a:pt x="2852" y="648"/>
                </a:moveTo>
                <a:lnTo>
                  <a:pt x="2852" y="648"/>
                </a:lnTo>
                <a:lnTo>
                  <a:pt x="2852" y="644"/>
                </a:lnTo>
                <a:lnTo>
                  <a:pt x="2850" y="642"/>
                </a:lnTo>
                <a:lnTo>
                  <a:pt x="2850" y="642"/>
                </a:lnTo>
                <a:lnTo>
                  <a:pt x="2848" y="642"/>
                </a:lnTo>
                <a:lnTo>
                  <a:pt x="2848" y="642"/>
                </a:lnTo>
                <a:lnTo>
                  <a:pt x="2848" y="646"/>
                </a:lnTo>
                <a:lnTo>
                  <a:pt x="2852" y="648"/>
                </a:lnTo>
                <a:lnTo>
                  <a:pt x="2852" y="648"/>
                </a:lnTo>
                <a:close/>
                <a:moveTo>
                  <a:pt x="4044" y="646"/>
                </a:moveTo>
                <a:lnTo>
                  <a:pt x="4044" y="646"/>
                </a:lnTo>
                <a:lnTo>
                  <a:pt x="4044" y="648"/>
                </a:lnTo>
                <a:lnTo>
                  <a:pt x="4046" y="648"/>
                </a:lnTo>
                <a:lnTo>
                  <a:pt x="4048" y="648"/>
                </a:lnTo>
                <a:lnTo>
                  <a:pt x="4050" y="650"/>
                </a:lnTo>
                <a:lnTo>
                  <a:pt x="4050" y="650"/>
                </a:lnTo>
                <a:lnTo>
                  <a:pt x="4046" y="652"/>
                </a:lnTo>
                <a:lnTo>
                  <a:pt x="4046" y="652"/>
                </a:lnTo>
                <a:lnTo>
                  <a:pt x="4046" y="654"/>
                </a:lnTo>
                <a:lnTo>
                  <a:pt x="4046" y="654"/>
                </a:lnTo>
                <a:lnTo>
                  <a:pt x="4052" y="652"/>
                </a:lnTo>
                <a:lnTo>
                  <a:pt x="4052" y="652"/>
                </a:lnTo>
                <a:lnTo>
                  <a:pt x="4054" y="648"/>
                </a:lnTo>
                <a:lnTo>
                  <a:pt x="4054" y="648"/>
                </a:lnTo>
                <a:lnTo>
                  <a:pt x="4050" y="646"/>
                </a:lnTo>
                <a:lnTo>
                  <a:pt x="4044" y="646"/>
                </a:lnTo>
                <a:lnTo>
                  <a:pt x="4044" y="646"/>
                </a:lnTo>
                <a:close/>
                <a:moveTo>
                  <a:pt x="1184" y="662"/>
                </a:moveTo>
                <a:lnTo>
                  <a:pt x="1184" y="662"/>
                </a:lnTo>
                <a:lnTo>
                  <a:pt x="1186" y="660"/>
                </a:lnTo>
                <a:lnTo>
                  <a:pt x="1188" y="658"/>
                </a:lnTo>
                <a:lnTo>
                  <a:pt x="1190" y="656"/>
                </a:lnTo>
                <a:lnTo>
                  <a:pt x="1190" y="652"/>
                </a:lnTo>
                <a:lnTo>
                  <a:pt x="1190" y="652"/>
                </a:lnTo>
                <a:lnTo>
                  <a:pt x="1182" y="650"/>
                </a:lnTo>
                <a:lnTo>
                  <a:pt x="1182" y="650"/>
                </a:lnTo>
                <a:lnTo>
                  <a:pt x="1182" y="656"/>
                </a:lnTo>
                <a:lnTo>
                  <a:pt x="1184" y="662"/>
                </a:lnTo>
                <a:lnTo>
                  <a:pt x="1184" y="662"/>
                </a:lnTo>
                <a:close/>
                <a:moveTo>
                  <a:pt x="1706" y="664"/>
                </a:moveTo>
                <a:lnTo>
                  <a:pt x="1706" y="664"/>
                </a:lnTo>
                <a:lnTo>
                  <a:pt x="1702" y="658"/>
                </a:lnTo>
                <a:lnTo>
                  <a:pt x="1698" y="654"/>
                </a:lnTo>
                <a:lnTo>
                  <a:pt x="1692" y="652"/>
                </a:lnTo>
                <a:lnTo>
                  <a:pt x="1686" y="652"/>
                </a:lnTo>
                <a:lnTo>
                  <a:pt x="1686" y="652"/>
                </a:lnTo>
                <a:lnTo>
                  <a:pt x="1694" y="660"/>
                </a:lnTo>
                <a:lnTo>
                  <a:pt x="1696" y="664"/>
                </a:lnTo>
                <a:lnTo>
                  <a:pt x="1696" y="668"/>
                </a:lnTo>
                <a:lnTo>
                  <a:pt x="1696" y="668"/>
                </a:lnTo>
                <a:lnTo>
                  <a:pt x="1698" y="668"/>
                </a:lnTo>
                <a:lnTo>
                  <a:pt x="1700" y="666"/>
                </a:lnTo>
                <a:lnTo>
                  <a:pt x="1700" y="664"/>
                </a:lnTo>
                <a:lnTo>
                  <a:pt x="1700" y="664"/>
                </a:lnTo>
                <a:lnTo>
                  <a:pt x="1704" y="664"/>
                </a:lnTo>
                <a:lnTo>
                  <a:pt x="1706" y="664"/>
                </a:lnTo>
                <a:lnTo>
                  <a:pt x="1706" y="664"/>
                </a:lnTo>
                <a:lnTo>
                  <a:pt x="1706" y="664"/>
                </a:lnTo>
                <a:close/>
                <a:moveTo>
                  <a:pt x="3706" y="654"/>
                </a:moveTo>
                <a:lnTo>
                  <a:pt x="3706" y="654"/>
                </a:lnTo>
                <a:lnTo>
                  <a:pt x="3708" y="656"/>
                </a:lnTo>
                <a:lnTo>
                  <a:pt x="3708" y="658"/>
                </a:lnTo>
                <a:lnTo>
                  <a:pt x="3708" y="658"/>
                </a:lnTo>
                <a:lnTo>
                  <a:pt x="3712" y="656"/>
                </a:lnTo>
                <a:lnTo>
                  <a:pt x="3714" y="652"/>
                </a:lnTo>
                <a:lnTo>
                  <a:pt x="3714" y="652"/>
                </a:lnTo>
                <a:lnTo>
                  <a:pt x="3710" y="652"/>
                </a:lnTo>
                <a:lnTo>
                  <a:pt x="3706" y="654"/>
                </a:lnTo>
                <a:lnTo>
                  <a:pt x="3706" y="654"/>
                </a:lnTo>
                <a:close/>
                <a:moveTo>
                  <a:pt x="2786" y="656"/>
                </a:moveTo>
                <a:lnTo>
                  <a:pt x="2786" y="656"/>
                </a:lnTo>
                <a:lnTo>
                  <a:pt x="2788" y="658"/>
                </a:lnTo>
                <a:lnTo>
                  <a:pt x="2790" y="660"/>
                </a:lnTo>
                <a:lnTo>
                  <a:pt x="2790" y="662"/>
                </a:lnTo>
                <a:lnTo>
                  <a:pt x="2792" y="664"/>
                </a:lnTo>
                <a:lnTo>
                  <a:pt x="2792" y="664"/>
                </a:lnTo>
                <a:lnTo>
                  <a:pt x="2792" y="662"/>
                </a:lnTo>
                <a:lnTo>
                  <a:pt x="2794" y="660"/>
                </a:lnTo>
                <a:lnTo>
                  <a:pt x="2794" y="660"/>
                </a:lnTo>
                <a:lnTo>
                  <a:pt x="2794" y="658"/>
                </a:lnTo>
                <a:lnTo>
                  <a:pt x="2794" y="658"/>
                </a:lnTo>
                <a:lnTo>
                  <a:pt x="2792" y="656"/>
                </a:lnTo>
                <a:lnTo>
                  <a:pt x="2790" y="654"/>
                </a:lnTo>
                <a:lnTo>
                  <a:pt x="2788" y="654"/>
                </a:lnTo>
                <a:lnTo>
                  <a:pt x="2786" y="656"/>
                </a:lnTo>
                <a:lnTo>
                  <a:pt x="2786" y="656"/>
                </a:lnTo>
                <a:close/>
                <a:moveTo>
                  <a:pt x="4074" y="664"/>
                </a:moveTo>
                <a:lnTo>
                  <a:pt x="4074" y="664"/>
                </a:lnTo>
                <a:lnTo>
                  <a:pt x="4068" y="668"/>
                </a:lnTo>
                <a:lnTo>
                  <a:pt x="4064" y="674"/>
                </a:lnTo>
                <a:lnTo>
                  <a:pt x="4062" y="682"/>
                </a:lnTo>
                <a:lnTo>
                  <a:pt x="4060" y="690"/>
                </a:lnTo>
                <a:lnTo>
                  <a:pt x="4060" y="690"/>
                </a:lnTo>
                <a:lnTo>
                  <a:pt x="4066" y="692"/>
                </a:lnTo>
                <a:lnTo>
                  <a:pt x="4070" y="694"/>
                </a:lnTo>
                <a:lnTo>
                  <a:pt x="4076" y="700"/>
                </a:lnTo>
                <a:lnTo>
                  <a:pt x="4084" y="704"/>
                </a:lnTo>
                <a:lnTo>
                  <a:pt x="4088" y="706"/>
                </a:lnTo>
                <a:lnTo>
                  <a:pt x="4094" y="706"/>
                </a:lnTo>
                <a:lnTo>
                  <a:pt x="4094" y="706"/>
                </a:lnTo>
                <a:lnTo>
                  <a:pt x="4096" y="704"/>
                </a:lnTo>
                <a:lnTo>
                  <a:pt x="4096" y="700"/>
                </a:lnTo>
                <a:lnTo>
                  <a:pt x="4096" y="692"/>
                </a:lnTo>
                <a:lnTo>
                  <a:pt x="4096" y="684"/>
                </a:lnTo>
                <a:lnTo>
                  <a:pt x="4098" y="680"/>
                </a:lnTo>
                <a:lnTo>
                  <a:pt x="4100" y="678"/>
                </a:lnTo>
                <a:lnTo>
                  <a:pt x="4100" y="678"/>
                </a:lnTo>
                <a:lnTo>
                  <a:pt x="4096" y="670"/>
                </a:lnTo>
                <a:lnTo>
                  <a:pt x="4090" y="662"/>
                </a:lnTo>
                <a:lnTo>
                  <a:pt x="4084" y="658"/>
                </a:lnTo>
                <a:lnTo>
                  <a:pt x="4074" y="654"/>
                </a:lnTo>
                <a:lnTo>
                  <a:pt x="4074" y="654"/>
                </a:lnTo>
                <a:lnTo>
                  <a:pt x="4074" y="660"/>
                </a:lnTo>
                <a:lnTo>
                  <a:pt x="4074" y="664"/>
                </a:lnTo>
                <a:lnTo>
                  <a:pt x="4074" y="664"/>
                </a:lnTo>
                <a:close/>
                <a:moveTo>
                  <a:pt x="3716" y="660"/>
                </a:moveTo>
                <a:lnTo>
                  <a:pt x="3716" y="660"/>
                </a:lnTo>
                <a:lnTo>
                  <a:pt x="3718" y="666"/>
                </a:lnTo>
                <a:lnTo>
                  <a:pt x="3716" y="670"/>
                </a:lnTo>
                <a:lnTo>
                  <a:pt x="3716" y="670"/>
                </a:lnTo>
                <a:lnTo>
                  <a:pt x="3720" y="670"/>
                </a:lnTo>
                <a:lnTo>
                  <a:pt x="3724" y="672"/>
                </a:lnTo>
                <a:lnTo>
                  <a:pt x="3730" y="676"/>
                </a:lnTo>
                <a:lnTo>
                  <a:pt x="3730" y="676"/>
                </a:lnTo>
                <a:lnTo>
                  <a:pt x="3730" y="674"/>
                </a:lnTo>
                <a:lnTo>
                  <a:pt x="3732" y="674"/>
                </a:lnTo>
                <a:lnTo>
                  <a:pt x="3734" y="674"/>
                </a:lnTo>
                <a:lnTo>
                  <a:pt x="3736" y="672"/>
                </a:lnTo>
                <a:lnTo>
                  <a:pt x="3736" y="672"/>
                </a:lnTo>
                <a:lnTo>
                  <a:pt x="3734" y="668"/>
                </a:lnTo>
                <a:lnTo>
                  <a:pt x="3734" y="668"/>
                </a:lnTo>
                <a:lnTo>
                  <a:pt x="3736" y="666"/>
                </a:lnTo>
                <a:lnTo>
                  <a:pt x="3736" y="666"/>
                </a:lnTo>
                <a:lnTo>
                  <a:pt x="3736" y="668"/>
                </a:lnTo>
                <a:lnTo>
                  <a:pt x="3740" y="668"/>
                </a:lnTo>
                <a:lnTo>
                  <a:pt x="3740" y="668"/>
                </a:lnTo>
                <a:lnTo>
                  <a:pt x="3740" y="666"/>
                </a:lnTo>
                <a:lnTo>
                  <a:pt x="3738" y="662"/>
                </a:lnTo>
                <a:lnTo>
                  <a:pt x="3736" y="660"/>
                </a:lnTo>
                <a:lnTo>
                  <a:pt x="3736" y="656"/>
                </a:lnTo>
                <a:lnTo>
                  <a:pt x="3736" y="656"/>
                </a:lnTo>
                <a:lnTo>
                  <a:pt x="3730" y="656"/>
                </a:lnTo>
                <a:lnTo>
                  <a:pt x="3726" y="656"/>
                </a:lnTo>
                <a:lnTo>
                  <a:pt x="3716" y="660"/>
                </a:lnTo>
                <a:lnTo>
                  <a:pt x="3716" y="660"/>
                </a:lnTo>
                <a:close/>
                <a:moveTo>
                  <a:pt x="3598" y="658"/>
                </a:moveTo>
                <a:lnTo>
                  <a:pt x="3598" y="658"/>
                </a:lnTo>
                <a:lnTo>
                  <a:pt x="3596" y="666"/>
                </a:lnTo>
                <a:lnTo>
                  <a:pt x="3596" y="674"/>
                </a:lnTo>
                <a:lnTo>
                  <a:pt x="3596" y="674"/>
                </a:lnTo>
                <a:lnTo>
                  <a:pt x="3602" y="676"/>
                </a:lnTo>
                <a:lnTo>
                  <a:pt x="3610" y="676"/>
                </a:lnTo>
                <a:lnTo>
                  <a:pt x="3610" y="676"/>
                </a:lnTo>
                <a:lnTo>
                  <a:pt x="3612" y="668"/>
                </a:lnTo>
                <a:lnTo>
                  <a:pt x="3616" y="662"/>
                </a:lnTo>
                <a:lnTo>
                  <a:pt x="3616" y="662"/>
                </a:lnTo>
                <a:lnTo>
                  <a:pt x="3610" y="662"/>
                </a:lnTo>
                <a:lnTo>
                  <a:pt x="3608" y="660"/>
                </a:lnTo>
                <a:lnTo>
                  <a:pt x="3604" y="658"/>
                </a:lnTo>
                <a:lnTo>
                  <a:pt x="3598" y="658"/>
                </a:lnTo>
                <a:lnTo>
                  <a:pt x="3598" y="658"/>
                </a:lnTo>
                <a:close/>
                <a:moveTo>
                  <a:pt x="4320" y="664"/>
                </a:moveTo>
                <a:lnTo>
                  <a:pt x="4320" y="664"/>
                </a:lnTo>
                <a:lnTo>
                  <a:pt x="4320" y="668"/>
                </a:lnTo>
                <a:lnTo>
                  <a:pt x="4322" y="670"/>
                </a:lnTo>
                <a:lnTo>
                  <a:pt x="4326" y="672"/>
                </a:lnTo>
                <a:lnTo>
                  <a:pt x="4326" y="672"/>
                </a:lnTo>
                <a:lnTo>
                  <a:pt x="4330" y="668"/>
                </a:lnTo>
                <a:lnTo>
                  <a:pt x="4330" y="662"/>
                </a:lnTo>
                <a:lnTo>
                  <a:pt x="4330" y="662"/>
                </a:lnTo>
                <a:lnTo>
                  <a:pt x="4326" y="662"/>
                </a:lnTo>
                <a:lnTo>
                  <a:pt x="4324" y="662"/>
                </a:lnTo>
                <a:lnTo>
                  <a:pt x="4322" y="664"/>
                </a:lnTo>
                <a:lnTo>
                  <a:pt x="4320" y="664"/>
                </a:lnTo>
                <a:lnTo>
                  <a:pt x="4320" y="664"/>
                </a:lnTo>
                <a:close/>
                <a:moveTo>
                  <a:pt x="1708" y="668"/>
                </a:moveTo>
                <a:lnTo>
                  <a:pt x="1708" y="668"/>
                </a:lnTo>
                <a:lnTo>
                  <a:pt x="1712" y="670"/>
                </a:lnTo>
                <a:lnTo>
                  <a:pt x="1714" y="670"/>
                </a:lnTo>
                <a:lnTo>
                  <a:pt x="1714" y="666"/>
                </a:lnTo>
                <a:lnTo>
                  <a:pt x="1714" y="666"/>
                </a:lnTo>
                <a:lnTo>
                  <a:pt x="1710" y="666"/>
                </a:lnTo>
                <a:lnTo>
                  <a:pt x="1710" y="666"/>
                </a:lnTo>
                <a:lnTo>
                  <a:pt x="1710" y="664"/>
                </a:lnTo>
                <a:lnTo>
                  <a:pt x="1708" y="664"/>
                </a:lnTo>
                <a:lnTo>
                  <a:pt x="1708" y="664"/>
                </a:lnTo>
                <a:lnTo>
                  <a:pt x="1708" y="668"/>
                </a:lnTo>
                <a:lnTo>
                  <a:pt x="1708" y="668"/>
                </a:lnTo>
                <a:close/>
                <a:moveTo>
                  <a:pt x="1684" y="680"/>
                </a:moveTo>
                <a:lnTo>
                  <a:pt x="1684" y="680"/>
                </a:lnTo>
                <a:lnTo>
                  <a:pt x="1688" y="684"/>
                </a:lnTo>
                <a:lnTo>
                  <a:pt x="1690" y="684"/>
                </a:lnTo>
                <a:lnTo>
                  <a:pt x="1692" y="684"/>
                </a:lnTo>
                <a:lnTo>
                  <a:pt x="1692" y="684"/>
                </a:lnTo>
                <a:lnTo>
                  <a:pt x="1692" y="680"/>
                </a:lnTo>
                <a:lnTo>
                  <a:pt x="1690" y="678"/>
                </a:lnTo>
                <a:lnTo>
                  <a:pt x="1688" y="676"/>
                </a:lnTo>
                <a:lnTo>
                  <a:pt x="1688" y="676"/>
                </a:lnTo>
                <a:lnTo>
                  <a:pt x="1688" y="678"/>
                </a:lnTo>
                <a:lnTo>
                  <a:pt x="1686" y="678"/>
                </a:lnTo>
                <a:lnTo>
                  <a:pt x="1684" y="680"/>
                </a:lnTo>
                <a:lnTo>
                  <a:pt x="1684" y="680"/>
                </a:lnTo>
                <a:lnTo>
                  <a:pt x="1684" y="680"/>
                </a:lnTo>
                <a:close/>
                <a:moveTo>
                  <a:pt x="2110" y="684"/>
                </a:moveTo>
                <a:lnTo>
                  <a:pt x="2110" y="684"/>
                </a:lnTo>
                <a:lnTo>
                  <a:pt x="2108" y="680"/>
                </a:lnTo>
                <a:lnTo>
                  <a:pt x="2108" y="676"/>
                </a:lnTo>
                <a:lnTo>
                  <a:pt x="2108" y="676"/>
                </a:lnTo>
                <a:lnTo>
                  <a:pt x="2100" y="676"/>
                </a:lnTo>
                <a:lnTo>
                  <a:pt x="2100" y="676"/>
                </a:lnTo>
                <a:lnTo>
                  <a:pt x="2102" y="680"/>
                </a:lnTo>
                <a:lnTo>
                  <a:pt x="2104" y="684"/>
                </a:lnTo>
                <a:lnTo>
                  <a:pt x="2106" y="684"/>
                </a:lnTo>
                <a:lnTo>
                  <a:pt x="2110" y="684"/>
                </a:lnTo>
                <a:lnTo>
                  <a:pt x="2110" y="684"/>
                </a:lnTo>
                <a:close/>
                <a:moveTo>
                  <a:pt x="1972" y="692"/>
                </a:moveTo>
                <a:lnTo>
                  <a:pt x="1972" y="692"/>
                </a:lnTo>
                <a:lnTo>
                  <a:pt x="1976" y="694"/>
                </a:lnTo>
                <a:lnTo>
                  <a:pt x="1980" y="696"/>
                </a:lnTo>
                <a:lnTo>
                  <a:pt x="1986" y="696"/>
                </a:lnTo>
                <a:lnTo>
                  <a:pt x="1990" y="694"/>
                </a:lnTo>
                <a:lnTo>
                  <a:pt x="1990" y="694"/>
                </a:lnTo>
                <a:lnTo>
                  <a:pt x="1990" y="690"/>
                </a:lnTo>
                <a:lnTo>
                  <a:pt x="1988" y="688"/>
                </a:lnTo>
                <a:lnTo>
                  <a:pt x="1982" y="682"/>
                </a:lnTo>
                <a:lnTo>
                  <a:pt x="1978" y="682"/>
                </a:lnTo>
                <a:lnTo>
                  <a:pt x="1974" y="682"/>
                </a:lnTo>
                <a:lnTo>
                  <a:pt x="1972" y="686"/>
                </a:lnTo>
                <a:lnTo>
                  <a:pt x="1972" y="692"/>
                </a:lnTo>
                <a:lnTo>
                  <a:pt x="1972" y="692"/>
                </a:lnTo>
                <a:close/>
                <a:moveTo>
                  <a:pt x="2626" y="696"/>
                </a:moveTo>
                <a:lnTo>
                  <a:pt x="2626" y="696"/>
                </a:lnTo>
                <a:lnTo>
                  <a:pt x="2630" y="700"/>
                </a:lnTo>
                <a:lnTo>
                  <a:pt x="2630" y="700"/>
                </a:lnTo>
                <a:lnTo>
                  <a:pt x="2632" y="696"/>
                </a:lnTo>
                <a:lnTo>
                  <a:pt x="2634" y="694"/>
                </a:lnTo>
                <a:lnTo>
                  <a:pt x="2634" y="694"/>
                </a:lnTo>
                <a:lnTo>
                  <a:pt x="2634" y="692"/>
                </a:lnTo>
                <a:lnTo>
                  <a:pt x="2634" y="690"/>
                </a:lnTo>
                <a:lnTo>
                  <a:pt x="2632" y="690"/>
                </a:lnTo>
                <a:lnTo>
                  <a:pt x="2632" y="690"/>
                </a:lnTo>
                <a:lnTo>
                  <a:pt x="2632" y="692"/>
                </a:lnTo>
                <a:lnTo>
                  <a:pt x="2630" y="692"/>
                </a:lnTo>
                <a:lnTo>
                  <a:pt x="2628" y="694"/>
                </a:lnTo>
                <a:lnTo>
                  <a:pt x="2626" y="696"/>
                </a:lnTo>
                <a:lnTo>
                  <a:pt x="2626" y="696"/>
                </a:lnTo>
                <a:close/>
                <a:moveTo>
                  <a:pt x="3912" y="696"/>
                </a:moveTo>
                <a:lnTo>
                  <a:pt x="3912" y="696"/>
                </a:lnTo>
                <a:lnTo>
                  <a:pt x="3912" y="700"/>
                </a:lnTo>
                <a:lnTo>
                  <a:pt x="3914" y="702"/>
                </a:lnTo>
                <a:lnTo>
                  <a:pt x="3920" y="706"/>
                </a:lnTo>
                <a:lnTo>
                  <a:pt x="3920" y="706"/>
                </a:lnTo>
                <a:lnTo>
                  <a:pt x="3920" y="702"/>
                </a:lnTo>
                <a:lnTo>
                  <a:pt x="3922" y="702"/>
                </a:lnTo>
                <a:lnTo>
                  <a:pt x="3924" y="700"/>
                </a:lnTo>
                <a:lnTo>
                  <a:pt x="3924" y="700"/>
                </a:lnTo>
                <a:lnTo>
                  <a:pt x="3922" y="694"/>
                </a:lnTo>
                <a:lnTo>
                  <a:pt x="3922" y="690"/>
                </a:lnTo>
                <a:lnTo>
                  <a:pt x="3922" y="690"/>
                </a:lnTo>
                <a:lnTo>
                  <a:pt x="3918" y="690"/>
                </a:lnTo>
                <a:lnTo>
                  <a:pt x="3916" y="692"/>
                </a:lnTo>
                <a:lnTo>
                  <a:pt x="3914" y="694"/>
                </a:lnTo>
                <a:lnTo>
                  <a:pt x="3912" y="696"/>
                </a:lnTo>
                <a:lnTo>
                  <a:pt x="3912" y="696"/>
                </a:lnTo>
                <a:close/>
                <a:moveTo>
                  <a:pt x="2636" y="692"/>
                </a:moveTo>
                <a:lnTo>
                  <a:pt x="2636" y="692"/>
                </a:lnTo>
                <a:lnTo>
                  <a:pt x="2636" y="694"/>
                </a:lnTo>
                <a:lnTo>
                  <a:pt x="2638" y="694"/>
                </a:lnTo>
                <a:lnTo>
                  <a:pt x="2640" y="694"/>
                </a:lnTo>
                <a:lnTo>
                  <a:pt x="2640" y="692"/>
                </a:lnTo>
                <a:lnTo>
                  <a:pt x="2640" y="692"/>
                </a:lnTo>
                <a:lnTo>
                  <a:pt x="2638" y="692"/>
                </a:lnTo>
                <a:lnTo>
                  <a:pt x="2636" y="692"/>
                </a:lnTo>
                <a:lnTo>
                  <a:pt x="2636" y="692"/>
                </a:lnTo>
                <a:close/>
                <a:moveTo>
                  <a:pt x="1554" y="702"/>
                </a:moveTo>
                <a:lnTo>
                  <a:pt x="1554" y="702"/>
                </a:lnTo>
                <a:lnTo>
                  <a:pt x="1554" y="700"/>
                </a:lnTo>
                <a:lnTo>
                  <a:pt x="1556" y="700"/>
                </a:lnTo>
                <a:lnTo>
                  <a:pt x="1558" y="700"/>
                </a:lnTo>
                <a:lnTo>
                  <a:pt x="1560" y="698"/>
                </a:lnTo>
                <a:lnTo>
                  <a:pt x="1560" y="698"/>
                </a:lnTo>
                <a:lnTo>
                  <a:pt x="1558" y="696"/>
                </a:lnTo>
                <a:lnTo>
                  <a:pt x="1558" y="696"/>
                </a:lnTo>
                <a:lnTo>
                  <a:pt x="1558" y="692"/>
                </a:lnTo>
                <a:lnTo>
                  <a:pt x="1558" y="692"/>
                </a:lnTo>
                <a:lnTo>
                  <a:pt x="1554" y="694"/>
                </a:lnTo>
                <a:lnTo>
                  <a:pt x="1550" y="692"/>
                </a:lnTo>
                <a:lnTo>
                  <a:pt x="1550" y="692"/>
                </a:lnTo>
                <a:lnTo>
                  <a:pt x="1548" y="696"/>
                </a:lnTo>
                <a:lnTo>
                  <a:pt x="1546" y="698"/>
                </a:lnTo>
                <a:lnTo>
                  <a:pt x="1546" y="698"/>
                </a:lnTo>
                <a:lnTo>
                  <a:pt x="1552" y="702"/>
                </a:lnTo>
                <a:lnTo>
                  <a:pt x="1554" y="702"/>
                </a:lnTo>
                <a:lnTo>
                  <a:pt x="1554" y="702"/>
                </a:lnTo>
                <a:close/>
                <a:moveTo>
                  <a:pt x="4252" y="698"/>
                </a:moveTo>
                <a:lnTo>
                  <a:pt x="4252" y="698"/>
                </a:lnTo>
                <a:lnTo>
                  <a:pt x="4252" y="696"/>
                </a:lnTo>
                <a:lnTo>
                  <a:pt x="4252" y="694"/>
                </a:lnTo>
                <a:lnTo>
                  <a:pt x="4250" y="694"/>
                </a:lnTo>
                <a:lnTo>
                  <a:pt x="4250" y="694"/>
                </a:lnTo>
                <a:lnTo>
                  <a:pt x="4250" y="696"/>
                </a:lnTo>
                <a:lnTo>
                  <a:pt x="4250" y="698"/>
                </a:lnTo>
                <a:lnTo>
                  <a:pt x="4252" y="698"/>
                </a:lnTo>
                <a:lnTo>
                  <a:pt x="4252" y="698"/>
                </a:lnTo>
                <a:close/>
                <a:moveTo>
                  <a:pt x="2634" y="698"/>
                </a:moveTo>
                <a:lnTo>
                  <a:pt x="2634" y="698"/>
                </a:lnTo>
                <a:lnTo>
                  <a:pt x="2636" y="696"/>
                </a:lnTo>
                <a:lnTo>
                  <a:pt x="2638" y="696"/>
                </a:lnTo>
                <a:lnTo>
                  <a:pt x="2638" y="696"/>
                </a:lnTo>
                <a:lnTo>
                  <a:pt x="2638" y="698"/>
                </a:lnTo>
                <a:lnTo>
                  <a:pt x="2640" y="698"/>
                </a:lnTo>
                <a:lnTo>
                  <a:pt x="2640" y="698"/>
                </a:lnTo>
                <a:lnTo>
                  <a:pt x="2640" y="696"/>
                </a:lnTo>
                <a:lnTo>
                  <a:pt x="2640" y="696"/>
                </a:lnTo>
                <a:lnTo>
                  <a:pt x="2636" y="694"/>
                </a:lnTo>
                <a:lnTo>
                  <a:pt x="2636" y="694"/>
                </a:lnTo>
                <a:lnTo>
                  <a:pt x="2634" y="698"/>
                </a:lnTo>
                <a:lnTo>
                  <a:pt x="2634" y="698"/>
                </a:lnTo>
                <a:close/>
                <a:moveTo>
                  <a:pt x="3818" y="714"/>
                </a:moveTo>
                <a:lnTo>
                  <a:pt x="3818" y="714"/>
                </a:lnTo>
                <a:lnTo>
                  <a:pt x="3818" y="710"/>
                </a:lnTo>
                <a:lnTo>
                  <a:pt x="3818" y="710"/>
                </a:lnTo>
                <a:lnTo>
                  <a:pt x="3816" y="710"/>
                </a:lnTo>
                <a:lnTo>
                  <a:pt x="3816" y="710"/>
                </a:lnTo>
                <a:lnTo>
                  <a:pt x="3816" y="714"/>
                </a:lnTo>
                <a:lnTo>
                  <a:pt x="3818" y="714"/>
                </a:lnTo>
                <a:lnTo>
                  <a:pt x="3818" y="714"/>
                </a:lnTo>
                <a:lnTo>
                  <a:pt x="3818" y="714"/>
                </a:lnTo>
                <a:close/>
                <a:moveTo>
                  <a:pt x="600" y="716"/>
                </a:moveTo>
                <a:lnTo>
                  <a:pt x="600" y="716"/>
                </a:lnTo>
                <a:lnTo>
                  <a:pt x="602" y="716"/>
                </a:lnTo>
                <a:lnTo>
                  <a:pt x="602" y="716"/>
                </a:lnTo>
                <a:lnTo>
                  <a:pt x="602" y="714"/>
                </a:lnTo>
                <a:lnTo>
                  <a:pt x="602" y="712"/>
                </a:lnTo>
                <a:lnTo>
                  <a:pt x="598" y="712"/>
                </a:lnTo>
                <a:lnTo>
                  <a:pt x="598" y="712"/>
                </a:lnTo>
                <a:lnTo>
                  <a:pt x="598" y="716"/>
                </a:lnTo>
                <a:lnTo>
                  <a:pt x="600" y="716"/>
                </a:lnTo>
                <a:lnTo>
                  <a:pt x="600" y="716"/>
                </a:lnTo>
                <a:close/>
                <a:moveTo>
                  <a:pt x="1224" y="722"/>
                </a:moveTo>
                <a:lnTo>
                  <a:pt x="1224" y="722"/>
                </a:lnTo>
                <a:lnTo>
                  <a:pt x="1226" y="724"/>
                </a:lnTo>
                <a:lnTo>
                  <a:pt x="1228" y="726"/>
                </a:lnTo>
                <a:lnTo>
                  <a:pt x="1228" y="726"/>
                </a:lnTo>
                <a:lnTo>
                  <a:pt x="1228" y="722"/>
                </a:lnTo>
                <a:lnTo>
                  <a:pt x="1228" y="718"/>
                </a:lnTo>
                <a:lnTo>
                  <a:pt x="1230" y="716"/>
                </a:lnTo>
                <a:lnTo>
                  <a:pt x="1230" y="716"/>
                </a:lnTo>
                <a:lnTo>
                  <a:pt x="1232" y="718"/>
                </a:lnTo>
                <a:lnTo>
                  <a:pt x="1234" y="718"/>
                </a:lnTo>
                <a:lnTo>
                  <a:pt x="1236" y="716"/>
                </a:lnTo>
                <a:lnTo>
                  <a:pt x="1236" y="716"/>
                </a:lnTo>
                <a:lnTo>
                  <a:pt x="1236" y="714"/>
                </a:lnTo>
                <a:lnTo>
                  <a:pt x="1234" y="712"/>
                </a:lnTo>
                <a:lnTo>
                  <a:pt x="1230" y="714"/>
                </a:lnTo>
                <a:lnTo>
                  <a:pt x="1226" y="718"/>
                </a:lnTo>
                <a:lnTo>
                  <a:pt x="1224" y="722"/>
                </a:lnTo>
                <a:lnTo>
                  <a:pt x="1224" y="722"/>
                </a:lnTo>
                <a:close/>
                <a:moveTo>
                  <a:pt x="3564" y="728"/>
                </a:moveTo>
                <a:lnTo>
                  <a:pt x="3564" y="728"/>
                </a:lnTo>
                <a:lnTo>
                  <a:pt x="3566" y="740"/>
                </a:lnTo>
                <a:lnTo>
                  <a:pt x="3566" y="740"/>
                </a:lnTo>
                <a:lnTo>
                  <a:pt x="3578" y="744"/>
                </a:lnTo>
                <a:lnTo>
                  <a:pt x="3584" y="744"/>
                </a:lnTo>
                <a:lnTo>
                  <a:pt x="3588" y="742"/>
                </a:lnTo>
                <a:lnTo>
                  <a:pt x="3588" y="738"/>
                </a:lnTo>
                <a:lnTo>
                  <a:pt x="3588" y="738"/>
                </a:lnTo>
                <a:lnTo>
                  <a:pt x="3588" y="734"/>
                </a:lnTo>
                <a:lnTo>
                  <a:pt x="3586" y="730"/>
                </a:lnTo>
                <a:lnTo>
                  <a:pt x="3584" y="726"/>
                </a:lnTo>
                <a:lnTo>
                  <a:pt x="3578" y="724"/>
                </a:lnTo>
                <a:lnTo>
                  <a:pt x="3578" y="724"/>
                </a:lnTo>
                <a:lnTo>
                  <a:pt x="3576" y="718"/>
                </a:lnTo>
                <a:lnTo>
                  <a:pt x="3574" y="716"/>
                </a:lnTo>
                <a:lnTo>
                  <a:pt x="3572" y="716"/>
                </a:lnTo>
                <a:lnTo>
                  <a:pt x="3572" y="716"/>
                </a:lnTo>
                <a:lnTo>
                  <a:pt x="3572" y="720"/>
                </a:lnTo>
                <a:lnTo>
                  <a:pt x="3570" y="724"/>
                </a:lnTo>
                <a:lnTo>
                  <a:pt x="3564" y="728"/>
                </a:lnTo>
                <a:lnTo>
                  <a:pt x="3564" y="728"/>
                </a:lnTo>
                <a:close/>
                <a:moveTo>
                  <a:pt x="4100" y="722"/>
                </a:moveTo>
                <a:lnTo>
                  <a:pt x="4100" y="722"/>
                </a:lnTo>
                <a:lnTo>
                  <a:pt x="4100" y="724"/>
                </a:lnTo>
                <a:lnTo>
                  <a:pt x="4100" y="726"/>
                </a:lnTo>
                <a:lnTo>
                  <a:pt x="4100" y="726"/>
                </a:lnTo>
                <a:lnTo>
                  <a:pt x="4102" y="726"/>
                </a:lnTo>
                <a:lnTo>
                  <a:pt x="4104" y="726"/>
                </a:lnTo>
                <a:lnTo>
                  <a:pt x="4104" y="726"/>
                </a:lnTo>
                <a:lnTo>
                  <a:pt x="4106" y="722"/>
                </a:lnTo>
                <a:lnTo>
                  <a:pt x="4104" y="720"/>
                </a:lnTo>
                <a:lnTo>
                  <a:pt x="4102" y="720"/>
                </a:lnTo>
                <a:lnTo>
                  <a:pt x="4100" y="722"/>
                </a:lnTo>
                <a:lnTo>
                  <a:pt x="4100" y="722"/>
                </a:lnTo>
                <a:close/>
                <a:moveTo>
                  <a:pt x="2696" y="732"/>
                </a:moveTo>
                <a:lnTo>
                  <a:pt x="2696" y="732"/>
                </a:lnTo>
                <a:lnTo>
                  <a:pt x="2700" y="734"/>
                </a:lnTo>
                <a:lnTo>
                  <a:pt x="2702" y="734"/>
                </a:lnTo>
                <a:lnTo>
                  <a:pt x="2702" y="734"/>
                </a:lnTo>
                <a:lnTo>
                  <a:pt x="2702" y="732"/>
                </a:lnTo>
                <a:lnTo>
                  <a:pt x="2704" y="728"/>
                </a:lnTo>
                <a:lnTo>
                  <a:pt x="2704" y="728"/>
                </a:lnTo>
                <a:lnTo>
                  <a:pt x="2698" y="726"/>
                </a:lnTo>
                <a:lnTo>
                  <a:pt x="2698" y="726"/>
                </a:lnTo>
                <a:lnTo>
                  <a:pt x="2696" y="730"/>
                </a:lnTo>
                <a:lnTo>
                  <a:pt x="2696" y="732"/>
                </a:lnTo>
                <a:lnTo>
                  <a:pt x="2696" y="732"/>
                </a:lnTo>
                <a:close/>
                <a:moveTo>
                  <a:pt x="3554" y="738"/>
                </a:moveTo>
                <a:lnTo>
                  <a:pt x="3554" y="738"/>
                </a:lnTo>
                <a:lnTo>
                  <a:pt x="3556" y="738"/>
                </a:lnTo>
                <a:lnTo>
                  <a:pt x="3556" y="738"/>
                </a:lnTo>
                <a:lnTo>
                  <a:pt x="3556" y="738"/>
                </a:lnTo>
                <a:lnTo>
                  <a:pt x="3558" y="738"/>
                </a:lnTo>
                <a:lnTo>
                  <a:pt x="3560" y="738"/>
                </a:lnTo>
                <a:lnTo>
                  <a:pt x="3560" y="738"/>
                </a:lnTo>
                <a:lnTo>
                  <a:pt x="3560" y="732"/>
                </a:lnTo>
                <a:lnTo>
                  <a:pt x="3558" y="732"/>
                </a:lnTo>
                <a:lnTo>
                  <a:pt x="3556" y="732"/>
                </a:lnTo>
                <a:lnTo>
                  <a:pt x="3556" y="732"/>
                </a:lnTo>
                <a:lnTo>
                  <a:pt x="3554" y="734"/>
                </a:lnTo>
                <a:lnTo>
                  <a:pt x="3554" y="738"/>
                </a:lnTo>
                <a:lnTo>
                  <a:pt x="3554" y="738"/>
                </a:lnTo>
                <a:close/>
                <a:moveTo>
                  <a:pt x="4012" y="740"/>
                </a:moveTo>
                <a:lnTo>
                  <a:pt x="4012" y="740"/>
                </a:lnTo>
                <a:lnTo>
                  <a:pt x="4012" y="738"/>
                </a:lnTo>
                <a:lnTo>
                  <a:pt x="4012" y="738"/>
                </a:lnTo>
                <a:lnTo>
                  <a:pt x="4012" y="738"/>
                </a:lnTo>
                <a:lnTo>
                  <a:pt x="4012" y="738"/>
                </a:lnTo>
                <a:lnTo>
                  <a:pt x="4010" y="740"/>
                </a:lnTo>
                <a:lnTo>
                  <a:pt x="4008" y="742"/>
                </a:lnTo>
                <a:lnTo>
                  <a:pt x="4008" y="742"/>
                </a:lnTo>
                <a:lnTo>
                  <a:pt x="4012" y="746"/>
                </a:lnTo>
                <a:lnTo>
                  <a:pt x="4014" y="746"/>
                </a:lnTo>
                <a:lnTo>
                  <a:pt x="4014" y="748"/>
                </a:lnTo>
                <a:lnTo>
                  <a:pt x="4014" y="748"/>
                </a:lnTo>
                <a:lnTo>
                  <a:pt x="4018" y="748"/>
                </a:lnTo>
                <a:lnTo>
                  <a:pt x="4020" y="746"/>
                </a:lnTo>
                <a:lnTo>
                  <a:pt x="4020" y="746"/>
                </a:lnTo>
                <a:lnTo>
                  <a:pt x="4018" y="742"/>
                </a:lnTo>
                <a:lnTo>
                  <a:pt x="4018" y="736"/>
                </a:lnTo>
                <a:lnTo>
                  <a:pt x="4018" y="734"/>
                </a:lnTo>
                <a:lnTo>
                  <a:pt x="4014" y="734"/>
                </a:lnTo>
                <a:lnTo>
                  <a:pt x="4014" y="734"/>
                </a:lnTo>
                <a:lnTo>
                  <a:pt x="4016" y="734"/>
                </a:lnTo>
                <a:lnTo>
                  <a:pt x="4016" y="736"/>
                </a:lnTo>
                <a:lnTo>
                  <a:pt x="4014" y="738"/>
                </a:lnTo>
                <a:lnTo>
                  <a:pt x="4012" y="740"/>
                </a:lnTo>
                <a:lnTo>
                  <a:pt x="4012" y="740"/>
                </a:lnTo>
                <a:close/>
                <a:moveTo>
                  <a:pt x="2346" y="740"/>
                </a:moveTo>
                <a:lnTo>
                  <a:pt x="2346" y="740"/>
                </a:lnTo>
                <a:lnTo>
                  <a:pt x="2348" y="744"/>
                </a:lnTo>
                <a:lnTo>
                  <a:pt x="2350" y="746"/>
                </a:lnTo>
                <a:lnTo>
                  <a:pt x="2352" y="746"/>
                </a:lnTo>
                <a:lnTo>
                  <a:pt x="2352" y="746"/>
                </a:lnTo>
                <a:lnTo>
                  <a:pt x="2354" y="742"/>
                </a:lnTo>
                <a:lnTo>
                  <a:pt x="2354" y="738"/>
                </a:lnTo>
                <a:lnTo>
                  <a:pt x="2352" y="734"/>
                </a:lnTo>
                <a:lnTo>
                  <a:pt x="2350" y="734"/>
                </a:lnTo>
                <a:lnTo>
                  <a:pt x="2350" y="734"/>
                </a:lnTo>
                <a:lnTo>
                  <a:pt x="2348" y="736"/>
                </a:lnTo>
                <a:lnTo>
                  <a:pt x="2346" y="740"/>
                </a:lnTo>
                <a:lnTo>
                  <a:pt x="2346" y="740"/>
                </a:lnTo>
                <a:close/>
                <a:moveTo>
                  <a:pt x="2482" y="740"/>
                </a:moveTo>
                <a:lnTo>
                  <a:pt x="2482" y="740"/>
                </a:lnTo>
                <a:lnTo>
                  <a:pt x="2486" y="740"/>
                </a:lnTo>
                <a:lnTo>
                  <a:pt x="2486" y="738"/>
                </a:lnTo>
                <a:lnTo>
                  <a:pt x="2486" y="736"/>
                </a:lnTo>
                <a:lnTo>
                  <a:pt x="2486" y="734"/>
                </a:lnTo>
                <a:lnTo>
                  <a:pt x="2486" y="734"/>
                </a:lnTo>
                <a:lnTo>
                  <a:pt x="2486" y="736"/>
                </a:lnTo>
                <a:lnTo>
                  <a:pt x="2484" y="736"/>
                </a:lnTo>
                <a:lnTo>
                  <a:pt x="2482" y="738"/>
                </a:lnTo>
                <a:lnTo>
                  <a:pt x="2482" y="740"/>
                </a:lnTo>
                <a:lnTo>
                  <a:pt x="2482" y="740"/>
                </a:lnTo>
                <a:close/>
                <a:moveTo>
                  <a:pt x="4282" y="738"/>
                </a:moveTo>
                <a:lnTo>
                  <a:pt x="4282" y="738"/>
                </a:lnTo>
                <a:lnTo>
                  <a:pt x="4282" y="740"/>
                </a:lnTo>
                <a:lnTo>
                  <a:pt x="4284" y="740"/>
                </a:lnTo>
                <a:lnTo>
                  <a:pt x="4286" y="740"/>
                </a:lnTo>
                <a:lnTo>
                  <a:pt x="4286" y="738"/>
                </a:lnTo>
                <a:lnTo>
                  <a:pt x="4286" y="738"/>
                </a:lnTo>
                <a:lnTo>
                  <a:pt x="4284" y="738"/>
                </a:lnTo>
                <a:lnTo>
                  <a:pt x="4282" y="738"/>
                </a:lnTo>
                <a:lnTo>
                  <a:pt x="4282" y="738"/>
                </a:lnTo>
                <a:close/>
                <a:moveTo>
                  <a:pt x="2632" y="748"/>
                </a:moveTo>
                <a:lnTo>
                  <a:pt x="2632" y="748"/>
                </a:lnTo>
                <a:lnTo>
                  <a:pt x="2636" y="748"/>
                </a:lnTo>
                <a:lnTo>
                  <a:pt x="2636" y="748"/>
                </a:lnTo>
                <a:lnTo>
                  <a:pt x="2636" y="744"/>
                </a:lnTo>
                <a:lnTo>
                  <a:pt x="2636" y="742"/>
                </a:lnTo>
                <a:lnTo>
                  <a:pt x="2634" y="742"/>
                </a:lnTo>
                <a:lnTo>
                  <a:pt x="2634" y="742"/>
                </a:lnTo>
                <a:lnTo>
                  <a:pt x="2632" y="744"/>
                </a:lnTo>
                <a:lnTo>
                  <a:pt x="2632" y="748"/>
                </a:lnTo>
                <a:lnTo>
                  <a:pt x="2632" y="748"/>
                </a:lnTo>
                <a:close/>
                <a:moveTo>
                  <a:pt x="3426" y="744"/>
                </a:moveTo>
                <a:lnTo>
                  <a:pt x="3426" y="744"/>
                </a:lnTo>
                <a:lnTo>
                  <a:pt x="3426" y="748"/>
                </a:lnTo>
                <a:lnTo>
                  <a:pt x="3430" y="748"/>
                </a:lnTo>
                <a:lnTo>
                  <a:pt x="3430" y="748"/>
                </a:lnTo>
                <a:lnTo>
                  <a:pt x="3430" y="746"/>
                </a:lnTo>
                <a:lnTo>
                  <a:pt x="3430" y="744"/>
                </a:lnTo>
                <a:lnTo>
                  <a:pt x="3428" y="744"/>
                </a:lnTo>
                <a:lnTo>
                  <a:pt x="3426" y="744"/>
                </a:lnTo>
                <a:lnTo>
                  <a:pt x="3426" y="744"/>
                </a:lnTo>
                <a:close/>
                <a:moveTo>
                  <a:pt x="2832" y="748"/>
                </a:moveTo>
                <a:lnTo>
                  <a:pt x="2832" y="748"/>
                </a:lnTo>
                <a:lnTo>
                  <a:pt x="2834" y="752"/>
                </a:lnTo>
                <a:lnTo>
                  <a:pt x="2836" y="752"/>
                </a:lnTo>
                <a:lnTo>
                  <a:pt x="2836" y="752"/>
                </a:lnTo>
                <a:lnTo>
                  <a:pt x="2838" y="750"/>
                </a:lnTo>
                <a:lnTo>
                  <a:pt x="2838" y="748"/>
                </a:lnTo>
                <a:lnTo>
                  <a:pt x="2836" y="746"/>
                </a:lnTo>
                <a:lnTo>
                  <a:pt x="2836" y="746"/>
                </a:lnTo>
                <a:lnTo>
                  <a:pt x="2836" y="748"/>
                </a:lnTo>
                <a:lnTo>
                  <a:pt x="2832" y="748"/>
                </a:lnTo>
                <a:lnTo>
                  <a:pt x="2832" y="748"/>
                </a:lnTo>
                <a:close/>
                <a:moveTo>
                  <a:pt x="2804" y="752"/>
                </a:moveTo>
                <a:lnTo>
                  <a:pt x="2804" y="752"/>
                </a:lnTo>
                <a:lnTo>
                  <a:pt x="2804" y="762"/>
                </a:lnTo>
                <a:lnTo>
                  <a:pt x="2806" y="770"/>
                </a:lnTo>
                <a:lnTo>
                  <a:pt x="2806" y="770"/>
                </a:lnTo>
                <a:lnTo>
                  <a:pt x="2816" y="768"/>
                </a:lnTo>
                <a:lnTo>
                  <a:pt x="2822" y="766"/>
                </a:lnTo>
                <a:lnTo>
                  <a:pt x="2824" y="760"/>
                </a:lnTo>
                <a:lnTo>
                  <a:pt x="2824" y="760"/>
                </a:lnTo>
                <a:lnTo>
                  <a:pt x="2822" y="758"/>
                </a:lnTo>
                <a:lnTo>
                  <a:pt x="2820" y="754"/>
                </a:lnTo>
                <a:lnTo>
                  <a:pt x="2818" y="752"/>
                </a:lnTo>
                <a:lnTo>
                  <a:pt x="2816" y="748"/>
                </a:lnTo>
                <a:lnTo>
                  <a:pt x="2816" y="748"/>
                </a:lnTo>
                <a:lnTo>
                  <a:pt x="2810" y="750"/>
                </a:lnTo>
                <a:lnTo>
                  <a:pt x="2804" y="752"/>
                </a:lnTo>
                <a:lnTo>
                  <a:pt x="2804" y="752"/>
                </a:lnTo>
                <a:close/>
                <a:moveTo>
                  <a:pt x="3472" y="754"/>
                </a:moveTo>
                <a:lnTo>
                  <a:pt x="3472" y="754"/>
                </a:lnTo>
                <a:lnTo>
                  <a:pt x="3476" y="754"/>
                </a:lnTo>
                <a:lnTo>
                  <a:pt x="3476" y="754"/>
                </a:lnTo>
                <a:lnTo>
                  <a:pt x="3476" y="752"/>
                </a:lnTo>
                <a:lnTo>
                  <a:pt x="3478" y="748"/>
                </a:lnTo>
                <a:lnTo>
                  <a:pt x="3478" y="748"/>
                </a:lnTo>
                <a:lnTo>
                  <a:pt x="3474" y="748"/>
                </a:lnTo>
                <a:lnTo>
                  <a:pt x="3474" y="750"/>
                </a:lnTo>
                <a:lnTo>
                  <a:pt x="3472" y="754"/>
                </a:lnTo>
                <a:lnTo>
                  <a:pt x="3472" y="754"/>
                </a:lnTo>
                <a:close/>
                <a:moveTo>
                  <a:pt x="3466" y="756"/>
                </a:moveTo>
                <a:lnTo>
                  <a:pt x="3466" y="756"/>
                </a:lnTo>
                <a:lnTo>
                  <a:pt x="3466" y="758"/>
                </a:lnTo>
                <a:lnTo>
                  <a:pt x="3466" y="760"/>
                </a:lnTo>
                <a:lnTo>
                  <a:pt x="3468" y="760"/>
                </a:lnTo>
                <a:lnTo>
                  <a:pt x="3466" y="762"/>
                </a:lnTo>
                <a:lnTo>
                  <a:pt x="3466" y="762"/>
                </a:lnTo>
                <a:lnTo>
                  <a:pt x="3466" y="764"/>
                </a:lnTo>
                <a:lnTo>
                  <a:pt x="3468" y="764"/>
                </a:lnTo>
                <a:lnTo>
                  <a:pt x="3468" y="764"/>
                </a:lnTo>
                <a:lnTo>
                  <a:pt x="3476" y="762"/>
                </a:lnTo>
                <a:lnTo>
                  <a:pt x="3476" y="762"/>
                </a:lnTo>
                <a:lnTo>
                  <a:pt x="3476" y="762"/>
                </a:lnTo>
                <a:lnTo>
                  <a:pt x="3476" y="762"/>
                </a:lnTo>
                <a:lnTo>
                  <a:pt x="3478" y="762"/>
                </a:lnTo>
                <a:lnTo>
                  <a:pt x="3480" y="762"/>
                </a:lnTo>
                <a:lnTo>
                  <a:pt x="3480" y="762"/>
                </a:lnTo>
                <a:lnTo>
                  <a:pt x="3478" y="760"/>
                </a:lnTo>
                <a:lnTo>
                  <a:pt x="3478" y="760"/>
                </a:lnTo>
                <a:lnTo>
                  <a:pt x="3478" y="760"/>
                </a:lnTo>
                <a:lnTo>
                  <a:pt x="3474" y="760"/>
                </a:lnTo>
                <a:lnTo>
                  <a:pt x="3470" y="758"/>
                </a:lnTo>
                <a:lnTo>
                  <a:pt x="3466" y="754"/>
                </a:lnTo>
                <a:lnTo>
                  <a:pt x="3466" y="754"/>
                </a:lnTo>
                <a:lnTo>
                  <a:pt x="3466" y="754"/>
                </a:lnTo>
                <a:lnTo>
                  <a:pt x="3466" y="756"/>
                </a:lnTo>
                <a:lnTo>
                  <a:pt x="3466" y="756"/>
                </a:lnTo>
                <a:close/>
                <a:moveTo>
                  <a:pt x="3570" y="760"/>
                </a:moveTo>
                <a:lnTo>
                  <a:pt x="3570" y="760"/>
                </a:lnTo>
                <a:lnTo>
                  <a:pt x="3572" y="758"/>
                </a:lnTo>
                <a:lnTo>
                  <a:pt x="3572" y="758"/>
                </a:lnTo>
                <a:lnTo>
                  <a:pt x="3574" y="754"/>
                </a:lnTo>
                <a:lnTo>
                  <a:pt x="3574" y="754"/>
                </a:lnTo>
                <a:lnTo>
                  <a:pt x="3572" y="754"/>
                </a:lnTo>
                <a:lnTo>
                  <a:pt x="3570" y="754"/>
                </a:lnTo>
                <a:lnTo>
                  <a:pt x="3570" y="754"/>
                </a:lnTo>
                <a:lnTo>
                  <a:pt x="3570" y="756"/>
                </a:lnTo>
                <a:lnTo>
                  <a:pt x="3570" y="760"/>
                </a:lnTo>
                <a:lnTo>
                  <a:pt x="3570" y="760"/>
                </a:lnTo>
                <a:close/>
                <a:moveTo>
                  <a:pt x="1806" y="772"/>
                </a:moveTo>
                <a:lnTo>
                  <a:pt x="1806" y="772"/>
                </a:lnTo>
                <a:lnTo>
                  <a:pt x="1814" y="772"/>
                </a:lnTo>
                <a:lnTo>
                  <a:pt x="1814" y="772"/>
                </a:lnTo>
                <a:lnTo>
                  <a:pt x="1814" y="766"/>
                </a:lnTo>
                <a:lnTo>
                  <a:pt x="1810" y="764"/>
                </a:lnTo>
                <a:lnTo>
                  <a:pt x="1810" y="764"/>
                </a:lnTo>
                <a:lnTo>
                  <a:pt x="1808" y="766"/>
                </a:lnTo>
                <a:lnTo>
                  <a:pt x="1806" y="768"/>
                </a:lnTo>
                <a:lnTo>
                  <a:pt x="1806" y="772"/>
                </a:lnTo>
                <a:lnTo>
                  <a:pt x="1806" y="772"/>
                </a:lnTo>
                <a:close/>
                <a:moveTo>
                  <a:pt x="710" y="768"/>
                </a:moveTo>
                <a:lnTo>
                  <a:pt x="710" y="768"/>
                </a:lnTo>
                <a:lnTo>
                  <a:pt x="710" y="772"/>
                </a:lnTo>
                <a:lnTo>
                  <a:pt x="714" y="776"/>
                </a:lnTo>
                <a:lnTo>
                  <a:pt x="714" y="776"/>
                </a:lnTo>
                <a:lnTo>
                  <a:pt x="714" y="772"/>
                </a:lnTo>
                <a:lnTo>
                  <a:pt x="714" y="768"/>
                </a:lnTo>
                <a:lnTo>
                  <a:pt x="714" y="768"/>
                </a:lnTo>
                <a:lnTo>
                  <a:pt x="710" y="768"/>
                </a:lnTo>
                <a:lnTo>
                  <a:pt x="710" y="768"/>
                </a:lnTo>
                <a:close/>
                <a:moveTo>
                  <a:pt x="1598" y="774"/>
                </a:moveTo>
                <a:lnTo>
                  <a:pt x="1598" y="774"/>
                </a:lnTo>
                <a:lnTo>
                  <a:pt x="1598" y="780"/>
                </a:lnTo>
                <a:lnTo>
                  <a:pt x="1596" y="786"/>
                </a:lnTo>
                <a:lnTo>
                  <a:pt x="1596" y="786"/>
                </a:lnTo>
                <a:lnTo>
                  <a:pt x="1604" y="790"/>
                </a:lnTo>
                <a:lnTo>
                  <a:pt x="1610" y="790"/>
                </a:lnTo>
                <a:lnTo>
                  <a:pt x="1616" y="786"/>
                </a:lnTo>
                <a:lnTo>
                  <a:pt x="1620" y="780"/>
                </a:lnTo>
                <a:lnTo>
                  <a:pt x="1620" y="780"/>
                </a:lnTo>
                <a:lnTo>
                  <a:pt x="1616" y="778"/>
                </a:lnTo>
                <a:lnTo>
                  <a:pt x="1614" y="776"/>
                </a:lnTo>
                <a:lnTo>
                  <a:pt x="1612" y="770"/>
                </a:lnTo>
                <a:lnTo>
                  <a:pt x="1612" y="770"/>
                </a:lnTo>
                <a:lnTo>
                  <a:pt x="1608" y="770"/>
                </a:lnTo>
                <a:lnTo>
                  <a:pt x="1604" y="770"/>
                </a:lnTo>
                <a:lnTo>
                  <a:pt x="1598" y="774"/>
                </a:lnTo>
                <a:lnTo>
                  <a:pt x="1598" y="774"/>
                </a:lnTo>
                <a:close/>
                <a:moveTo>
                  <a:pt x="3796" y="774"/>
                </a:moveTo>
                <a:lnTo>
                  <a:pt x="3796" y="774"/>
                </a:lnTo>
                <a:lnTo>
                  <a:pt x="3796" y="776"/>
                </a:lnTo>
                <a:lnTo>
                  <a:pt x="3798" y="776"/>
                </a:lnTo>
                <a:lnTo>
                  <a:pt x="3802" y="778"/>
                </a:lnTo>
                <a:lnTo>
                  <a:pt x="3802" y="778"/>
                </a:lnTo>
                <a:lnTo>
                  <a:pt x="3800" y="774"/>
                </a:lnTo>
                <a:lnTo>
                  <a:pt x="3798" y="772"/>
                </a:lnTo>
                <a:lnTo>
                  <a:pt x="3798" y="772"/>
                </a:lnTo>
                <a:lnTo>
                  <a:pt x="3796" y="774"/>
                </a:lnTo>
                <a:lnTo>
                  <a:pt x="3796" y="774"/>
                </a:lnTo>
                <a:close/>
                <a:moveTo>
                  <a:pt x="4174" y="778"/>
                </a:moveTo>
                <a:lnTo>
                  <a:pt x="4174" y="778"/>
                </a:lnTo>
                <a:lnTo>
                  <a:pt x="4178" y="780"/>
                </a:lnTo>
                <a:lnTo>
                  <a:pt x="4178" y="780"/>
                </a:lnTo>
                <a:lnTo>
                  <a:pt x="4178" y="778"/>
                </a:lnTo>
                <a:lnTo>
                  <a:pt x="4178" y="774"/>
                </a:lnTo>
                <a:lnTo>
                  <a:pt x="4178" y="774"/>
                </a:lnTo>
                <a:lnTo>
                  <a:pt x="4174" y="774"/>
                </a:lnTo>
                <a:lnTo>
                  <a:pt x="4174" y="776"/>
                </a:lnTo>
                <a:lnTo>
                  <a:pt x="4174" y="778"/>
                </a:lnTo>
                <a:lnTo>
                  <a:pt x="4174" y="778"/>
                </a:lnTo>
                <a:close/>
                <a:moveTo>
                  <a:pt x="3964" y="786"/>
                </a:moveTo>
                <a:lnTo>
                  <a:pt x="3964" y="786"/>
                </a:lnTo>
                <a:lnTo>
                  <a:pt x="3968" y="786"/>
                </a:lnTo>
                <a:lnTo>
                  <a:pt x="3968" y="786"/>
                </a:lnTo>
                <a:lnTo>
                  <a:pt x="3968" y="782"/>
                </a:lnTo>
                <a:lnTo>
                  <a:pt x="3964" y="780"/>
                </a:lnTo>
                <a:lnTo>
                  <a:pt x="3964" y="780"/>
                </a:lnTo>
                <a:lnTo>
                  <a:pt x="3964" y="782"/>
                </a:lnTo>
                <a:lnTo>
                  <a:pt x="3964" y="786"/>
                </a:lnTo>
                <a:lnTo>
                  <a:pt x="3964" y="786"/>
                </a:lnTo>
                <a:close/>
                <a:moveTo>
                  <a:pt x="3366" y="788"/>
                </a:moveTo>
                <a:lnTo>
                  <a:pt x="3366" y="788"/>
                </a:lnTo>
                <a:lnTo>
                  <a:pt x="3370" y="788"/>
                </a:lnTo>
                <a:lnTo>
                  <a:pt x="3372" y="786"/>
                </a:lnTo>
                <a:lnTo>
                  <a:pt x="3376" y="782"/>
                </a:lnTo>
                <a:lnTo>
                  <a:pt x="3376" y="782"/>
                </a:lnTo>
                <a:lnTo>
                  <a:pt x="3372" y="780"/>
                </a:lnTo>
                <a:lnTo>
                  <a:pt x="3366" y="780"/>
                </a:lnTo>
                <a:lnTo>
                  <a:pt x="3366" y="780"/>
                </a:lnTo>
                <a:lnTo>
                  <a:pt x="3366" y="784"/>
                </a:lnTo>
                <a:lnTo>
                  <a:pt x="3366" y="788"/>
                </a:lnTo>
                <a:lnTo>
                  <a:pt x="3366" y="788"/>
                </a:lnTo>
                <a:close/>
                <a:moveTo>
                  <a:pt x="1262" y="790"/>
                </a:moveTo>
                <a:lnTo>
                  <a:pt x="1262" y="790"/>
                </a:lnTo>
                <a:lnTo>
                  <a:pt x="1266" y="794"/>
                </a:lnTo>
                <a:lnTo>
                  <a:pt x="1266" y="796"/>
                </a:lnTo>
                <a:lnTo>
                  <a:pt x="1264" y="798"/>
                </a:lnTo>
                <a:lnTo>
                  <a:pt x="1264" y="798"/>
                </a:lnTo>
                <a:lnTo>
                  <a:pt x="1268" y="798"/>
                </a:lnTo>
                <a:lnTo>
                  <a:pt x="1270" y="796"/>
                </a:lnTo>
                <a:lnTo>
                  <a:pt x="1272" y="794"/>
                </a:lnTo>
                <a:lnTo>
                  <a:pt x="1274" y="794"/>
                </a:lnTo>
                <a:lnTo>
                  <a:pt x="1274" y="794"/>
                </a:lnTo>
                <a:lnTo>
                  <a:pt x="1274" y="790"/>
                </a:lnTo>
                <a:lnTo>
                  <a:pt x="1272" y="788"/>
                </a:lnTo>
                <a:lnTo>
                  <a:pt x="1270" y="786"/>
                </a:lnTo>
                <a:lnTo>
                  <a:pt x="1270" y="786"/>
                </a:lnTo>
                <a:lnTo>
                  <a:pt x="1270" y="790"/>
                </a:lnTo>
                <a:lnTo>
                  <a:pt x="1268" y="790"/>
                </a:lnTo>
                <a:lnTo>
                  <a:pt x="1262" y="790"/>
                </a:lnTo>
                <a:lnTo>
                  <a:pt x="1262" y="790"/>
                </a:lnTo>
                <a:close/>
                <a:moveTo>
                  <a:pt x="3614" y="800"/>
                </a:moveTo>
                <a:lnTo>
                  <a:pt x="3614" y="800"/>
                </a:lnTo>
                <a:lnTo>
                  <a:pt x="3614" y="786"/>
                </a:lnTo>
                <a:lnTo>
                  <a:pt x="3614" y="786"/>
                </a:lnTo>
                <a:lnTo>
                  <a:pt x="3610" y="786"/>
                </a:lnTo>
                <a:lnTo>
                  <a:pt x="3606" y="788"/>
                </a:lnTo>
                <a:lnTo>
                  <a:pt x="3606" y="790"/>
                </a:lnTo>
                <a:lnTo>
                  <a:pt x="3606" y="792"/>
                </a:lnTo>
                <a:lnTo>
                  <a:pt x="3608" y="798"/>
                </a:lnTo>
                <a:lnTo>
                  <a:pt x="3610" y="798"/>
                </a:lnTo>
                <a:lnTo>
                  <a:pt x="3614" y="800"/>
                </a:lnTo>
                <a:lnTo>
                  <a:pt x="3614" y="800"/>
                </a:lnTo>
                <a:close/>
                <a:moveTo>
                  <a:pt x="2242" y="796"/>
                </a:moveTo>
                <a:lnTo>
                  <a:pt x="2242" y="796"/>
                </a:lnTo>
                <a:lnTo>
                  <a:pt x="2240" y="798"/>
                </a:lnTo>
                <a:lnTo>
                  <a:pt x="2238" y="802"/>
                </a:lnTo>
                <a:lnTo>
                  <a:pt x="2236" y="810"/>
                </a:lnTo>
                <a:lnTo>
                  <a:pt x="2234" y="818"/>
                </a:lnTo>
                <a:lnTo>
                  <a:pt x="2234" y="822"/>
                </a:lnTo>
                <a:lnTo>
                  <a:pt x="2232" y="824"/>
                </a:lnTo>
                <a:lnTo>
                  <a:pt x="2232" y="824"/>
                </a:lnTo>
                <a:lnTo>
                  <a:pt x="2234" y="828"/>
                </a:lnTo>
                <a:lnTo>
                  <a:pt x="2234" y="830"/>
                </a:lnTo>
                <a:lnTo>
                  <a:pt x="2232" y="838"/>
                </a:lnTo>
                <a:lnTo>
                  <a:pt x="2232" y="838"/>
                </a:lnTo>
                <a:lnTo>
                  <a:pt x="2238" y="844"/>
                </a:lnTo>
                <a:lnTo>
                  <a:pt x="2240" y="844"/>
                </a:lnTo>
                <a:lnTo>
                  <a:pt x="2246" y="844"/>
                </a:lnTo>
                <a:lnTo>
                  <a:pt x="2246" y="844"/>
                </a:lnTo>
                <a:lnTo>
                  <a:pt x="2252" y="840"/>
                </a:lnTo>
                <a:lnTo>
                  <a:pt x="2256" y="836"/>
                </a:lnTo>
                <a:lnTo>
                  <a:pt x="2262" y="834"/>
                </a:lnTo>
                <a:lnTo>
                  <a:pt x="2268" y="830"/>
                </a:lnTo>
                <a:lnTo>
                  <a:pt x="2268" y="830"/>
                </a:lnTo>
                <a:lnTo>
                  <a:pt x="2268" y="830"/>
                </a:lnTo>
                <a:lnTo>
                  <a:pt x="2268" y="832"/>
                </a:lnTo>
                <a:lnTo>
                  <a:pt x="2272" y="832"/>
                </a:lnTo>
                <a:lnTo>
                  <a:pt x="2272" y="832"/>
                </a:lnTo>
                <a:lnTo>
                  <a:pt x="2272" y="824"/>
                </a:lnTo>
                <a:lnTo>
                  <a:pt x="2274" y="820"/>
                </a:lnTo>
                <a:lnTo>
                  <a:pt x="2274" y="820"/>
                </a:lnTo>
                <a:lnTo>
                  <a:pt x="2272" y="820"/>
                </a:lnTo>
                <a:lnTo>
                  <a:pt x="2272" y="818"/>
                </a:lnTo>
                <a:lnTo>
                  <a:pt x="2274" y="816"/>
                </a:lnTo>
                <a:lnTo>
                  <a:pt x="2274" y="816"/>
                </a:lnTo>
                <a:lnTo>
                  <a:pt x="2270" y="816"/>
                </a:lnTo>
                <a:lnTo>
                  <a:pt x="2270" y="814"/>
                </a:lnTo>
                <a:lnTo>
                  <a:pt x="2270" y="814"/>
                </a:lnTo>
                <a:lnTo>
                  <a:pt x="2270" y="814"/>
                </a:lnTo>
                <a:lnTo>
                  <a:pt x="2268" y="812"/>
                </a:lnTo>
                <a:lnTo>
                  <a:pt x="2268" y="812"/>
                </a:lnTo>
                <a:lnTo>
                  <a:pt x="2270" y="812"/>
                </a:lnTo>
                <a:lnTo>
                  <a:pt x="2270" y="812"/>
                </a:lnTo>
                <a:lnTo>
                  <a:pt x="2270" y="812"/>
                </a:lnTo>
                <a:lnTo>
                  <a:pt x="2260" y="802"/>
                </a:lnTo>
                <a:lnTo>
                  <a:pt x="2250" y="796"/>
                </a:lnTo>
                <a:lnTo>
                  <a:pt x="2250" y="796"/>
                </a:lnTo>
                <a:lnTo>
                  <a:pt x="2252" y="794"/>
                </a:lnTo>
                <a:lnTo>
                  <a:pt x="2252" y="792"/>
                </a:lnTo>
                <a:lnTo>
                  <a:pt x="2252" y="790"/>
                </a:lnTo>
                <a:lnTo>
                  <a:pt x="2252" y="790"/>
                </a:lnTo>
                <a:lnTo>
                  <a:pt x="2248" y="792"/>
                </a:lnTo>
                <a:lnTo>
                  <a:pt x="2246" y="792"/>
                </a:lnTo>
                <a:lnTo>
                  <a:pt x="2246" y="792"/>
                </a:lnTo>
                <a:lnTo>
                  <a:pt x="2244" y="790"/>
                </a:lnTo>
                <a:lnTo>
                  <a:pt x="2242" y="788"/>
                </a:lnTo>
                <a:lnTo>
                  <a:pt x="2242" y="788"/>
                </a:lnTo>
                <a:lnTo>
                  <a:pt x="2242" y="792"/>
                </a:lnTo>
                <a:lnTo>
                  <a:pt x="2242" y="796"/>
                </a:lnTo>
                <a:lnTo>
                  <a:pt x="2242" y="796"/>
                </a:lnTo>
                <a:close/>
                <a:moveTo>
                  <a:pt x="432" y="798"/>
                </a:moveTo>
                <a:lnTo>
                  <a:pt x="432" y="798"/>
                </a:lnTo>
                <a:lnTo>
                  <a:pt x="436" y="800"/>
                </a:lnTo>
                <a:lnTo>
                  <a:pt x="438" y="800"/>
                </a:lnTo>
                <a:lnTo>
                  <a:pt x="440" y="800"/>
                </a:lnTo>
                <a:lnTo>
                  <a:pt x="440" y="800"/>
                </a:lnTo>
                <a:lnTo>
                  <a:pt x="438" y="798"/>
                </a:lnTo>
                <a:lnTo>
                  <a:pt x="436" y="796"/>
                </a:lnTo>
                <a:lnTo>
                  <a:pt x="436" y="796"/>
                </a:lnTo>
                <a:lnTo>
                  <a:pt x="432" y="796"/>
                </a:lnTo>
                <a:lnTo>
                  <a:pt x="432" y="796"/>
                </a:lnTo>
                <a:lnTo>
                  <a:pt x="432" y="798"/>
                </a:lnTo>
                <a:lnTo>
                  <a:pt x="432" y="798"/>
                </a:lnTo>
                <a:close/>
                <a:moveTo>
                  <a:pt x="2964" y="812"/>
                </a:moveTo>
                <a:lnTo>
                  <a:pt x="2964" y="812"/>
                </a:lnTo>
                <a:lnTo>
                  <a:pt x="2962" y="812"/>
                </a:lnTo>
                <a:lnTo>
                  <a:pt x="2960" y="812"/>
                </a:lnTo>
                <a:lnTo>
                  <a:pt x="2960" y="812"/>
                </a:lnTo>
                <a:lnTo>
                  <a:pt x="2964" y="814"/>
                </a:lnTo>
                <a:lnTo>
                  <a:pt x="2964" y="814"/>
                </a:lnTo>
                <a:lnTo>
                  <a:pt x="2966" y="814"/>
                </a:lnTo>
                <a:lnTo>
                  <a:pt x="2966" y="814"/>
                </a:lnTo>
                <a:lnTo>
                  <a:pt x="2964" y="810"/>
                </a:lnTo>
                <a:lnTo>
                  <a:pt x="2964" y="810"/>
                </a:lnTo>
                <a:lnTo>
                  <a:pt x="2962" y="810"/>
                </a:lnTo>
                <a:lnTo>
                  <a:pt x="2962" y="810"/>
                </a:lnTo>
                <a:lnTo>
                  <a:pt x="2964" y="812"/>
                </a:lnTo>
                <a:lnTo>
                  <a:pt x="2964" y="812"/>
                </a:lnTo>
                <a:close/>
                <a:moveTo>
                  <a:pt x="4088" y="816"/>
                </a:moveTo>
                <a:lnTo>
                  <a:pt x="4088" y="816"/>
                </a:lnTo>
                <a:lnTo>
                  <a:pt x="4090" y="816"/>
                </a:lnTo>
                <a:lnTo>
                  <a:pt x="4092" y="814"/>
                </a:lnTo>
                <a:lnTo>
                  <a:pt x="4092" y="814"/>
                </a:lnTo>
                <a:lnTo>
                  <a:pt x="4090" y="812"/>
                </a:lnTo>
                <a:lnTo>
                  <a:pt x="4088" y="814"/>
                </a:lnTo>
                <a:lnTo>
                  <a:pt x="4088" y="816"/>
                </a:lnTo>
                <a:lnTo>
                  <a:pt x="4088" y="816"/>
                </a:lnTo>
                <a:close/>
                <a:moveTo>
                  <a:pt x="3426" y="820"/>
                </a:moveTo>
                <a:lnTo>
                  <a:pt x="3426" y="820"/>
                </a:lnTo>
                <a:lnTo>
                  <a:pt x="3424" y="816"/>
                </a:lnTo>
                <a:lnTo>
                  <a:pt x="3422" y="814"/>
                </a:lnTo>
                <a:lnTo>
                  <a:pt x="3422" y="814"/>
                </a:lnTo>
                <a:lnTo>
                  <a:pt x="3422" y="818"/>
                </a:lnTo>
                <a:lnTo>
                  <a:pt x="3424" y="820"/>
                </a:lnTo>
                <a:lnTo>
                  <a:pt x="3426" y="820"/>
                </a:lnTo>
                <a:lnTo>
                  <a:pt x="3426" y="820"/>
                </a:lnTo>
                <a:close/>
                <a:moveTo>
                  <a:pt x="412" y="828"/>
                </a:moveTo>
                <a:lnTo>
                  <a:pt x="412" y="828"/>
                </a:lnTo>
                <a:lnTo>
                  <a:pt x="416" y="830"/>
                </a:lnTo>
                <a:lnTo>
                  <a:pt x="418" y="830"/>
                </a:lnTo>
                <a:lnTo>
                  <a:pt x="422" y="830"/>
                </a:lnTo>
                <a:lnTo>
                  <a:pt x="426" y="830"/>
                </a:lnTo>
                <a:lnTo>
                  <a:pt x="426" y="830"/>
                </a:lnTo>
                <a:lnTo>
                  <a:pt x="426" y="826"/>
                </a:lnTo>
                <a:lnTo>
                  <a:pt x="426" y="824"/>
                </a:lnTo>
                <a:lnTo>
                  <a:pt x="420" y="822"/>
                </a:lnTo>
                <a:lnTo>
                  <a:pt x="416" y="824"/>
                </a:lnTo>
                <a:lnTo>
                  <a:pt x="412" y="828"/>
                </a:lnTo>
                <a:lnTo>
                  <a:pt x="412" y="828"/>
                </a:lnTo>
                <a:close/>
                <a:moveTo>
                  <a:pt x="3776" y="832"/>
                </a:moveTo>
                <a:lnTo>
                  <a:pt x="3776" y="832"/>
                </a:lnTo>
                <a:lnTo>
                  <a:pt x="3782" y="834"/>
                </a:lnTo>
                <a:lnTo>
                  <a:pt x="3786" y="832"/>
                </a:lnTo>
                <a:lnTo>
                  <a:pt x="3786" y="832"/>
                </a:lnTo>
                <a:lnTo>
                  <a:pt x="3786" y="830"/>
                </a:lnTo>
                <a:lnTo>
                  <a:pt x="3786" y="826"/>
                </a:lnTo>
                <a:lnTo>
                  <a:pt x="3782" y="824"/>
                </a:lnTo>
                <a:lnTo>
                  <a:pt x="3778" y="826"/>
                </a:lnTo>
                <a:lnTo>
                  <a:pt x="3776" y="828"/>
                </a:lnTo>
                <a:lnTo>
                  <a:pt x="3776" y="832"/>
                </a:lnTo>
                <a:lnTo>
                  <a:pt x="3776" y="832"/>
                </a:lnTo>
                <a:close/>
                <a:moveTo>
                  <a:pt x="1904" y="834"/>
                </a:moveTo>
                <a:lnTo>
                  <a:pt x="1904" y="834"/>
                </a:lnTo>
                <a:lnTo>
                  <a:pt x="1908" y="834"/>
                </a:lnTo>
                <a:lnTo>
                  <a:pt x="1908" y="834"/>
                </a:lnTo>
                <a:lnTo>
                  <a:pt x="1910" y="834"/>
                </a:lnTo>
                <a:lnTo>
                  <a:pt x="1912" y="834"/>
                </a:lnTo>
                <a:lnTo>
                  <a:pt x="1912" y="834"/>
                </a:lnTo>
                <a:lnTo>
                  <a:pt x="1910" y="832"/>
                </a:lnTo>
                <a:lnTo>
                  <a:pt x="1908" y="830"/>
                </a:lnTo>
                <a:lnTo>
                  <a:pt x="1908" y="830"/>
                </a:lnTo>
                <a:lnTo>
                  <a:pt x="1904" y="830"/>
                </a:lnTo>
                <a:lnTo>
                  <a:pt x="1904" y="830"/>
                </a:lnTo>
                <a:lnTo>
                  <a:pt x="1904" y="834"/>
                </a:lnTo>
                <a:lnTo>
                  <a:pt x="1904" y="834"/>
                </a:lnTo>
                <a:close/>
                <a:moveTo>
                  <a:pt x="4012" y="842"/>
                </a:moveTo>
                <a:lnTo>
                  <a:pt x="4012" y="842"/>
                </a:lnTo>
                <a:lnTo>
                  <a:pt x="4016" y="842"/>
                </a:lnTo>
                <a:lnTo>
                  <a:pt x="4020" y="842"/>
                </a:lnTo>
                <a:lnTo>
                  <a:pt x="4022" y="840"/>
                </a:lnTo>
                <a:lnTo>
                  <a:pt x="4026" y="838"/>
                </a:lnTo>
                <a:lnTo>
                  <a:pt x="4026" y="838"/>
                </a:lnTo>
                <a:lnTo>
                  <a:pt x="4026" y="836"/>
                </a:lnTo>
                <a:lnTo>
                  <a:pt x="4026" y="834"/>
                </a:lnTo>
                <a:lnTo>
                  <a:pt x="4024" y="830"/>
                </a:lnTo>
                <a:lnTo>
                  <a:pt x="4024" y="830"/>
                </a:lnTo>
                <a:lnTo>
                  <a:pt x="4016" y="828"/>
                </a:lnTo>
                <a:lnTo>
                  <a:pt x="4012" y="832"/>
                </a:lnTo>
                <a:lnTo>
                  <a:pt x="4012" y="838"/>
                </a:lnTo>
                <a:lnTo>
                  <a:pt x="4012" y="842"/>
                </a:lnTo>
                <a:lnTo>
                  <a:pt x="4012" y="842"/>
                </a:lnTo>
                <a:close/>
                <a:moveTo>
                  <a:pt x="3896" y="834"/>
                </a:moveTo>
                <a:lnTo>
                  <a:pt x="3896" y="834"/>
                </a:lnTo>
                <a:lnTo>
                  <a:pt x="3898" y="834"/>
                </a:lnTo>
                <a:lnTo>
                  <a:pt x="3902" y="834"/>
                </a:lnTo>
                <a:lnTo>
                  <a:pt x="3902" y="834"/>
                </a:lnTo>
                <a:lnTo>
                  <a:pt x="3900" y="830"/>
                </a:lnTo>
                <a:lnTo>
                  <a:pt x="3898" y="830"/>
                </a:lnTo>
                <a:lnTo>
                  <a:pt x="3896" y="832"/>
                </a:lnTo>
                <a:lnTo>
                  <a:pt x="3896" y="834"/>
                </a:lnTo>
                <a:lnTo>
                  <a:pt x="3896" y="834"/>
                </a:lnTo>
                <a:close/>
                <a:moveTo>
                  <a:pt x="2712" y="838"/>
                </a:moveTo>
                <a:lnTo>
                  <a:pt x="2712" y="838"/>
                </a:lnTo>
                <a:lnTo>
                  <a:pt x="2720" y="838"/>
                </a:lnTo>
                <a:lnTo>
                  <a:pt x="2726" y="840"/>
                </a:lnTo>
                <a:lnTo>
                  <a:pt x="2726" y="840"/>
                </a:lnTo>
                <a:lnTo>
                  <a:pt x="2726" y="840"/>
                </a:lnTo>
                <a:lnTo>
                  <a:pt x="2726" y="836"/>
                </a:lnTo>
                <a:lnTo>
                  <a:pt x="2726" y="836"/>
                </a:lnTo>
                <a:lnTo>
                  <a:pt x="2722" y="836"/>
                </a:lnTo>
                <a:lnTo>
                  <a:pt x="2718" y="834"/>
                </a:lnTo>
                <a:lnTo>
                  <a:pt x="2714" y="832"/>
                </a:lnTo>
                <a:lnTo>
                  <a:pt x="2708" y="834"/>
                </a:lnTo>
                <a:lnTo>
                  <a:pt x="2708" y="834"/>
                </a:lnTo>
                <a:lnTo>
                  <a:pt x="2712" y="836"/>
                </a:lnTo>
                <a:lnTo>
                  <a:pt x="2714" y="836"/>
                </a:lnTo>
                <a:lnTo>
                  <a:pt x="2712" y="838"/>
                </a:lnTo>
                <a:lnTo>
                  <a:pt x="2712" y="838"/>
                </a:lnTo>
                <a:close/>
                <a:moveTo>
                  <a:pt x="2272" y="838"/>
                </a:moveTo>
                <a:lnTo>
                  <a:pt x="2272" y="838"/>
                </a:lnTo>
                <a:lnTo>
                  <a:pt x="2270" y="840"/>
                </a:lnTo>
                <a:lnTo>
                  <a:pt x="2266" y="842"/>
                </a:lnTo>
                <a:lnTo>
                  <a:pt x="2264" y="842"/>
                </a:lnTo>
                <a:lnTo>
                  <a:pt x="2262" y="844"/>
                </a:lnTo>
                <a:lnTo>
                  <a:pt x="2262" y="844"/>
                </a:lnTo>
                <a:lnTo>
                  <a:pt x="2262" y="858"/>
                </a:lnTo>
                <a:lnTo>
                  <a:pt x="2264" y="870"/>
                </a:lnTo>
                <a:lnTo>
                  <a:pt x="2264" y="870"/>
                </a:lnTo>
                <a:lnTo>
                  <a:pt x="2262" y="870"/>
                </a:lnTo>
                <a:lnTo>
                  <a:pt x="2262" y="872"/>
                </a:lnTo>
                <a:lnTo>
                  <a:pt x="2264" y="876"/>
                </a:lnTo>
                <a:lnTo>
                  <a:pt x="2264" y="876"/>
                </a:lnTo>
                <a:lnTo>
                  <a:pt x="2260" y="882"/>
                </a:lnTo>
                <a:lnTo>
                  <a:pt x="2260" y="882"/>
                </a:lnTo>
                <a:lnTo>
                  <a:pt x="2262" y="882"/>
                </a:lnTo>
                <a:lnTo>
                  <a:pt x="2262" y="882"/>
                </a:lnTo>
                <a:lnTo>
                  <a:pt x="2262" y="882"/>
                </a:lnTo>
                <a:lnTo>
                  <a:pt x="2266" y="886"/>
                </a:lnTo>
                <a:lnTo>
                  <a:pt x="2264" y="890"/>
                </a:lnTo>
                <a:lnTo>
                  <a:pt x="2264" y="890"/>
                </a:lnTo>
                <a:lnTo>
                  <a:pt x="2266" y="892"/>
                </a:lnTo>
                <a:lnTo>
                  <a:pt x="2270" y="892"/>
                </a:lnTo>
                <a:lnTo>
                  <a:pt x="2270" y="892"/>
                </a:lnTo>
                <a:lnTo>
                  <a:pt x="2270" y="890"/>
                </a:lnTo>
                <a:lnTo>
                  <a:pt x="2270" y="888"/>
                </a:lnTo>
                <a:lnTo>
                  <a:pt x="2270" y="888"/>
                </a:lnTo>
                <a:lnTo>
                  <a:pt x="2278" y="892"/>
                </a:lnTo>
                <a:lnTo>
                  <a:pt x="2278" y="892"/>
                </a:lnTo>
                <a:lnTo>
                  <a:pt x="2280" y="888"/>
                </a:lnTo>
                <a:lnTo>
                  <a:pt x="2284" y="886"/>
                </a:lnTo>
                <a:lnTo>
                  <a:pt x="2296" y="886"/>
                </a:lnTo>
                <a:lnTo>
                  <a:pt x="2296" y="886"/>
                </a:lnTo>
                <a:lnTo>
                  <a:pt x="2298" y="882"/>
                </a:lnTo>
                <a:lnTo>
                  <a:pt x="2302" y="880"/>
                </a:lnTo>
                <a:lnTo>
                  <a:pt x="2306" y="876"/>
                </a:lnTo>
                <a:lnTo>
                  <a:pt x="2306" y="874"/>
                </a:lnTo>
                <a:lnTo>
                  <a:pt x="2304" y="870"/>
                </a:lnTo>
                <a:lnTo>
                  <a:pt x="2304" y="870"/>
                </a:lnTo>
                <a:lnTo>
                  <a:pt x="2308" y="868"/>
                </a:lnTo>
                <a:lnTo>
                  <a:pt x="2308" y="866"/>
                </a:lnTo>
                <a:lnTo>
                  <a:pt x="2308" y="866"/>
                </a:lnTo>
                <a:lnTo>
                  <a:pt x="2304" y="864"/>
                </a:lnTo>
                <a:lnTo>
                  <a:pt x="2300" y="862"/>
                </a:lnTo>
                <a:lnTo>
                  <a:pt x="2298" y="852"/>
                </a:lnTo>
                <a:lnTo>
                  <a:pt x="2298" y="852"/>
                </a:lnTo>
                <a:lnTo>
                  <a:pt x="2294" y="850"/>
                </a:lnTo>
                <a:lnTo>
                  <a:pt x="2292" y="846"/>
                </a:lnTo>
                <a:lnTo>
                  <a:pt x="2292" y="846"/>
                </a:lnTo>
                <a:lnTo>
                  <a:pt x="2290" y="844"/>
                </a:lnTo>
                <a:lnTo>
                  <a:pt x="2288" y="842"/>
                </a:lnTo>
                <a:lnTo>
                  <a:pt x="2286" y="836"/>
                </a:lnTo>
                <a:lnTo>
                  <a:pt x="2286" y="836"/>
                </a:lnTo>
                <a:lnTo>
                  <a:pt x="2282" y="836"/>
                </a:lnTo>
                <a:lnTo>
                  <a:pt x="2278" y="838"/>
                </a:lnTo>
                <a:lnTo>
                  <a:pt x="2274" y="840"/>
                </a:lnTo>
                <a:lnTo>
                  <a:pt x="2272" y="838"/>
                </a:lnTo>
                <a:lnTo>
                  <a:pt x="2272" y="838"/>
                </a:lnTo>
                <a:close/>
                <a:moveTo>
                  <a:pt x="2916" y="850"/>
                </a:moveTo>
                <a:lnTo>
                  <a:pt x="2916" y="850"/>
                </a:lnTo>
                <a:lnTo>
                  <a:pt x="2922" y="852"/>
                </a:lnTo>
                <a:lnTo>
                  <a:pt x="2922" y="852"/>
                </a:lnTo>
                <a:lnTo>
                  <a:pt x="2922" y="846"/>
                </a:lnTo>
                <a:lnTo>
                  <a:pt x="2922" y="846"/>
                </a:lnTo>
                <a:lnTo>
                  <a:pt x="2918" y="846"/>
                </a:lnTo>
                <a:lnTo>
                  <a:pt x="2918" y="846"/>
                </a:lnTo>
                <a:lnTo>
                  <a:pt x="2918" y="848"/>
                </a:lnTo>
                <a:lnTo>
                  <a:pt x="2916" y="850"/>
                </a:lnTo>
                <a:lnTo>
                  <a:pt x="2916" y="850"/>
                </a:lnTo>
                <a:close/>
                <a:moveTo>
                  <a:pt x="1030" y="854"/>
                </a:moveTo>
                <a:lnTo>
                  <a:pt x="1030" y="854"/>
                </a:lnTo>
                <a:lnTo>
                  <a:pt x="1032" y="854"/>
                </a:lnTo>
                <a:lnTo>
                  <a:pt x="1036" y="856"/>
                </a:lnTo>
                <a:lnTo>
                  <a:pt x="1036" y="856"/>
                </a:lnTo>
                <a:lnTo>
                  <a:pt x="1036" y="852"/>
                </a:lnTo>
                <a:lnTo>
                  <a:pt x="1036" y="850"/>
                </a:lnTo>
                <a:lnTo>
                  <a:pt x="1034" y="848"/>
                </a:lnTo>
                <a:lnTo>
                  <a:pt x="1030" y="848"/>
                </a:lnTo>
                <a:lnTo>
                  <a:pt x="1030" y="848"/>
                </a:lnTo>
                <a:lnTo>
                  <a:pt x="1030" y="854"/>
                </a:lnTo>
                <a:lnTo>
                  <a:pt x="1030" y="854"/>
                </a:lnTo>
                <a:close/>
                <a:moveTo>
                  <a:pt x="1244" y="866"/>
                </a:moveTo>
                <a:lnTo>
                  <a:pt x="1244" y="866"/>
                </a:lnTo>
                <a:lnTo>
                  <a:pt x="1248" y="868"/>
                </a:lnTo>
                <a:lnTo>
                  <a:pt x="1252" y="868"/>
                </a:lnTo>
                <a:lnTo>
                  <a:pt x="1252" y="868"/>
                </a:lnTo>
                <a:lnTo>
                  <a:pt x="1252" y="866"/>
                </a:lnTo>
                <a:lnTo>
                  <a:pt x="1254" y="864"/>
                </a:lnTo>
                <a:lnTo>
                  <a:pt x="1254" y="862"/>
                </a:lnTo>
                <a:lnTo>
                  <a:pt x="1254" y="862"/>
                </a:lnTo>
                <a:lnTo>
                  <a:pt x="1252" y="860"/>
                </a:lnTo>
                <a:lnTo>
                  <a:pt x="1250" y="856"/>
                </a:lnTo>
                <a:lnTo>
                  <a:pt x="1250" y="856"/>
                </a:lnTo>
                <a:lnTo>
                  <a:pt x="1246" y="856"/>
                </a:lnTo>
                <a:lnTo>
                  <a:pt x="1246" y="856"/>
                </a:lnTo>
                <a:lnTo>
                  <a:pt x="1244" y="866"/>
                </a:lnTo>
                <a:lnTo>
                  <a:pt x="1244" y="866"/>
                </a:lnTo>
                <a:close/>
                <a:moveTo>
                  <a:pt x="1758" y="860"/>
                </a:moveTo>
                <a:lnTo>
                  <a:pt x="1758" y="860"/>
                </a:lnTo>
                <a:lnTo>
                  <a:pt x="1756" y="860"/>
                </a:lnTo>
                <a:lnTo>
                  <a:pt x="1756" y="860"/>
                </a:lnTo>
                <a:lnTo>
                  <a:pt x="1758" y="860"/>
                </a:lnTo>
                <a:lnTo>
                  <a:pt x="1760" y="858"/>
                </a:lnTo>
                <a:lnTo>
                  <a:pt x="1760" y="858"/>
                </a:lnTo>
                <a:lnTo>
                  <a:pt x="1756" y="858"/>
                </a:lnTo>
                <a:lnTo>
                  <a:pt x="1756" y="858"/>
                </a:lnTo>
                <a:lnTo>
                  <a:pt x="1754" y="858"/>
                </a:lnTo>
                <a:lnTo>
                  <a:pt x="1756" y="860"/>
                </a:lnTo>
                <a:lnTo>
                  <a:pt x="1756" y="862"/>
                </a:lnTo>
                <a:lnTo>
                  <a:pt x="1758" y="860"/>
                </a:lnTo>
                <a:lnTo>
                  <a:pt x="1758" y="860"/>
                </a:lnTo>
                <a:close/>
                <a:moveTo>
                  <a:pt x="3612" y="860"/>
                </a:moveTo>
                <a:lnTo>
                  <a:pt x="3612" y="860"/>
                </a:lnTo>
                <a:lnTo>
                  <a:pt x="3612" y="864"/>
                </a:lnTo>
                <a:lnTo>
                  <a:pt x="3612" y="868"/>
                </a:lnTo>
                <a:lnTo>
                  <a:pt x="3614" y="872"/>
                </a:lnTo>
                <a:lnTo>
                  <a:pt x="3616" y="876"/>
                </a:lnTo>
                <a:lnTo>
                  <a:pt x="3616" y="876"/>
                </a:lnTo>
                <a:lnTo>
                  <a:pt x="3616" y="868"/>
                </a:lnTo>
                <a:lnTo>
                  <a:pt x="3620" y="864"/>
                </a:lnTo>
                <a:lnTo>
                  <a:pt x="3620" y="864"/>
                </a:lnTo>
                <a:lnTo>
                  <a:pt x="3618" y="862"/>
                </a:lnTo>
                <a:lnTo>
                  <a:pt x="3618" y="860"/>
                </a:lnTo>
                <a:lnTo>
                  <a:pt x="3618" y="858"/>
                </a:lnTo>
                <a:lnTo>
                  <a:pt x="3618" y="858"/>
                </a:lnTo>
                <a:lnTo>
                  <a:pt x="3618" y="858"/>
                </a:lnTo>
                <a:lnTo>
                  <a:pt x="3614" y="858"/>
                </a:lnTo>
                <a:lnTo>
                  <a:pt x="3612" y="860"/>
                </a:lnTo>
                <a:lnTo>
                  <a:pt x="3612" y="860"/>
                </a:lnTo>
                <a:close/>
                <a:moveTo>
                  <a:pt x="3836" y="864"/>
                </a:moveTo>
                <a:lnTo>
                  <a:pt x="3836" y="864"/>
                </a:lnTo>
                <a:lnTo>
                  <a:pt x="3838" y="864"/>
                </a:lnTo>
                <a:lnTo>
                  <a:pt x="3838" y="864"/>
                </a:lnTo>
                <a:lnTo>
                  <a:pt x="3838" y="862"/>
                </a:lnTo>
                <a:lnTo>
                  <a:pt x="3836" y="860"/>
                </a:lnTo>
                <a:lnTo>
                  <a:pt x="3832" y="858"/>
                </a:lnTo>
                <a:lnTo>
                  <a:pt x="3832" y="858"/>
                </a:lnTo>
                <a:lnTo>
                  <a:pt x="3832" y="862"/>
                </a:lnTo>
                <a:lnTo>
                  <a:pt x="3834" y="864"/>
                </a:lnTo>
                <a:lnTo>
                  <a:pt x="3836" y="864"/>
                </a:lnTo>
                <a:lnTo>
                  <a:pt x="3836" y="864"/>
                </a:lnTo>
                <a:close/>
                <a:moveTo>
                  <a:pt x="3540" y="870"/>
                </a:moveTo>
                <a:lnTo>
                  <a:pt x="3540" y="870"/>
                </a:lnTo>
                <a:lnTo>
                  <a:pt x="3542" y="874"/>
                </a:lnTo>
                <a:lnTo>
                  <a:pt x="3544" y="876"/>
                </a:lnTo>
                <a:lnTo>
                  <a:pt x="3550" y="876"/>
                </a:lnTo>
                <a:lnTo>
                  <a:pt x="3556" y="874"/>
                </a:lnTo>
                <a:lnTo>
                  <a:pt x="3556" y="872"/>
                </a:lnTo>
                <a:lnTo>
                  <a:pt x="3556" y="868"/>
                </a:lnTo>
                <a:lnTo>
                  <a:pt x="3556" y="868"/>
                </a:lnTo>
                <a:lnTo>
                  <a:pt x="3556" y="864"/>
                </a:lnTo>
                <a:lnTo>
                  <a:pt x="3552" y="862"/>
                </a:lnTo>
                <a:lnTo>
                  <a:pt x="3548" y="860"/>
                </a:lnTo>
                <a:lnTo>
                  <a:pt x="3544" y="860"/>
                </a:lnTo>
                <a:lnTo>
                  <a:pt x="3544" y="860"/>
                </a:lnTo>
                <a:lnTo>
                  <a:pt x="3542" y="862"/>
                </a:lnTo>
                <a:lnTo>
                  <a:pt x="3540" y="866"/>
                </a:lnTo>
                <a:lnTo>
                  <a:pt x="3540" y="870"/>
                </a:lnTo>
                <a:lnTo>
                  <a:pt x="3540" y="870"/>
                </a:lnTo>
                <a:close/>
                <a:moveTo>
                  <a:pt x="1194" y="872"/>
                </a:moveTo>
                <a:lnTo>
                  <a:pt x="1194" y="872"/>
                </a:lnTo>
                <a:lnTo>
                  <a:pt x="1190" y="882"/>
                </a:lnTo>
                <a:lnTo>
                  <a:pt x="1190" y="882"/>
                </a:lnTo>
                <a:lnTo>
                  <a:pt x="1194" y="882"/>
                </a:lnTo>
                <a:lnTo>
                  <a:pt x="1196" y="884"/>
                </a:lnTo>
                <a:lnTo>
                  <a:pt x="1200" y="886"/>
                </a:lnTo>
                <a:lnTo>
                  <a:pt x="1204" y="886"/>
                </a:lnTo>
                <a:lnTo>
                  <a:pt x="1204" y="886"/>
                </a:lnTo>
                <a:lnTo>
                  <a:pt x="1206" y="884"/>
                </a:lnTo>
                <a:lnTo>
                  <a:pt x="1204" y="882"/>
                </a:lnTo>
                <a:lnTo>
                  <a:pt x="1204" y="882"/>
                </a:lnTo>
                <a:lnTo>
                  <a:pt x="1208" y="880"/>
                </a:lnTo>
                <a:lnTo>
                  <a:pt x="1208" y="878"/>
                </a:lnTo>
                <a:lnTo>
                  <a:pt x="1210" y="874"/>
                </a:lnTo>
                <a:lnTo>
                  <a:pt x="1210" y="874"/>
                </a:lnTo>
                <a:lnTo>
                  <a:pt x="1206" y="870"/>
                </a:lnTo>
                <a:lnTo>
                  <a:pt x="1202" y="870"/>
                </a:lnTo>
                <a:lnTo>
                  <a:pt x="1194" y="872"/>
                </a:lnTo>
                <a:lnTo>
                  <a:pt x="1194" y="872"/>
                </a:lnTo>
                <a:close/>
                <a:moveTo>
                  <a:pt x="2550" y="886"/>
                </a:moveTo>
                <a:lnTo>
                  <a:pt x="2550" y="886"/>
                </a:lnTo>
                <a:lnTo>
                  <a:pt x="2556" y="888"/>
                </a:lnTo>
                <a:lnTo>
                  <a:pt x="2562" y="888"/>
                </a:lnTo>
                <a:lnTo>
                  <a:pt x="2562" y="888"/>
                </a:lnTo>
                <a:lnTo>
                  <a:pt x="2564" y="886"/>
                </a:lnTo>
                <a:lnTo>
                  <a:pt x="2564" y="882"/>
                </a:lnTo>
                <a:lnTo>
                  <a:pt x="2562" y="878"/>
                </a:lnTo>
                <a:lnTo>
                  <a:pt x="2560" y="874"/>
                </a:lnTo>
                <a:lnTo>
                  <a:pt x="2556" y="872"/>
                </a:lnTo>
                <a:lnTo>
                  <a:pt x="2556" y="872"/>
                </a:lnTo>
                <a:lnTo>
                  <a:pt x="2556" y="876"/>
                </a:lnTo>
                <a:lnTo>
                  <a:pt x="2554" y="878"/>
                </a:lnTo>
                <a:lnTo>
                  <a:pt x="2550" y="882"/>
                </a:lnTo>
                <a:lnTo>
                  <a:pt x="2550" y="886"/>
                </a:lnTo>
                <a:lnTo>
                  <a:pt x="2550" y="886"/>
                </a:lnTo>
                <a:close/>
                <a:moveTo>
                  <a:pt x="250" y="886"/>
                </a:moveTo>
                <a:lnTo>
                  <a:pt x="250" y="886"/>
                </a:lnTo>
                <a:lnTo>
                  <a:pt x="252" y="882"/>
                </a:lnTo>
                <a:lnTo>
                  <a:pt x="252" y="878"/>
                </a:lnTo>
                <a:lnTo>
                  <a:pt x="252" y="878"/>
                </a:lnTo>
                <a:lnTo>
                  <a:pt x="250" y="876"/>
                </a:lnTo>
                <a:lnTo>
                  <a:pt x="248" y="876"/>
                </a:lnTo>
                <a:lnTo>
                  <a:pt x="242" y="876"/>
                </a:lnTo>
                <a:lnTo>
                  <a:pt x="242" y="876"/>
                </a:lnTo>
                <a:lnTo>
                  <a:pt x="242" y="880"/>
                </a:lnTo>
                <a:lnTo>
                  <a:pt x="244" y="884"/>
                </a:lnTo>
                <a:lnTo>
                  <a:pt x="246" y="886"/>
                </a:lnTo>
                <a:lnTo>
                  <a:pt x="250" y="886"/>
                </a:lnTo>
                <a:lnTo>
                  <a:pt x="250" y="886"/>
                </a:lnTo>
                <a:close/>
                <a:moveTo>
                  <a:pt x="4102" y="878"/>
                </a:moveTo>
                <a:lnTo>
                  <a:pt x="4102" y="878"/>
                </a:lnTo>
                <a:lnTo>
                  <a:pt x="4102" y="878"/>
                </a:lnTo>
                <a:lnTo>
                  <a:pt x="4102" y="880"/>
                </a:lnTo>
                <a:lnTo>
                  <a:pt x="4104" y="880"/>
                </a:lnTo>
                <a:lnTo>
                  <a:pt x="4104" y="880"/>
                </a:lnTo>
                <a:lnTo>
                  <a:pt x="4104" y="876"/>
                </a:lnTo>
                <a:lnTo>
                  <a:pt x="4104" y="876"/>
                </a:lnTo>
                <a:lnTo>
                  <a:pt x="4102" y="878"/>
                </a:lnTo>
                <a:lnTo>
                  <a:pt x="4102" y="878"/>
                </a:lnTo>
                <a:close/>
                <a:moveTo>
                  <a:pt x="4106" y="884"/>
                </a:moveTo>
                <a:lnTo>
                  <a:pt x="4106" y="884"/>
                </a:lnTo>
                <a:lnTo>
                  <a:pt x="4104" y="882"/>
                </a:lnTo>
                <a:lnTo>
                  <a:pt x="4102" y="882"/>
                </a:lnTo>
                <a:lnTo>
                  <a:pt x="4102" y="882"/>
                </a:lnTo>
                <a:lnTo>
                  <a:pt x="4102" y="888"/>
                </a:lnTo>
                <a:lnTo>
                  <a:pt x="4106" y="894"/>
                </a:lnTo>
                <a:lnTo>
                  <a:pt x="4106" y="894"/>
                </a:lnTo>
                <a:lnTo>
                  <a:pt x="4112" y="888"/>
                </a:lnTo>
                <a:lnTo>
                  <a:pt x="4114" y="884"/>
                </a:lnTo>
                <a:lnTo>
                  <a:pt x="4114" y="880"/>
                </a:lnTo>
                <a:lnTo>
                  <a:pt x="4114" y="880"/>
                </a:lnTo>
                <a:lnTo>
                  <a:pt x="4110" y="878"/>
                </a:lnTo>
                <a:lnTo>
                  <a:pt x="4108" y="880"/>
                </a:lnTo>
                <a:lnTo>
                  <a:pt x="4106" y="880"/>
                </a:lnTo>
                <a:lnTo>
                  <a:pt x="4106" y="880"/>
                </a:lnTo>
                <a:lnTo>
                  <a:pt x="4108" y="882"/>
                </a:lnTo>
                <a:lnTo>
                  <a:pt x="4106" y="884"/>
                </a:lnTo>
                <a:lnTo>
                  <a:pt x="4106" y="884"/>
                </a:lnTo>
                <a:close/>
                <a:moveTo>
                  <a:pt x="1982" y="884"/>
                </a:moveTo>
                <a:lnTo>
                  <a:pt x="1982" y="884"/>
                </a:lnTo>
                <a:lnTo>
                  <a:pt x="1984" y="888"/>
                </a:lnTo>
                <a:lnTo>
                  <a:pt x="1986" y="890"/>
                </a:lnTo>
                <a:lnTo>
                  <a:pt x="1990" y="892"/>
                </a:lnTo>
                <a:lnTo>
                  <a:pt x="1992" y="890"/>
                </a:lnTo>
                <a:lnTo>
                  <a:pt x="1992" y="890"/>
                </a:lnTo>
                <a:lnTo>
                  <a:pt x="1992" y="882"/>
                </a:lnTo>
                <a:lnTo>
                  <a:pt x="1992" y="882"/>
                </a:lnTo>
                <a:lnTo>
                  <a:pt x="1988" y="882"/>
                </a:lnTo>
                <a:lnTo>
                  <a:pt x="1984" y="882"/>
                </a:lnTo>
                <a:lnTo>
                  <a:pt x="1984" y="882"/>
                </a:lnTo>
                <a:lnTo>
                  <a:pt x="1984" y="884"/>
                </a:lnTo>
                <a:lnTo>
                  <a:pt x="1982" y="884"/>
                </a:lnTo>
                <a:lnTo>
                  <a:pt x="1982" y="884"/>
                </a:lnTo>
                <a:close/>
                <a:moveTo>
                  <a:pt x="1298" y="890"/>
                </a:moveTo>
                <a:lnTo>
                  <a:pt x="1298" y="890"/>
                </a:lnTo>
                <a:lnTo>
                  <a:pt x="1302" y="894"/>
                </a:lnTo>
                <a:lnTo>
                  <a:pt x="1304" y="894"/>
                </a:lnTo>
                <a:lnTo>
                  <a:pt x="1306" y="894"/>
                </a:lnTo>
                <a:lnTo>
                  <a:pt x="1306" y="894"/>
                </a:lnTo>
                <a:lnTo>
                  <a:pt x="1306" y="892"/>
                </a:lnTo>
                <a:lnTo>
                  <a:pt x="1306" y="892"/>
                </a:lnTo>
                <a:lnTo>
                  <a:pt x="1302" y="890"/>
                </a:lnTo>
                <a:lnTo>
                  <a:pt x="1302" y="890"/>
                </a:lnTo>
                <a:lnTo>
                  <a:pt x="1304" y="888"/>
                </a:lnTo>
                <a:lnTo>
                  <a:pt x="1306" y="890"/>
                </a:lnTo>
                <a:lnTo>
                  <a:pt x="1308" y="890"/>
                </a:lnTo>
                <a:lnTo>
                  <a:pt x="1308" y="888"/>
                </a:lnTo>
                <a:lnTo>
                  <a:pt x="1308" y="888"/>
                </a:lnTo>
                <a:lnTo>
                  <a:pt x="1306" y="886"/>
                </a:lnTo>
                <a:lnTo>
                  <a:pt x="1302" y="886"/>
                </a:lnTo>
                <a:lnTo>
                  <a:pt x="1300" y="886"/>
                </a:lnTo>
                <a:lnTo>
                  <a:pt x="1298" y="890"/>
                </a:lnTo>
                <a:lnTo>
                  <a:pt x="1298" y="890"/>
                </a:lnTo>
                <a:close/>
                <a:moveTo>
                  <a:pt x="2692" y="890"/>
                </a:moveTo>
                <a:lnTo>
                  <a:pt x="2692" y="890"/>
                </a:lnTo>
                <a:lnTo>
                  <a:pt x="2696" y="890"/>
                </a:lnTo>
                <a:lnTo>
                  <a:pt x="2698" y="886"/>
                </a:lnTo>
                <a:lnTo>
                  <a:pt x="2698" y="886"/>
                </a:lnTo>
                <a:lnTo>
                  <a:pt x="2694" y="886"/>
                </a:lnTo>
                <a:lnTo>
                  <a:pt x="2692" y="884"/>
                </a:lnTo>
                <a:lnTo>
                  <a:pt x="2692" y="884"/>
                </a:lnTo>
                <a:lnTo>
                  <a:pt x="2692" y="888"/>
                </a:lnTo>
                <a:lnTo>
                  <a:pt x="2692" y="890"/>
                </a:lnTo>
                <a:lnTo>
                  <a:pt x="2692" y="890"/>
                </a:lnTo>
                <a:close/>
                <a:moveTo>
                  <a:pt x="1748" y="900"/>
                </a:moveTo>
                <a:lnTo>
                  <a:pt x="1748" y="900"/>
                </a:lnTo>
                <a:lnTo>
                  <a:pt x="1752" y="902"/>
                </a:lnTo>
                <a:lnTo>
                  <a:pt x="1758" y="902"/>
                </a:lnTo>
                <a:lnTo>
                  <a:pt x="1758" y="902"/>
                </a:lnTo>
                <a:lnTo>
                  <a:pt x="1760" y="896"/>
                </a:lnTo>
                <a:lnTo>
                  <a:pt x="1758" y="890"/>
                </a:lnTo>
                <a:lnTo>
                  <a:pt x="1754" y="888"/>
                </a:lnTo>
                <a:lnTo>
                  <a:pt x="1748" y="886"/>
                </a:lnTo>
                <a:lnTo>
                  <a:pt x="1748" y="886"/>
                </a:lnTo>
                <a:lnTo>
                  <a:pt x="1748" y="900"/>
                </a:lnTo>
                <a:lnTo>
                  <a:pt x="1748" y="900"/>
                </a:lnTo>
                <a:close/>
                <a:moveTo>
                  <a:pt x="3354" y="896"/>
                </a:moveTo>
                <a:lnTo>
                  <a:pt x="3354" y="896"/>
                </a:lnTo>
                <a:lnTo>
                  <a:pt x="3356" y="894"/>
                </a:lnTo>
                <a:lnTo>
                  <a:pt x="3358" y="894"/>
                </a:lnTo>
                <a:lnTo>
                  <a:pt x="3360" y="896"/>
                </a:lnTo>
                <a:lnTo>
                  <a:pt x="3360" y="898"/>
                </a:lnTo>
                <a:lnTo>
                  <a:pt x="3360" y="898"/>
                </a:lnTo>
                <a:lnTo>
                  <a:pt x="3360" y="898"/>
                </a:lnTo>
                <a:lnTo>
                  <a:pt x="3358" y="898"/>
                </a:lnTo>
                <a:lnTo>
                  <a:pt x="3358" y="902"/>
                </a:lnTo>
                <a:lnTo>
                  <a:pt x="3358" y="902"/>
                </a:lnTo>
                <a:lnTo>
                  <a:pt x="3356" y="902"/>
                </a:lnTo>
                <a:lnTo>
                  <a:pt x="3354" y="902"/>
                </a:lnTo>
                <a:lnTo>
                  <a:pt x="3354" y="902"/>
                </a:lnTo>
                <a:lnTo>
                  <a:pt x="3354" y="902"/>
                </a:lnTo>
                <a:lnTo>
                  <a:pt x="3356" y="902"/>
                </a:lnTo>
                <a:lnTo>
                  <a:pt x="3360" y="902"/>
                </a:lnTo>
                <a:lnTo>
                  <a:pt x="3362" y="902"/>
                </a:lnTo>
                <a:lnTo>
                  <a:pt x="3366" y="902"/>
                </a:lnTo>
                <a:lnTo>
                  <a:pt x="3366" y="902"/>
                </a:lnTo>
                <a:lnTo>
                  <a:pt x="3366" y="898"/>
                </a:lnTo>
                <a:lnTo>
                  <a:pt x="3366" y="898"/>
                </a:lnTo>
                <a:lnTo>
                  <a:pt x="3364" y="898"/>
                </a:lnTo>
                <a:lnTo>
                  <a:pt x="3364" y="894"/>
                </a:lnTo>
                <a:lnTo>
                  <a:pt x="3364" y="894"/>
                </a:lnTo>
                <a:lnTo>
                  <a:pt x="3362" y="892"/>
                </a:lnTo>
                <a:lnTo>
                  <a:pt x="3362" y="888"/>
                </a:lnTo>
                <a:lnTo>
                  <a:pt x="3362" y="888"/>
                </a:lnTo>
                <a:lnTo>
                  <a:pt x="3360" y="890"/>
                </a:lnTo>
                <a:lnTo>
                  <a:pt x="3358" y="888"/>
                </a:lnTo>
                <a:lnTo>
                  <a:pt x="3358" y="888"/>
                </a:lnTo>
                <a:lnTo>
                  <a:pt x="3358" y="892"/>
                </a:lnTo>
                <a:lnTo>
                  <a:pt x="3358" y="892"/>
                </a:lnTo>
                <a:lnTo>
                  <a:pt x="3354" y="892"/>
                </a:lnTo>
                <a:lnTo>
                  <a:pt x="3354" y="892"/>
                </a:lnTo>
                <a:lnTo>
                  <a:pt x="3352" y="890"/>
                </a:lnTo>
                <a:lnTo>
                  <a:pt x="3352" y="890"/>
                </a:lnTo>
                <a:lnTo>
                  <a:pt x="3352" y="890"/>
                </a:lnTo>
                <a:lnTo>
                  <a:pt x="3352" y="890"/>
                </a:lnTo>
                <a:lnTo>
                  <a:pt x="3352" y="892"/>
                </a:lnTo>
                <a:lnTo>
                  <a:pt x="3354" y="896"/>
                </a:lnTo>
                <a:lnTo>
                  <a:pt x="3354" y="896"/>
                </a:lnTo>
                <a:close/>
                <a:moveTo>
                  <a:pt x="3374" y="900"/>
                </a:moveTo>
                <a:lnTo>
                  <a:pt x="3374" y="900"/>
                </a:lnTo>
                <a:lnTo>
                  <a:pt x="3376" y="904"/>
                </a:lnTo>
                <a:lnTo>
                  <a:pt x="3378" y="906"/>
                </a:lnTo>
                <a:lnTo>
                  <a:pt x="3382" y="910"/>
                </a:lnTo>
                <a:lnTo>
                  <a:pt x="3386" y="910"/>
                </a:lnTo>
                <a:lnTo>
                  <a:pt x="3386" y="910"/>
                </a:lnTo>
                <a:lnTo>
                  <a:pt x="3390" y="906"/>
                </a:lnTo>
                <a:lnTo>
                  <a:pt x="3390" y="904"/>
                </a:lnTo>
                <a:lnTo>
                  <a:pt x="3388" y="898"/>
                </a:lnTo>
                <a:lnTo>
                  <a:pt x="3384" y="894"/>
                </a:lnTo>
                <a:lnTo>
                  <a:pt x="3378" y="890"/>
                </a:lnTo>
                <a:lnTo>
                  <a:pt x="3378" y="890"/>
                </a:lnTo>
                <a:lnTo>
                  <a:pt x="3376" y="896"/>
                </a:lnTo>
                <a:lnTo>
                  <a:pt x="3374" y="900"/>
                </a:lnTo>
                <a:lnTo>
                  <a:pt x="3374" y="900"/>
                </a:lnTo>
                <a:close/>
                <a:moveTo>
                  <a:pt x="3888" y="902"/>
                </a:moveTo>
                <a:lnTo>
                  <a:pt x="3888" y="902"/>
                </a:lnTo>
                <a:lnTo>
                  <a:pt x="3888" y="898"/>
                </a:lnTo>
                <a:lnTo>
                  <a:pt x="3886" y="896"/>
                </a:lnTo>
                <a:lnTo>
                  <a:pt x="3884" y="896"/>
                </a:lnTo>
                <a:lnTo>
                  <a:pt x="3884" y="896"/>
                </a:lnTo>
                <a:lnTo>
                  <a:pt x="3886" y="900"/>
                </a:lnTo>
                <a:lnTo>
                  <a:pt x="3888" y="902"/>
                </a:lnTo>
                <a:lnTo>
                  <a:pt x="3888" y="902"/>
                </a:lnTo>
                <a:close/>
                <a:moveTo>
                  <a:pt x="3246" y="904"/>
                </a:moveTo>
                <a:lnTo>
                  <a:pt x="3246" y="904"/>
                </a:lnTo>
                <a:lnTo>
                  <a:pt x="3246" y="904"/>
                </a:lnTo>
                <a:lnTo>
                  <a:pt x="3248" y="908"/>
                </a:lnTo>
                <a:lnTo>
                  <a:pt x="3250" y="912"/>
                </a:lnTo>
                <a:lnTo>
                  <a:pt x="3252" y="914"/>
                </a:lnTo>
                <a:lnTo>
                  <a:pt x="3252" y="914"/>
                </a:lnTo>
                <a:lnTo>
                  <a:pt x="3254" y="912"/>
                </a:lnTo>
                <a:lnTo>
                  <a:pt x="3256" y="912"/>
                </a:lnTo>
                <a:lnTo>
                  <a:pt x="3256" y="912"/>
                </a:lnTo>
                <a:lnTo>
                  <a:pt x="3254" y="904"/>
                </a:lnTo>
                <a:lnTo>
                  <a:pt x="3252" y="898"/>
                </a:lnTo>
                <a:lnTo>
                  <a:pt x="3252" y="898"/>
                </a:lnTo>
                <a:lnTo>
                  <a:pt x="3250" y="898"/>
                </a:lnTo>
                <a:lnTo>
                  <a:pt x="3248" y="900"/>
                </a:lnTo>
                <a:lnTo>
                  <a:pt x="3246" y="902"/>
                </a:lnTo>
                <a:lnTo>
                  <a:pt x="3246" y="904"/>
                </a:lnTo>
                <a:lnTo>
                  <a:pt x="3246" y="904"/>
                </a:lnTo>
                <a:close/>
                <a:moveTo>
                  <a:pt x="3358" y="908"/>
                </a:moveTo>
                <a:lnTo>
                  <a:pt x="3358" y="908"/>
                </a:lnTo>
                <a:lnTo>
                  <a:pt x="3360" y="910"/>
                </a:lnTo>
                <a:lnTo>
                  <a:pt x="3362" y="908"/>
                </a:lnTo>
                <a:lnTo>
                  <a:pt x="3364" y="904"/>
                </a:lnTo>
                <a:lnTo>
                  <a:pt x="3362" y="904"/>
                </a:lnTo>
                <a:lnTo>
                  <a:pt x="3362" y="904"/>
                </a:lnTo>
                <a:lnTo>
                  <a:pt x="3362" y="904"/>
                </a:lnTo>
                <a:lnTo>
                  <a:pt x="3360" y="906"/>
                </a:lnTo>
                <a:lnTo>
                  <a:pt x="3358" y="906"/>
                </a:lnTo>
                <a:lnTo>
                  <a:pt x="3358" y="908"/>
                </a:lnTo>
                <a:lnTo>
                  <a:pt x="3358" y="908"/>
                </a:lnTo>
                <a:close/>
                <a:moveTo>
                  <a:pt x="1050" y="910"/>
                </a:moveTo>
                <a:lnTo>
                  <a:pt x="1050" y="910"/>
                </a:lnTo>
                <a:lnTo>
                  <a:pt x="1054" y="910"/>
                </a:lnTo>
                <a:lnTo>
                  <a:pt x="1054" y="910"/>
                </a:lnTo>
                <a:lnTo>
                  <a:pt x="1054" y="908"/>
                </a:lnTo>
                <a:lnTo>
                  <a:pt x="1054" y="906"/>
                </a:lnTo>
                <a:lnTo>
                  <a:pt x="1054" y="906"/>
                </a:lnTo>
                <a:lnTo>
                  <a:pt x="1050" y="906"/>
                </a:lnTo>
                <a:lnTo>
                  <a:pt x="1050" y="906"/>
                </a:lnTo>
                <a:lnTo>
                  <a:pt x="1050" y="910"/>
                </a:lnTo>
                <a:lnTo>
                  <a:pt x="1050" y="910"/>
                </a:lnTo>
                <a:close/>
                <a:moveTo>
                  <a:pt x="3428" y="930"/>
                </a:moveTo>
                <a:lnTo>
                  <a:pt x="3428" y="930"/>
                </a:lnTo>
                <a:lnTo>
                  <a:pt x="3434" y="928"/>
                </a:lnTo>
                <a:lnTo>
                  <a:pt x="3440" y="928"/>
                </a:lnTo>
                <a:lnTo>
                  <a:pt x="3440" y="928"/>
                </a:lnTo>
                <a:lnTo>
                  <a:pt x="3440" y="924"/>
                </a:lnTo>
                <a:lnTo>
                  <a:pt x="3440" y="920"/>
                </a:lnTo>
                <a:lnTo>
                  <a:pt x="3440" y="916"/>
                </a:lnTo>
                <a:lnTo>
                  <a:pt x="3442" y="914"/>
                </a:lnTo>
                <a:lnTo>
                  <a:pt x="3442" y="914"/>
                </a:lnTo>
                <a:lnTo>
                  <a:pt x="3432" y="912"/>
                </a:lnTo>
                <a:lnTo>
                  <a:pt x="3430" y="914"/>
                </a:lnTo>
                <a:lnTo>
                  <a:pt x="3428" y="916"/>
                </a:lnTo>
                <a:lnTo>
                  <a:pt x="3426" y="922"/>
                </a:lnTo>
                <a:lnTo>
                  <a:pt x="3428" y="930"/>
                </a:lnTo>
                <a:lnTo>
                  <a:pt x="3428" y="930"/>
                </a:lnTo>
                <a:close/>
                <a:moveTo>
                  <a:pt x="3162" y="916"/>
                </a:moveTo>
                <a:lnTo>
                  <a:pt x="3162" y="916"/>
                </a:lnTo>
                <a:lnTo>
                  <a:pt x="3162" y="918"/>
                </a:lnTo>
                <a:lnTo>
                  <a:pt x="3162" y="920"/>
                </a:lnTo>
                <a:lnTo>
                  <a:pt x="3162" y="922"/>
                </a:lnTo>
                <a:lnTo>
                  <a:pt x="3162" y="924"/>
                </a:lnTo>
                <a:lnTo>
                  <a:pt x="3162" y="924"/>
                </a:lnTo>
                <a:lnTo>
                  <a:pt x="3164" y="924"/>
                </a:lnTo>
                <a:lnTo>
                  <a:pt x="3166" y="926"/>
                </a:lnTo>
                <a:lnTo>
                  <a:pt x="3168" y="926"/>
                </a:lnTo>
                <a:lnTo>
                  <a:pt x="3170" y="928"/>
                </a:lnTo>
                <a:lnTo>
                  <a:pt x="3170" y="928"/>
                </a:lnTo>
                <a:lnTo>
                  <a:pt x="3174" y="922"/>
                </a:lnTo>
                <a:lnTo>
                  <a:pt x="3174" y="916"/>
                </a:lnTo>
                <a:lnTo>
                  <a:pt x="3174" y="916"/>
                </a:lnTo>
                <a:lnTo>
                  <a:pt x="3172" y="916"/>
                </a:lnTo>
                <a:lnTo>
                  <a:pt x="3168" y="916"/>
                </a:lnTo>
                <a:lnTo>
                  <a:pt x="3162" y="916"/>
                </a:lnTo>
                <a:lnTo>
                  <a:pt x="3162" y="916"/>
                </a:lnTo>
                <a:close/>
                <a:moveTo>
                  <a:pt x="2968" y="928"/>
                </a:moveTo>
                <a:lnTo>
                  <a:pt x="2968" y="928"/>
                </a:lnTo>
                <a:lnTo>
                  <a:pt x="2968" y="922"/>
                </a:lnTo>
                <a:lnTo>
                  <a:pt x="2968" y="922"/>
                </a:lnTo>
                <a:lnTo>
                  <a:pt x="2964" y="922"/>
                </a:lnTo>
                <a:lnTo>
                  <a:pt x="2964" y="922"/>
                </a:lnTo>
                <a:lnTo>
                  <a:pt x="2964" y="924"/>
                </a:lnTo>
                <a:lnTo>
                  <a:pt x="2964" y="926"/>
                </a:lnTo>
                <a:lnTo>
                  <a:pt x="2968" y="928"/>
                </a:lnTo>
                <a:lnTo>
                  <a:pt x="2968" y="928"/>
                </a:lnTo>
                <a:close/>
                <a:moveTo>
                  <a:pt x="3244" y="930"/>
                </a:moveTo>
                <a:lnTo>
                  <a:pt x="3244" y="930"/>
                </a:lnTo>
                <a:lnTo>
                  <a:pt x="3244" y="930"/>
                </a:lnTo>
                <a:lnTo>
                  <a:pt x="3242" y="930"/>
                </a:lnTo>
                <a:lnTo>
                  <a:pt x="3242" y="932"/>
                </a:lnTo>
                <a:lnTo>
                  <a:pt x="3242" y="932"/>
                </a:lnTo>
                <a:lnTo>
                  <a:pt x="3242" y="932"/>
                </a:lnTo>
                <a:lnTo>
                  <a:pt x="3240" y="932"/>
                </a:lnTo>
                <a:lnTo>
                  <a:pt x="3240" y="934"/>
                </a:lnTo>
                <a:lnTo>
                  <a:pt x="3238" y="934"/>
                </a:lnTo>
                <a:lnTo>
                  <a:pt x="3236" y="932"/>
                </a:lnTo>
                <a:lnTo>
                  <a:pt x="3236" y="932"/>
                </a:lnTo>
                <a:lnTo>
                  <a:pt x="3234" y="938"/>
                </a:lnTo>
                <a:lnTo>
                  <a:pt x="3234" y="938"/>
                </a:lnTo>
                <a:lnTo>
                  <a:pt x="3238" y="938"/>
                </a:lnTo>
                <a:lnTo>
                  <a:pt x="3240" y="938"/>
                </a:lnTo>
                <a:lnTo>
                  <a:pt x="3242" y="940"/>
                </a:lnTo>
                <a:lnTo>
                  <a:pt x="3242" y="940"/>
                </a:lnTo>
                <a:lnTo>
                  <a:pt x="3242" y="940"/>
                </a:lnTo>
                <a:lnTo>
                  <a:pt x="3244" y="938"/>
                </a:lnTo>
                <a:lnTo>
                  <a:pt x="3244" y="938"/>
                </a:lnTo>
                <a:lnTo>
                  <a:pt x="3246" y="940"/>
                </a:lnTo>
                <a:lnTo>
                  <a:pt x="3248" y="940"/>
                </a:lnTo>
                <a:lnTo>
                  <a:pt x="3254" y="938"/>
                </a:lnTo>
                <a:lnTo>
                  <a:pt x="3254" y="938"/>
                </a:lnTo>
                <a:lnTo>
                  <a:pt x="3256" y="936"/>
                </a:lnTo>
                <a:lnTo>
                  <a:pt x="3258" y="932"/>
                </a:lnTo>
                <a:lnTo>
                  <a:pt x="3258" y="932"/>
                </a:lnTo>
                <a:lnTo>
                  <a:pt x="3254" y="930"/>
                </a:lnTo>
                <a:lnTo>
                  <a:pt x="3254" y="926"/>
                </a:lnTo>
                <a:lnTo>
                  <a:pt x="3254" y="926"/>
                </a:lnTo>
                <a:lnTo>
                  <a:pt x="3248" y="926"/>
                </a:lnTo>
                <a:lnTo>
                  <a:pt x="3244" y="924"/>
                </a:lnTo>
                <a:lnTo>
                  <a:pt x="3244" y="924"/>
                </a:lnTo>
                <a:lnTo>
                  <a:pt x="3244" y="926"/>
                </a:lnTo>
                <a:lnTo>
                  <a:pt x="3244" y="930"/>
                </a:lnTo>
                <a:lnTo>
                  <a:pt x="3244" y="930"/>
                </a:lnTo>
                <a:close/>
                <a:moveTo>
                  <a:pt x="2222" y="934"/>
                </a:moveTo>
                <a:lnTo>
                  <a:pt x="2222" y="934"/>
                </a:lnTo>
                <a:lnTo>
                  <a:pt x="2230" y="934"/>
                </a:lnTo>
                <a:lnTo>
                  <a:pt x="2230" y="932"/>
                </a:lnTo>
                <a:lnTo>
                  <a:pt x="2232" y="930"/>
                </a:lnTo>
                <a:lnTo>
                  <a:pt x="2232" y="930"/>
                </a:lnTo>
                <a:lnTo>
                  <a:pt x="2228" y="928"/>
                </a:lnTo>
                <a:lnTo>
                  <a:pt x="2224" y="928"/>
                </a:lnTo>
                <a:lnTo>
                  <a:pt x="2222" y="930"/>
                </a:lnTo>
                <a:lnTo>
                  <a:pt x="2222" y="934"/>
                </a:lnTo>
                <a:lnTo>
                  <a:pt x="2222" y="934"/>
                </a:lnTo>
                <a:close/>
                <a:moveTo>
                  <a:pt x="2132" y="938"/>
                </a:moveTo>
                <a:lnTo>
                  <a:pt x="2132" y="938"/>
                </a:lnTo>
                <a:lnTo>
                  <a:pt x="2134" y="940"/>
                </a:lnTo>
                <a:lnTo>
                  <a:pt x="2138" y="938"/>
                </a:lnTo>
                <a:lnTo>
                  <a:pt x="2138" y="938"/>
                </a:lnTo>
                <a:lnTo>
                  <a:pt x="2138" y="934"/>
                </a:lnTo>
                <a:lnTo>
                  <a:pt x="2134" y="932"/>
                </a:lnTo>
                <a:lnTo>
                  <a:pt x="2134" y="932"/>
                </a:lnTo>
                <a:lnTo>
                  <a:pt x="2132" y="938"/>
                </a:lnTo>
                <a:lnTo>
                  <a:pt x="2132" y="938"/>
                </a:lnTo>
                <a:close/>
                <a:moveTo>
                  <a:pt x="2946" y="940"/>
                </a:moveTo>
                <a:lnTo>
                  <a:pt x="2946" y="940"/>
                </a:lnTo>
                <a:lnTo>
                  <a:pt x="2948" y="940"/>
                </a:lnTo>
                <a:lnTo>
                  <a:pt x="2950" y="938"/>
                </a:lnTo>
                <a:lnTo>
                  <a:pt x="2950" y="938"/>
                </a:lnTo>
                <a:lnTo>
                  <a:pt x="2948" y="936"/>
                </a:lnTo>
                <a:lnTo>
                  <a:pt x="2946" y="936"/>
                </a:lnTo>
                <a:lnTo>
                  <a:pt x="2946" y="938"/>
                </a:lnTo>
                <a:lnTo>
                  <a:pt x="2946" y="938"/>
                </a:lnTo>
                <a:lnTo>
                  <a:pt x="2946" y="938"/>
                </a:lnTo>
                <a:lnTo>
                  <a:pt x="2946" y="940"/>
                </a:lnTo>
                <a:lnTo>
                  <a:pt x="2946" y="940"/>
                </a:lnTo>
                <a:close/>
                <a:moveTo>
                  <a:pt x="2772" y="946"/>
                </a:moveTo>
                <a:lnTo>
                  <a:pt x="2772" y="946"/>
                </a:lnTo>
                <a:lnTo>
                  <a:pt x="2776" y="946"/>
                </a:lnTo>
                <a:lnTo>
                  <a:pt x="2776" y="948"/>
                </a:lnTo>
                <a:lnTo>
                  <a:pt x="2778" y="950"/>
                </a:lnTo>
                <a:lnTo>
                  <a:pt x="2780" y="952"/>
                </a:lnTo>
                <a:lnTo>
                  <a:pt x="2780" y="952"/>
                </a:lnTo>
                <a:lnTo>
                  <a:pt x="2782" y="948"/>
                </a:lnTo>
                <a:lnTo>
                  <a:pt x="2786" y="948"/>
                </a:lnTo>
                <a:lnTo>
                  <a:pt x="2792" y="946"/>
                </a:lnTo>
                <a:lnTo>
                  <a:pt x="2792" y="946"/>
                </a:lnTo>
                <a:lnTo>
                  <a:pt x="2788" y="942"/>
                </a:lnTo>
                <a:lnTo>
                  <a:pt x="2784" y="940"/>
                </a:lnTo>
                <a:lnTo>
                  <a:pt x="2774" y="938"/>
                </a:lnTo>
                <a:lnTo>
                  <a:pt x="2774" y="938"/>
                </a:lnTo>
                <a:lnTo>
                  <a:pt x="2772" y="942"/>
                </a:lnTo>
                <a:lnTo>
                  <a:pt x="2772" y="946"/>
                </a:lnTo>
                <a:lnTo>
                  <a:pt x="2772" y="946"/>
                </a:lnTo>
                <a:close/>
                <a:moveTo>
                  <a:pt x="4368" y="948"/>
                </a:moveTo>
                <a:lnTo>
                  <a:pt x="4368" y="948"/>
                </a:lnTo>
                <a:lnTo>
                  <a:pt x="4370" y="946"/>
                </a:lnTo>
                <a:lnTo>
                  <a:pt x="4370" y="944"/>
                </a:lnTo>
                <a:lnTo>
                  <a:pt x="4366" y="938"/>
                </a:lnTo>
                <a:lnTo>
                  <a:pt x="4366" y="938"/>
                </a:lnTo>
                <a:lnTo>
                  <a:pt x="4366" y="944"/>
                </a:lnTo>
                <a:lnTo>
                  <a:pt x="4368" y="948"/>
                </a:lnTo>
                <a:lnTo>
                  <a:pt x="4368" y="948"/>
                </a:lnTo>
                <a:close/>
                <a:moveTo>
                  <a:pt x="2016" y="960"/>
                </a:moveTo>
                <a:lnTo>
                  <a:pt x="2016" y="960"/>
                </a:lnTo>
                <a:lnTo>
                  <a:pt x="2022" y="960"/>
                </a:lnTo>
                <a:lnTo>
                  <a:pt x="2024" y="962"/>
                </a:lnTo>
                <a:lnTo>
                  <a:pt x="2026" y="962"/>
                </a:lnTo>
                <a:lnTo>
                  <a:pt x="2026" y="962"/>
                </a:lnTo>
                <a:lnTo>
                  <a:pt x="2028" y="956"/>
                </a:lnTo>
                <a:lnTo>
                  <a:pt x="2030" y="952"/>
                </a:lnTo>
                <a:lnTo>
                  <a:pt x="2030" y="952"/>
                </a:lnTo>
                <a:lnTo>
                  <a:pt x="2026" y="950"/>
                </a:lnTo>
                <a:lnTo>
                  <a:pt x="2024" y="948"/>
                </a:lnTo>
                <a:lnTo>
                  <a:pt x="2022" y="944"/>
                </a:lnTo>
                <a:lnTo>
                  <a:pt x="2020" y="940"/>
                </a:lnTo>
                <a:lnTo>
                  <a:pt x="2020" y="940"/>
                </a:lnTo>
                <a:lnTo>
                  <a:pt x="2016" y="940"/>
                </a:lnTo>
                <a:lnTo>
                  <a:pt x="2012" y="942"/>
                </a:lnTo>
                <a:lnTo>
                  <a:pt x="2010" y="944"/>
                </a:lnTo>
                <a:lnTo>
                  <a:pt x="2008" y="948"/>
                </a:lnTo>
                <a:lnTo>
                  <a:pt x="2008" y="950"/>
                </a:lnTo>
                <a:lnTo>
                  <a:pt x="2010" y="954"/>
                </a:lnTo>
                <a:lnTo>
                  <a:pt x="2012" y="958"/>
                </a:lnTo>
                <a:lnTo>
                  <a:pt x="2016" y="960"/>
                </a:lnTo>
                <a:lnTo>
                  <a:pt x="2016" y="960"/>
                </a:lnTo>
                <a:close/>
                <a:moveTo>
                  <a:pt x="4150" y="948"/>
                </a:moveTo>
                <a:lnTo>
                  <a:pt x="4150" y="948"/>
                </a:lnTo>
                <a:lnTo>
                  <a:pt x="4146" y="948"/>
                </a:lnTo>
                <a:lnTo>
                  <a:pt x="4142" y="948"/>
                </a:lnTo>
                <a:lnTo>
                  <a:pt x="4136" y="954"/>
                </a:lnTo>
                <a:lnTo>
                  <a:pt x="4134" y="960"/>
                </a:lnTo>
                <a:lnTo>
                  <a:pt x="4132" y="968"/>
                </a:lnTo>
                <a:lnTo>
                  <a:pt x="4132" y="968"/>
                </a:lnTo>
                <a:lnTo>
                  <a:pt x="4134" y="972"/>
                </a:lnTo>
                <a:lnTo>
                  <a:pt x="4140" y="974"/>
                </a:lnTo>
                <a:lnTo>
                  <a:pt x="4144" y="976"/>
                </a:lnTo>
                <a:lnTo>
                  <a:pt x="4148" y="980"/>
                </a:lnTo>
                <a:lnTo>
                  <a:pt x="4148" y="980"/>
                </a:lnTo>
                <a:lnTo>
                  <a:pt x="4156" y="978"/>
                </a:lnTo>
                <a:lnTo>
                  <a:pt x="4162" y="978"/>
                </a:lnTo>
                <a:lnTo>
                  <a:pt x="4162" y="978"/>
                </a:lnTo>
                <a:lnTo>
                  <a:pt x="4164" y="972"/>
                </a:lnTo>
                <a:lnTo>
                  <a:pt x="4164" y="966"/>
                </a:lnTo>
                <a:lnTo>
                  <a:pt x="4164" y="960"/>
                </a:lnTo>
                <a:lnTo>
                  <a:pt x="4166" y="956"/>
                </a:lnTo>
                <a:lnTo>
                  <a:pt x="4166" y="956"/>
                </a:lnTo>
                <a:lnTo>
                  <a:pt x="4164" y="954"/>
                </a:lnTo>
                <a:lnTo>
                  <a:pt x="4160" y="948"/>
                </a:lnTo>
                <a:lnTo>
                  <a:pt x="4156" y="944"/>
                </a:lnTo>
                <a:lnTo>
                  <a:pt x="4152" y="940"/>
                </a:lnTo>
                <a:lnTo>
                  <a:pt x="4152" y="940"/>
                </a:lnTo>
                <a:lnTo>
                  <a:pt x="4152" y="944"/>
                </a:lnTo>
                <a:lnTo>
                  <a:pt x="4150" y="948"/>
                </a:lnTo>
                <a:lnTo>
                  <a:pt x="4150" y="948"/>
                </a:lnTo>
                <a:close/>
                <a:moveTo>
                  <a:pt x="4316" y="950"/>
                </a:moveTo>
                <a:lnTo>
                  <a:pt x="4316" y="950"/>
                </a:lnTo>
                <a:lnTo>
                  <a:pt x="4316" y="954"/>
                </a:lnTo>
                <a:lnTo>
                  <a:pt x="4316" y="956"/>
                </a:lnTo>
                <a:lnTo>
                  <a:pt x="4312" y="958"/>
                </a:lnTo>
                <a:lnTo>
                  <a:pt x="4312" y="958"/>
                </a:lnTo>
                <a:lnTo>
                  <a:pt x="4314" y="962"/>
                </a:lnTo>
                <a:lnTo>
                  <a:pt x="4316" y="964"/>
                </a:lnTo>
                <a:lnTo>
                  <a:pt x="4320" y="968"/>
                </a:lnTo>
                <a:lnTo>
                  <a:pt x="4320" y="968"/>
                </a:lnTo>
                <a:lnTo>
                  <a:pt x="4324" y="966"/>
                </a:lnTo>
                <a:lnTo>
                  <a:pt x="4324" y="964"/>
                </a:lnTo>
                <a:lnTo>
                  <a:pt x="4324" y="956"/>
                </a:lnTo>
                <a:lnTo>
                  <a:pt x="4322" y="950"/>
                </a:lnTo>
                <a:lnTo>
                  <a:pt x="4320" y="948"/>
                </a:lnTo>
                <a:lnTo>
                  <a:pt x="4316" y="950"/>
                </a:lnTo>
                <a:lnTo>
                  <a:pt x="4316" y="950"/>
                </a:lnTo>
                <a:close/>
                <a:moveTo>
                  <a:pt x="2600" y="960"/>
                </a:moveTo>
                <a:lnTo>
                  <a:pt x="2600" y="960"/>
                </a:lnTo>
                <a:lnTo>
                  <a:pt x="2600" y="958"/>
                </a:lnTo>
                <a:lnTo>
                  <a:pt x="2602" y="958"/>
                </a:lnTo>
                <a:lnTo>
                  <a:pt x="2604" y="958"/>
                </a:lnTo>
                <a:lnTo>
                  <a:pt x="2604" y="954"/>
                </a:lnTo>
                <a:lnTo>
                  <a:pt x="2604" y="954"/>
                </a:lnTo>
                <a:lnTo>
                  <a:pt x="2602" y="956"/>
                </a:lnTo>
                <a:lnTo>
                  <a:pt x="2600" y="956"/>
                </a:lnTo>
                <a:lnTo>
                  <a:pt x="2600" y="958"/>
                </a:lnTo>
                <a:lnTo>
                  <a:pt x="2600" y="960"/>
                </a:lnTo>
                <a:lnTo>
                  <a:pt x="2600" y="960"/>
                </a:lnTo>
                <a:close/>
                <a:moveTo>
                  <a:pt x="2600" y="952"/>
                </a:moveTo>
                <a:lnTo>
                  <a:pt x="2600" y="952"/>
                </a:lnTo>
                <a:lnTo>
                  <a:pt x="2596" y="952"/>
                </a:lnTo>
                <a:lnTo>
                  <a:pt x="2596" y="956"/>
                </a:lnTo>
                <a:lnTo>
                  <a:pt x="2596" y="956"/>
                </a:lnTo>
                <a:lnTo>
                  <a:pt x="2598" y="956"/>
                </a:lnTo>
                <a:lnTo>
                  <a:pt x="2600" y="956"/>
                </a:lnTo>
                <a:lnTo>
                  <a:pt x="2600" y="956"/>
                </a:lnTo>
                <a:lnTo>
                  <a:pt x="2600" y="952"/>
                </a:lnTo>
                <a:lnTo>
                  <a:pt x="2600" y="952"/>
                </a:lnTo>
                <a:close/>
                <a:moveTo>
                  <a:pt x="2918" y="958"/>
                </a:moveTo>
                <a:lnTo>
                  <a:pt x="2918" y="958"/>
                </a:lnTo>
                <a:lnTo>
                  <a:pt x="2920" y="958"/>
                </a:lnTo>
                <a:lnTo>
                  <a:pt x="2920" y="958"/>
                </a:lnTo>
                <a:lnTo>
                  <a:pt x="2922" y="960"/>
                </a:lnTo>
                <a:lnTo>
                  <a:pt x="2924" y="960"/>
                </a:lnTo>
                <a:lnTo>
                  <a:pt x="2924" y="960"/>
                </a:lnTo>
                <a:lnTo>
                  <a:pt x="2924" y="958"/>
                </a:lnTo>
                <a:lnTo>
                  <a:pt x="2926" y="954"/>
                </a:lnTo>
                <a:lnTo>
                  <a:pt x="2926" y="954"/>
                </a:lnTo>
                <a:lnTo>
                  <a:pt x="2922" y="952"/>
                </a:lnTo>
                <a:lnTo>
                  <a:pt x="2920" y="952"/>
                </a:lnTo>
                <a:lnTo>
                  <a:pt x="2920" y="952"/>
                </a:lnTo>
                <a:lnTo>
                  <a:pt x="2918" y="958"/>
                </a:lnTo>
                <a:lnTo>
                  <a:pt x="2918" y="958"/>
                </a:lnTo>
                <a:close/>
                <a:moveTo>
                  <a:pt x="1062" y="956"/>
                </a:moveTo>
                <a:lnTo>
                  <a:pt x="1062" y="956"/>
                </a:lnTo>
                <a:lnTo>
                  <a:pt x="1064" y="956"/>
                </a:lnTo>
                <a:lnTo>
                  <a:pt x="1064" y="956"/>
                </a:lnTo>
                <a:lnTo>
                  <a:pt x="1064" y="960"/>
                </a:lnTo>
                <a:lnTo>
                  <a:pt x="1064" y="960"/>
                </a:lnTo>
                <a:lnTo>
                  <a:pt x="1068" y="960"/>
                </a:lnTo>
                <a:lnTo>
                  <a:pt x="1070" y="956"/>
                </a:lnTo>
                <a:lnTo>
                  <a:pt x="1070" y="956"/>
                </a:lnTo>
                <a:lnTo>
                  <a:pt x="1066" y="954"/>
                </a:lnTo>
                <a:lnTo>
                  <a:pt x="1064" y="954"/>
                </a:lnTo>
                <a:lnTo>
                  <a:pt x="1062" y="956"/>
                </a:lnTo>
                <a:lnTo>
                  <a:pt x="1062" y="956"/>
                </a:lnTo>
                <a:close/>
                <a:moveTo>
                  <a:pt x="2938" y="964"/>
                </a:moveTo>
                <a:lnTo>
                  <a:pt x="2938" y="964"/>
                </a:lnTo>
                <a:lnTo>
                  <a:pt x="2938" y="966"/>
                </a:lnTo>
                <a:lnTo>
                  <a:pt x="2938" y="968"/>
                </a:lnTo>
                <a:lnTo>
                  <a:pt x="2942" y="970"/>
                </a:lnTo>
                <a:lnTo>
                  <a:pt x="2948" y="970"/>
                </a:lnTo>
                <a:lnTo>
                  <a:pt x="2950" y="970"/>
                </a:lnTo>
                <a:lnTo>
                  <a:pt x="2952" y="968"/>
                </a:lnTo>
                <a:lnTo>
                  <a:pt x="2952" y="968"/>
                </a:lnTo>
                <a:lnTo>
                  <a:pt x="2948" y="964"/>
                </a:lnTo>
                <a:lnTo>
                  <a:pt x="2946" y="962"/>
                </a:lnTo>
                <a:lnTo>
                  <a:pt x="2942" y="962"/>
                </a:lnTo>
                <a:lnTo>
                  <a:pt x="2938" y="964"/>
                </a:lnTo>
                <a:lnTo>
                  <a:pt x="2938" y="964"/>
                </a:lnTo>
                <a:close/>
                <a:moveTo>
                  <a:pt x="1622" y="974"/>
                </a:moveTo>
                <a:lnTo>
                  <a:pt x="1622" y="974"/>
                </a:lnTo>
                <a:lnTo>
                  <a:pt x="1626" y="974"/>
                </a:lnTo>
                <a:lnTo>
                  <a:pt x="1628" y="978"/>
                </a:lnTo>
                <a:lnTo>
                  <a:pt x="1632" y="978"/>
                </a:lnTo>
                <a:lnTo>
                  <a:pt x="1638" y="978"/>
                </a:lnTo>
                <a:lnTo>
                  <a:pt x="1638" y="978"/>
                </a:lnTo>
                <a:lnTo>
                  <a:pt x="1640" y="976"/>
                </a:lnTo>
                <a:lnTo>
                  <a:pt x="1642" y="974"/>
                </a:lnTo>
                <a:lnTo>
                  <a:pt x="1644" y="972"/>
                </a:lnTo>
                <a:lnTo>
                  <a:pt x="1642" y="968"/>
                </a:lnTo>
                <a:lnTo>
                  <a:pt x="1642" y="968"/>
                </a:lnTo>
                <a:lnTo>
                  <a:pt x="1636" y="964"/>
                </a:lnTo>
                <a:lnTo>
                  <a:pt x="1630" y="964"/>
                </a:lnTo>
                <a:lnTo>
                  <a:pt x="1626" y="968"/>
                </a:lnTo>
                <a:lnTo>
                  <a:pt x="1622" y="974"/>
                </a:lnTo>
                <a:lnTo>
                  <a:pt x="1622" y="974"/>
                </a:lnTo>
                <a:close/>
                <a:moveTo>
                  <a:pt x="4604" y="968"/>
                </a:moveTo>
                <a:lnTo>
                  <a:pt x="4604" y="968"/>
                </a:lnTo>
                <a:lnTo>
                  <a:pt x="4608" y="970"/>
                </a:lnTo>
                <a:lnTo>
                  <a:pt x="4608" y="970"/>
                </a:lnTo>
                <a:lnTo>
                  <a:pt x="4610" y="970"/>
                </a:lnTo>
                <a:lnTo>
                  <a:pt x="4610" y="970"/>
                </a:lnTo>
                <a:lnTo>
                  <a:pt x="4610" y="966"/>
                </a:lnTo>
                <a:lnTo>
                  <a:pt x="4608" y="966"/>
                </a:lnTo>
                <a:lnTo>
                  <a:pt x="4606" y="966"/>
                </a:lnTo>
                <a:lnTo>
                  <a:pt x="4604" y="968"/>
                </a:lnTo>
                <a:lnTo>
                  <a:pt x="4604" y="968"/>
                </a:lnTo>
                <a:close/>
                <a:moveTo>
                  <a:pt x="3862" y="980"/>
                </a:moveTo>
                <a:lnTo>
                  <a:pt x="3862" y="980"/>
                </a:lnTo>
                <a:lnTo>
                  <a:pt x="3868" y="980"/>
                </a:lnTo>
                <a:lnTo>
                  <a:pt x="3868" y="980"/>
                </a:lnTo>
                <a:lnTo>
                  <a:pt x="3870" y="976"/>
                </a:lnTo>
                <a:lnTo>
                  <a:pt x="3868" y="972"/>
                </a:lnTo>
                <a:lnTo>
                  <a:pt x="3864" y="966"/>
                </a:lnTo>
                <a:lnTo>
                  <a:pt x="3864" y="966"/>
                </a:lnTo>
                <a:lnTo>
                  <a:pt x="3858" y="966"/>
                </a:lnTo>
                <a:lnTo>
                  <a:pt x="3858" y="966"/>
                </a:lnTo>
                <a:lnTo>
                  <a:pt x="3860" y="970"/>
                </a:lnTo>
                <a:lnTo>
                  <a:pt x="3860" y="972"/>
                </a:lnTo>
                <a:lnTo>
                  <a:pt x="3862" y="980"/>
                </a:lnTo>
                <a:lnTo>
                  <a:pt x="3862" y="980"/>
                </a:lnTo>
                <a:close/>
                <a:moveTo>
                  <a:pt x="2830" y="972"/>
                </a:moveTo>
                <a:lnTo>
                  <a:pt x="2830" y="972"/>
                </a:lnTo>
                <a:lnTo>
                  <a:pt x="2828" y="972"/>
                </a:lnTo>
                <a:lnTo>
                  <a:pt x="2828" y="974"/>
                </a:lnTo>
                <a:lnTo>
                  <a:pt x="2828" y="976"/>
                </a:lnTo>
                <a:lnTo>
                  <a:pt x="2826" y="976"/>
                </a:lnTo>
                <a:lnTo>
                  <a:pt x="2826" y="976"/>
                </a:lnTo>
                <a:lnTo>
                  <a:pt x="2826" y="972"/>
                </a:lnTo>
                <a:lnTo>
                  <a:pt x="2826" y="972"/>
                </a:lnTo>
                <a:lnTo>
                  <a:pt x="2824" y="972"/>
                </a:lnTo>
                <a:lnTo>
                  <a:pt x="2824" y="974"/>
                </a:lnTo>
                <a:lnTo>
                  <a:pt x="2826" y="978"/>
                </a:lnTo>
                <a:lnTo>
                  <a:pt x="2826" y="978"/>
                </a:lnTo>
                <a:lnTo>
                  <a:pt x="2832" y="978"/>
                </a:lnTo>
                <a:lnTo>
                  <a:pt x="2836" y="976"/>
                </a:lnTo>
                <a:lnTo>
                  <a:pt x="2836" y="976"/>
                </a:lnTo>
                <a:lnTo>
                  <a:pt x="2834" y="974"/>
                </a:lnTo>
                <a:lnTo>
                  <a:pt x="2834" y="972"/>
                </a:lnTo>
                <a:lnTo>
                  <a:pt x="2834" y="970"/>
                </a:lnTo>
                <a:lnTo>
                  <a:pt x="2834" y="968"/>
                </a:lnTo>
                <a:lnTo>
                  <a:pt x="2834" y="968"/>
                </a:lnTo>
                <a:lnTo>
                  <a:pt x="2832" y="970"/>
                </a:lnTo>
                <a:lnTo>
                  <a:pt x="2830" y="970"/>
                </a:lnTo>
                <a:lnTo>
                  <a:pt x="2828" y="970"/>
                </a:lnTo>
                <a:lnTo>
                  <a:pt x="2828" y="972"/>
                </a:lnTo>
                <a:lnTo>
                  <a:pt x="2828" y="972"/>
                </a:lnTo>
                <a:lnTo>
                  <a:pt x="2830" y="972"/>
                </a:lnTo>
                <a:lnTo>
                  <a:pt x="2830" y="972"/>
                </a:lnTo>
                <a:lnTo>
                  <a:pt x="2830" y="972"/>
                </a:lnTo>
                <a:close/>
                <a:moveTo>
                  <a:pt x="4582" y="978"/>
                </a:moveTo>
                <a:lnTo>
                  <a:pt x="4582" y="978"/>
                </a:lnTo>
                <a:lnTo>
                  <a:pt x="4584" y="976"/>
                </a:lnTo>
                <a:lnTo>
                  <a:pt x="4584" y="972"/>
                </a:lnTo>
                <a:lnTo>
                  <a:pt x="4582" y="970"/>
                </a:lnTo>
                <a:lnTo>
                  <a:pt x="4578" y="970"/>
                </a:lnTo>
                <a:lnTo>
                  <a:pt x="4578" y="970"/>
                </a:lnTo>
                <a:lnTo>
                  <a:pt x="4578" y="972"/>
                </a:lnTo>
                <a:lnTo>
                  <a:pt x="4578" y="974"/>
                </a:lnTo>
                <a:lnTo>
                  <a:pt x="4580" y="976"/>
                </a:lnTo>
                <a:lnTo>
                  <a:pt x="4582" y="978"/>
                </a:lnTo>
                <a:lnTo>
                  <a:pt x="4582" y="978"/>
                </a:lnTo>
                <a:close/>
                <a:moveTo>
                  <a:pt x="2706" y="990"/>
                </a:moveTo>
                <a:lnTo>
                  <a:pt x="2706" y="990"/>
                </a:lnTo>
                <a:lnTo>
                  <a:pt x="2712" y="990"/>
                </a:lnTo>
                <a:lnTo>
                  <a:pt x="2716" y="988"/>
                </a:lnTo>
                <a:lnTo>
                  <a:pt x="2718" y="986"/>
                </a:lnTo>
                <a:lnTo>
                  <a:pt x="2718" y="986"/>
                </a:lnTo>
                <a:lnTo>
                  <a:pt x="2718" y="982"/>
                </a:lnTo>
                <a:lnTo>
                  <a:pt x="2716" y="978"/>
                </a:lnTo>
                <a:lnTo>
                  <a:pt x="2712" y="978"/>
                </a:lnTo>
                <a:lnTo>
                  <a:pt x="2708" y="978"/>
                </a:lnTo>
                <a:lnTo>
                  <a:pt x="2706" y="980"/>
                </a:lnTo>
                <a:lnTo>
                  <a:pt x="2704" y="982"/>
                </a:lnTo>
                <a:lnTo>
                  <a:pt x="2704" y="986"/>
                </a:lnTo>
                <a:lnTo>
                  <a:pt x="2706" y="990"/>
                </a:lnTo>
                <a:lnTo>
                  <a:pt x="2706" y="990"/>
                </a:lnTo>
                <a:close/>
                <a:moveTo>
                  <a:pt x="502" y="986"/>
                </a:moveTo>
                <a:lnTo>
                  <a:pt x="502" y="986"/>
                </a:lnTo>
                <a:lnTo>
                  <a:pt x="498" y="994"/>
                </a:lnTo>
                <a:lnTo>
                  <a:pt x="496" y="998"/>
                </a:lnTo>
                <a:lnTo>
                  <a:pt x="498" y="1004"/>
                </a:lnTo>
                <a:lnTo>
                  <a:pt x="498" y="1004"/>
                </a:lnTo>
                <a:lnTo>
                  <a:pt x="506" y="1008"/>
                </a:lnTo>
                <a:lnTo>
                  <a:pt x="512" y="1010"/>
                </a:lnTo>
                <a:lnTo>
                  <a:pt x="520" y="1010"/>
                </a:lnTo>
                <a:lnTo>
                  <a:pt x="520" y="1010"/>
                </a:lnTo>
                <a:lnTo>
                  <a:pt x="520" y="1000"/>
                </a:lnTo>
                <a:lnTo>
                  <a:pt x="518" y="992"/>
                </a:lnTo>
                <a:lnTo>
                  <a:pt x="516" y="988"/>
                </a:lnTo>
                <a:lnTo>
                  <a:pt x="512" y="986"/>
                </a:lnTo>
                <a:lnTo>
                  <a:pt x="508" y="986"/>
                </a:lnTo>
                <a:lnTo>
                  <a:pt x="502" y="986"/>
                </a:lnTo>
                <a:lnTo>
                  <a:pt x="502" y="986"/>
                </a:lnTo>
                <a:close/>
                <a:moveTo>
                  <a:pt x="812" y="986"/>
                </a:moveTo>
                <a:lnTo>
                  <a:pt x="812" y="986"/>
                </a:lnTo>
                <a:lnTo>
                  <a:pt x="810" y="990"/>
                </a:lnTo>
                <a:lnTo>
                  <a:pt x="812" y="992"/>
                </a:lnTo>
                <a:lnTo>
                  <a:pt x="812" y="992"/>
                </a:lnTo>
                <a:lnTo>
                  <a:pt x="818" y="992"/>
                </a:lnTo>
                <a:lnTo>
                  <a:pt x="820" y="992"/>
                </a:lnTo>
                <a:lnTo>
                  <a:pt x="820" y="990"/>
                </a:lnTo>
                <a:lnTo>
                  <a:pt x="820" y="990"/>
                </a:lnTo>
                <a:lnTo>
                  <a:pt x="816" y="986"/>
                </a:lnTo>
                <a:lnTo>
                  <a:pt x="814" y="986"/>
                </a:lnTo>
                <a:lnTo>
                  <a:pt x="812" y="986"/>
                </a:lnTo>
                <a:lnTo>
                  <a:pt x="812" y="986"/>
                </a:lnTo>
                <a:close/>
                <a:moveTo>
                  <a:pt x="3882" y="994"/>
                </a:moveTo>
                <a:lnTo>
                  <a:pt x="3882" y="994"/>
                </a:lnTo>
                <a:lnTo>
                  <a:pt x="3884" y="996"/>
                </a:lnTo>
                <a:lnTo>
                  <a:pt x="3888" y="996"/>
                </a:lnTo>
                <a:lnTo>
                  <a:pt x="3888" y="996"/>
                </a:lnTo>
                <a:lnTo>
                  <a:pt x="3890" y="992"/>
                </a:lnTo>
                <a:lnTo>
                  <a:pt x="3890" y="988"/>
                </a:lnTo>
                <a:lnTo>
                  <a:pt x="3890" y="988"/>
                </a:lnTo>
                <a:lnTo>
                  <a:pt x="3886" y="988"/>
                </a:lnTo>
                <a:lnTo>
                  <a:pt x="3884" y="990"/>
                </a:lnTo>
                <a:lnTo>
                  <a:pt x="3882" y="994"/>
                </a:lnTo>
                <a:lnTo>
                  <a:pt x="3882" y="994"/>
                </a:lnTo>
                <a:close/>
                <a:moveTo>
                  <a:pt x="692" y="1000"/>
                </a:moveTo>
                <a:lnTo>
                  <a:pt x="692" y="1000"/>
                </a:lnTo>
                <a:lnTo>
                  <a:pt x="694" y="1004"/>
                </a:lnTo>
                <a:lnTo>
                  <a:pt x="696" y="1004"/>
                </a:lnTo>
                <a:lnTo>
                  <a:pt x="700" y="1002"/>
                </a:lnTo>
                <a:lnTo>
                  <a:pt x="698" y="998"/>
                </a:lnTo>
                <a:lnTo>
                  <a:pt x="698" y="998"/>
                </a:lnTo>
                <a:lnTo>
                  <a:pt x="694" y="998"/>
                </a:lnTo>
                <a:lnTo>
                  <a:pt x="692" y="998"/>
                </a:lnTo>
                <a:lnTo>
                  <a:pt x="692" y="1000"/>
                </a:lnTo>
                <a:lnTo>
                  <a:pt x="692" y="1000"/>
                </a:lnTo>
                <a:close/>
                <a:moveTo>
                  <a:pt x="3882" y="1002"/>
                </a:moveTo>
                <a:lnTo>
                  <a:pt x="3882" y="1002"/>
                </a:lnTo>
                <a:lnTo>
                  <a:pt x="3886" y="1002"/>
                </a:lnTo>
                <a:lnTo>
                  <a:pt x="3886" y="1002"/>
                </a:lnTo>
                <a:lnTo>
                  <a:pt x="3884" y="998"/>
                </a:lnTo>
                <a:lnTo>
                  <a:pt x="3882" y="998"/>
                </a:lnTo>
                <a:lnTo>
                  <a:pt x="3882" y="998"/>
                </a:lnTo>
                <a:lnTo>
                  <a:pt x="3882" y="1002"/>
                </a:lnTo>
                <a:lnTo>
                  <a:pt x="3882" y="1002"/>
                </a:lnTo>
                <a:close/>
                <a:moveTo>
                  <a:pt x="3664" y="1004"/>
                </a:moveTo>
                <a:lnTo>
                  <a:pt x="3664" y="1004"/>
                </a:lnTo>
                <a:lnTo>
                  <a:pt x="3662" y="1006"/>
                </a:lnTo>
                <a:lnTo>
                  <a:pt x="3662" y="1010"/>
                </a:lnTo>
                <a:lnTo>
                  <a:pt x="3664" y="1018"/>
                </a:lnTo>
                <a:lnTo>
                  <a:pt x="3664" y="1018"/>
                </a:lnTo>
                <a:lnTo>
                  <a:pt x="3668" y="1018"/>
                </a:lnTo>
                <a:lnTo>
                  <a:pt x="3672" y="1020"/>
                </a:lnTo>
                <a:lnTo>
                  <a:pt x="3672" y="1020"/>
                </a:lnTo>
                <a:lnTo>
                  <a:pt x="3674" y="1022"/>
                </a:lnTo>
                <a:lnTo>
                  <a:pt x="3676" y="1026"/>
                </a:lnTo>
                <a:lnTo>
                  <a:pt x="3676" y="1026"/>
                </a:lnTo>
                <a:lnTo>
                  <a:pt x="3682" y="1008"/>
                </a:lnTo>
                <a:lnTo>
                  <a:pt x="3682" y="1008"/>
                </a:lnTo>
                <a:lnTo>
                  <a:pt x="3680" y="1006"/>
                </a:lnTo>
                <a:lnTo>
                  <a:pt x="3678" y="1004"/>
                </a:lnTo>
                <a:lnTo>
                  <a:pt x="3678" y="1002"/>
                </a:lnTo>
                <a:lnTo>
                  <a:pt x="3678" y="1002"/>
                </a:lnTo>
                <a:lnTo>
                  <a:pt x="3676" y="1000"/>
                </a:lnTo>
                <a:lnTo>
                  <a:pt x="3672" y="1000"/>
                </a:lnTo>
                <a:lnTo>
                  <a:pt x="3664" y="1004"/>
                </a:lnTo>
                <a:lnTo>
                  <a:pt x="3664" y="1004"/>
                </a:lnTo>
                <a:close/>
                <a:moveTo>
                  <a:pt x="1994" y="1006"/>
                </a:moveTo>
                <a:lnTo>
                  <a:pt x="1994" y="1006"/>
                </a:lnTo>
                <a:lnTo>
                  <a:pt x="1994" y="1002"/>
                </a:lnTo>
                <a:lnTo>
                  <a:pt x="1994" y="1002"/>
                </a:lnTo>
                <a:lnTo>
                  <a:pt x="1990" y="1002"/>
                </a:lnTo>
                <a:lnTo>
                  <a:pt x="1990" y="1002"/>
                </a:lnTo>
                <a:lnTo>
                  <a:pt x="1990" y="1006"/>
                </a:lnTo>
                <a:lnTo>
                  <a:pt x="1994" y="1006"/>
                </a:lnTo>
                <a:lnTo>
                  <a:pt x="1994" y="1006"/>
                </a:lnTo>
                <a:close/>
                <a:moveTo>
                  <a:pt x="2702" y="1010"/>
                </a:moveTo>
                <a:lnTo>
                  <a:pt x="2702" y="1010"/>
                </a:lnTo>
                <a:lnTo>
                  <a:pt x="2708" y="1010"/>
                </a:lnTo>
                <a:lnTo>
                  <a:pt x="2710" y="1008"/>
                </a:lnTo>
                <a:lnTo>
                  <a:pt x="2712" y="1006"/>
                </a:lnTo>
                <a:lnTo>
                  <a:pt x="2712" y="1006"/>
                </a:lnTo>
                <a:lnTo>
                  <a:pt x="2710" y="1004"/>
                </a:lnTo>
                <a:lnTo>
                  <a:pt x="2708" y="1002"/>
                </a:lnTo>
                <a:lnTo>
                  <a:pt x="2702" y="1002"/>
                </a:lnTo>
                <a:lnTo>
                  <a:pt x="2702" y="1002"/>
                </a:lnTo>
                <a:lnTo>
                  <a:pt x="2702" y="1006"/>
                </a:lnTo>
                <a:lnTo>
                  <a:pt x="2702" y="1010"/>
                </a:lnTo>
                <a:lnTo>
                  <a:pt x="2702" y="1010"/>
                </a:lnTo>
                <a:close/>
                <a:moveTo>
                  <a:pt x="2836" y="1022"/>
                </a:moveTo>
                <a:lnTo>
                  <a:pt x="2836" y="1022"/>
                </a:lnTo>
                <a:lnTo>
                  <a:pt x="2842" y="1024"/>
                </a:lnTo>
                <a:lnTo>
                  <a:pt x="2848" y="1022"/>
                </a:lnTo>
                <a:lnTo>
                  <a:pt x="2848" y="1022"/>
                </a:lnTo>
                <a:lnTo>
                  <a:pt x="2848" y="1016"/>
                </a:lnTo>
                <a:lnTo>
                  <a:pt x="2850" y="1014"/>
                </a:lnTo>
                <a:lnTo>
                  <a:pt x="2850" y="1014"/>
                </a:lnTo>
                <a:lnTo>
                  <a:pt x="2850" y="1012"/>
                </a:lnTo>
                <a:lnTo>
                  <a:pt x="2848" y="1012"/>
                </a:lnTo>
                <a:lnTo>
                  <a:pt x="2848" y="1012"/>
                </a:lnTo>
                <a:lnTo>
                  <a:pt x="2844" y="1014"/>
                </a:lnTo>
                <a:lnTo>
                  <a:pt x="2840" y="1014"/>
                </a:lnTo>
                <a:lnTo>
                  <a:pt x="2836" y="1016"/>
                </a:lnTo>
                <a:lnTo>
                  <a:pt x="2836" y="1018"/>
                </a:lnTo>
                <a:lnTo>
                  <a:pt x="2836" y="1022"/>
                </a:lnTo>
                <a:lnTo>
                  <a:pt x="2836" y="1022"/>
                </a:lnTo>
                <a:close/>
                <a:moveTo>
                  <a:pt x="2318" y="1020"/>
                </a:moveTo>
                <a:lnTo>
                  <a:pt x="2318" y="1020"/>
                </a:lnTo>
                <a:lnTo>
                  <a:pt x="2318" y="1018"/>
                </a:lnTo>
                <a:lnTo>
                  <a:pt x="2316" y="1018"/>
                </a:lnTo>
                <a:lnTo>
                  <a:pt x="2312" y="1018"/>
                </a:lnTo>
                <a:lnTo>
                  <a:pt x="2312" y="1018"/>
                </a:lnTo>
                <a:lnTo>
                  <a:pt x="2308" y="1020"/>
                </a:lnTo>
                <a:lnTo>
                  <a:pt x="2304" y="1024"/>
                </a:lnTo>
                <a:lnTo>
                  <a:pt x="2298" y="1028"/>
                </a:lnTo>
                <a:lnTo>
                  <a:pt x="2296" y="1032"/>
                </a:lnTo>
                <a:lnTo>
                  <a:pt x="2296" y="1032"/>
                </a:lnTo>
                <a:lnTo>
                  <a:pt x="2300" y="1032"/>
                </a:lnTo>
                <a:lnTo>
                  <a:pt x="2302" y="1032"/>
                </a:lnTo>
                <a:lnTo>
                  <a:pt x="2304" y="1034"/>
                </a:lnTo>
                <a:lnTo>
                  <a:pt x="2304" y="1034"/>
                </a:lnTo>
                <a:lnTo>
                  <a:pt x="2302" y="1046"/>
                </a:lnTo>
                <a:lnTo>
                  <a:pt x="2304" y="1052"/>
                </a:lnTo>
                <a:lnTo>
                  <a:pt x="2306" y="1054"/>
                </a:lnTo>
                <a:lnTo>
                  <a:pt x="2308" y="1054"/>
                </a:lnTo>
                <a:lnTo>
                  <a:pt x="2308" y="1054"/>
                </a:lnTo>
                <a:lnTo>
                  <a:pt x="2308" y="1050"/>
                </a:lnTo>
                <a:lnTo>
                  <a:pt x="2310" y="1048"/>
                </a:lnTo>
                <a:lnTo>
                  <a:pt x="2310" y="1048"/>
                </a:lnTo>
                <a:lnTo>
                  <a:pt x="2318" y="1048"/>
                </a:lnTo>
                <a:lnTo>
                  <a:pt x="2324" y="1046"/>
                </a:lnTo>
                <a:lnTo>
                  <a:pt x="2324" y="1046"/>
                </a:lnTo>
                <a:lnTo>
                  <a:pt x="2324" y="1040"/>
                </a:lnTo>
                <a:lnTo>
                  <a:pt x="2324" y="1040"/>
                </a:lnTo>
                <a:lnTo>
                  <a:pt x="2326" y="1040"/>
                </a:lnTo>
                <a:lnTo>
                  <a:pt x="2328" y="1038"/>
                </a:lnTo>
                <a:lnTo>
                  <a:pt x="2330" y="1036"/>
                </a:lnTo>
                <a:lnTo>
                  <a:pt x="2332" y="1036"/>
                </a:lnTo>
                <a:lnTo>
                  <a:pt x="2332" y="1036"/>
                </a:lnTo>
                <a:lnTo>
                  <a:pt x="2334" y="1032"/>
                </a:lnTo>
                <a:lnTo>
                  <a:pt x="2334" y="1032"/>
                </a:lnTo>
                <a:lnTo>
                  <a:pt x="2330" y="1030"/>
                </a:lnTo>
                <a:lnTo>
                  <a:pt x="2326" y="1026"/>
                </a:lnTo>
                <a:lnTo>
                  <a:pt x="2324" y="1022"/>
                </a:lnTo>
                <a:lnTo>
                  <a:pt x="2320" y="1020"/>
                </a:lnTo>
                <a:lnTo>
                  <a:pt x="2318" y="1020"/>
                </a:lnTo>
                <a:lnTo>
                  <a:pt x="2318" y="1020"/>
                </a:lnTo>
                <a:lnTo>
                  <a:pt x="2318" y="1022"/>
                </a:lnTo>
                <a:lnTo>
                  <a:pt x="2316" y="1024"/>
                </a:lnTo>
                <a:lnTo>
                  <a:pt x="2316" y="1024"/>
                </a:lnTo>
                <a:lnTo>
                  <a:pt x="2314" y="1022"/>
                </a:lnTo>
                <a:lnTo>
                  <a:pt x="2312" y="1022"/>
                </a:lnTo>
                <a:lnTo>
                  <a:pt x="2312" y="1022"/>
                </a:lnTo>
                <a:lnTo>
                  <a:pt x="2316" y="1020"/>
                </a:lnTo>
                <a:lnTo>
                  <a:pt x="2318" y="1020"/>
                </a:lnTo>
                <a:lnTo>
                  <a:pt x="2318" y="1020"/>
                </a:lnTo>
                <a:close/>
                <a:moveTo>
                  <a:pt x="1930" y="1024"/>
                </a:moveTo>
                <a:lnTo>
                  <a:pt x="1930" y="1024"/>
                </a:lnTo>
                <a:lnTo>
                  <a:pt x="1930" y="1026"/>
                </a:lnTo>
                <a:lnTo>
                  <a:pt x="1930" y="1028"/>
                </a:lnTo>
                <a:lnTo>
                  <a:pt x="1932" y="1032"/>
                </a:lnTo>
                <a:lnTo>
                  <a:pt x="1932" y="1032"/>
                </a:lnTo>
                <a:lnTo>
                  <a:pt x="1942" y="1030"/>
                </a:lnTo>
                <a:lnTo>
                  <a:pt x="1942" y="1030"/>
                </a:lnTo>
                <a:lnTo>
                  <a:pt x="1942" y="1026"/>
                </a:lnTo>
                <a:lnTo>
                  <a:pt x="1942" y="1024"/>
                </a:lnTo>
                <a:lnTo>
                  <a:pt x="1942" y="1024"/>
                </a:lnTo>
                <a:lnTo>
                  <a:pt x="1938" y="1024"/>
                </a:lnTo>
                <a:lnTo>
                  <a:pt x="1936" y="1022"/>
                </a:lnTo>
                <a:lnTo>
                  <a:pt x="1934" y="1022"/>
                </a:lnTo>
                <a:lnTo>
                  <a:pt x="1930" y="1024"/>
                </a:lnTo>
                <a:lnTo>
                  <a:pt x="1930" y="1024"/>
                </a:lnTo>
                <a:close/>
                <a:moveTo>
                  <a:pt x="2150" y="1028"/>
                </a:moveTo>
                <a:lnTo>
                  <a:pt x="2150" y="1028"/>
                </a:lnTo>
                <a:lnTo>
                  <a:pt x="2152" y="1026"/>
                </a:lnTo>
                <a:lnTo>
                  <a:pt x="2154" y="1024"/>
                </a:lnTo>
                <a:lnTo>
                  <a:pt x="2154" y="1024"/>
                </a:lnTo>
                <a:lnTo>
                  <a:pt x="2150" y="1024"/>
                </a:lnTo>
                <a:lnTo>
                  <a:pt x="2148" y="1026"/>
                </a:lnTo>
                <a:lnTo>
                  <a:pt x="2148" y="1028"/>
                </a:lnTo>
                <a:lnTo>
                  <a:pt x="2150" y="1028"/>
                </a:lnTo>
                <a:lnTo>
                  <a:pt x="2150" y="1028"/>
                </a:lnTo>
                <a:close/>
                <a:moveTo>
                  <a:pt x="3034" y="1030"/>
                </a:moveTo>
                <a:lnTo>
                  <a:pt x="3034" y="1030"/>
                </a:lnTo>
                <a:lnTo>
                  <a:pt x="3036" y="1030"/>
                </a:lnTo>
                <a:lnTo>
                  <a:pt x="3036" y="1030"/>
                </a:lnTo>
                <a:lnTo>
                  <a:pt x="3038" y="1026"/>
                </a:lnTo>
                <a:lnTo>
                  <a:pt x="3038" y="1026"/>
                </a:lnTo>
                <a:lnTo>
                  <a:pt x="3032" y="1026"/>
                </a:lnTo>
                <a:lnTo>
                  <a:pt x="3032" y="1026"/>
                </a:lnTo>
                <a:lnTo>
                  <a:pt x="3032" y="1028"/>
                </a:lnTo>
                <a:lnTo>
                  <a:pt x="3034" y="1030"/>
                </a:lnTo>
                <a:lnTo>
                  <a:pt x="3034" y="1030"/>
                </a:lnTo>
                <a:close/>
                <a:moveTo>
                  <a:pt x="2978" y="1036"/>
                </a:moveTo>
                <a:lnTo>
                  <a:pt x="2978" y="1036"/>
                </a:lnTo>
                <a:lnTo>
                  <a:pt x="2976" y="1036"/>
                </a:lnTo>
                <a:lnTo>
                  <a:pt x="2976" y="1036"/>
                </a:lnTo>
                <a:lnTo>
                  <a:pt x="2974" y="1028"/>
                </a:lnTo>
                <a:lnTo>
                  <a:pt x="2974" y="1028"/>
                </a:lnTo>
                <a:lnTo>
                  <a:pt x="2972" y="1028"/>
                </a:lnTo>
                <a:lnTo>
                  <a:pt x="2970" y="1028"/>
                </a:lnTo>
                <a:lnTo>
                  <a:pt x="2968" y="1026"/>
                </a:lnTo>
                <a:lnTo>
                  <a:pt x="2966" y="1026"/>
                </a:lnTo>
                <a:lnTo>
                  <a:pt x="2966" y="1026"/>
                </a:lnTo>
                <a:lnTo>
                  <a:pt x="2964" y="1030"/>
                </a:lnTo>
                <a:lnTo>
                  <a:pt x="2962" y="1032"/>
                </a:lnTo>
                <a:lnTo>
                  <a:pt x="2962" y="1032"/>
                </a:lnTo>
                <a:lnTo>
                  <a:pt x="2964" y="1034"/>
                </a:lnTo>
                <a:lnTo>
                  <a:pt x="2966" y="1036"/>
                </a:lnTo>
                <a:lnTo>
                  <a:pt x="2966" y="1036"/>
                </a:lnTo>
                <a:lnTo>
                  <a:pt x="2964" y="1038"/>
                </a:lnTo>
                <a:lnTo>
                  <a:pt x="2964" y="1038"/>
                </a:lnTo>
                <a:lnTo>
                  <a:pt x="2964" y="1036"/>
                </a:lnTo>
                <a:lnTo>
                  <a:pt x="2962" y="1034"/>
                </a:lnTo>
                <a:lnTo>
                  <a:pt x="2962" y="1034"/>
                </a:lnTo>
                <a:lnTo>
                  <a:pt x="2958" y="1044"/>
                </a:lnTo>
                <a:lnTo>
                  <a:pt x="2958" y="1044"/>
                </a:lnTo>
                <a:lnTo>
                  <a:pt x="2960" y="1044"/>
                </a:lnTo>
                <a:lnTo>
                  <a:pt x="2962" y="1044"/>
                </a:lnTo>
                <a:lnTo>
                  <a:pt x="2962" y="1046"/>
                </a:lnTo>
                <a:lnTo>
                  <a:pt x="2962" y="1046"/>
                </a:lnTo>
                <a:lnTo>
                  <a:pt x="2962" y="1046"/>
                </a:lnTo>
                <a:lnTo>
                  <a:pt x="2962" y="1048"/>
                </a:lnTo>
                <a:lnTo>
                  <a:pt x="2962" y="1050"/>
                </a:lnTo>
                <a:lnTo>
                  <a:pt x="2962" y="1052"/>
                </a:lnTo>
                <a:lnTo>
                  <a:pt x="2962" y="1052"/>
                </a:lnTo>
                <a:lnTo>
                  <a:pt x="2964" y="1052"/>
                </a:lnTo>
                <a:lnTo>
                  <a:pt x="2966" y="1050"/>
                </a:lnTo>
                <a:lnTo>
                  <a:pt x="2966" y="1048"/>
                </a:lnTo>
                <a:lnTo>
                  <a:pt x="2964" y="1048"/>
                </a:lnTo>
                <a:lnTo>
                  <a:pt x="2964" y="1048"/>
                </a:lnTo>
                <a:lnTo>
                  <a:pt x="2968" y="1046"/>
                </a:lnTo>
                <a:lnTo>
                  <a:pt x="2968" y="1046"/>
                </a:lnTo>
                <a:lnTo>
                  <a:pt x="2968" y="1042"/>
                </a:lnTo>
                <a:lnTo>
                  <a:pt x="2970" y="1040"/>
                </a:lnTo>
                <a:lnTo>
                  <a:pt x="2970" y="1040"/>
                </a:lnTo>
                <a:lnTo>
                  <a:pt x="2970" y="1042"/>
                </a:lnTo>
                <a:lnTo>
                  <a:pt x="2970" y="1044"/>
                </a:lnTo>
                <a:lnTo>
                  <a:pt x="2974" y="1042"/>
                </a:lnTo>
                <a:lnTo>
                  <a:pt x="2978" y="1040"/>
                </a:lnTo>
                <a:lnTo>
                  <a:pt x="2980" y="1038"/>
                </a:lnTo>
                <a:lnTo>
                  <a:pt x="2978" y="1036"/>
                </a:lnTo>
                <a:lnTo>
                  <a:pt x="2978" y="1036"/>
                </a:lnTo>
                <a:close/>
                <a:moveTo>
                  <a:pt x="3260" y="1030"/>
                </a:moveTo>
                <a:lnTo>
                  <a:pt x="3260" y="1030"/>
                </a:lnTo>
                <a:lnTo>
                  <a:pt x="3258" y="1034"/>
                </a:lnTo>
                <a:lnTo>
                  <a:pt x="3260" y="1036"/>
                </a:lnTo>
                <a:lnTo>
                  <a:pt x="3260" y="1036"/>
                </a:lnTo>
                <a:lnTo>
                  <a:pt x="3268" y="1036"/>
                </a:lnTo>
                <a:lnTo>
                  <a:pt x="3270" y="1034"/>
                </a:lnTo>
                <a:lnTo>
                  <a:pt x="3272" y="1032"/>
                </a:lnTo>
                <a:lnTo>
                  <a:pt x="3272" y="1032"/>
                </a:lnTo>
                <a:lnTo>
                  <a:pt x="3268" y="1030"/>
                </a:lnTo>
                <a:lnTo>
                  <a:pt x="3266" y="1030"/>
                </a:lnTo>
                <a:lnTo>
                  <a:pt x="3262" y="1030"/>
                </a:lnTo>
                <a:lnTo>
                  <a:pt x="3260" y="1030"/>
                </a:lnTo>
                <a:lnTo>
                  <a:pt x="3260" y="1030"/>
                </a:lnTo>
                <a:close/>
                <a:moveTo>
                  <a:pt x="2952" y="1036"/>
                </a:moveTo>
                <a:lnTo>
                  <a:pt x="2952" y="1036"/>
                </a:lnTo>
                <a:lnTo>
                  <a:pt x="2956" y="1036"/>
                </a:lnTo>
                <a:lnTo>
                  <a:pt x="2958" y="1036"/>
                </a:lnTo>
                <a:lnTo>
                  <a:pt x="2958" y="1034"/>
                </a:lnTo>
                <a:lnTo>
                  <a:pt x="2958" y="1034"/>
                </a:lnTo>
                <a:lnTo>
                  <a:pt x="2952" y="1032"/>
                </a:lnTo>
                <a:lnTo>
                  <a:pt x="2952" y="1032"/>
                </a:lnTo>
                <a:lnTo>
                  <a:pt x="2952" y="1036"/>
                </a:lnTo>
                <a:lnTo>
                  <a:pt x="2952" y="1036"/>
                </a:lnTo>
                <a:close/>
                <a:moveTo>
                  <a:pt x="2896" y="1040"/>
                </a:moveTo>
                <a:lnTo>
                  <a:pt x="2896" y="1040"/>
                </a:lnTo>
                <a:lnTo>
                  <a:pt x="2896" y="1048"/>
                </a:lnTo>
                <a:lnTo>
                  <a:pt x="2896" y="1048"/>
                </a:lnTo>
                <a:lnTo>
                  <a:pt x="2900" y="1048"/>
                </a:lnTo>
                <a:lnTo>
                  <a:pt x="2904" y="1046"/>
                </a:lnTo>
                <a:lnTo>
                  <a:pt x="2904" y="1046"/>
                </a:lnTo>
                <a:lnTo>
                  <a:pt x="2904" y="1042"/>
                </a:lnTo>
                <a:lnTo>
                  <a:pt x="2902" y="1040"/>
                </a:lnTo>
                <a:lnTo>
                  <a:pt x="2900" y="1040"/>
                </a:lnTo>
                <a:lnTo>
                  <a:pt x="2896" y="1040"/>
                </a:lnTo>
                <a:lnTo>
                  <a:pt x="2896" y="1040"/>
                </a:lnTo>
                <a:close/>
                <a:moveTo>
                  <a:pt x="3582" y="1042"/>
                </a:moveTo>
                <a:lnTo>
                  <a:pt x="3582" y="1042"/>
                </a:lnTo>
                <a:lnTo>
                  <a:pt x="3582" y="1042"/>
                </a:lnTo>
                <a:lnTo>
                  <a:pt x="3584" y="1044"/>
                </a:lnTo>
                <a:lnTo>
                  <a:pt x="3584" y="1044"/>
                </a:lnTo>
                <a:lnTo>
                  <a:pt x="3586" y="1042"/>
                </a:lnTo>
                <a:lnTo>
                  <a:pt x="3586" y="1040"/>
                </a:lnTo>
                <a:lnTo>
                  <a:pt x="3586" y="1040"/>
                </a:lnTo>
                <a:lnTo>
                  <a:pt x="3584" y="1040"/>
                </a:lnTo>
                <a:lnTo>
                  <a:pt x="3582" y="1042"/>
                </a:lnTo>
                <a:lnTo>
                  <a:pt x="3582" y="1042"/>
                </a:lnTo>
                <a:close/>
                <a:moveTo>
                  <a:pt x="4108" y="1040"/>
                </a:moveTo>
                <a:lnTo>
                  <a:pt x="4108" y="1040"/>
                </a:lnTo>
                <a:lnTo>
                  <a:pt x="4106" y="1042"/>
                </a:lnTo>
                <a:lnTo>
                  <a:pt x="4106" y="1046"/>
                </a:lnTo>
                <a:lnTo>
                  <a:pt x="4106" y="1046"/>
                </a:lnTo>
                <a:lnTo>
                  <a:pt x="4104" y="1046"/>
                </a:lnTo>
                <a:lnTo>
                  <a:pt x="4102" y="1046"/>
                </a:lnTo>
                <a:lnTo>
                  <a:pt x="4100" y="1048"/>
                </a:lnTo>
                <a:lnTo>
                  <a:pt x="4098" y="1050"/>
                </a:lnTo>
                <a:lnTo>
                  <a:pt x="4098" y="1050"/>
                </a:lnTo>
                <a:lnTo>
                  <a:pt x="4098" y="1050"/>
                </a:lnTo>
                <a:lnTo>
                  <a:pt x="4096" y="1050"/>
                </a:lnTo>
                <a:lnTo>
                  <a:pt x="4096" y="1050"/>
                </a:lnTo>
                <a:lnTo>
                  <a:pt x="4100" y="1058"/>
                </a:lnTo>
                <a:lnTo>
                  <a:pt x="4100" y="1058"/>
                </a:lnTo>
                <a:lnTo>
                  <a:pt x="4096" y="1060"/>
                </a:lnTo>
                <a:lnTo>
                  <a:pt x="4094" y="1062"/>
                </a:lnTo>
                <a:lnTo>
                  <a:pt x="4094" y="1064"/>
                </a:lnTo>
                <a:lnTo>
                  <a:pt x="4094" y="1064"/>
                </a:lnTo>
                <a:lnTo>
                  <a:pt x="4096" y="1064"/>
                </a:lnTo>
                <a:lnTo>
                  <a:pt x="4094" y="1064"/>
                </a:lnTo>
                <a:lnTo>
                  <a:pt x="4094" y="1068"/>
                </a:lnTo>
                <a:lnTo>
                  <a:pt x="4094" y="1068"/>
                </a:lnTo>
                <a:lnTo>
                  <a:pt x="4098" y="1070"/>
                </a:lnTo>
                <a:lnTo>
                  <a:pt x="4104" y="1072"/>
                </a:lnTo>
                <a:lnTo>
                  <a:pt x="4104" y="1072"/>
                </a:lnTo>
                <a:lnTo>
                  <a:pt x="4102" y="1076"/>
                </a:lnTo>
                <a:lnTo>
                  <a:pt x="4102" y="1078"/>
                </a:lnTo>
                <a:lnTo>
                  <a:pt x="4102" y="1080"/>
                </a:lnTo>
                <a:lnTo>
                  <a:pt x="4102" y="1080"/>
                </a:lnTo>
                <a:lnTo>
                  <a:pt x="4106" y="1086"/>
                </a:lnTo>
                <a:lnTo>
                  <a:pt x="4108" y="1088"/>
                </a:lnTo>
                <a:lnTo>
                  <a:pt x="4110" y="1090"/>
                </a:lnTo>
                <a:lnTo>
                  <a:pt x="4110" y="1090"/>
                </a:lnTo>
                <a:lnTo>
                  <a:pt x="4114" y="1088"/>
                </a:lnTo>
                <a:lnTo>
                  <a:pt x="4114" y="1086"/>
                </a:lnTo>
                <a:lnTo>
                  <a:pt x="4114" y="1080"/>
                </a:lnTo>
                <a:lnTo>
                  <a:pt x="4114" y="1080"/>
                </a:lnTo>
                <a:lnTo>
                  <a:pt x="4120" y="1078"/>
                </a:lnTo>
                <a:lnTo>
                  <a:pt x="4126" y="1072"/>
                </a:lnTo>
                <a:lnTo>
                  <a:pt x="4128" y="1066"/>
                </a:lnTo>
                <a:lnTo>
                  <a:pt x="4128" y="1058"/>
                </a:lnTo>
                <a:lnTo>
                  <a:pt x="4128" y="1058"/>
                </a:lnTo>
                <a:lnTo>
                  <a:pt x="4122" y="1052"/>
                </a:lnTo>
                <a:lnTo>
                  <a:pt x="4120" y="1044"/>
                </a:lnTo>
                <a:lnTo>
                  <a:pt x="4120" y="1044"/>
                </a:lnTo>
                <a:lnTo>
                  <a:pt x="4114" y="1046"/>
                </a:lnTo>
                <a:lnTo>
                  <a:pt x="4112" y="1046"/>
                </a:lnTo>
                <a:lnTo>
                  <a:pt x="4108" y="1046"/>
                </a:lnTo>
                <a:lnTo>
                  <a:pt x="4108" y="1046"/>
                </a:lnTo>
                <a:lnTo>
                  <a:pt x="4112" y="1046"/>
                </a:lnTo>
                <a:lnTo>
                  <a:pt x="4112" y="1046"/>
                </a:lnTo>
                <a:lnTo>
                  <a:pt x="4112" y="1042"/>
                </a:lnTo>
                <a:lnTo>
                  <a:pt x="4108" y="1040"/>
                </a:lnTo>
                <a:lnTo>
                  <a:pt x="4108" y="1040"/>
                </a:lnTo>
                <a:close/>
                <a:moveTo>
                  <a:pt x="2802" y="1078"/>
                </a:moveTo>
                <a:lnTo>
                  <a:pt x="2802" y="1078"/>
                </a:lnTo>
                <a:lnTo>
                  <a:pt x="2796" y="1074"/>
                </a:lnTo>
                <a:lnTo>
                  <a:pt x="2794" y="1072"/>
                </a:lnTo>
                <a:lnTo>
                  <a:pt x="2794" y="1068"/>
                </a:lnTo>
                <a:lnTo>
                  <a:pt x="2794" y="1068"/>
                </a:lnTo>
                <a:lnTo>
                  <a:pt x="2788" y="1066"/>
                </a:lnTo>
                <a:lnTo>
                  <a:pt x="2784" y="1062"/>
                </a:lnTo>
                <a:lnTo>
                  <a:pt x="2782" y="1056"/>
                </a:lnTo>
                <a:lnTo>
                  <a:pt x="2776" y="1054"/>
                </a:lnTo>
                <a:lnTo>
                  <a:pt x="2776" y="1054"/>
                </a:lnTo>
                <a:lnTo>
                  <a:pt x="2772" y="1056"/>
                </a:lnTo>
                <a:lnTo>
                  <a:pt x="2770" y="1060"/>
                </a:lnTo>
                <a:lnTo>
                  <a:pt x="2770" y="1060"/>
                </a:lnTo>
                <a:lnTo>
                  <a:pt x="2774" y="1060"/>
                </a:lnTo>
                <a:lnTo>
                  <a:pt x="2776" y="1064"/>
                </a:lnTo>
                <a:lnTo>
                  <a:pt x="2782" y="1072"/>
                </a:lnTo>
                <a:lnTo>
                  <a:pt x="2782" y="1072"/>
                </a:lnTo>
                <a:lnTo>
                  <a:pt x="2778" y="1072"/>
                </a:lnTo>
                <a:lnTo>
                  <a:pt x="2778" y="1072"/>
                </a:lnTo>
                <a:lnTo>
                  <a:pt x="2778" y="1074"/>
                </a:lnTo>
                <a:lnTo>
                  <a:pt x="2782" y="1074"/>
                </a:lnTo>
                <a:lnTo>
                  <a:pt x="2784" y="1074"/>
                </a:lnTo>
                <a:lnTo>
                  <a:pt x="2786" y="1074"/>
                </a:lnTo>
                <a:lnTo>
                  <a:pt x="2786" y="1074"/>
                </a:lnTo>
                <a:lnTo>
                  <a:pt x="2786" y="1074"/>
                </a:lnTo>
                <a:lnTo>
                  <a:pt x="2788" y="1076"/>
                </a:lnTo>
                <a:lnTo>
                  <a:pt x="2788" y="1076"/>
                </a:lnTo>
                <a:lnTo>
                  <a:pt x="2786" y="1076"/>
                </a:lnTo>
                <a:lnTo>
                  <a:pt x="2786" y="1076"/>
                </a:lnTo>
                <a:lnTo>
                  <a:pt x="2786" y="1076"/>
                </a:lnTo>
                <a:lnTo>
                  <a:pt x="2784" y="1078"/>
                </a:lnTo>
                <a:lnTo>
                  <a:pt x="2784" y="1078"/>
                </a:lnTo>
                <a:lnTo>
                  <a:pt x="2786" y="1078"/>
                </a:lnTo>
                <a:lnTo>
                  <a:pt x="2786" y="1080"/>
                </a:lnTo>
                <a:lnTo>
                  <a:pt x="2786" y="1086"/>
                </a:lnTo>
                <a:lnTo>
                  <a:pt x="2786" y="1086"/>
                </a:lnTo>
                <a:lnTo>
                  <a:pt x="2790" y="1086"/>
                </a:lnTo>
                <a:lnTo>
                  <a:pt x="2796" y="1088"/>
                </a:lnTo>
                <a:lnTo>
                  <a:pt x="2806" y="1092"/>
                </a:lnTo>
                <a:lnTo>
                  <a:pt x="2806" y="1092"/>
                </a:lnTo>
                <a:lnTo>
                  <a:pt x="2806" y="1090"/>
                </a:lnTo>
                <a:lnTo>
                  <a:pt x="2806" y="1088"/>
                </a:lnTo>
                <a:lnTo>
                  <a:pt x="2808" y="1086"/>
                </a:lnTo>
                <a:lnTo>
                  <a:pt x="2806" y="1086"/>
                </a:lnTo>
                <a:lnTo>
                  <a:pt x="2806" y="1086"/>
                </a:lnTo>
                <a:lnTo>
                  <a:pt x="2802" y="1082"/>
                </a:lnTo>
                <a:lnTo>
                  <a:pt x="2800" y="1080"/>
                </a:lnTo>
                <a:lnTo>
                  <a:pt x="2802" y="1078"/>
                </a:lnTo>
                <a:lnTo>
                  <a:pt x="2802" y="1078"/>
                </a:lnTo>
                <a:close/>
                <a:moveTo>
                  <a:pt x="1630" y="1060"/>
                </a:moveTo>
                <a:lnTo>
                  <a:pt x="1630" y="1060"/>
                </a:lnTo>
                <a:lnTo>
                  <a:pt x="1632" y="1062"/>
                </a:lnTo>
                <a:lnTo>
                  <a:pt x="1634" y="1064"/>
                </a:lnTo>
                <a:lnTo>
                  <a:pt x="1634" y="1064"/>
                </a:lnTo>
                <a:lnTo>
                  <a:pt x="1636" y="1062"/>
                </a:lnTo>
                <a:lnTo>
                  <a:pt x="1636" y="1060"/>
                </a:lnTo>
                <a:lnTo>
                  <a:pt x="1632" y="1056"/>
                </a:lnTo>
                <a:lnTo>
                  <a:pt x="1632" y="1056"/>
                </a:lnTo>
                <a:lnTo>
                  <a:pt x="1630" y="1058"/>
                </a:lnTo>
                <a:lnTo>
                  <a:pt x="1630" y="1058"/>
                </a:lnTo>
                <a:lnTo>
                  <a:pt x="1630" y="1060"/>
                </a:lnTo>
                <a:lnTo>
                  <a:pt x="1630" y="1060"/>
                </a:lnTo>
                <a:close/>
                <a:moveTo>
                  <a:pt x="2756" y="1070"/>
                </a:moveTo>
                <a:lnTo>
                  <a:pt x="2756" y="1070"/>
                </a:lnTo>
                <a:lnTo>
                  <a:pt x="2756" y="1070"/>
                </a:lnTo>
                <a:lnTo>
                  <a:pt x="2758" y="1070"/>
                </a:lnTo>
                <a:lnTo>
                  <a:pt x="2758" y="1068"/>
                </a:lnTo>
                <a:lnTo>
                  <a:pt x="2760" y="1068"/>
                </a:lnTo>
                <a:lnTo>
                  <a:pt x="2760" y="1068"/>
                </a:lnTo>
                <a:lnTo>
                  <a:pt x="2756" y="1064"/>
                </a:lnTo>
                <a:lnTo>
                  <a:pt x="2756" y="1060"/>
                </a:lnTo>
                <a:lnTo>
                  <a:pt x="2756" y="1060"/>
                </a:lnTo>
                <a:lnTo>
                  <a:pt x="2752" y="1060"/>
                </a:lnTo>
                <a:lnTo>
                  <a:pt x="2752" y="1060"/>
                </a:lnTo>
                <a:lnTo>
                  <a:pt x="2752" y="1062"/>
                </a:lnTo>
                <a:lnTo>
                  <a:pt x="2754" y="1064"/>
                </a:lnTo>
                <a:lnTo>
                  <a:pt x="2754" y="1068"/>
                </a:lnTo>
                <a:lnTo>
                  <a:pt x="2756" y="1070"/>
                </a:lnTo>
                <a:lnTo>
                  <a:pt x="2756" y="1070"/>
                </a:lnTo>
                <a:close/>
                <a:moveTo>
                  <a:pt x="3944" y="1066"/>
                </a:moveTo>
                <a:lnTo>
                  <a:pt x="3944" y="1066"/>
                </a:lnTo>
                <a:lnTo>
                  <a:pt x="3944" y="1062"/>
                </a:lnTo>
                <a:lnTo>
                  <a:pt x="3944" y="1060"/>
                </a:lnTo>
                <a:lnTo>
                  <a:pt x="3942" y="1060"/>
                </a:lnTo>
                <a:lnTo>
                  <a:pt x="3942" y="1060"/>
                </a:lnTo>
                <a:lnTo>
                  <a:pt x="3942" y="1064"/>
                </a:lnTo>
                <a:lnTo>
                  <a:pt x="3944" y="1066"/>
                </a:lnTo>
                <a:lnTo>
                  <a:pt x="3944" y="1066"/>
                </a:lnTo>
                <a:close/>
                <a:moveTo>
                  <a:pt x="1678" y="1070"/>
                </a:moveTo>
                <a:lnTo>
                  <a:pt x="1678" y="1070"/>
                </a:lnTo>
                <a:lnTo>
                  <a:pt x="1676" y="1066"/>
                </a:lnTo>
                <a:lnTo>
                  <a:pt x="1674" y="1062"/>
                </a:lnTo>
                <a:lnTo>
                  <a:pt x="1674" y="1062"/>
                </a:lnTo>
                <a:lnTo>
                  <a:pt x="1672" y="1062"/>
                </a:lnTo>
                <a:lnTo>
                  <a:pt x="1670" y="1064"/>
                </a:lnTo>
                <a:lnTo>
                  <a:pt x="1670" y="1064"/>
                </a:lnTo>
                <a:lnTo>
                  <a:pt x="1670" y="1066"/>
                </a:lnTo>
                <a:lnTo>
                  <a:pt x="1670" y="1070"/>
                </a:lnTo>
                <a:lnTo>
                  <a:pt x="1670" y="1070"/>
                </a:lnTo>
                <a:lnTo>
                  <a:pt x="1672" y="1068"/>
                </a:lnTo>
                <a:lnTo>
                  <a:pt x="1676" y="1068"/>
                </a:lnTo>
                <a:lnTo>
                  <a:pt x="1676" y="1068"/>
                </a:lnTo>
                <a:lnTo>
                  <a:pt x="1676" y="1070"/>
                </a:lnTo>
                <a:lnTo>
                  <a:pt x="1678" y="1070"/>
                </a:lnTo>
                <a:lnTo>
                  <a:pt x="1678" y="1070"/>
                </a:lnTo>
                <a:close/>
                <a:moveTo>
                  <a:pt x="862" y="1072"/>
                </a:moveTo>
                <a:lnTo>
                  <a:pt x="862" y="1072"/>
                </a:lnTo>
                <a:lnTo>
                  <a:pt x="862" y="1068"/>
                </a:lnTo>
                <a:lnTo>
                  <a:pt x="862" y="1064"/>
                </a:lnTo>
                <a:lnTo>
                  <a:pt x="862" y="1064"/>
                </a:lnTo>
                <a:lnTo>
                  <a:pt x="856" y="1064"/>
                </a:lnTo>
                <a:lnTo>
                  <a:pt x="856" y="1064"/>
                </a:lnTo>
                <a:lnTo>
                  <a:pt x="858" y="1068"/>
                </a:lnTo>
                <a:lnTo>
                  <a:pt x="858" y="1070"/>
                </a:lnTo>
                <a:lnTo>
                  <a:pt x="862" y="1072"/>
                </a:lnTo>
                <a:lnTo>
                  <a:pt x="862" y="1072"/>
                </a:lnTo>
                <a:close/>
                <a:moveTo>
                  <a:pt x="256" y="1076"/>
                </a:moveTo>
                <a:lnTo>
                  <a:pt x="256" y="1076"/>
                </a:lnTo>
                <a:lnTo>
                  <a:pt x="256" y="1080"/>
                </a:lnTo>
                <a:lnTo>
                  <a:pt x="258" y="1084"/>
                </a:lnTo>
                <a:lnTo>
                  <a:pt x="262" y="1086"/>
                </a:lnTo>
                <a:lnTo>
                  <a:pt x="268" y="1088"/>
                </a:lnTo>
                <a:lnTo>
                  <a:pt x="268" y="1088"/>
                </a:lnTo>
                <a:lnTo>
                  <a:pt x="272" y="1086"/>
                </a:lnTo>
                <a:lnTo>
                  <a:pt x="274" y="1082"/>
                </a:lnTo>
                <a:lnTo>
                  <a:pt x="272" y="1078"/>
                </a:lnTo>
                <a:lnTo>
                  <a:pt x="270" y="1074"/>
                </a:lnTo>
                <a:lnTo>
                  <a:pt x="266" y="1072"/>
                </a:lnTo>
                <a:lnTo>
                  <a:pt x="262" y="1070"/>
                </a:lnTo>
                <a:lnTo>
                  <a:pt x="258" y="1072"/>
                </a:lnTo>
                <a:lnTo>
                  <a:pt x="256" y="1076"/>
                </a:lnTo>
                <a:lnTo>
                  <a:pt x="256" y="1076"/>
                </a:lnTo>
                <a:close/>
                <a:moveTo>
                  <a:pt x="4080" y="1086"/>
                </a:moveTo>
                <a:lnTo>
                  <a:pt x="4080" y="1086"/>
                </a:lnTo>
                <a:lnTo>
                  <a:pt x="4084" y="1086"/>
                </a:lnTo>
                <a:lnTo>
                  <a:pt x="4088" y="1084"/>
                </a:lnTo>
                <a:lnTo>
                  <a:pt x="4096" y="1078"/>
                </a:lnTo>
                <a:lnTo>
                  <a:pt x="4096" y="1078"/>
                </a:lnTo>
                <a:lnTo>
                  <a:pt x="4094" y="1074"/>
                </a:lnTo>
                <a:lnTo>
                  <a:pt x="4090" y="1072"/>
                </a:lnTo>
                <a:lnTo>
                  <a:pt x="4082" y="1070"/>
                </a:lnTo>
                <a:lnTo>
                  <a:pt x="4082" y="1070"/>
                </a:lnTo>
                <a:lnTo>
                  <a:pt x="4082" y="1074"/>
                </a:lnTo>
                <a:lnTo>
                  <a:pt x="4082" y="1078"/>
                </a:lnTo>
                <a:lnTo>
                  <a:pt x="4082" y="1082"/>
                </a:lnTo>
                <a:lnTo>
                  <a:pt x="4080" y="1086"/>
                </a:lnTo>
                <a:lnTo>
                  <a:pt x="4080" y="1086"/>
                </a:lnTo>
                <a:close/>
                <a:moveTo>
                  <a:pt x="1628" y="1076"/>
                </a:moveTo>
                <a:lnTo>
                  <a:pt x="1628" y="1076"/>
                </a:lnTo>
                <a:lnTo>
                  <a:pt x="1632" y="1080"/>
                </a:lnTo>
                <a:lnTo>
                  <a:pt x="1636" y="1080"/>
                </a:lnTo>
                <a:lnTo>
                  <a:pt x="1638" y="1078"/>
                </a:lnTo>
                <a:lnTo>
                  <a:pt x="1638" y="1078"/>
                </a:lnTo>
                <a:lnTo>
                  <a:pt x="1636" y="1074"/>
                </a:lnTo>
                <a:lnTo>
                  <a:pt x="1634" y="1072"/>
                </a:lnTo>
                <a:lnTo>
                  <a:pt x="1630" y="1074"/>
                </a:lnTo>
                <a:lnTo>
                  <a:pt x="1628" y="1076"/>
                </a:lnTo>
                <a:lnTo>
                  <a:pt x="1628" y="1076"/>
                </a:lnTo>
                <a:close/>
                <a:moveTo>
                  <a:pt x="4016" y="1090"/>
                </a:moveTo>
                <a:lnTo>
                  <a:pt x="4016" y="1090"/>
                </a:lnTo>
                <a:lnTo>
                  <a:pt x="4020" y="1090"/>
                </a:lnTo>
                <a:lnTo>
                  <a:pt x="4020" y="1090"/>
                </a:lnTo>
                <a:lnTo>
                  <a:pt x="4024" y="1088"/>
                </a:lnTo>
                <a:lnTo>
                  <a:pt x="4024" y="1088"/>
                </a:lnTo>
                <a:lnTo>
                  <a:pt x="4024" y="1086"/>
                </a:lnTo>
                <a:lnTo>
                  <a:pt x="4022" y="1084"/>
                </a:lnTo>
                <a:lnTo>
                  <a:pt x="4020" y="1084"/>
                </a:lnTo>
                <a:lnTo>
                  <a:pt x="4020" y="1084"/>
                </a:lnTo>
                <a:lnTo>
                  <a:pt x="4016" y="1090"/>
                </a:lnTo>
                <a:lnTo>
                  <a:pt x="4016" y="1090"/>
                </a:lnTo>
                <a:close/>
                <a:moveTo>
                  <a:pt x="3452" y="1094"/>
                </a:moveTo>
                <a:lnTo>
                  <a:pt x="3452" y="1094"/>
                </a:lnTo>
                <a:lnTo>
                  <a:pt x="3452" y="1094"/>
                </a:lnTo>
                <a:lnTo>
                  <a:pt x="3452" y="1092"/>
                </a:lnTo>
                <a:lnTo>
                  <a:pt x="3452" y="1092"/>
                </a:lnTo>
                <a:lnTo>
                  <a:pt x="3448" y="1092"/>
                </a:lnTo>
                <a:lnTo>
                  <a:pt x="3448" y="1092"/>
                </a:lnTo>
                <a:lnTo>
                  <a:pt x="3450" y="1094"/>
                </a:lnTo>
                <a:lnTo>
                  <a:pt x="3450" y="1096"/>
                </a:lnTo>
                <a:lnTo>
                  <a:pt x="3452" y="1094"/>
                </a:lnTo>
                <a:lnTo>
                  <a:pt x="3452" y="1094"/>
                </a:lnTo>
                <a:close/>
                <a:moveTo>
                  <a:pt x="1724" y="1108"/>
                </a:moveTo>
                <a:lnTo>
                  <a:pt x="1724" y="1108"/>
                </a:lnTo>
                <a:lnTo>
                  <a:pt x="1724" y="1106"/>
                </a:lnTo>
                <a:lnTo>
                  <a:pt x="1726" y="1106"/>
                </a:lnTo>
                <a:lnTo>
                  <a:pt x="1732" y="1106"/>
                </a:lnTo>
                <a:lnTo>
                  <a:pt x="1732" y="1106"/>
                </a:lnTo>
                <a:lnTo>
                  <a:pt x="1730" y="1102"/>
                </a:lnTo>
                <a:lnTo>
                  <a:pt x="1728" y="1098"/>
                </a:lnTo>
                <a:lnTo>
                  <a:pt x="1722" y="1092"/>
                </a:lnTo>
                <a:lnTo>
                  <a:pt x="1722" y="1092"/>
                </a:lnTo>
                <a:lnTo>
                  <a:pt x="1720" y="1100"/>
                </a:lnTo>
                <a:lnTo>
                  <a:pt x="1720" y="1104"/>
                </a:lnTo>
                <a:lnTo>
                  <a:pt x="1724" y="1108"/>
                </a:lnTo>
                <a:lnTo>
                  <a:pt x="1724" y="1108"/>
                </a:lnTo>
                <a:close/>
                <a:moveTo>
                  <a:pt x="1170" y="1098"/>
                </a:moveTo>
                <a:lnTo>
                  <a:pt x="1170" y="1098"/>
                </a:lnTo>
                <a:lnTo>
                  <a:pt x="1172" y="1100"/>
                </a:lnTo>
                <a:lnTo>
                  <a:pt x="1172" y="1102"/>
                </a:lnTo>
                <a:lnTo>
                  <a:pt x="1172" y="1102"/>
                </a:lnTo>
                <a:lnTo>
                  <a:pt x="1174" y="1102"/>
                </a:lnTo>
                <a:lnTo>
                  <a:pt x="1176" y="1102"/>
                </a:lnTo>
                <a:lnTo>
                  <a:pt x="1176" y="1102"/>
                </a:lnTo>
                <a:lnTo>
                  <a:pt x="1176" y="1100"/>
                </a:lnTo>
                <a:lnTo>
                  <a:pt x="1176" y="1098"/>
                </a:lnTo>
                <a:lnTo>
                  <a:pt x="1174" y="1094"/>
                </a:lnTo>
                <a:lnTo>
                  <a:pt x="1174" y="1094"/>
                </a:lnTo>
                <a:lnTo>
                  <a:pt x="1172" y="1094"/>
                </a:lnTo>
                <a:lnTo>
                  <a:pt x="1172" y="1094"/>
                </a:lnTo>
                <a:lnTo>
                  <a:pt x="1172" y="1096"/>
                </a:lnTo>
                <a:lnTo>
                  <a:pt x="1170" y="1096"/>
                </a:lnTo>
                <a:lnTo>
                  <a:pt x="1170" y="1098"/>
                </a:lnTo>
                <a:lnTo>
                  <a:pt x="1170" y="1098"/>
                </a:lnTo>
                <a:lnTo>
                  <a:pt x="1170" y="1098"/>
                </a:lnTo>
                <a:close/>
                <a:moveTo>
                  <a:pt x="2734" y="1114"/>
                </a:moveTo>
                <a:lnTo>
                  <a:pt x="2734" y="1114"/>
                </a:lnTo>
                <a:lnTo>
                  <a:pt x="2736" y="1114"/>
                </a:lnTo>
                <a:lnTo>
                  <a:pt x="2738" y="1112"/>
                </a:lnTo>
                <a:lnTo>
                  <a:pt x="2740" y="1110"/>
                </a:lnTo>
                <a:lnTo>
                  <a:pt x="2742" y="1110"/>
                </a:lnTo>
                <a:lnTo>
                  <a:pt x="2742" y="1110"/>
                </a:lnTo>
                <a:lnTo>
                  <a:pt x="2742" y="1106"/>
                </a:lnTo>
                <a:lnTo>
                  <a:pt x="2740" y="1104"/>
                </a:lnTo>
                <a:lnTo>
                  <a:pt x="2740" y="1104"/>
                </a:lnTo>
                <a:lnTo>
                  <a:pt x="2736" y="1104"/>
                </a:lnTo>
                <a:lnTo>
                  <a:pt x="2732" y="1102"/>
                </a:lnTo>
                <a:lnTo>
                  <a:pt x="2732" y="1102"/>
                </a:lnTo>
                <a:lnTo>
                  <a:pt x="2730" y="1106"/>
                </a:lnTo>
                <a:lnTo>
                  <a:pt x="2730" y="1108"/>
                </a:lnTo>
                <a:lnTo>
                  <a:pt x="2732" y="1112"/>
                </a:lnTo>
                <a:lnTo>
                  <a:pt x="2734" y="1114"/>
                </a:lnTo>
                <a:lnTo>
                  <a:pt x="2734" y="1114"/>
                </a:lnTo>
                <a:close/>
                <a:moveTo>
                  <a:pt x="2554" y="1112"/>
                </a:moveTo>
                <a:lnTo>
                  <a:pt x="2554" y="1112"/>
                </a:lnTo>
                <a:lnTo>
                  <a:pt x="2554" y="1110"/>
                </a:lnTo>
                <a:lnTo>
                  <a:pt x="2552" y="1110"/>
                </a:lnTo>
                <a:lnTo>
                  <a:pt x="2552" y="1110"/>
                </a:lnTo>
                <a:lnTo>
                  <a:pt x="2548" y="1112"/>
                </a:lnTo>
                <a:lnTo>
                  <a:pt x="2542" y="1112"/>
                </a:lnTo>
                <a:lnTo>
                  <a:pt x="2542" y="1112"/>
                </a:lnTo>
                <a:lnTo>
                  <a:pt x="2540" y="1116"/>
                </a:lnTo>
                <a:lnTo>
                  <a:pt x="2538" y="1120"/>
                </a:lnTo>
                <a:lnTo>
                  <a:pt x="2538" y="1128"/>
                </a:lnTo>
                <a:lnTo>
                  <a:pt x="2538" y="1128"/>
                </a:lnTo>
                <a:lnTo>
                  <a:pt x="2536" y="1126"/>
                </a:lnTo>
                <a:lnTo>
                  <a:pt x="2534" y="1126"/>
                </a:lnTo>
                <a:lnTo>
                  <a:pt x="2534" y="1126"/>
                </a:lnTo>
                <a:lnTo>
                  <a:pt x="2542" y="1134"/>
                </a:lnTo>
                <a:lnTo>
                  <a:pt x="2548" y="1144"/>
                </a:lnTo>
                <a:lnTo>
                  <a:pt x="2548" y="1144"/>
                </a:lnTo>
                <a:lnTo>
                  <a:pt x="2552" y="1140"/>
                </a:lnTo>
                <a:lnTo>
                  <a:pt x="2558" y="1140"/>
                </a:lnTo>
                <a:lnTo>
                  <a:pt x="2562" y="1138"/>
                </a:lnTo>
                <a:lnTo>
                  <a:pt x="2566" y="1134"/>
                </a:lnTo>
                <a:lnTo>
                  <a:pt x="2566" y="1134"/>
                </a:lnTo>
                <a:lnTo>
                  <a:pt x="2566" y="1136"/>
                </a:lnTo>
                <a:lnTo>
                  <a:pt x="2568" y="1136"/>
                </a:lnTo>
                <a:lnTo>
                  <a:pt x="2568" y="1136"/>
                </a:lnTo>
                <a:lnTo>
                  <a:pt x="2568" y="1134"/>
                </a:lnTo>
                <a:lnTo>
                  <a:pt x="2570" y="1132"/>
                </a:lnTo>
                <a:lnTo>
                  <a:pt x="2568" y="1130"/>
                </a:lnTo>
                <a:lnTo>
                  <a:pt x="2568" y="1130"/>
                </a:lnTo>
                <a:lnTo>
                  <a:pt x="2566" y="1130"/>
                </a:lnTo>
                <a:lnTo>
                  <a:pt x="2564" y="1130"/>
                </a:lnTo>
                <a:lnTo>
                  <a:pt x="2564" y="1128"/>
                </a:lnTo>
                <a:lnTo>
                  <a:pt x="2564" y="1128"/>
                </a:lnTo>
                <a:lnTo>
                  <a:pt x="2566" y="1126"/>
                </a:lnTo>
                <a:lnTo>
                  <a:pt x="2566" y="1124"/>
                </a:lnTo>
                <a:lnTo>
                  <a:pt x="2568" y="1122"/>
                </a:lnTo>
                <a:lnTo>
                  <a:pt x="2568" y="1122"/>
                </a:lnTo>
                <a:lnTo>
                  <a:pt x="2566" y="1122"/>
                </a:lnTo>
                <a:lnTo>
                  <a:pt x="2564" y="1122"/>
                </a:lnTo>
                <a:lnTo>
                  <a:pt x="2562" y="1122"/>
                </a:lnTo>
                <a:lnTo>
                  <a:pt x="2562" y="1122"/>
                </a:lnTo>
                <a:lnTo>
                  <a:pt x="2562" y="1122"/>
                </a:lnTo>
                <a:lnTo>
                  <a:pt x="2562" y="1116"/>
                </a:lnTo>
                <a:lnTo>
                  <a:pt x="2562" y="1112"/>
                </a:lnTo>
                <a:lnTo>
                  <a:pt x="2558" y="1108"/>
                </a:lnTo>
                <a:lnTo>
                  <a:pt x="2558" y="1108"/>
                </a:lnTo>
                <a:lnTo>
                  <a:pt x="2556" y="1110"/>
                </a:lnTo>
                <a:lnTo>
                  <a:pt x="2554" y="1112"/>
                </a:lnTo>
                <a:lnTo>
                  <a:pt x="2554" y="1112"/>
                </a:lnTo>
                <a:close/>
                <a:moveTo>
                  <a:pt x="3632" y="1128"/>
                </a:moveTo>
                <a:lnTo>
                  <a:pt x="3632" y="1128"/>
                </a:lnTo>
                <a:lnTo>
                  <a:pt x="3638" y="1128"/>
                </a:lnTo>
                <a:lnTo>
                  <a:pt x="3640" y="1128"/>
                </a:lnTo>
                <a:lnTo>
                  <a:pt x="3640" y="1124"/>
                </a:lnTo>
                <a:lnTo>
                  <a:pt x="3640" y="1124"/>
                </a:lnTo>
                <a:lnTo>
                  <a:pt x="3636" y="1126"/>
                </a:lnTo>
                <a:lnTo>
                  <a:pt x="3632" y="1128"/>
                </a:lnTo>
                <a:lnTo>
                  <a:pt x="3632" y="1128"/>
                </a:lnTo>
                <a:close/>
                <a:moveTo>
                  <a:pt x="4540" y="1128"/>
                </a:moveTo>
                <a:lnTo>
                  <a:pt x="4540" y="1128"/>
                </a:lnTo>
                <a:lnTo>
                  <a:pt x="4540" y="1140"/>
                </a:lnTo>
                <a:lnTo>
                  <a:pt x="4542" y="1146"/>
                </a:lnTo>
                <a:lnTo>
                  <a:pt x="4546" y="1148"/>
                </a:lnTo>
                <a:lnTo>
                  <a:pt x="4546" y="1148"/>
                </a:lnTo>
                <a:lnTo>
                  <a:pt x="4548" y="1148"/>
                </a:lnTo>
                <a:lnTo>
                  <a:pt x="4552" y="1148"/>
                </a:lnTo>
                <a:lnTo>
                  <a:pt x="4556" y="1142"/>
                </a:lnTo>
                <a:lnTo>
                  <a:pt x="4558" y="1136"/>
                </a:lnTo>
                <a:lnTo>
                  <a:pt x="4558" y="1128"/>
                </a:lnTo>
                <a:lnTo>
                  <a:pt x="4558" y="1128"/>
                </a:lnTo>
                <a:lnTo>
                  <a:pt x="4548" y="1126"/>
                </a:lnTo>
                <a:lnTo>
                  <a:pt x="4544" y="1126"/>
                </a:lnTo>
                <a:lnTo>
                  <a:pt x="4540" y="1128"/>
                </a:lnTo>
                <a:lnTo>
                  <a:pt x="4540" y="1128"/>
                </a:lnTo>
                <a:close/>
                <a:moveTo>
                  <a:pt x="2856" y="1144"/>
                </a:moveTo>
                <a:lnTo>
                  <a:pt x="2856" y="1144"/>
                </a:lnTo>
                <a:lnTo>
                  <a:pt x="2856" y="1142"/>
                </a:lnTo>
                <a:lnTo>
                  <a:pt x="2856" y="1140"/>
                </a:lnTo>
                <a:lnTo>
                  <a:pt x="2856" y="1140"/>
                </a:lnTo>
                <a:lnTo>
                  <a:pt x="2858" y="1142"/>
                </a:lnTo>
                <a:lnTo>
                  <a:pt x="2860" y="1146"/>
                </a:lnTo>
                <a:lnTo>
                  <a:pt x="2860" y="1146"/>
                </a:lnTo>
                <a:lnTo>
                  <a:pt x="2866" y="1144"/>
                </a:lnTo>
                <a:lnTo>
                  <a:pt x="2870" y="1146"/>
                </a:lnTo>
                <a:lnTo>
                  <a:pt x="2870" y="1146"/>
                </a:lnTo>
                <a:lnTo>
                  <a:pt x="2870" y="1144"/>
                </a:lnTo>
                <a:lnTo>
                  <a:pt x="2872" y="1144"/>
                </a:lnTo>
                <a:lnTo>
                  <a:pt x="2872" y="1142"/>
                </a:lnTo>
                <a:lnTo>
                  <a:pt x="2872" y="1142"/>
                </a:lnTo>
                <a:lnTo>
                  <a:pt x="2872" y="1142"/>
                </a:lnTo>
                <a:lnTo>
                  <a:pt x="2868" y="1140"/>
                </a:lnTo>
                <a:lnTo>
                  <a:pt x="2866" y="1138"/>
                </a:lnTo>
                <a:lnTo>
                  <a:pt x="2864" y="1136"/>
                </a:lnTo>
                <a:lnTo>
                  <a:pt x="2860" y="1136"/>
                </a:lnTo>
                <a:lnTo>
                  <a:pt x="2860" y="1136"/>
                </a:lnTo>
                <a:lnTo>
                  <a:pt x="2856" y="1126"/>
                </a:lnTo>
                <a:lnTo>
                  <a:pt x="2856" y="1126"/>
                </a:lnTo>
                <a:lnTo>
                  <a:pt x="2856" y="1128"/>
                </a:lnTo>
                <a:lnTo>
                  <a:pt x="2854" y="1126"/>
                </a:lnTo>
                <a:lnTo>
                  <a:pt x="2854" y="1126"/>
                </a:lnTo>
                <a:lnTo>
                  <a:pt x="2854" y="1130"/>
                </a:lnTo>
                <a:lnTo>
                  <a:pt x="2854" y="1136"/>
                </a:lnTo>
                <a:lnTo>
                  <a:pt x="2854" y="1140"/>
                </a:lnTo>
                <a:lnTo>
                  <a:pt x="2856" y="1144"/>
                </a:lnTo>
                <a:lnTo>
                  <a:pt x="2856" y="1144"/>
                </a:lnTo>
                <a:close/>
                <a:moveTo>
                  <a:pt x="4586" y="1128"/>
                </a:moveTo>
                <a:lnTo>
                  <a:pt x="4586" y="1128"/>
                </a:lnTo>
                <a:lnTo>
                  <a:pt x="4582" y="1148"/>
                </a:lnTo>
                <a:lnTo>
                  <a:pt x="4582" y="1148"/>
                </a:lnTo>
                <a:lnTo>
                  <a:pt x="4582" y="1148"/>
                </a:lnTo>
                <a:lnTo>
                  <a:pt x="4584" y="1148"/>
                </a:lnTo>
                <a:lnTo>
                  <a:pt x="4584" y="1150"/>
                </a:lnTo>
                <a:lnTo>
                  <a:pt x="4584" y="1150"/>
                </a:lnTo>
                <a:lnTo>
                  <a:pt x="4604" y="1150"/>
                </a:lnTo>
                <a:lnTo>
                  <a:pt x="4604" y="1150"/>
                </a:lnTo>
                <a:lnTo>
                  <a:pt x="4604" y="1142"/>
                </a:lnTo>
                <a:lnTo>
                  <a:pt x="4602" y="1134"/>
                </a:lnTo>
                <a:lnTo>
                  <a:pt x="4596" y="1130"/>
                </a:lnTo>
                <a:lnTo>
                  <a:pt x="4586" y="1128"/>
                </a:lnTo>
                <a:lnTo>
                  <a:pt x="4586" y="1128"/>
                </a:lnTo>
                <a:close/>
                <a:moveTo>
                  <a:pt x="4654" y="1140"/>
                </a:moveTo>
                <a:lnTo>
                  <a:pt x="4654" y="1140"/>
                </a:lnTo>
                <a:lnTo>
                  <a:pt x="4656" y="1144"/>
                </a:lnTo>
                <a:lnTo>
                  <a:pt x="4660" y="1146"/>
                </a:lnTo>
                <a:lnTo>
                  <a:pt x="4662" y="1148"/>
                </a:lnTo>
                <a:lnTo>
                  <a:pt x="4666" y="1146"/>
                </a:lnTo>
                <a:lnTo>
                  <a:pt x="4670" y="1146"/>
                </a:lnTo>
                <a:lnTo>
                  <a:pt x="4672" y="1142"/>
                </a:lnTo>
                <a:lnTo>
                  <a:pt x="4674" y="1138"/>
                </a:lnTo>
                <a:lnTo>
                  <a:pt x="4672" y="1134"/>
                </a:lnTo>
                <a:lnTo>
                  <a:pt x="4672" y="1134"/>
                </a:lnTo>
                <a:lnTo>
                  <a:pt x="4664" y="1132"/>
                </a:lnTo>
                <a:lnTo>
                  <a:pt x="4660" y="1130"/>
                </a:lnTo>
                <a:lnTo>
                  <a:pt x="4656" y="1130"/>
                </a:lnTo>
                <a:lnTo>
                  <a:pt x="4656" y="1130"/>
                </a:lnTo>
                <a:lnTo>
                  <a:pt x="4656" y="1136"/>
                </a:lnTo>
                <a:lnTo>
                  <a:pt x="4654" y="1140"/>
                </a:lnTo>
                <a:lnTo>
                  <a:pt x="4654" y="1140"/>
                </a:lnTo>
                <a:close/>
                <a:moveTo>
                  <a:pt x="4696" y="1158"/>
                </a:moveTo>
                <a:lnTo>
                  <a:pt x="4696" y="1158"/>
                </a:lnTo>
                <a:lnTo>
                  <a:pt x="4694" y="1152"/>
                </a:lnTo>
                <a:lnTo>
                  <a:pt x="4690" y="1150"/>
                </a:lnTo>
                <a:lnTo>
                  <a:pt x="4684" y="1148"/>
                </a:lnTo>
                <a:lnTo>
                  <a:pt x="4678" y="1150"/>
                </a:lnTo>
                <a:lnTo>
                  <a:pt x="4678" y="1150"/>
                </a:lnTo>
                <a:lnTo>
                  <a:pt x="4678" y="1156"/>
                </a:lnTo>
                <a:lnTo>
                  <a:pt x="4678" y="1160"/>
                </a:lnTo>
                <a:lnTo>
                  <a:pt x="4680" y="1164"/>
                </a:lnTo>
                <a:lnTo>
                  <a:pt x="4684" y="1166"/>
                </a:lnTo>
                <a:lnTo>
                  <a:pt x="4688" y="1166"/>
                </a:lnTo>
                <a:lnTo>
                  <a:pt x="4692" y="1164"/>
                </a:lnTo>
                <a:lnTo>
                  <a:pt x="4694" y="1162"/>
                </a:lnTo>
                <a:lnTo>
                  <a:pt x="4696" y="1158"/>
                </a:lnTo>
                <a:lnTo>
                  <a:pt x="4696" y="1158"/>
                </a:lnTo>
                <a:close/>
                <a:moveTo>
                  <a:pt x="2354" y="1148"/>
                </a:moveTo>
                <a:lnTo>
                  <a:pt x="2354" y="1148"/>
                </a:lnTo>
                <a:lnTo>
                  <a:pt x="2354" y="1150"/>
                </a:lnTo>
                <a:lnTo>
                  <a:pt x="2352" y="1150"/>
                </a:lnTo>
                <a:lnTo>
                  <a:pt x="2348" y="1148"/>
                </a:lnTo>
                <a:lnTo>
                  <a:pt x="2348" y="1148"/>
                </a:lnTo>
                <a:lnTo>
                  <a:pt x="2350" y="1152"/>
                </a:lnTo>
                <a:lnTo>
                  <a:pt x="2352" y="1154"/>
                </a:lnTo>
                <a:lnTo>
                  <a:pt x="2354" y="1152"/>
                </a:lnTo>
                <a:lnTo>
                  <a:pt x="2354" y="1148"/>
                </a:lnTo>
                <a:lnTo>
                  <a:pt x="2354" y="1148"/>
                </a:lnTo>
                <a:close/>
                <a:moveTo>
                  <a:pt x="3012" y="1166"/>
                </a:moveTo>
                <a:lnTo>
                  <a:pt x="3012" y="1166"/>
                </a:lnTo>
                <a:lnTo>
                  <a:pt x="3010" y="1168"/>
                </a:lnTo>
                <a:lnTo>
                  <a:pt x="3008" y="1170"/>
                </a:lnTo>
                <a:lnTo>
                  <a:pt x="3008" y="1170"/>
                </a:lnTo>
                <a:lnTo>
                  <a:pt x="3010" y="1170"/>
                </a:lnTo>
                <a:lnTo>
                  <a:pt x="3012" y="1170"/>
                </a:lnTo>
                <a:lnTo>
                  <a:pt x="3014" y="1170"/>
                </a:lnTo>
                <a:lnTo>
                  <a:pt x="3016" y="1172"/>
                </a:lnTo>
                <a:lnTo>
                  <a:pt x="3016" y="1172"/>
                </a:lnTo>
                <a:lnTo>
                  <a:pt x="3014" y="1176"/>
                </a:lnTo>
                <a:lnTo>
                  <a:pt x="3014" y="1180"/>
                </a:lnTo>
                <a:lnTo>
                  <a:pt x="3014" y="1180"/>
                </a:lnTo>
                <a:lnTo>
                  <a:pt x="3016" y="1180"/>
                </a:lnTo>
                <a:lnTo>
                  <a:pt x="3020" y="1182"/>
                </a:lnTo>
                <a:lnTo>
                  <a:pt x="3020" y="1182"/>
                </a:lnTo>
                <a:lnTo>
                  <a:pt x="3020" y="1178"/>
                </a:lnTo>
                <a:lnTo>
                  <a:pt x="3020" y="1176"/>
                </a:lnTo>
                <a:lnTo>
                  <a:pt x="3020" y="1176"/>
                </a:lnTo>
                <a:lnTo>
                  <a:pt x="3024" y="1176"/>
                </a:lnTo>
                <a:lnTo>
                  <a:pt x="3026" y="1174"/>
                </a:lnTo>
                <a:lnTo>
                  <a:pt x="3026" y="1174"/>
                </a:lnTo>
                <a:lnTo>
                  <a:pt x="3028" y="1172"/>
                </a:lnTo>
                <a:lnTo>
                  <a:pt x="3030" y="1170"/>
                </a:lnTo>
                <a:lnTo>
                  <a:pt x="3030" y="1170"/>
                </a:lnTo>
                <a:lnTo>
                  <a:pt x="3030" y="1168"/>
                </a:lnTo>
                <a:lnTo>
                  <a:pt x="3028" y="1168"/>
                </a:lnTo>
                <a:lnTo>
                  <a:pt x="3028" y="1166"/>
                </a:lnTo>
                <a:lnTo>
                  <a:pt x="3026" y="1164"/>
                </a:lnTo>
                <a:lnTo>
                  <a:pt x="3026" y="1164"/>
                </a:lnTo>
                <a:lnTo>
                  <a:pt x="3030" y="1164"/>
                </a:lnTo>
                <a:lnTo>
                  <a:pt x="3034" y="1162"/>
                </a:lnTo>
                <a:lnTo>
                  <a:pt x="3034" y="1162"/>
                </a:lnTo>
                <a:lnTo>
                  <a:pt x="3028" y="1152"/>
                </a:lnTo>
                <a:lnTo>
                  <a:pt x="3028" y="1152"/>
                </a:lnTo>
                <a:lnTo>
                  <a:pt x="3026" y="1150"/>
                </a:lnTo>
                <a:lnTo>
                  <a:pt x="3022" y="1152"/>
                </a:lnTo>
                <a:lnTo>
                  <a:pt x="3016" y="1154"/>
                </a:lnTo>
                <a:lnTo>
                  <a:pt x="3012" y="1160"/>
                </a:lnTo>
                <a:lnTo>
                  <a:pt x="3012" y="1166"/>
                </a:lnTo>
                <a:lnTo>
                  <a:pt x="3012" y="1166"/>
                </a:lnTo>
                <a:close/>
                <a:moveTo>
                  <a:pt x="3230" y="1158"/>
                </a:moveTo>
                <a:lnTo>
                  <a:pt x="3230" y="1158"/>
                </a:lnTo>
                <a:lnTo>
                  <a:pt x="3230" y="1162"/>
                </a:lnTo>
                <a:lnTo>
                  <a:pt x="3232" y="1162"/>
                </a:lnTo>
                <a:lnTo>
                  <a:pt x="3236" y="1164"/>
                </a:lnTo>
                <a:lnTo>
                  <a:pt x="3240" y="1162"/>
                </a:lnTo>
                <a:lnTo>
                  <a:pt x="3240" y="1162"/>
                </a:lnTo>
                <a:lnTo>
                  <a:pt x="3238" y="1160"/>
                </a:lnTo>
                <a:lnTo>
                  <a:pt x="3240" y="1156"/>
                </a:lnTo>
                <a:lnTo>
                  <a:pt x="3240" y="1156"/>
                </a:lnTo>
                <a:lnTo>
                  <a:pt x="3236" y="1156"/>
                </a:lnTo>
                <a:lnTo>
                  <a:pt x="3234" y="1156"/>
                </a:lnTo>
                <a:lnTo>
                  <a:pt x="3232" y="1158"/>
                </a:lnTo>
                <a:lnTo>
                  <a:pt x="3230" y="1158"/>
                </a:lnTo>
                <a:lnTo>
                  <a:pt x="3230" y="1158"/>
                </a:lnTo>
                <a:close/>
                <a:moveTo>
                  <a:pt x="1282" y="1176"/>
                </a:moveTo>
                <a:lnTo>
                  <a:pt x="1282" y="1176"/>
                </a:lnTo>
                <a:lnTo>
                  <a:pt x="1290" y="1176"/>
                </a:lnTo>
                <a:lnTo>
                  <a:pt x="1296" y="1172"/>
                </a:lnTo>
                <a:lnTo>
                  <a:pt x="1296" y="1170"/>
                </a:lnTo>
                <a:lnTo>
                  <a:pt x="1298" y="1168"/>
                </a:lnTo>
                <a:lnTo>
                  <a:pt x="1296" y="1160"/>
                </a:lnTo>
                <a:lnTo>
                  <a:pt x="1296" y="1160"/>
                </a:lnTo>
                <a:lnTo>
                  <a:pt x="1292" y="1160"/>
                </a:lnTo>
                <a:lnTo>
                  <a:pt x="1290" y="1160"/>
                </a:lnTo>
                <a:lnTo>
                  <a:pt x="1284" y="1162"/>
                </a:lnTo>
                <a:lnTo>
                  <a:pt x="1282" y="1168"/>
                </a:lnTo>
                <a:lnTo>
                  <a:pt x="1282" y="1176"/>
                </a:lnTo>
                <a:lnTo>
                  <a:pt x="1282" y="1176"/>
                </a:lnTo>
                <a:close/>
                <a:moveTo>
                  <a:pt x="1376" y="1166"/>
                </a:moveTo>
                <a:lnTo>
                  <a:pt x="1376" y="1166"/>
                </a:lnTo>
                <a:lnTo>
                  <a:pt x="1378" y="1170"/>
                </a:lnTo>
                <a:lnTo>
                  <a:pt x="1380" y="1170"/>
                </a:lnTo>
                <a:lnTo>
                  <a:pt x="1386" y="1170"/>
                </a:lnTo>
                <a:lnTo>
                  <a:pt x="1388" y="1168"/>
                </a:lnTo>
                <a:lnTo>
                  <a:pt x="1388" y="1166"/>
                </a:lnTo>
                <a:lnTo>
                  <a:pt x="1388" y="1162"/>
                </a:lnTo>
                <a:lnTo>
                  <a:pt x="1386" y="1160"/>
                </a:lnTo>
                <a:lnTo>
                  <a:pt x="1386" y="1160"/>
                </a:lnTo>
                <a:lnTo>
                  <a:pt x="1382" y="1160"/>
                </a:lnTo>
                <a:lnTo>
                  <a:pt x="1380" y="1162"/>
                </a:lnTo>
                <a:lnTo>
                  <a:pt x="1376" y="1166"/>
                </a:lnTo>
                <a:lnTo>
                  <a:pt x="1376" y="1166"/>
                </a:lnTo>
                <a:close/>
                <a:moveTo>
                  <a:pt x="4726" y="1164"/>
                </a:moveTo>
                <a:lnTo>
                  <a:pt x="4726" y="1164"/>
                </a:lnTo>
                <a:lnTo>
                  <a:pt x="4724" y="1170"/>
                </a:lnTo>
                <a:lnTo>
                  <a:pt x="4720" y="1176"/>
                </a:lnTo>
                <a:lnTo>
                  <a:pt x="4716" y="1182"/>
                </a:lnTo>
                <a:lnTo>
                  <a:pt x="4716" y="1188"/>
                </a:lnTo>
                <a:lnTo>
                  <a:pt x="4716" y="1188"/>
                </a:lnTo>
                <a:lnTo>
                  <a:pt x="4718" y="1192"/>
                </a:lnTo>
                <a:lnTo>
                  <a:pt x="4722" y="1194"/>
                </a:lnTo>
                <a:lnTo>
                  <a:pt x="4726" y="1198"/>
                </a:lnTo>
                <a:lnTo>
                  <a:pt x="4728" y="1200"/>
                </a:lnTo>
                <a:lnTo>
                  <a:pt x="4728" y="1200"/>
                </a:lnTo>
                <a:lnTo>
                  <a:pt x="4734" y="1198"/>
                </a:lnTo>
                <a:lnTo>
                  <a:pt x="4738" y="1192"/>
                </a:lnTo>
                <a:lnTo>
                  <a:pt x="4740" y="1186"/>
                </a:lnTo>
                <a:lnTo>
                  <a:pt x="4740" y="1178"/>
                </a:lnTo>
                <a:lnTo>
                  <a:pt x="4738" y="1172"/>
                </a:lnTo>
                <a:lnTo>
                  <a:pt x="4736" y="1166"/>
                </a:lnTo>
                <a:lnTo>
                  <a:pt x="4730" y="1162"/>
                </a:lnTo>
                <a:lnTo>
                  <a:pt x="4726" y="1164"/>
                </a:lnTo>
                <a:lnTo>
                  <a:pt x="4726" y="1164"/>
                </a:lnTo>
                <a:close/>
                <a:moveTo>
                  <a:pt x="4390" y="1168"/>
                </a:moveTo>
                <a:lnTo>
                  <a:pt x="4390" y="1168"/>
                </a:lnTo>
                <a:lnTo>
                  <a:pt x="4392" y="1170"/>
                </a:lnTo>
                <a:lnTo>
                  <a:pt x="4394" y="1170"/>
                </a:lnTo>
                <a:lnTo>
                  <a:pt x="4394" y="1170"/>
                </a:lnTo>
                <a:lnTo>
                  <a:pt x="4396" y="1168"/>
                </a:lnTo>
                <a:lnTo>
                  <a:pt x="4396" y="1164"/>
                </a:lnTo>
                <a:lnTo>
                  <a:pt x="4396" y="1164"/>
                </a:lnTo>
                <a:lnTo>
                  <a:pt x="4392" y="1164"/>
                </a:lnTo>
                <a:lnTo>
                  <a:pt x="4390" y="1166"/>
                </a:lnTo>
                <a:lnTo>
                  <a:pt x="4390" y="1168"/>
                </a:lnTo>
                <a:lnTo>
                  <a:pt x="4390" y="1168"/>
                </a:lnTo>
                <a:close/>
                <a:moveTo>
                  <a:pt x="4176" y="1166"/>
                </a:moveTo>
                <a:lnTo>
                  <a:pt x="4176" y="1166"/>
                </a:lnTo>
                <a:lnTo>
                  <a:pt x="4176" y="1170"/>
                </a:lnTo>
                <a:lnTo>
                  <a:pt x="4176" y="1176"/>
                </a:lnTo>
                <a:lnTo>
                  <a:pt x="4176" y="1176"/>
                </a:lnTo>
                <a:lnTo>
                  <a:pt x="4180" y="1176"/>
                </a:lnTo>
                <a:lnTo>
                  <a:pt x="4184" y="1178"/>
                </a:lnTo>
                <a:lnTo>
                  <a:pt x="4184" y="1178"/>
                </a:lnTo>
                <a:lnTo>
                  <a:pt x="4186" y="1176"/>
                </a:lnTo>
                <a:lnTo>
                  <a:pt x="4186" y="1174"/>
                </a:lnTo>
                <a:lnTo>
                  <a:pt x="4184" y="1168"/>
                </a:lnTo>
                <a:lnTo>
                  <a:pt x="4180" y="1164"/>
                </a:lnTo>
                <a:lnTo>
                  <a:pt x="4178" y="1164"/>
                </a:lnTo>
                <a:lnTo>
                  <a:pt x="4176" y="1166"/>
                </a:lnTo>
                <a:lnTo>
                  <a:pt x="4176" y="1166"/>
                </a:lnTo>
                <a:close/>
                <a:moveTo>
                  <a:pt x="1078" y="1174"/>
                </a:moveTo>
                <a:lnTo>
                  <a:pt x="1078" y="1174"/>
                </a:lnTo>
                <a:lnTo>
                  <a:pt x="1080" y="1174"/>
                </a:lnTo>
                <a:lnTo>
                  <a:pt x="1082" y="1174"/>
                </a:lnTo>
                <a:lnTo>
                  <a:pt x="1082" y="1174"/>
                </a:lnTo>
                <a:lnTo>
                  <a:pt x="1082" y="1168"/>
                </a:lnTo>
                <a:lnTo>
                  <a:pt x="1080" y="1166"/>
                </a:lnTo>
                <a:lnTo>
                  <a:pt x="1078" y="1166"/>
                </a:lnTo>
                <a:lnTo>
                  <a:pt x="1078" y="1166"/>
                </a:lnTo>
                <a:lnTo>
                  <a:pt x="1076" y="1170"/>
                </a:lnTo>
                <a:lnTo>
                  <a:pt x="1076" y="1172"/>
                </a:lnTo>
                <a:lnTo>
                  <a:pt x="1078" y="1174"/>
                </a:lnTo>
                <a:lnTo>
                  <a:pt x="1078" y="1174"/>
                </a:lnTo>
                <a:close/>
                <a:moveTo>
                  <a:pt x="2340" y="1184"/>
                </a:moveTo>
                <a:lnTo>
                  <a:pt x="2340" y="1184"/>
                </a:lnTo>
                <a:lnTo>
                  <a:pt x="2340" y="1182"/>
                </a:lnTo>
                <a:lnTo>
                  <a:pt x="2340" y="1180"/>
                </a:lnTo>
                <a:lnTo>
                  <a:pt x="2338" y="1174"/>
                </a:lnTo>
                <a:lnTo>
                  <a:pt x="2338" y="1174"/>
                </a:lnTo>
                <a:lnTo>
                  <a:pt x="2334" y="1172"/>
                </a:lnTo>
                <a:lnTo>
                  <a:pt x="2332" y="1170"/>
                </a:lnTo>
                <a:lnTo>
                  <a:pt x="2328" y="1170"/>
                </a:lnTo>
                <a:lnTo>
                  <a:pt x="2324" y="1172"/>
                </a:lnTo>
                <a:lnTo>
                  <a:pt x="2320" y="1178"/>
                </a:lnTo>
                <a:lnTo>
                  <a:pt x="2318" y="1188"/>
                </a:lnTo>
                <a:lnTo>
                  <a:pt x="2318" y="1188"/>
                </a:lnTo>
                <a:lnTo>
                  <a:pt x="2320" y="1188"/>
                </a:lnTo>
                <a:lnTo>
                  <a:pt x="2320" y="1192"/>
                </a:lnTo>
                <a:lnTo>
                  <a:pt x="2320" y="1192"/>
                </a:lnTo>
                <a:lnTo>
                  <a:pt x="2330" y="1190"/>
                </a:lnTo>
                <a:lnTo>
                  <a:pt x="2336" y="1190"/>
                </a:lnTo>
                <a:lnTo>
                  <a:pt x="2342" y="1190"/>
                </a:lnTo>
                <a:lnTo>
                  <a:pt x="2342" y="1190"/>
                </a:lnTo>
                <a:lnTo>
                  <a:pt x="2342" y="1188"/>
                </a:lnTo>
                <a:lnTo>
                  <a:pt x="2342" y="1186"/>
                </a:lnTo>
                <a:lnTo>
                  <a:pt x="2340" y="1184"/>
                </a:lnTo>
                <a:lnTo>
                  <a:pt x="2340" y="1184"/>
                </a:lnTo>
                <a:close/>
                <a:moveTo>
                  <a:pt x="306" y="1178"/>
                </a:moveTo>
                <a:lnTo>
                  <a:pt x="306" y="1178"/>
                </a:lnTo>
                <a:lnTo>
                  <a:pt x="306" y="1182"/>
                </a:lnTo>
                <a:lnTo>
                  <a:pt x="308" y="1184"/>
                </a:lnTo>
                <a:lnTo>
                  <a:pt x="314" y="1184"/>
                </a:lnTo>
                <a:lnTo>
                  <a:pt x="318" y="1182"/>
                </a:lnTo>
                <a:lnTo>
                  <a:pt x="320" y="1180"/>
                </a:lnTo>
                <a:lnTo>
                  <a:pt x="320" y="1176"/>
                </a:lnTo>
                <a:lnTo>
                  <a:pt x="320" y="1176"/>
                </a:lnTo>
                <a:lnTo>
                  <a:pt x="316" y="1172"/>
                </a:lnTo>
                <a:lnTo>
                  <a:pt x="312" y="1172"/>
                </a:lnTo>
                <a:lnTo>
                  <a:pt x="308" y="1174"/>
                </a:lnTo>
                <a:lnTo>
                  <a:pt x="306" y="1178"/>
                </a:lnTo>
                <a:lnTo>
                  <a:pt x="306" y="1178"/>
                </a:lnTo>
                <a:close/>
                <a:moveTo>
                  <a:pt x="1192" y="1172"/>
                </a:moveTo>
                <a:lnTo>
                  <a:pt x="1192" y="1172"/>
                </a:lnTo>
                <a:lnTo>
                  <a:pt x="1182" y="1172"/>
                </a:lnTo>
                <a:lnTo>
                  <a:pt x="1174" y="1172"/>
                </a:lnTo>
                <a:lnTo>
                  <a:pt x="1166" y="1174"/>
                </a:lnTo>
                <a:lnTo>
                  <a:pt x="1164" y="1176"/>
                </a:lnTo>
                <a:lnTo>
                  <a:pt x="1164" y="1180"/>
                </a:lnTo>
                <a:lnTo>
                  <a:pt x="1164" y="1180"/>
                </a:lnTo>
                <a:lnTo>
                  <a:pt x="1164" y="1186"/>
                </a:lnTo>
                <a:lnTo>
                  <a:pt x="1166" y="1192"/>
                </a:lnTo>
                <a:lnTo>
                  <a:pt x="1170" y="1198"/>
                </a:lnTo>
                <a:lnTo>
                  <a:pt x="1176" y="1202"/>
                </a:lnTo>
                <a:lnTo>
                  <a:pt x="1176" y="1202"/>
                </a:lnTo>
                <a:lnTo>
                  <a:pt x="1182" y="1200"/>
                </a:lnTo>
                <a:lnTo>
                  <a:pt x="1184" y="1200"/>
                </a:lnTo>
                <a:lnTo>
                  <a:pt x="1188" y="1202"/>
                </a:lnTo>
                <a:lnTo>
                  <a:pt x="1188" y="1202"/>
                </a:lnTo>
                <a:lnTo>
                  <a:pt x="1192" y="1196"/>
                </a:lnTo>
                <a:lnTo>
                  <a:pt x="1194" y="1188"/>
                </a:lnTo>
                <a:lnTo>
                  <a:pt x="1194" y="1180"/>
                </a:lnTo>
                <a:lnTo>
                  <a:pt x="1194" y="1176"/>
                </a:lnTo>
                <a:lnTo>
                  <a:pt x="1192" y="1172"/>
                </a:lnTo>
                <a:lnTo>
                  <a:pt x="1192" y="1172"/>
                </a:lnTo>
                <a:close/>
                <a:moveTo>
                  <a:pt x="3128" y="1172"/>
                </a:moveTo>
                <a:lnTo>
                  <a:pt x="3128" y="1172"/>
                </a:lnTo>
                <a:lnTo>
                  <a:pt x="3122" y="1172"/>
                </a:lnTo>
                <a:lnTo>
                  <a:pt x="3116" y="1174"/>
                </a:lnTo>
                <a:lnTo>
                  <a:pt x="3112" y="1178"/>
                </a:lnTo>
                <a:lnTo>
                  <a:pt x="3108" y="1184"/>
                </a:lnTo>
                <a:lnTo>
                  <a:pt x="3108" y="1184"/>
                </a:lnTo>
                <a:lnTo>
                  <a:pt x="3112" y="1186"/>
                </a:lnTo>
                <a:lnTo>
                  <a:pt x="3114" y="1190"/>
                </a:lnTo>
                <a:lnTo>
                  <a:pt x="3118" y="1194"/>
                </a:lnTo>
                <a:lnTo>
                  <a:pt x="3122" y="1194"/>
                </a:lnTo>
                <a:lnTo>
                  <a:pt x="3122" y="1194"/>
                </a:lnTo>
                <a:lnTo>
                  <a:pt x="3120" y="1190"/>
                </a:lnTo>
                <a:lnTo>
                  <a:pt x="3118" y="1186"/>
                </a:lnTo>
                <a:lnTo>
                  <a:pt x="3118" y="1186"/>
                </a:lnTo>
                <a:lnTo>
                  <a:pt x="3120" y="1184"/>
                </a:lnTo>
                <a:lnTo>
                  <a:pt x="3124" y="1186"/>
                </a:lnTo>
                <a:lnTo>
                  <a:pt x="3130" y="1188"/>
                </a:lnTo>
                <a:lnTo>
                  <a:pt x="3130" y="1188"/>
                </a:lnTo>
                <a:lnTo>
                  <a:pt x="3130" y="1180"/>
                </a:lnTo>
                <a:lnTo>
                  <a:pt x="3130" y="1176"/>
                </a:lnTo>
                <a:lnTo>
                  <a:pt x="3128" y="1172"/>
                </a:lnTo>
                <a:lnTo>
                  <a:pt x="3128" y="1172"/>
                </a:lnTo>
                <a:close/>
                <a:moveTo>
                  <a:pt x="1876" y="1176"/>
                </a:moveTo>
                <a:lnTo>
                  <a:pt x="1876" y="1176"/>
                </a:lnTo>
                <a:lnTo>
                  <a:pt x="1876" y="1182"/>
                </a:lnTo>
                <a:lnTo>
                  <a:pt x="1880" y="1184"/>
                </a:lnTo>
                <a:lnTo>
                  <a:pt x="1884" y="1184"/>
                </a:lnTo>
                <a:lnTo>
                  <a:pt x="1888" y="1182"/>
                </a:lnTo>
                <a:lnTo>
                  <a:pt x="1888" y="1182"/>
                </a:lnTo>
                <a:lnTo>
                  <a:pt x="1888" y="1176"/>
                </a:lnTo>
                <a:lnTo>
                  <a:pt x="1888" y="1176"/>
                </a:lnTo>
                <a:lnTo>
                  <a:pt x="1882" y="1174"/>
                </a:lnTo>
                <a:lnTo>
                  <a:pt x="1878" y="1176"/>
                </a:lnTo>
                <a:lnTo>
                  <a:pt x="1876" y="1176"/>
                </a:lnTo>
                <a:lnTo>
                  <a:pt x="1876" y="1176"/>
                </a:lnTo>
                <a:close/>
                <a:moveTo>
                  <a:pt x="4226" y="1182"/>
                </a:moveTo>
                <a:lnTo>
                  <a:pt x="4226" y="1182"/>
                </a:lnTo>
                <a:lnTo>
                  <a:pt x="4226" y="1186"/>
                </a:lnTo>
                <a:lnTo>
                  <a:pt x="4226" y="1192"/>
                </a:lnTo>
                <a:lnTo>
                  <a:pt x="4226" y="1192"/>
                </a:lnTo>
                <a:lnTo>
                  <a:pt x="4240" y="1196"/>
                </a:lnTo>
                <a:lnTo>
                  <a:pt x="4240" y="1196"/>
                </a:lnTo>
                <a:lnTo>
                  <a:pt x="4240" y="1190"/>
                </a:lnTo>
                <a:lnTo>
                  <a:pt x="4238" y="1184"/>
                </a:lnTo>
                <a:lnTo>
                  <a:pt x="4236" y="1180"/>
                </a:lnTo>
                <a:lnTo>
                  <a:pt x="4230" y="1176"/>
                </a:lnTo>
                <a:lnTo>
                  <a:pt x="4230" y="1176"/>
                </a:lnTo>
                <a:lnTo>
                  <a:pt x="4226" y="1182"/>
                </a:lnTo>
                <a:lnTo>
                  <a:pt x="4226" y="1182"/>
                </a:lnTo>
                <a:close/>
                <a:moveTo>
                  <a:pt x="3852" y="1190"/>
                </a:moveTo>
                <a:lnTo>
                  <a:pt x="3852" y="1190"/>
                </a:lnTo>
                <a:lnTo>
                  <a:pt x="3860" y="1190"/>
                </a:lnTo>
                <a:lnTo>
                  <a:pt x="3860" y="1190"/>
                </a:lnTo>
                <a:lnTo>
                  <a:pt x="3860" y="1186"/>
                </a:lnTo>
                <a:lnTo>
                  <a:pt x="3860" y="1182"/>
                </a:lnTo>
                <a:lnTo>
                  <a:pt x="3860" y="1182"/>
                </a:lnTo>
                <a:lnTo>
                  <a:pt x="3852" y="1182"/>
                </a:lnTo>
                <a:lnTo>
                  <a:pt x="3852" y="1182"/>
                </a:lnTo>
                <a:lnTo>
                  <a:pt x="3852" y="1186"/>
                </a:lnTo>
                <a:lnTo>
                  <a:pt x="3852" y="1190"/>
                </a:lnTo>
                <a:lnTo>
                  <a:pt x="3852" y="1190"/>
                </a:lnTo>
                <a:close/>
                <a:moveTo>
                  <a:pt x="734" y="1184"/>
                </a:moveTo>
                <a:lnTo>
                  <a:pt x="734" y="1184"/>
                </a:lnTo>
                <a:lnTo>
                  <a:pt x="734" y="1188"/>
                </a:lnTo>
                <a:lnTo>
                  <a:pt x="736" y="1190"/>
                </a:lnTo>
                <a:lnTo>
                  <a:pt x="744" y="1190"/>
                </a:lnTo>
                <a:lnTo>
                  <a:pt x="744" y="1190"/>
                </a:lnTo>
                <a:lnTo>
                  <a:pt x="742" y="1186"/>
                </a:lnTo>
                <a:lnTo>
                  <a:pt x="740" y="1184"/>
                </a:lnTo>
                <a:lnTo>
                  <a:pt x="736" y="1184"/>
                </a:lnTo>
                <a:lnTo>
                  <a:pt x="734" y="1184"/>
                </a:lnTo>
                <a:lnTo>
                  <a:pt x="734" y="1184"/>
                </a:lnTo>
                <a:close/>
                <a:moveTo>
                  <a:pt x="2296" y="1196"/>
                </a:moveTo>
                <a:lnTo>
                  <a:pt x="2296" y="1196"/>
                </a:lnTo>
                <a:lnTo>
                  <a:pt x="2300" y="1198"/>
                </a:lnTo>
                <a:lnTo>
                  <a:pt x="2300" y="1198"/>
                </a:lnTo>
                <a:lnTo>
                  <a:pt x="2300" y="1194"/>
                </a:lnTo>
                <a:lnTo>
                  <a:pt x="2298" y="1194"/>
                </a:lnTo>
                <a:lnTo>
                  <a:pt x="2298" y="1194"/>
                </a:lnTo>
                <a:lnTo>
                  <a:pt x="2296" y="1196"/>
                </a:lnTo>
                <a:lnTo>
                  <a:pt x="2296" y="1196"/>
                </a:lnTo>
                <a:close/>
                <a:moveTo>
                  <a:pt x="2304" y="1196"/>
                </a:moveTo>
                <a:lnTo>
                  <a:pt x="2304" y="1196"/>
                </a:lnTo>
                <a:lnTo>
                  <a:pt x="2302" y="1194"/>
                </a:lnTo>
                <a:lnTo>
                  <a:pt x="2302" y="1192"/>
                </a:lnTo>
                <a:lnTo>
                  <a:pt x="2300" y="1192"/>
                </a:lnTo>
                <a:lnTo>
                  <a:pt x="2300" y="1190"/>
                </a:lnTo>
                <a:lnTo>
                  <a:pt x="2300" y="1190"/>
                </a:lnTo>
                <a:lnTo>
                  <a:pt x="2296" y="1190"/>
                </a:lnTo>
                <a:lnTo>
                  <a:pt x="2294" y="1190"/>
                </a:lnTo>
                <a:lnTo>
                  <a:pt x="2292" y="1188"/>
                </a:lnTo>
                <a:lnTo>
                  <a:pt x="2292" y="1188"/>
                </a:lnTo>
                <a:lnTo>
                  <a:pt x="2288" y="1190"/>
                </a:lnTo>
                <a:lnTo>
                  <a:pt x="2286" y="1192"/>
                </a:lnTo>
                <a:lnTo>
                  <a:pt x="2286" y="1192"/>
                </a:lnTo>
                <a:lnTo>
                  <a:pt x="2290" y="1192"/>
                </a:lnTo>
                <a:lnTo>
                  <a:pt x="2290" y="1194"/>
                </a:lnTo>
                <a:lnTo>
                  <a:pt x="2292" y="1194"/>
                </a:lnTo>
                <a:lnTo>
                  <a:pt x="2292" y="1194"/>
                </a:lnTo>
                <a:lnTo>
                  <a:pt x="2290" y="1196"/>
                </a:lnTo>
                <a:lnTo>
                  <a:pt x="2290" y="1198"/>
                </a:lnTo>
                <a:lnTo>
                  <a:pt x="2290" y="1198"/>
                </a:lnTo>
                <a:lnTo>
                  <a:pt x="2292" y="1198"/>
                </a:lnTo>
                <a:lnTo>
                  <a:pt x="2294" y="1200"/>
                </a:lnTo>
                <a:lnTo>
                  <a:pt x="2296" y="1200"/>
                </a:lnTo>
                <a:lnTo>
                  <a:pt x="2298" y="1198"/>
                </a:lnTo>
                <a:lnTo>
                  <a:pt x="2298" y="1198"/>
                </a:lnTo>
                <a:lnTo>
                  <a:pt x="2294" y="1196"/>
                </a:lnTo>
                <a:lnTo>
                  <a:pt x="2292" y="1196"/>
                </a:lnTo>
                <a:lnTo>
                  <a:pt x="2292" y="1196"/>
                </a:lnTo>
                <a:lnTo>
                  <a:pt x="2298" y="1194"/>
                </a:lnTo>
                <a:lnTo>
                  <a:pt x="2304" y="1196"/>
                </a:lnTo>
                <a:lnTo>
                  <a:pt x="2304" y="1196"/>
                </a:lnTo>
                <a:close/>
                <a:moveTo>
                  <a:pt x="1014" y="1200"/>
                </a:moveTo>
                <a:lnTo>
                  <a:pt x="1014" y="1200"/>
                </a:lnTo>
                <a:lnTo>
                  <a:pt x="1020" y="1204"/>
                </a:lnTo>
                <a:lnTo>
                  <a:pt x="1024" y="1206"/>
                </a:lnTo>
                <a:lnTo>
                  <a:pt x="1026" y="1208"/>
                </a:lnTo>
                <a:lnTo>
                  <a:pt x="1026" y="1208"/>
                </a:lnTo>
                <a:lnTo>
                  <a:pt x="1026" y="1206"/>
                </a:lnTo>
                <a:lnTo>
                  <a:pt x="1028" y="1206"/>
                </a:lnTo>
                <a:lnTo>
                  <a:pt x="1028" y="1206"/>
                </a:lnTo>
                <a:lnTo>
                  <a:pt x="1026" y="1202"/>
                </a:lnTo>
                <a:lnTo>
                  <a:pt x="1026" y="1198"/>
                </a:lnTo>
                <a:lnTo>
                  <a:pt x="1026" y="1194"/>
                </a:lnTo>
                <a:lnTo>
                  <a:pt x="1024" y="1190"/>
                </a:lnTo>
                <a:lnTo>
                  <a:pt x="1024" y="1190"/>
                </a:lnTo>
                <a:lnTo>
                  <a:pt x="1020" y="1190"/>
                </a:lnTo>
                <a:lnTo>
                  <a:pt x="1016" y="1192"/>
                </a:lnTo>
                <a:lnTo>
                  <a:pt x="1014" y="1196"/>
                </a:lnTo>
                <a:lnTo>
                  <a:pt x="1014" y="1200"/>
                </a:lnTo>
                <a:lnTo>
                  <a:pt x="1014" y="1200"/>
                </a:lnTo>
                <a:close/>
                <a:moveTo>
                  <a:pt x="2504" y="1198"/>
                </a:moveTo>
                <a:lnTo>
                  <a:pt x="2504" y="1198"/>
                </a:lnTo>
                <a:lnTo>
                  <a:pt x="2504" y="1202"/>
                </a:lnTo>
                <a:lnTo>
                  <a:pt x="2508" y="1202"/>
                </a:lnTo>
                <a:lnTo>
                  <a:pt x="2508" y="1202"/>
                </a:lnTo>
                <a:lnTo>
                  <a:pt x="2508" y="1198"/>
                </a:lnTo>
                <a:lnTo>
                  <a:pt x="2508" y="1198"/>
                </a:lnTo>
                <a:lnTo>
                  <a:pt x="2504" y="1198"/>
                </a:lnTo>
                <a:lnTo>
                  <a:pt x="2504" y="1198"/>
                </a:lnTo>
                <a:close/>
                <a:moveTo>
                  <a:pt x="3860" y="1208"/>
                </a:moveTo>
                <a:lnTo>
                  <a:pt x="3860" y="1208"/>
                </a:lnTo>
                <a:lnTo>
                  <a:pt x="3860" y="1210"/>
                </a:lnTo>
                <a:lnTo>
                  <a:pt x="3862" y="1212"/>
                </a:lnTo>
                <a:lnTo>
                  <a:pt x="3866" y="1214"/>
                </a:lnTo>
                <a:lnTo>
                  <a:pt x="3868" y="1214"/>
                </a:lnTo>
                <a:lnTo>
                  <a:pt x="3868" y="1214"/>
                </a:lnTo>
                <a:lnTo>
                  <a:pt x="3870" y="1210"/>
                </a:lnTo>
                <a:lnTo>
                  <a:pt x="3870" y="1206"/>
                </a:lnTo>
                <a:lnTo>
                  <a:pt x="3868" y="1204"/>
                </a:lnTo>
                <a:lnTo>
                  <a:pt x="3866" y="1202"/>
                </a:lnTo>
                <a:lnTo>
                  <a:pt x="3862" y="1202"/>
                </a:lnTo>
                <a:lnTo>
                  <a:pt x="3860" y="1204"/>
                </a:lnTo>
                <a:lnTo>
                  <a:pt x="3860" y="1208"/>
                </a:lnTo>
                <a:lnTo>
                  <a:pt x="3860" y="1208"/>
                </a:lnTo>
                <a:close/>
                <a:moveTo>
                  <a:pt x="3300" y="1218"/>
                </a:moveTo>
                <a:lnTo>
                  <a:pt x="3300" y="1218"/>
                </a:lnTo>
                <a:lnTo>
                  <a:pt x="3300" y="1214"/>
                </a:lnTo>
                <a:lnTo>
                  <a:pt x="3300" y="1212"/>
                </a:lnTo>
                <a:lnTo>
                  <a:pt x="3294" y="1210"/>
                </a:lnTo>
                <a:lnTo>
                  <a:pt x="3294" y="1210"/>
                </a:lnTo>
                <a:lnTo>
                  <a:pt x="3294" y="1214"/>
                </a:lnTo>
                <a:lnTo>
                  <a:pt x="3296" y="1216"/>
                </a:lnTo>
                <a:lnTo>
                  <a:pt x="3300" y="1218"/>
                </a:lnTo>
                <a:lnTo>
                  <a:pt x="3300" y="1218"/>
                </a:lnTo>
                <a:close/>
                <a:moveTo>
                  <a:pt x="4102" y="1214"/>
                </a:moveTo>
                <a:lnTo>
                  <a:pt x="4102" y="1214"/>
                </a:lnTo>
                <a:lnTo>
                  <a:pt x="4102" y="1216"/>
                </a:lnTo>
                <a:lnTo>
                  <a:pt x="4104" y="1218"/>
                </a:lnTo>
                <a:lnTo>
                  <a:pt x="4104" y="1218"/>
                </a:lnTo>
                <a:lnTo>
                  <a:pt x="4106" y="1214"/>
                </a:lnTo>
                <a:lnTo>
                  <a:pt x="4104" y="1212"/>
                </a:lnTo>
                <a:lnTo>
                  <a:pt x="4104" y="1212"/>
                </a:lnTo>
                <a:lnTo>
                  <a:pt x="4104" y="1212"/>
                </a:lnTo>
                <a:lnTo>
                  <a:pt x="4102" y="1212"/>
                </a:lnTo>
                <a:lnTo>
                  <a:pt x="4102" y="1214"/>
                </a:lnTo>
                <a:lnTo>
                  <a:pt x="4102" y="1214"/>
                </a:lnTo>
                <a:close/>
                <a:moveTo>
                  <a:pt x="2194" y="1216"/>
                </a:moveTo>
                <a:lnTo>
                  <a:pt x="2194" y="1216"/>
                </a:lnTo>
                <a:lnTo>
                  <a:pt x="2196" y="1218"/>
                </a:lnTo>
                <a:lnTo>
                  <a:pt x="2196" y="1218"/>
                </a:lnTo>
                <a:lnTo>
                  <a:pt x="2200" y="1218"/>
                </a:lnTo>
                <a:lnTo>
                  <a:pt x="2200" y="1218"/>
                </a:lnTo>
                <a:lnTo>
                  <a:pt x="2200" y="1214"/>
                </a:lnTo>
                <a:lnTo>
                  <a:pt x="2198" y="1212"/>
                </a:lnTo>
                <a:lnTo>
                  <a:pt x="2198" y="1212"/>
                </a:lnTo>
                <a:lnTo>
                  <a:pt x="2198" y="1214"/>
                </a:lnTo>
                <a:lnTo>
                  <a:pt x="2196" y="1214"/>
                </a:lnTo>
                <a:lnTo>
                  <a:pt x="2194" y="1214"/>
                </a:lnTo>
                <a:lnTo>
                  <a:pt x="2194" y="1216"/>
                </a:lnTo>
                <a:lnTo>
                  <a:pt x="2194" y="1216"/>
                </a:lnTo>
                <a:close/>
                <a:moveTo>
                  <a:pt x="3274" y="1218"/>
                </a:moveTo>
                <a:lnTo>
                  <a:pt x="3274" y="1218"/>
                </a:lnTo>
                <a:lnTo>
                  <a:pt x="3274" y="1216"/>
                </a:lnTo>
                <a:lnTo>
                  <a:pt x="3274" y="1216"/>
                </a:lnTo>
                <a:lnTo>
                  <a:pt x="3272" y="1214"/>
                </a:lnTo>
                <a:lnTo>
                  <a:pt x="3270" y="1214"/>
                </a:lnTo>
                <a:lnTo>
                  <a:pt x="3270" y="1214"/>
                </a:lnTo>
                <a:lnTo>
                  <a:pt x="3270" y="1216"/>
                </a:lnTo>
                <a:lnTo>
                  <a:pt x="3272" y="1218"/>
                </a:lnTo>
                <a:lnTo>
                  <a:pt x="3274" y="1218"/>
                </a:lnTo>
                <a:lnTo>
                  <a:pt x="3274" y="1218"/>
                </a:lnTo>
                <a:close/>
                <a:moveTo>
                  <a:pt x="1586" y="1216"/>
                </a:moveTo>
                <a:lnTo>
                  <a:pt x="1586" y="1216"/>
                </a:lnTo>
                <a:lnTo>
                  <a:pt x="1580" y="1214"/>
                </a:lnTo>
                <a:lnTo>
                  <a:pt x="1576" y="1218"/>
                </a:lnTo>
                <a:lnTo>
                  <a:pt x="1572" y="1224"/>
                </a:lnTo>
                <a:lnTo>
                  <a:pt x="1570" y="1230"/>
                </a:lnTo>
                <a:lnTo>
                  <a:pt x="1570" y="1230"/>
                </a:lnTo>
                <a:lnTo>
                  <a:pt x="1576" y="1232"/>
                </a:lnTo>
                <a:lnTo>
                  <a:pt x="1580" y="1232"/>
                </a:lnTo>
                <a:lnTo>
                  <a:pt x="1584" y="1230"/>
                </a:lnTo>
                <a:lnTo>
                  <a:pt x="1588" y="1228"/>
                </a:lnTo>
                <a:lnTo>
                  <a:pt x="1590" y="1224"/>
                </a:lnTo>
                <a:lnTo>
                  <a:pt x="1590" y="1220"/>
                </a:lnTo>
                <a:lnTo>
                  <a:pt x="1590" y="1218"/>
                </a:lnTo>
                <a:lnTo>
                  <a:pt x="1586" y="1216"/>
                </a:lnTo>
                <a:lnTo>
                  <a:pt x="1586" y="1216"/>
                </a:lnTo>
                <a:close/>
                <a:moveTo>
                  <a:pt x="2932" y="1222"/>
                </a:moveTo>
                <a:lnTo>
                  <a:pt x="2932" y="1222"/>
                </a:lnTo>
                <a:lnTo>
                  <a:pt x="2938" y="1228"/>
                </a:lnTo>
                <a:lnTo>
                  <a:pt x="2944" y="1236"/>
                </a:lnTo>
                <a:lnTo>
                  <a:pt x="2944" y="1236"/>
                </a:lnTo>
                <a:lnTo>
                  <a:pt x="2944" y="1230"/>
                </a:lnTo>
                <a:lnTo>
                  <a:pt x="2944" y="1226"/>
                </a:lnTo>
                <a:lnTo>
                  <a:pt x="2942" y="1220"/>
                </a:lnTo>
                <a:lnTo>
                  <a:pt x="2942" y="1216"/>
                </a:lnTo>
                <a:lnTo>
                  <a:pt x="2942" y="1216"/>
                </a:lnTo>
                <a:lnTo>
                  <a:pt x="2938" y="1216"/>
                </a:lnTo>
                <a:lnTo>
                  <a:pt x="2936" y="1218"/>
                </a:lnTo>
                <a:lnTo>
                  <a:pt x="2932" y="1222"/>
                </a:lnTo>
                <a:lnTo>
                  <a:pt x="2932" y="1222"/>
                </a:lnTo>
                <a:close/>
                <a:moveTo>
                  <a:pt x="1564" y="1230"/>
                </a:moveTo>
                <a:lnTo>
                  <a:pt x="1564" y="1230"/>
                </a:lnTo>
                <a:lnTo>
                  <a:pt x="1570" y="1230"/>
                </a:lnTo>
                <a:lnTo>
                  <a:pt x="1570" y="1230"/>
                </a:lnTo>
                <a:lnTo>
                  <a:pt x="1570" y="1226"/>
                </a:lnTo>
                <a:lnTo>
                  <a:pt x="1570" y="1226"/>
                </a:lnTo>
                <a:lnTo>
                  <a:pt x="1566" y="1226"/>
                </a:lnTo>
                <a:lnTo>
                  <a:pt x="1564" y="1230"/>
                </a:lnTo>
                <a:lnTo>
                  <a:pt x="1564" y="1230"/>
                </a:lnTo>
                <a:close/>
                <a:moveTo>
                  <a:pt x="1170" y="1254"/>
                </a:moveTo>
                <a:lnTo>
                  <a:pt x="1170" y="1254"/>
                </a:lnTo>
                <a:lnTo>
                  <a:pt x="1174" y="1250"/>
                </a:lnTo>
                <a:lnTo>
                  <a:pt x="1176" y="1246"/>
                </a:lnTo>
                <a:lnTo>
                  <a:pt x="1178" y="1242"/>
                </a:lnTo>
                <a:lnTo>
                  <a:pt x="1178" y="1236"/>
                </a:lnTo>
                <a:lnTo>
                  <a:pt x="1178" y="1236"/>
                </a:lnTo>
                <a:lnTo>
                  <a:pt x="1174" y="1232"/>
                </a:lnTo>
                <a:lnTo>
                  <a:pt x="1168" y="1232"/>
                </a:lnTo>
                <a:lnTo>
                  <a:pt x="1164" y="1234"/>
                </a:lnTo>
                <a:lnTo>
                  <a:pt x="1162" y="1238"/>
                </a:lnTo>
                <a:lnTo>
                  <a:pt x="1160" y="1242"/>
                </a:lnTo>
                <a:lnTo>
                  <a:pt x="1162" y="1248"/>
                </a:lnTo>
                <a:lnTo>
                  <a:pt x="1164" y="1252"/>
                </a:lnTo>
                <a:lnTo>
                  <a:pt x="1170" y="1254"/>
                </a:lnTo>
                <a:lnTo>
                  <a:pt x="1170" y="1254"/>
                </a:lnTo>
                <a:close/>
                <a:moveTo>
                  <a:pt x="526" y="1240"/>
                </a:moveTo>
                <a:lnTo>
                  <a:pt x="526" y="1240"/>
                </a:lnTo>
                <a:lnTo>
                  <a:pt x="526" y="1238"/>
                </a:lnTo>
                <a:lnTo>
                  <a:pt x="528" y="1238"/>
                </a:lnTo>
                <a:lnTo>
                  <a:pt x="528" y="1238"/>
                </a:lnTo>
                <a:lnTo>
                  <a:pt x="528" y="1240"/>
                </a:lnTo>
                <a:lnTo>
                  <a:pt x="528" y="1242"/>
                </a:lnTo>
                <a:lnTo>
                  <a:pt x="526" y="1244"/>
                </a:lnTo>
                <a:lnTo>
                  <a:pt x="526" y="1246"/>
                </a:lnTo>
                <a:lnTo>
                  <a:pt x="526" y="1246"/>
                </a:lnTo>
                <a:lnTo>
                  <a:pt x="532" y="1246"/>
                </a:lnTo>
                <a:lnTo>
                  <a:pt x="536" y="1246"/>
                </a:lnTo>
                <a:lnTo>
                  <a:pt x="538" y="1244"/>
                </a:lnTo>
                <a:lnTo>
                  <a:pt x="538" y="1244"/>
                </a:lnTo>
                <a:lnTo>
                  <a:pt x="536" y="1238"/>
                </a:lnTo>
                <a:lnTo>
                  <a:pt x="534" y="1232"/>
                </a:lnTo>
                <a:lnTo>
                  <a:pt x="534" y="1232"/>
                </a:lnTo>
                <a:lnTo>
                  <a:pt x="526" y="1232"/>
                </a:lnTo>
                <a:lnTo>
                  <a:pt x="526" y="1232"/>
                </a:lnTo>
                <a:lnTo>
                  <a:pt x="526" y="1236"/>
                </a:lnTo>
                <a:lnTo>
                  <a:pt x="524" y="1238"/>
                </a:lnTo>
                <a:lnTo>
                  <a:pt x="526" y="1240"/>
                </a:lnTo>
                <a:lnTo>
                  <a:pt x="526" y="1240"/>
                </a:lnTo>
                <a:close/>
                <a:moveTo>
                  <a:pt x="3790" y="1244"/>
                </a:moveTo>
                <a:lnTo>
                  <a:pt x="3790" y="1244"/>
                </a:lnTo>
                <a:lnTo>
                  <a:pt x="3792" y="1246"/>
                </a:lnTo>
                <a:lnTo>
                  <a:pt x="3796" y="1246"/>
                </a:lnTo>
                <a:lnTo>
                  <a:pt x="3800" y="1244"/>
                </a:lnTo>
                <a:lnTo>
                  <a:pt x="3800" y="1244"/>
                </a:lnTo>
                <a:lnTo>
                  <a:pt x="3800" y="1240"/>
                </a:lnTo>
                <a:lnTo>
                  <a:pt x="3798" y="1238"/>
                </a:lnTo>
                <a:lnTo>
                  <a:pt x="3792" y="1236"/>
                </a:lnTo>
                <a:lnTo>
                  <a:pt x="3792" y="1236"/>
                </a:lnTo>
                <a:lnTo>
                  <a:pt x="3790" y="1240"/>
                </a:lnTo>
                <a:lnTo>
                  <a:pt x="3790" y="1244"/>
                </a:lnTo>
                <a:lnTo>
                  <a:pt x="3790" y="1244"/>
                </a:lnTo>
                <a:close/>
                <a:moveTo>
                  <a:pt x="366" y="1242"/>
                </a:moveTo>
                <a:lnTo>
                  <a:pt x="366" y="1242"/>
                </a:lnTo>
                <a:lnTo>
                  <a:pt x="370" y="1246"/>
                </a:lnTo>
                <a:lnTo>
                  <a:pt x="376" y="1250"/>
                </a:lnTo>
                <a:lnTo>
                  <a:pt x="376" y="1250"/>
                </a:lnTo>
                <a:lnTo>
                  <a:pt x="378" y="1248"/>
                </a:lnTo>
                <a:lnTo>
                  <a:pt x="378" y="1244"/>
                </a:lnTo>
                <a:lnTo>
                  <a:pt x="378" y="1240"/>
                </a:lnTo>
                <a:lnTo>
                  <a:pt x="378" y="1240"/>
                </a:lnTo>
                <a:lnTo>
                  <a:pt x="374" y="1238"/>
                </a:lnTo>
                <a:lnTo>
                  <a:pt x="370" y="1238"/>
                </a:lnTo>
                <a:lnTo>
                  <a:pt x="366" y="1238"/>
                </a:lnTo>
                <a:lnTo>
                  <a:pt x="366" y="1240"/>
                </a:lnTo>
                <a:lnTo>
                  <a:pt x="366" y="1242"/>
                </a:lnTo>
                <a:lnTo>
                  <a:pt x="366" y="1242"/>
                </a:lnTo>
                <a:close/>
                <a:moveTo>
                  <a:pt x="2924" y="1242"/>
                </a:moveTo>
                <a:lnTo>
                  <a:pt x="2924" y="1242"/>
                </a:lnTo>
                <a:lnTo>
                  <a:pt x="2928" y="1244"/>
                </a:lnTo>
                <a:lnTo>
                  <a:pt x="2928" y="1244"/>
                </a:lnTo>
                <a:lnTo>
                  <a:pt x="2928" y="1244"/>
                </a:lnTo>
                <a:lnTo>
                  <a:pt x="2928" y="1242"/>
                </a:lnTo>
                <a:lnTo>
                  <a:pt x="2928" y="1242"/>
                </a:lnTo>
                <a:lnTo>
                  <a:pt x="2926" y="1242"/>
                </a:lnTo>
                <a:lnTo>
                  <a:pt x="2924" y="1242"/>
                </a:lnTo>
                <a:lnTo>
                  <a:pt x="2924" y="1242"/>
                </a:lnTo>
                <a:close/>
                <a:moveTo>
                  <a:pt x="1732" y="1254"/>
                </a:moveTo>
                <a:lnTo>
                  <a:pt x="1732" y="1254"/>
                </a:lnTo>
                <a:lnTo>
                  <a:pt x="1736" y="1256"/>
                </a:lnTo>
                <a:lnTo>
                  <a:pt x="1738" y="1258"/>
                </a:lnTo>
                <a:lnTo>
                  <a:pt x="1742" y="1260"/>
                </a:lnTo>
                <a:lnTo>
                  <a:pt x="1748" y="1260"/>
                </a:lnTo>
                <a:lnTo>
                  <a:pt x="1748" y="1260"/>
                </a:lnTo>
                <a:lnTo>
                  <a:pt x="1746" y="1248"/>
                </a:lnTo>
                <a:lnTo>
                  <a:pt x="1746" y="1248"/>
                </a:lnTo>
                <a:lnTo>
                  <a:pt x="1742" y="1248"/>
                </a:lnTo>
                <a:lnTo>
                  <a:pt x="1740" y="1246"/>
                </a:lnTo>
                <a:lnTo>
                  <a:pt x="1736" y="1244"/>
                </a:lnTo>
                <a:lnTo>
                  <a:pt x="1732" y="1242"/>
                </a:lnTo>
                <a:lnTo>
                  <a:pt x="1732" y="1242"/>
                </a:lnTo>
                <a:lnTo>
                  <a:pt x="1732" y="1246"/>
                </a:lnTo>
                <a:lnTo>
                  <a:pt x="1734" y="1248"/>
                </a:lnTo>
                <a:lnTo>
                  <a:pt x="1734" y="1252"/>
                </a:lnTo>
                <a:lnTo>
                  <a:pt x="1732" y="1254"/>
                </a:lnTo>
                <a:lnTo>
                  <a:pt x="1732" y="1254"/>
                </a:lnTo>
                <a:close/>
                <a:moveTo>
                  <a:pt x="1896" y="1262"/>
                </a:moveTo>
                <a:lnTo>
                  <a:pt x="1896" y="1262"/>
                </a:lnTo>
                <a:lnTo>
                  <a:pt x="1896" y="1258"/>
                </a:lnTo>
                <a:lnTo>
                  <a:pt x="1898" y="1258"/>
                </a:lnTo>
                <a:lnTo>
                  <a:pt x="1898" y="1258"/>
                </a:lnTo>
                <a:lnTo>
                  <a:pt x="1900" y="1260"/>
                </a:lnTo>
                <a:lnTo>
                  <a:pt x="1902" y="1262"/>
                </a:lnTo>
                <a:lnTo>
                  <a:pt x="1902" y="1262"/>
                </a:lnTo>
                <a:lnTo>
                  <a:pt x="1906" y="1254"/>
                </a:lnTo>
                <a:lnTo>
                  <a:pt x="1906" y="1248"/>
                </a:lnTo>
                <a:lnTo>
                  <a:pt x="1902" y="1246"/>
                </a:lnTo>
                <a:lnTo>
                  <a:pt x="1898" y="1246"/>
                </a:lnTo>
                <a:lnTo>
                  <a:pt x="1892" y="1248"/>
                </a:lnTo>
                <a:lnTo>
                  <a:pt x="1890" y="1250"/>
                </a:lnTo>
                <a:lnTo>
                  <a:pt x="1890" y="1256"/>
                </a:lnTo>
                <a:lnTo>
                  <a:pt x="1896" y="1262"/>
                </a:lnTo>
                <a:lnTo>
                  <a:pt x="1896" y="1262"/>
                </a:lnTo>
                <a:close/>
                <a:moveTo>
                  <a:pt x="3752" y="1254"/>
                </a:moveTo>
                <a:lnTo>
                  <a:pt x="3752" y="1254"/>
                </a:lnTo>
                <a:lnTo>
                  <a:pt x="3756" y="1250"/>
                </a:lnTo>
                <a:lnTo>
                  <a:pt x="3756" y="1248"/>
                </a:lnTo>
                <a:lnTo>
                  <a:pt x="3756" y="1244"/>
                </a:lnTo>
                <a:lnTo>
                  <a:pt x="3756" y="1244"/>
                </a:lnTo>
                <a:lnTo>
                  <a:pt x="3752" y="1244"/>
                </a:lnTo>
                <a:lnTo>
                  <a:pt x="3752" y="1244"/>
                </a:lnTo>
                <a:lnTo>
                  <a:pt x="3752" y="1250"/>
                </a:lnTo>
                <a:lnTo>
                  <a:pt x="3752" y="1252"/>
                </a:lnTo>
                <a:lnTo>
                  <a:pt x="3752" y="1254"/>
                </a:lnTo>
                <a:lnTo>
                  <a:pt x="3752" y="1254"/>
                </a:lnTo>
                <a:close/>
                <a:moveTo>
                  <a:pt x="1186" y="1250"/>
                </a:moveTo>
                <a:lnTo>
                  <a:pt x="1186" y="1250"/>
                </a:lnTo>
                <a:lnTo>
                  <a:pt x="1186" y="1256"/>
                </a:lnTo>
                <a:lnTo>
                  <a:pt x="1186" y="1256"/>
                </a:lnTo>
                <a:lnTo>
                  <a:pt x="1188" y="1258"/>
                </a:lnTo>
                <a:lnTo>
                  <a:pt x="1190" y="1258"/>
                </a:lnTo>
                <a:lnTo>
                  <a:pt x="1192" y="1258"/>
                </a:lnTo>
                <a:lnTo>
                  <a:pt x="1192" y="1258"/>
                </a:lnTo>
                <a:lnTo>
                  <a:pt x="1192" y="1258"/>
                </a:lnTo>
                <a:lnTo>
                  <a:pt x="1192" y="1264"/>
                </a:lnTo>
                <a:lnTo>
                  <a:pt x="1190" y="1266"/>
                </a:lnTo>
                <a:lnTo>
                  <a:pt x="1190" y="1266"/>
                </a:lnTo>
                <a:lnTo>
                  <a:pt x="1194" y="1272"/>
                </a:lnTo>
                <a:lnTo>
                  <a:pt x="1198" y="1278"/>
                </a:lnTo>
                <a:lnTo>
                  <a:pt x="1198" y="1278"/>
                </a:lnTo>
                <a:lnTo>
                  <a:pt x="1206" y="1278"/>
                </a:lnTo>
                <a:lnTo>
                  <a:pt x="1208" y="1278"/>
                </a:lnTo>
                <a:lnTo>
                  <a:pt x="1210" y="1274"/>
                </a:lnTo>
                <a:lnTo>
                  <a:pt x="1210" y="1274"/>
                </a:lnTo>
                <a:lnTo>
                  <a:pt x="1218" y="1278"/>
                </a:lnTo>
                <a:lnTo>
                  <a:pt x="1218" y="1278"/>
                </a:lnTo>
                <a:lnTo>
                  <a:pt x="1220" y="1276"/>
                </a:lnTo>
                <a:lnTo>
                  <a:pt x="1224" y="1274"/>
                </a:lnTo>
                <a:lnTo>
                  <a:pt x="1232" y="1272"/>
                </a:lnTo>
                <a:lnTo>
                  <a:pt x="1232" y="1272"/>
                </a:lnTo>
                <a:lnTo>
                  <a:pt x="1234" y="1268"/>
                </a:lnTo>
                <a:lnTo>
                  <a:pt x="1234" y="1264"/>
                </a:lnTo>
                <a:lnTo>
                  <a:pt x="1232" y="1262"/>
                </a:lnTo>
                <a:lnTo>
                  <a:pt x="1228" y="1258"/>
                </a:lnTo>
                <a:lnTo>
                  <a:pt x="1222" y="1254"/>
                </a:lnTo>
                <a:lnTo>
                  <a:pt x="1218" y="1252"/>
                </a:lnTo>
                <a:lnTo>
                  <a:pt x="1218" y="1248"/>
                </a:lnTo>
                <a:lnTo>
                  <a:pt x="1218" y="1248"/>
                </a:lnTo>
                <a:lnTo>
                  <a:pt x="1208" y="1248"/>
                </a:lnTo>
                <a:lnTo>
                  <a:pt x="1202" y="1246"/>
                </a:lnTo>
                <a:lnTo>
                  <a:pt x="1202" y="1246"/>
                </a:lnTo>
                <a:lnTo>
                  <a:pt x="1200" y="1250"/>
                </a:lnTo>
                <a:lnTo>
                  <a:pt x="1196" y="1250"/>
                </a:lnTo>
                <a:lnTo>
                  <a:pt x="1192" y="1250"/>
                </a:lnTo>
                <a:lnTo>
                  <a:pt x="1186" y="1250"/>
                </a:lnTo>
                <a:lnTo>
                  <a:pt x="1186" y="1250"/>
                </a:lnTo>
                <a:close/>
                <a:moveTo>
                  <a:pt x="4158" y="1254"/>
                </a:moveTo>
                <a:lnTo>
                  <a:pt x="4158" y="1254"/>
                </a:lnTo>
                <a:lnTo>
                  <a:pt x="4162" y="1256"/>
                </a:lnTo>
                <a:lnTo>
                  <a:pt x="4166" y="1256"/>
                </a:lnTo>
                <a:lnTo>
                  <a:pt x="4166" y="1256"/>
                </a:lnTo>
                <a:lnTo>
                  <a:pt x="4166" y="1252"/>
                </a:lnTo>
                <a:lnTo>
                  <a:pt x="4166" y="1246"/>
                </a:lnTo>
                <a:lnTo>
                  <a:pt x="4166" y="1246"/>
                </a:lnTo>
                <a:lnTo>
                  <a:pt x="4162" y="1246"/>
                </a:lnTo>
                <a:lnTo>
                  <a:pt x="4160" y="1248"/>
                </a:lnTo>
                <a:lnTo>
                  <a:pt x="4158" y="1250"/>
                </a:lnTo>
                <a:lnTo>
                  <a:pt x="4158" y="1254"/>
                </a:lnTo>
                <a:lnTo>
                  <a:pt x="4158" y="1254"/>
                </a:lnTo>
                <a:close/>
                <a:moveTo>
                  <a:pt x="42" y="1264"/>
                </a:moveTo>
                <a:lnTo>
                  <a:pt x="42" y="1264"/>
                </a:lnTo>
                <a:lnTo>
                  <a:pt x="46" y="1264"/>
                </a:lnTo>
                <a:lnTo>
                  <a:pt x="48" y="1264"/>
                </a:lnTo>
                <a:lnTo>
                  <a:pt x="48" y="1262"/>
                </a:lnTo>
                <a:lnTo>
                  <a:pt x="48" y="1262"/>
                </a:lnTo>
                <a:lnTo>
                  <a:pt x="48" y="1260"/>
                </a:lnTo>
                <a:lnTo>
                  <a:pt x="44" y="1258"/>
                </a:lnTo>
                <a:lnTo>
                  <a:pt x="42" y="1260"/>
                </a:lnTo>
                <a:lnTo>
                  <a:pt x="42" y="1264"/>
                </a:lnTo>
                <a:lnTo>
                  <a:pt x="42" y="1264"/>
                </a:lnTo>
                <a:close/>
                <a:moveTo>
                  <a:pt x="4212" y="1274"/>
                </a:moveTo>
                <a:lnTo>
                  <a:pt x="4212" y="1274"/>
                </a:lnTo>
                <a:lnTo>
                  <a:pt x="4218" y="1274"/>
                </a:lnTo>
                <a:lnTo>
                  <a:pt x="4224" y="1272"/>
                </a:lnTo>
                <a:lnTo>
                  <a:pt x="4224" y="1272"/>
                </a:lnTo>
                <a:lnTo>
                  <a:pt x="4224" y="1268"/>
                </a:lnTo>
                <a:lnTo>
                  <a:pt x="4224" y="1264"/>
                </a:lnTo>
                <a:lnTo>
                  <a:pt x="4224" y="1264"/>
                </a:lnTo>
                <a:lnTo>
                  <a:pt x="4212" y="1264"/>
                </a:lnTo>
                <a:lnTo>
                  <a:pt x="4212" y="1264"/>
                </a:lnTo>
                <a:lnTo>
                  <a:pt x="4212" y="1266"/>
                </a:lnTo>
                <a:lnTo>
                  <a:pt x="4212" y="1268"/>
                </a:lnTo>
                <a:lnTo>
                  <a:pt x="4212" y="1270"/>
                </a:lnTo>
                <a:lnTo>
                  <a:pt x="4212" y="1274"/>
                </a:lnTo>
                <a:lnTo>
                  <a:pt x="4212" y="1274"/>
                </a:lnTo>
                <a:close/>
                <a:moveTo>
                  <a:pt x="2092" y="1266"/>
                </a:moveTo>
                <a:lnTo>
                  <a:pt x="2092" y="1266"/>
                </a:lnTo>
                <a:lnTo>
                  <a:pt x="2090" y="1274"/>
                </a:lnTo>
                <a:lnTo>
                  <a:pt x="2090" y="1282"/>
                </a:lnTo>
                <a:lnTo>
                  <a:pt x="2090" y="1290"/>
                </a:lnTo>
                <a:lnTo>
                  <a:pt x="2092" y="1298"/>
                </a:lnTo>
                <a:lnTo>
                  <a:pt x="2092" y="1298"/>
                </a:lnTo>
                <a:lnTo>
                  <a:pt x="2100" y="1300"/>
                </a:lnTo>
                <a:lnTo>
                  <a:pt x="2104" y="1302"/>
                </a:lnTo>
                <a:lnTo>
                  <a:pt x="2106" y="1304"/>
                </a:lnTo>
                <a:lnTo>
                  <a:pt x="2106" y="1304"/>
                </a:lnTo>
                <a:lnTo>
                  <a:pt x="2106" y="1302"/>
                </a:lnTo>
                <a:lnTo>
                  <a:pt x="2108" y="1300"/>
                </a:lnTo>
                <a:lnTo>
                  <a:pt x="2114" y="1300"/>
                </a:lnTo>
                <a:lnTo>
                  <a:pt x="2114" y="1300"/>
                </a:lnTo>
                <a:lnTo>
                  <a:pt x="2116" y="1296"/>
                </a:lnTo>
                <a:lnTo>
                  <a:pt x="2118" y="1296"/>
                </a:lnTo>
                <a:lnTo>
                  <a:pt x="2120" y="1294"/>
                </a:lnTo>
                <a:lnTo>
                  <a:pt x="2120" y="1294"/>
                </a:lnTo>
                <a:lnTo>
                  <a:pt x="2120" y="1288"/>
                </a:lnTo>
                <a:lnTo>
                  <a:pt x="2120" y="1282"/>
                </a:lnTo>
                <a:lnTo>
                  <a:pt x="2118" y="1278"/>
                </a:lnTo>
                <a:lnTo>
                  <a:pt x="2114" y="1274"/>
                </a:lnTo>
                <a:lnTo>
                  <a:pt x="2110" y="1270"/>
                </a:lnTo>
                <a:lnTo>
                  <a:pt x="2106" y="1268"/>
                </a:lnTo>
                <a:lnTo>
                  <a:pt x="2100" y="1266"/>
                </a:lnTo>
                <a:lnTo>
                  <a:pt x="2092" y="1266"/>
                </a:lnTo>
                <a:lnTo>
                  <a:pt x="2092" y="1266"/>
                </a:lnTo>
                <a:close/>
                <a:moveTo>
                  <a:pt x="3314" y="1270"/>
                </a:moveTo>
                <a:lnTo>
                  <a:pt x="3314" y="1270"/>
                </a:lnTo>
                <a:lnTo>
                  <a:pt x="3316" y="1270"/>
                </a:lnTo>
                <a:lnTo>
                  <a:pt x="3316" y="1272"/>
                </a:lnTo>
                <a:lnTo>
                  <a:pt x="3316" y="1272"/>
                </a:lnTo>
                <a:lnTo>
                  <a:pt x="3316" y="1272"/>
                </a:lnTo>
                <a:lnTo>
                  <a:pt x="3316" y="1274"/>
                </a:lnTo>
                <a:lnTo>
                  <a:pt x="3316" y="1274"/>
                </a:lnTo>
                <a:lnTo>
                  <a:pt x="3320" y="1274"/>
                </a:lnTo>
                <a:lnTo>
                  <a:pt x="3320" y="1274"/>
                </a:lnTo>
                <a:lnTo>
                  <a:pt x="3320" y="1272"/>
                </a:lnTo>
                <a:lnTo>
                  <a:pt x="3318" y="1270"/>
                </a:lnTo>
                <a:lnTo>
                  <a:pt x="3316" y="1270"/>
                </a:lnTo>
                <a:lnTo>
                  <a:pt x="3314" y="1270"/>
                </a:lnTo>
                <a:lnTo>
                  <a:pt x="3314" y="1270"/>
                </a:lnTo>
                <a:close/>
                <a:moveTo>
                  <a:pt x="676" y="1280"/>
                </a:moveTo>
                <a:lnTo>
                  <a:pt x="676" y="1280"/>
                </a:lnTo>
                <a:lnTo>
                  <a:pt x="678" y="1280"/>
                </a:lnTo>
                <a:lnTo>
                  <a:pt x="680" y="1280"/>
                </a:lnTo>
                <a:lnTo>
                  <a:pt x="682" y="1282"/>
                </a:lnTo>
                <a:lnTo>
                  <a:pt x="682" y="1282"/>
                </a:lnTo>
                <a:lnTo>
                  <a:pt x="686" y="1278"/>
                </a:lnTo>
                <a:lnTo>
                  <a:pt x="686" y="1274"/>
                </a:lnTo>
                <a:lnTo>
                  <a:pt x="686" y="1270"/>
                </a:lnTo>
                <a:lnTo>
                  <a:pt x="686" y="1270"/>
                </a:lnTo>
                <a:lnTo>
                  <a:pt x="676" y="1270"/>
                </a:lnTo>
                <a:lnTo>
                  <a:pt x="676" y="1270"/>
                </a:lnTo>
                <a:lnTo>
                  <a:pt x="674" y="1276"/>
                </a:lnTo>
                <a:lnTo>
                  <a:pt x="676" y="1280"/>
                </a:lnTo>
                <a:lnTo>
                  <a:pt x="676" y="1280"/>
                </a:lnTo>
                <a:close/>
                <a:moveTo>
                  <a:pt x="2534" y="1278"/>
                </a:moveTo>
                <a:lnTo>
                  <a:pt x="2534" y="1278"/>
                </a:lnTo>
                <a:lnTo>
                  <a:pt x="2532" y="1284"/>
                </a:lnTo>
                <a:lnTo>
                  <a:pt x="2536" y="1288"/>
                </a:lnTo>
                <a:lnTo>
                  <a:pt x="2536" y="1288"/>
                </a:lnTo>
                <a:lnTo>
                  <a:pt x="2542" y="1288"/>
                </a:lnTo>
                <a:lnTo>
                  <a:pt x="2542" y="1288"/>
                </a:lnTo>
                <a:lnTo>
                  <a:pt x="2544" y="1282"/>
                </a:lnTo>
                <a:lnTo>
                  <a:pt x="2544" y="1278"/>
                </a:lnTo>
                <a:lnTo>
                  <a:pt x="2544" y="1278"/>
                </a:lnTo>
                <a:lnTo>
                  <a:pt x="2540" y="1278"/>
                </a:lnTo>
                <a:lnTo>
                  <a:pt x="2534" y="1278"/>
                </a:lnTo>
                <a:lnTo>
                  <a:pt x="2534" y="1278"/>
                </a:lnTo>
                <a:close/>
                <a:moveTo>
                  <a:pt x="2514" y="1304"/>
                </a:moveTo>
                <a:lnTo>
                  <a:pt x="2514" y="1304"/>
                </a:lnTo>
                <a:lnTo>
                  <a:pt x="2518" y="1310"/>
                </a:lnTo>
                <a:lnTo>
                  <a:pt x="2522" y="1314"/>
                </a:lnTo>
                <a:lnTo>
                  <a:pt x="2522" y="1314"/>
                </a:lnTo>
                <a:lnTo>
                  <a:pt x="2528" y="1312"/>
                </a:lnTo>
                <a:lnTo>
                  <a:pt x="2530" y="1308"/>
                </a:lnTo>
                <a:lnTo>
                  <a:pt x="2530" y="1308"/>
                </a:lnTo>
                <a:lnTo>
                  <a:pt x="2528" y="1304"/>
                </a:lnTo>
                <a:lnTo>
                  <a:pt x="2526" y="1298"/>
                </a:lnTo>
                <a:lnTo>
                  <a:pt x="2524" y="1292"/>
                </a:lnTo>
                <a:lnTo>
                  <a:pt x="2522" y="1290"/>
                </a:lnTo>
                <a:lnTo>
                  <a:pt x="2520" y="1290"/>
                </a:lnTo>
                <a:lnTo>
                  <a:pt x="2520" y="1290"/>
                </a:lnTo>
                <a:lnTo>
                  <a:pt x="2520" y="1294"/>
                </a:lnTo>
                <a:lnTo>
                  <a:pt x="2518" y="1298"/>
                </a:lnTo>
                <a:lnTo>
                  <a:pt x="2514" y="1304"/>
                </a:lnTo>
                <a:lnTo>
                  <a:pt x="2514" y="1304"/>
                </a:lnTo>
                <a:close/>
                <a:moveTo>
                  <a:pt x="3782" y="1296"/>
                </a:moveTo>
                <a:lnTo>
                  <a:pt x="3782" y="1296"/>
                </a:lnTo>
                <a:lnTo>
                  <a:pt x="3784" y="1296"/>
                </a:lnTo>
                <a:lnTo>
                  <a:pt x="3786" y="1294"/>
                </a:lnTo>
                <a:lnTo>
                  <a:pt x="3788" y="1290"/>
                </a:lnTo>
                <a:lnTo>
                  <a:pt x="3788" y="1290"/>
                </a:lnTo>
                <a:lnTo>
                  <a:pt x="3782" y="1290"/>
                </a:lnTo>
                <a:lnTo>
                  <a:pt x="3782" y="1290"/>
                </a:lnTo>
                <a:lnTo>
                  <a:pt x="3782" y="1292"/>
                </a:lnTo>
                <a:lnTo>
                  <a:pt x="3782" y="1296"/>
                </a:lnTo>
                <a:lnTo>
                  <a:pt x="3782" y="1296"/>
                </a:lnTo>
                <a:close/>
                <a:moveTo>
                  <a:pt x="3362" y="1302"/>
                </a:moveTo>
                <a:lnTo>
                  <a:pt x="3362" y="1302"/>
                </a:lnTo>
                <a:lnTo>
                  <a:pt x="3364" y="1304"/>
                </a:lnTo>
                <a:lnTo>
                  <a:pt x="3368" y="1306"/>
                </a:lnTo>
                <a:lnTo>
                  <a:pt x="3368" y="1306"/>
                </a:lnTo>
                <a:lnTo>
                  <a:pt x="3370" y="1302"/>
                </a:lnTo>
                <a:lnTo>
                  <a:pt x="3370" y="1302"/>
                </a:lnTo>
                <a:lnTo>
                  <a:pt x="3368" y="1302"/>
                </a:lnTo>
                <a:lnTo>
                  <a:pt x="3366" y="1300"/>
                </a:lnTo>
                <a:lnTo>
                  <a:pt x="3364" y="1298"/>
                </a:lnTo>
                <a:lnTo>
                  <a:pt x="3364" y="1298"/>
                </a:lnTo>
                <a:lnTo>
                  <a:pt x="3364" y="1300"/>
                </a:lnTo>
                <a:lnTo>
                  <a:pt x="3362" y="1302"/>
                </a:lnTo>
                <a:lnTo>
                  <a:pt x="3362" y="1302"/>
                </a:lnTo>
                <a:close/>
                <a:moveTo>
                  <a:pt x="4396" y="1316"/>
                </a:moveTo>
                <a:lnTo>
                  <a:pt x="4396" y="1316"/>
                </a:lnTo>
                <a:lnTo>
                  <a:pt x="4400" y="1316"/>
                </a:lnTo>
                <a:lnTo>
                  <a:pt x="4400" y="1314"/>
                </a:lnTo>
                <a:lnTo>
                  <a:pt x="4402" y="1310"/>
                </a:lnTo>
                <a:lnTo>
                  <a:pt x="4400" y="1306"/>
                </a:lnTo>
                <a:lnTo>
                  <a:pt x="4396" y="1304"/>
                </a:lnTo>
                <a:lnTo>
                  <a:pt x="4396" y="1304"/>
                </a:lnTo>
                <a:lnTo>
                  <a:pt x="4396" y="1310"/>
                </a:lnTo>
                <a:lnTo>
                  <a:pt x="4396" y="1316"/>
                </a:lnTo>
                <a:lnTo>
                  <a:pt x="4396" y="1316"/>
                </a:lnTo>
                <a:close/>
                <a:moveTo>
                  <a:pt x="2536" y="1310"/>
                </a:moveTo>
                <a:lnTo>
                  <a:pt x="2536" y="1310"/>
                </a:lnTo>
                <a:lnTo>
                  <a:pt x="2542" y="1310"/>
                </a:lnTo>
                <a:lnTo>
                  <a:pt x="2542" y="1310"/>
                </a:lnTo>
                <a:lnTo>
                  <a:pt x="2542" y="1306"/>
                </a:lnTo>
                <a:lnTo>
                  <a:pt x="2542" y="1306"/>
                </a:lnTo>
                <a:lnTo>
                  <a:pt x="2538" y="1306"/>
                </a:lnTo>
                <a:lnTo>
                  <a:pt x="2536" y="1310"/>
                </a:lnTo>
                <a:lnTo>
                  <a:pt x="2536" y="1310"/>
                </a:lnTo>
                <a:close/>
                <a:moveTo>
                  <a:pt x="3706" y="1332"/>
                </a:moveTo>
                <a:lnTo>
                  <a:pt x="3706" y="1332"/>
                </a:lnTo>
                <a:lnTo>
                  <a:pt x="3698" y="1332"/>
                </a:lnTo>
                <a:lnTo>
                  <a:pt x="3694" y="1330"/>
                </a:lnTo>
                <a:lnTo>
                  <a:pt x="3692" y="1330"/>
                </a:lnTo>
                <a:lnTo>
                  <a:pt x="3692" y="1330"/>
                </a:lnTo>
                <a:lnTo>
                  <a:pt x="3694" y="1322"/>
                </a:lnTo>
                <a:lnTo>
                  <a:pt x="3694" y="1314"/>
                </a:lnTo>
                <a:lnTo>
                  <a:pt x="3694" y="1314"/>
                </a:lnTo>
                <a:lnTo>
                  <a:pt x="3688" y="1314"/>
                </a:lnTo>
                <a:lnTo>
                  <a:pt x="3684" y="1316"/>
                </a:lnTo>
                <a:lnTo>
                  <a:pt x="3684" y="1316"/>
                </a:lnTo>
                <a:lnTo>
                  <a:pt x="3684" y="1314"/>
                </a:lnTo>
                <a:lnTo>
                  <a:pt x="3684" y="1312"/>
                </a:lnTo>
                <a:lnTo>
                  <a:pt x="3684" y="1312"/>
                </a:lnTo>
                <a:lnTo>
                  <a:pt x="3682" y="1312"/>
                </a:lnTo>
                <a:lnTo>
                  <a:pt x="3680" y="1312"/>
                </a:lnTo>
                <a:lnTo>
                  <a:pt x="3680" y="1314"/>
                </a:lnTo>
                <a:lnTo>
                  <a:pt x="3678" y="1314"/>
                </a:lnTo>
                <a:lnTo>
                  <a:pt x="3678" y="1314"/>
                </a:lnTo>
                <a:lnTo>
                  <a:pt x="3676" y="1312"/>
                </a:lnTo>
                <a:lnTo>
                  <a:pt x="3672" y="1312"/>
                </a:lnTo>
                <a:lnTo>
                  <a:pt x="3668" y="1312"/>
                </a:lnTo>
                <a:lnTo>
                  <a:pt x="3666" y="1310"/>
                </a:lnTo>
                <a:lnTo>
                  <a:pt x="3666" y="1310"/>
                </a:lnTo>
                <a:lnTo>
                  <a:pt x="3666" y="1312"/>
                </a:lnTo>
                <a:lnTo>
                  <a:pt x="3668" y="1314"/>
                </a:lnTo>
                <a:lnTo>
                  <a:pt x="3668" y="1314"/>
                </a:lnTo>
                <a:lnTo>
                  <a:pt x="3668" y="1316"/>
                </a:lnTo>
                <a:lnTo>
                  <a:pt x="3668" y="1316"/>
                </a:lnTo>
                <a:lnTo>
                  <a:pt x="3666" y="1314"/>
                </a:lnTo>
                <a:lnTo>
                  <a:pt x="3666" y="1314"/>
                </a:lnTo>
                <a:lnTo>
                  <a:pt x="3664" y="1316"/>
                </a:lnTo>
                <a:lnTo>
                  <a:pt x="3660" y="1314"/>
                </a:lnTo>
                <a:lnTo>
                  <a:pt x="3660" y="1314"/>
                </a:lnTo>
                <a:lnTo>
                  <a:pt x="3658" y="1320"/>
                </a:lnTo>
                <a:lnTo>
                  <a:pt x="3658" y="1324"/>
                </a:lnTo>
                <a:lnTo>
                  <a:pt x="3658" y="1328"/>
                </a:lnTo>
                <a:lnTo>
                  <a:pt x="3662" y="1330"/>
                </a:lnTo>
                <a:lnTo>
                  <a:pt x="3662" y="1330"/>
                </a:lnTo>
                <a:lnTo>
                  <a:pt x="3660" y="1332"/>
                </a:lnTo>
                <a:lnTo>
                  <a:pt x="3660" y="1332"/>
                </a:lnTo>
                <a:lnTo>
                  <a:pt x="3662" y="1334"/>
                </a:lnTo>
                <a:lnTo>
                  <a:pt x="3662" y="1338"/>
                </a:lnTo>
                <a:lnTo>
                  <a:pt x="3662" y="1338"/>
                </a:lnTo>
                <a:lnTo>
                  <a:pt x="3658" y="1338"/>
                </a:lnTo>
                <a:lnTo>
                  <a:pt x="3656" y="1336"/>
                </a:lnTo>
                <a:lnTo>
                  <a:pt x="3656" y="1334"/>
                </a:lnTo>
                <a:lnTo>
                  <a:pt x="3656" y="1332"/>
                </a:lnTo>
                <a:lnTo>
                  <a:pt x="3656" y="1332"/>
                </a:lnTo>
                <a:lnTo>
                  <a:pt x="3652" y="1332"/>
                </a:lnTo>
                <a:lnTo>
                  <a:pt x="3652" y="1332"/>
                </a:lnTo>
                <a:lnTo>
                  <a:pt x="3654" y="1338"/>
                </a:lnTo>
                <a:lnTo>
                  <a:pt x="3658" y="1344"/>
                </a:lnTo>
                <a:lnTo>
                  <a:pt x="3658" y="1344"/>
                </a:lnTo>
                <a:lnTo>
                  <a:pt x="3662" y="1340"/>
                </a:lnTo>
                <a:lnTo>
                  <a:pt x="3668" y="1338"/>
                </a:lnTo>
                <a:lnTo>
                  <a:pt x="3668" y="1338"/>
                </a:lnTo>
                <a:lnTo>
                  <a:pt x="3670" y="1342"/>
                </a:lnTo>
                <a:lnTo>
                  <a:pt x="3670" y="1346"/>
                </a:lnTo>
                <a:lnTo>
                  <a:pt x="3670" y="1346"/>
                </a:lnTo>
                <a:lnTo>
                  <a:pt x="3678" y="1346"/>
                </a:lnTo>
                <a:lnTo>
                  <a:pt x="3678" y="1346"/>
                </a:lnTo>
                <a:lnTo>
                  <a:pt x="3678" y="1350"/>
                </a:lnTo>
                <a:lnTo>
                  <a:pt x="3682" y="1352"/>
                </a:lnTo>
                <a:lnTo>
                  <a:pt x="3684" y="1354"/>
                </a:lnTo>
                <a:lnTo>
                  <a:pt x="3684" y="1356"/>
                </a:lnTo>
                <a:lnTo>
                  <a:pt x="3684" y="1356"/>
                </a:lnTo>
                <a:lnTo>
                  <a:pt x="3688" y="1356"/>
                </a:lnTo>
                <a:lnTo>
                  <a:pt x="3690" y="1356"/>
                </a:lnTo>
                <a:lnTo>
                  <a:pt x="3690" y="1356"/>
                </a:lnTo>
                <a:lnTo>
                  <a:pt x="3690" y="1356"/>
                </a:lnTo>
                <a:lnTo>
                  <a:pt x="3688" y="1358"/>
                </a:lnTo>
                <a:lnTo>
                  <a:pt x="3684" y="1358"/>
                </a:lnTo>
                <a:lnTo>
                  <a:pt x="3680" y="1356"/>
                </a:lnTo>
                <a:lnTo>
                  <a:pt x="3678" y="1358"/>
                </a:lnTo>
                <a:lnTo>
                  <a:pt x="3678" y="1358"/>
                </a:lnTo>
                <a:lnTo>
                  <a:pt x="3678" y="1356"/>
                </a:lnTo>
                <a:lnTo>
                  <a:pt x="3678" y="1354"/>
                </a:lnTo>
                <a:lnTo>
                  <a:pt x="3678" y="1354"/>
                </a:lnTo>
                <a:lnTo>
                  <a:pt x="3672" y="1354"/>
                </a:lnTo>
                <a:lnTo>
                  <a:pt x="3664" y="1354"/>
                </a:lnTo>
                <a:lnTo>
                  <a:pt x="3660" y="1354"/>
                </a:lnTo>
                <a:lnTo>
                  <a:pt x="3658" y="1356"/>
                </a:lnTo>
                <a:lnTo>
                  <a:pt x="3660" y="1358"/>
                </a:lnTo>
                <a:lnTo>
                  <a:pt x="3660" y="1358"/>
                </a:lnTo>
                <a:lnTo>
                  <a:pt x="3662" y="1360"/>
                </a:lnTo>
                <a:lnTo>
                  <a:pt x="3662" y="1362"/>
                </a:lnTo>
                <a:lnTo>
                  <a:pt x="3664" y="1364"/>
                </a:lnTo>
                <a:lnTo>
                  <a:pt x="3666" y="1364"/>
                </a:lnTo>
                <a:lnTo>
                  <a:pt x="3666" y="1364"/>
                </a:lnTo>
                <a:lnTo>
                  <a:pt x="3668" y="1362"/>
                </a:lnTo>
                <a:lnTo>
                  <a:pt x="3672" y="1362"/>
                </a:lnTo>
                <a:lnTo>
                  <a:pt x="3672" y="1362"/>
                </a:lnTo>
                <a:lnTo>
                  <a:pt x="3672" y="1370"/>
                </a:lnTo>
                <a:lnTo>
                  <a:pt x="3672" y="1370"/>
                </a:lnTo>
                <a:lnTo>
                  <a:pt x="3674" y="1372"/>
                </a:lnTo>
                <a:lnTo>
                  <a:pt x="3674" y="1374"/>
                </a:lnTo>
                <a:lnTo>
                  <a:pt x="3674" y="1374"/>
                </a:lnTo>
                <a:lnTo>
                  <a:pt x="3680" y="1374"/>
                </a:lnTo>
                <a:lnTo>
                  <a:pt x="3686" y="1370"/>
                </a:lnTo>
                <a:lnTo>
                  <a:pt x="3692" y="1368"/>
                </a:lnTo>
                <a:lnTo>
                  <a:pt x="3698" y="1366"/>
                </a:lnTo>
                <a:lnTo>
                  <a:pt x="3698" y="1366"/>
                </a:lnTo>
                <a:lnTo>
                  <a:pt x="3700" y="1360"/>
                </a:lnTo>
                <a:lnTo>
                  <a:pt x="3704" y="1354"/>
                </a:lnTo>
                <a:lnTo>
                  <a:pt x="3706" y="1348"/>
                </a:lnTo>
                <a:lnTo>
                  <a:pt x="3708" y="1342"/>
                </a:lnTo>
                <a:lnTo>
                  <a:pt x="3708" y="1342"/>
                </a:lnTo>
                <a:lnTo>
                  <a:pt x="3712" y="1340"/>
                </a:lnTo>
                <a:lnTo>
                  <a:pt x="3714" y="1338"/>
                </a:lnTo>
                <a:lnTo>
                  <a:pt x="3714" y="1338"/>
                </a:lnTo>
                <a:lnTo>
                  <a:pt x="3712" y="1338"/>
                </a:lnTo>
                <a:lnTo>
                  <a:pt x="3710" y="1336"/>
                </a:lnTo>
                <a:lnTo>
                  <a:pt x="3710" y="1334"/>
                </a:lnTo>
                <a:lnTo>
                  <a:pt x="3710" y="1334"/>
                </a:lnTo>
                <a:lnTo>
                  <a:pt x="3706" y="1334"/>
                </a:lnTo>
                <a:lnTo>
                  <a:pt x="3704" y="1336"/>
                </a:lnTo>
                <a:lnTo>
                  <a:pt x="3704" y="1336"/>
                </a:lnTo>
                <a:lnTo>
                  <a:pt x="3702" y="1334"/>
                </a:lnTo>
                <a:lnTo>
                  <a:pt x="3702" y="1332"/>
                </a:lnTo>
                <a:lnTo>
                  <a:pt x="3702" y="1332"/>
                </a:lnTo>
                <a:lnTo>
                  <a:pt x="3704" y="1334"/>
                </a:lnTo>
                <a:lnTo>
                  <a:pt x="3706" y="1334"/>
                </a:lnTo>
                <a:lnTo>
                  <a:pt x="3706" y="1332"/>
                </a:lnTo>
                <a:lnTo>
                  <a:pt x="3706" y="1332"/>
                </a:lnTo>
                <a:lnTo>
                  <a:pt x="3706" y="1332"/>
                </a:lnTo>
                <a:close/>
                <a:moveTo>
                  <a:pt x="3658" y="1350"/>
                </a:moveTo>
                <a:lnTo>
                  <a:pt x="3658" y="1350"/>
                </a:lnTo>
                <a:lnTo>
                  <a:pt x="3660" y="1352"/>
                </a:lnTo>
                <a:lnTo>
                  <a:pt x="3662" y="1352"/>
                </a:lnTo>
                <a:lnTo>
                  <a:pt x="3666" y="1350"/>
                </a:lnTo>
                <a:lnTo>
                  <a:pt x="3666" y="1350"/>
                </a:lnTo>
                <a:lnTo>
                  <a:pt x="3666" y="1352"/>
                </a:lnTo>
                <a:lnTo>
                  <a:pt x="3670" y="1354"/>
                </a:lnTo>
                <a:lnTo>
                  <a:pt x="3670" y="1354"/>
                </a:lnTo>
                <a:lnTo>
                  <a:pt x="3672" y="1352"/>
                </a:lnTo>
                <a:lnTo>
                  <a:pt x="3674" y="1350"/>
                </a:lnTo>
                <a:lnTo>
                  <a:pt x="3674" y="1350"/>
                </a:lnTo>
                <a:lnTo>
                  <a:pt x="3672" y="1350"/>
                </a:lnTo>
                <a:lnTo>
                  <a:pt x="3672" y="1350"/>
                </a:lnTo>
                <a:lnTo>
                  <a:pt x="3672" y="1348"/>
                </a:lnTo>
                <a:lnTo>
                  <a:pt x="3672" y="1348"/>
                </a:lnTo>
                <a:lnTo>
                  <a:pt x="3664" y="1348"/>
                </a:lnTo>
                <a:lnTo>
                  <a:pt x="3662" y="1348"/>
                </a:lnTo>
                <a:lnTo>
                  <a:pt x="3658" y="1350"/>
                </a:lnTo>
                <a:lnTo>
                  <a:pt x="3658" y="1350"/>
                </a:lnTo>
                <a:close/>
                <a:moveTo>
                  <a:pt x="3738" y="1316"/>
                </a:moveTo>
                <a:lnTo>
                  <a:pt x="3738" y="1316"/>
                </a:lnTo>
                <a:lnTo>
                  <a:pt x="3740" y="1320"/>
                </a:lnTo>
                <a:lnTo>
                  <a:pt x="3740" y="1322"/>
                </a:lnTo>
                <a:lnTo>
                  <a:pt x="3740" y="1322"/>
                </a:lnTo>
                <a:lnTo>
                  <a:pt x="3744" y="1324"/>
                </a:lnTo>
                <a:lnTo>
                  <a:pt x="3746" y="1322"/>
                </a:lnTo>
                <a:lnTo>
                  <a:pt x="3750" y="1318"/>
                </a:lnTo>
                <a:lnTo>
                  <a:pt x="3752" y="1314"/>
                </a:lnTo>
                <a:lnTo>
                  <a:pt x="3750" y="1312"/>
                </a:lnTo>
                <a:lnTo>
                  <a:pt x="3748" y="1310"/>
                </a:lnTo>
                <a:lnTo>
                  <a:pt x="3748" y="1310"/>
                </a:lnTo>
                <a:lnTo>
                  <a:pt x="3748" y="1314"/>
                </a:lnTo>
                <a:lnTo>
                  <a:pt x="3746" y="1316"/>
                </a:lnTo>
                <a:lnTo>
                  <a:pt x="3742" y="1316"/>
                </a:lnTo>
                <a:lnTo>
                  <a:pt x="3738" y="1316"/>
                </a:lnTo>
                <a:lnTo>
                  <a:pt x="3738" y="1316"/>
                </a:lnTo>
                <a:close/>
                <a:moveTo>
                  <a:pt x="4272" y="1328"/>
                </a:moveTo>
                <a:lnTo>
                  <a:pt x="4272" y="1328"/>
                </a:lnTo>
                <a:lnTo>
                  <a:pt x="4274" y="1336"/>
                </a:lnTo>
                <a:lnTo>
                  <a:pt x="4274" y="1346"/>
                </a:lnTo>
                <a:lnTo>
                  <a:pt x="4274" y="1346"/>
                </a:lnTo>
                <a:lnTo>
                  <a:pt x="4278" y="1350"/>
                </a:lnTo>
                <a:lnTo>
                  <a:pt x="4280" y="1356"/>
                </a:lnTo>
                <a:lnTo>
                  <a:pt x="4280" y="1356"/>
                </a:lnTo>
                <a:lnTo>
                  <a:pt x="4286" y="1356"/>
                </a:lnTo>
                <a:lnTo>
                  <a:pt x="4290" y="1358"/>
                </a:lnTo>
                <a:lnTo>
                  <a:pt x="4294" y="1360"/>
                </a:lnTo>
                <a:lnTo>
                  <a:pt x="4298" y="1358"/>
                </a:lnTo>
                <a:lnTo>
                  <a:pt x="4298" y="1358"/>
                </a:lnTo>
                <a:lnTo>
                  <a:pt x="4296" y="1354"/>
                </a:lnTo>
                <a:lnTo>
                  <a:pt x="4294" y="1350"/>
                </a:lnTo>
                <a:lnTo>
                  <a:pt x="4294" y="1350"/>
                </a:lnTo>
                <a:lnTo>
                  <a:pt x="4298" y="1346"/>
                </a:lnTo>
                <a:lnTo>
                  <a:pt x="4300" y="1344"/>
                </a:lnTo>
                <a:lnTo>
                  <a:pt x="4300" y="1340"/>
                </a:lnTo>
                <a:lnTo>
                  <a:pt x="4300" y="1340"/>
                </a:lnTo>
                <a:lnTo>
                  <a:pt x="4308" y="1338"/>
                </a:lnTo>
                <a:lnTo>
                  <a:pt x="4308" y="1336"/>
                </a:lnTo>
                <a:lnTo>
                  <a:pt x="4310" y="1332"/>
                </a:lnTo>
                <a:lnTo>
                  <a:pt x="4310" y="1332"/>
                </a:lnTo>
                <a:lnTo>
                  <a:pt x="4308" y="1328"/>
                </a:lnTo>
                <a:lnTo>
                  <a:pt x="4304" y="1326"/>
                </a:lnTo>
                <a:lnTo>
                  <a:pt x="4304" y="1326"/>
                </a:lnTo>
                <a:lnTo>
                  <a:pt x="4304" y="1330"/>
                </a:lnTo>
                <a:lnTo>
                  <a:pt x="4302" y="1330"/>
                </a:lnTo>
                <a:lnTo>
                  <a:pt x="4302" y="1330"/>
                </a:lnTo>
                <a:lnTo>
                  <a:pt x="4298" y="1324"/>
                </a:lnTo>
                <a:lnTo>
                  <a:pt x="4296" y="1320"/>
                </a:lnTo>
                <a:lnTo>
                  <a:pt x="4296" y="1316"/>
                </a:lnTo>
                <a:lnTo>
                  <a:pt x="4296" y="1316"/>
                </a:lnTo>
                <a:lnTo>
                  <a:pt x="4294" y="1316"/>
                </a:lnTo>
                <a:lnTo>
                  <a:pt x="4292" y="1312"/>
                </a:lnTo>
                <a:lnTo>
                  <a:pt x="4290" y="1310"/>
                </a:lnTo>
                <a:lnTo>
                  <a:pt x="4288" y="1310"/>
                </a:lnTo>
                <a:lnTo>
                  <a:pt x="4288" y="1310"/>
                </a:lnTo>
                <a:lnTo>
                  <a:pt x="4284" y="1310"/>
                </a:lnTo>
                <a:lnTo>
                  <a:pt x="4282" y="1312"/>
                </a:lnTo>
                <a:lnTo>
                  <a:pt x="4280" y="1316"/>
                </a:lnTo>
                <a:lnTo>
                  <a:pt x="4280" y="1316"/>
                </a:lnTo>
                <a:lnTo>
                  <a:pt x="4284" y="1316"/>
                </a:lnTo>
                <a:lnTo>
                  <a:pt x="4286" y="1318"/>
                </a:lnTo>
                <a:lnTo>
                  <a:pt x="4290" y="1320"/>
                </a:lnTo>
                <a:lnTo>
                  <a:pt x="4290" y="1320"/>
                </a:lnTo>
                <a:lnTo>
                  <a:pt x="4286" y="1320"/>
                </a:lnTo>
                <a:lnTo>
                  <a:pt x="4286" y="1322"/>
                </a:lnTo>
                <a:lnTo>
                  <a:pt x="4282" y="1326"/>
                </a:lnTo>
                <a:lnTo>
                  <a:pt x="4282" y="1326"/>
                </a:lnTo>
                <a:lnTo>
                  <a:pt x="4280" y="1324"/>
                </a:lnTo>
                <a:lnTo>
                  <a:pt x="4280" y="1322"/>
                </a:lnTo>
                <a:lnTo>
                  <a:pt x="4278" y="1322"/>
                </a:lnTo>
                <a:lnTo>
                  <a:pt x="4278" y="1322"/>
                </a:lnTo>
                <a:lnTo>
                  <a:pt x="4276" y="1324"/>
                </a:lnTo>
                <a:lnTo>
                  <a:pt x="4274" y="1326"/>
                </a:lnTo>
                <a:lnTo>
                  <a:pt x="4274" y="1326"/>
                </a:lnTo>
                <a:lnTo>
                  <a:pt x="4278" y="1326"/>
                </a:lnTo>
                <a:lnTo>
                  <a:pt x="4280" y="1326"/>
                </a:lnTo>
                <a:lnTo>
                  <a:pt x="4280" y="1328"/>
                </a:lnTo>
                <a:lnTo>
                  <a:pt x="4280" y="1328"/>
                </a:lnTo>
                <a:lnTo>
                  <a:pt x="4280" y="1326"/>
                </a:lnTo>
                <a:lnTo>
                  <a:pt x="4282" y="1326"/>
                </a:lnTo>
                <a:lnTo>
                  <a:pt x="4282" y="1326"/>
                </a:lnTo>
                <a:lnTo>
                  <a:pt x="4280" y="1328"/>
                </a:lnTo>
                <a:lnTo>
                  <a:pt x="4278" y="1330"/>
                </a:lnTo>
                <a:lnTo>
                  <a:pt x="4276" y="1330"/>
                </a:lnTo>
                <a:lnTo>
                  <a:pt x="4272" y="1328"/>
                </a:lnTo>
                <a:lnTo>
                  <a:pt x="4272" y="1328"/>
                </a:lnTo>
                <a:close/>
                <a:moveTo>
                  <a:pt x="1056" y="1322"/>
                </a:moveTo>
                <a:lnTo>
                  <a:pt x="1056" y="1322"/>
                </a:lnTo>
                <a:lnTo>
                  <a:pt x="1052" y="1322"/>
                </a:lnTo>
                <a:lnTo>
                  <a:pt x="1050" y="1322"/>
                </a:lnTo>
                <a:lnTo>
                  <a:pt x="1044" y="1324"/>
                </a:lnTo>
                <a:lnTo>
                  <a:pt x="1044" y="1324"/>
                </a:lnTo>
                <a:lnTo>
                  <a:pt x="1044" y="1332"/>
                </a:lnTo>
                <a:lnTo>
                  <a:pt x="1044" y="1334"/>
                </a:lnTo>
                <a:lnTo>
                  <a:pt x="1046" y="1336"/>
                </a:lnTo>
                <a:lnTo>
                  <a:pt x="1046" y="1336"/>
                </a:lnTo>
                <a:lnTo>
                  <a:pt x="1052" y="1332"/>
                </a:lnTo>
                <a:lnTo>
                  <a:pt x="1058" y="1332"/>
                </a:lnTo>
                <a:lnTo>
                  <a:pt x="1072" y="1332"/>
                </a:lnTo>
                <a:lnTo>
                  <a:pt x="1072" y="1332"/>
                </a:lnTo>
                <a:lnTo>
                  <a:pt x="1074" y="1326"/>
                </a:lnTo>
                <a:lnTo>
                  <a:pt x="1076" y="1320"/>
                </a:lnTo>
                <a:lnTo>
                  <a:pt x="1072" y="1316"/>
                </a:lnTo>
                <a:lnTo>
                  <a:pt x="1068" y="1312"/>
                </a:lnTo>
                <a:lnTo>
                  <a:pt x="1068" y="1312"/>
                </a:lnTo>
                <a:lnTo>
                  <a:pt x="1062" y="1312"/>
                </a:lnTo>
                <a:lnTo>
                  <a:pt x="1056" y="1312"/>
                </a:lnTo>
                <a:lnTo>
                  <a:pt x="1056" y="1312"/>
                </a:lnTo>
                <a:lnTo>
                  <a:pt x="1056" y="1316"/>
                </a:lnTo>
                <a:lnTo>
                  <a:pt x="1056" y="1322"/>
                </a:lnTo>
                <a:lnTo>
                  <a:pt x="1056" y="1322"/>
                </a:lnTo>
                <a:close/>
                <a:moveTo>
                  <a:pt x="888" y="1316"/>
                </a:moveTo>
                <a:lnTo>
                  <a:pt x="888" y="1316"/>
                </a:lnTo>
                <a:lnTo>
                  <a:pt x="890" y="1320"/>
                </a:lnTo>
                <a:lnTo>
                  <a:pt x="894" y="1322"/>
                </a:lnTo>
                <a:lnTo>
                  <a:pt x="904" y="1322"/>
                </a:lnTo>
                <a:lnTo>
                  <a:pt x="904" y="1322"/>
                </a:lnTo>
                <a:lnTo>
                  <a:pt x="904" y="1320"/>
                </a:lnTo>
                <a:lnTo>
                  <a:pt x="902" y="1316"/>
                </a:lnTo>
                <a:lnTo>
                  <a:pt x="898" y="1314"/>
                </a:lnTo>
                <a:lnTo>
                  <a:pt x="898" y="1314"/>
                </a:lnTo>
                <a:lnTo>
                  <a:pt x="894" y="1314"/>
                </a:lnTo>
                <a:lnTo>
                  <a:pt x="888" y="1314"/>
                </a:lnTo>
                <a:lnTo>
                  <a:pt x="888" y="1314"/>
                </a:lnTo>
                <a:lnTo>
                  <a:pt x="888" y="1314"/>
                </a:lnTo>
                <a:lnTo>
                  <a:pt x="888" y="1314"/>
                </a:lnTo>
                <a:lnTo>
                  <a:pt x="888" y="1316"/>
                </a:lnTo>
                <a:lnTo>
                  <a:pt x="888" y="1316"/>
                </a:lnTo>
                <a:lnTo>
                  <a:pt x="888" y="1316"/>
                </a:lnTo>
                <a:close/>
                <a:moveTo>
                  <a:pt x="774" y="1330"/>
                </a:moveTo>
                <a:lnTo>
                  <a:pt x="774" y="1330"/>
                </a:lnTo>
                <a:lnTo>
                  <a:pt x="788" y="1330"/>
                </a:lnTo>
                <a:lnTo>
                  <a:pt x="788" y="1330"/>
                </a:lnTo>
                <a:lnTo>
                  <a:pt x="788" y="1316"/>
                </a:lnTo>
                <a:lnTo>
                  <a:pt x="788" y="1316"/>
                </a:lnTo>
                <a:lnTo>
                  <a:pt x="780" y="1316"/>
                </a:lnTo>
                <a:lnTo>
                  <a:pt x="776" y="1320"/>
                </a:lnTo>
                <a:lnTo>
                  <a:pt x="774" y="1324"/>
                </a:lnTo>
                <a:lnTo>
                  <a:pt x="774" y="1330"/>
                </a:lnTo>
                <a:lnTo>
                  <a:pt x="774" y="1330"/>
                </a:lnTo>
                <a:close/>
                <a:moveTo>
                  <a:pt x="2288" y="1328"/>
                </a:moveTo>
                <a:lnTo>
                  <a:pt x="2288" y="1328"/>
                </a:lnTo>
                <a:lnTo>
                  <a:pt x="2290" y="1330"/>
                </a:lnTo>
                <a:lnTo>
                  <a:pt x="2294" y="1330"/>
                </a:lnTo>
                <a:lnTo>
                  <a:pt x="2294" y="1330"/>
                </a:lnTo>
                <a:lnTo>
                  <a:pt x="2294" y="1326"/>
                </a:lnTo>
                <a:lnTo>
                  <a:pt x="2294" y="1322"/>
                </a:lnTo>
                <a:lnTo>
                  <a:pt x="2290" y="1316"/>
                </a:lnTo>
                <a:lnTo>
                  <a:pt x="2290" y="1316"/>
                </a:lnTo>
                <a:lnTo>
                  <a:pt x="2288" y="1322"/>
                </a:lnTo>
                <a:lnTo>
                  <a:pt x="2288" y="1328"/>
                </a:lnTo>
                <a:lnTo>
                  <a:pt x="2288" y="1328"/>
                </a:lnTo>
                <a:close/>
                <a:moveTo>
                  <a:pt x="2322" y="1318"/>
                </a:moveTo>
                <a:lnTo>
                  <a:pt x="2322" y="1318"/>
                </a:lnTo>
                <a:lnTo>
                  <a:pt x="2322" y="1320"/>
                </a:lnTo>
                <a:lnTo>
                  <a:pt x="2322" y="1324"/>
                </a:lnTo>
                <a:lnTo>
                  <a:pt x="2322" y="1324"/>
                </a:lnTo>
                <a:lnTo>
                  <a:pt x="2324" y="1324"/>
                </a:lnTo>
                <a:lnTo>
                  <a:pt x="2324" y="1322"/>
                </a:lnTo>
                <a:lnTo>
                  <a:pt x="2324" y="1316"/>
                </a:lnTo>
                <a:lnTo>
                  <a:pt x="2324" y="1316"/>
                </a:lnTo>
                <a:lnTo>
                  <a:pt x="2324" y="1318"/>
                </a:lnTo>
                <a:lnTo>
                  <a:pt x="2324" y="1318"/>
                </a:lnTo>
                <a:lnTo>
                  <a:pt x="2322" y="1318"/>
                </a:lnTo>
                <a:lnTo>
                  <a:pt x="2322" y="1318"/>
                </a:lnTo>
                <a:lnTo>
                  <a:pt x="2322" y="1318"/>
                </a:lnTo>
                <a:close/>
                <a:moveTo>
                  <a:pt x="3500" y="1344"/>
                </a:moveTo>
                <a:lnTo>
                  <a:pt x="3500" y="1344"/>
                </a:lnTo>
                <a:lnTo>
                  <a:pt x="3500" y="1340"/>
                </a:lnTo>
                <a:lnTo>
                  <a:pt x="3498" y="1334"/>
                </a:lnTo>
                <a:lnTo>
                  <a:pt x="3498" y="1328"/>
                </a:lnTo>
                <a:lnTo>
                  <a:pt x="3498" y="1322"/>
                </a:lnTo>
                <a:lnTo>
                  <a:pt x="3498" y="1322"/>
                </a:lnTo>
                <a:lnTo>
                  <a:pt x="3496" y="1320"/>
                </a:lnTo>
                <a:lnTo>
                  <a:pt x="3490" y="1318"/>
                </a:lnTo>
                <a:lnTo>
                  <a:pt x="3490" y="1318"/>
                </a:lnTo>
                <a:lnTo>
                  <a:pt x="3490" y="1326"/>
                </a:lnTo>
                <a:lnTo>
                  <a:pt x="3494" y="1332"/>
                </a:lnTo>
                <a:lnTo>
                  <a:pt x="3496" y="1338"/>
                </a:lnTo>
                <a:lnTo>
                  <a:pt x="3500" y="1344"/>
                </a:lnTo>
                <a:lnTo>
                  <a:pt x="3500" y="1344"/>
                </a:lnTo>
                <a:close/>
                <a:moveTo>
                  <a:pt x="950" y="1334"/>
                </a:moveTo>
                <a:lnTo>
                  <a:pt x="950" y="1334"/>
                </a:lnTo>
                <a:lnTo>
                  <a:pt x="954" y="1332"/>
                </a:lnTo>
                <a:lnTo>
                  <a:pt x="954" y="1330"/>
                </a:lnTo>
                <a:lnTo>
                  <a:pt x="952" y="1328"/>
                </a:lnTo>
                <a:lnTo>
                  <a:pt x="948" y="1328"/>
                </a:lnTo>
                <a:lnTo>
                  <a:pt x="948" y="1328"/>
                </a:lnTo>
                <a:lnTo>
                  <a:pt x="948" y="1330"/>
                </a:lnTo>
                <a:lnTo>
                  <a:pt x="950" y="1332"/>
                </a:lnTo>
                <a:lnTo>
                  <a:pt x="950" y="1334"/>
                </a:lnTo>
                <a:lnTo>
                  <a:pt x="950" y="1334"/>
                </a:lnTo>
                <a:close/>
                <a:moveTo>
                  <a:pt x="4036" y="1336"/>
                </a:moveTo>
                <a:lnTo>
                  <a:pt x="4036" y="1336"/>
                </a:lnTo>
                <a:lnTo>
                  <a:pt x="4042" y="1336"/>
                </a:lnTo>
                <a:lnTo>
                  <a:pt x="4044" y="1332"/>
                </a:lnTo>
                <a:lnTo>
                  <a:pt x="4044" y="1332"/>
                </a:lnTo>
                <a:lnTo>
                  <a:pt x="4042" y="1330"/>
                </a:lnTo>
                <a:lnTo>
                  <a:pt x="4038" y="1328"/>
                </a:lnTo>
                <a:lnTo>
                  <a:pt x="4038" y="1328"/>
                </a:lnTo>
                <a:lnTo>
                  <a:pt x="4036" y="1332"/>
                </a:lnTo>
                <a:lnTo>
                  <a:pt x="4036" y="1336"/>
                </a:lnTo>
                <a:lnTo>
                  <a:pt x="4036" y="1336"/>
                </a:lnTo>
                <a:close/>
                <a:moveTo>
                  <a:pt x="4120" y="1336"/>
                </a:moveTo>
                <a:lnTo>
                  <a:pt x="4120" y="1336"/>
                </a:lnTo>
                <a:lnTo>
                  <a:pt x="4128" y="1336"/>
                </a:lnTo>
                <a:lnTo>
                  <a:pt x="4128" y="1336"/>
                </a:lnTo>
                <a:lnTo>
                  <a:pt x="4128" y="1330"/>
                </a:lnTo>
                <a:lnTo>
                  <a:pt x="4128" y="1330"/>
                </a:lnTo>
                <a:lnTo>
                  <a:pt x="4126" y="1330"/>
                </a:lnTo>
                <a:lnTo>
                  <a:pt x="4122" y="1330"/>
                </a:lnTo>
                <a:lnTo>
                  <a:pt x="4120" y="1332"/>
                </a:lnTo>
                <a:lnTo>
                  <a:pt x="4120" y="1336"/>
                </a:lnTo>
                <a:lnTo>
                  <a:pt x="4120" y="1336"/>
                </a:lnTo>
                <a:close/>
                <a:moveTo>
                  <a:pt x="628" y="1340"/>
                </a:moveTo>
                <a:lnTo>
                  <a:pt x="628" y="1340"/>
                </a:lnTo>
                <a:lnTo>
                  <a:pt x="628" y="1336"/>
                </a:lnTo>
                <a:lnTo>
                  <a:pt x="628" y="1332"/>
                </a:lnTo>
                <a:lnTo>
                  <a:pt x="628" y="1332"/>
                </a:lnTo>
                <a:lnTo>
                  <a:pt x="624" y="1330"/>
                </a:lnTo>
                <a:lnTo>
                  <a:pt x="622" y="1332"/>
                </a:lnTo>
                <a:lnTo>
                  <a:pt x="622" y="1336"/>
                </a:lnTo>
                <a:lnTo>
                  <a:pt x="624" y="1340"/>
                </a:lnTo>
                <a:lnTo>
                  <a:pt x="626" y="1340"/>
                </a:lnTo>
                <a:lnTo>
                  <a:pt x="628" y="1340"/>
                </a:lnTo>
                <a:lnTo>
                  <a:pt x="628" y="1340"/>
                </a:lnTo>
                <a:close/>
                <a:moveTo>
                  <a:pt x="1788" y="1356"/>
                </a:moveTo>
                <a:lnTo>
                  <a:pt x="1788" y="1356"/>
                </a:lnTo>
                <a:lnTo>
                  <a:pt x="1790" y="1352"/>
                </a:lnTo>
                <a:lnTo>
                  <a:pt x="1792" y="1348"/>
                </a:lnTo>
                <a:lnTo>
                  <a:pt x="1792" y="1344"/>
                </a:lnTo>
                <a:lnTo>
                  <a:pt x="1792" y="1340"/>
                </a:lnTo>
                <a:lnTo>
                  <a:pt x="1792" y="1340"/>
                </a:lnTo>
                <a:lnTo>
                  <a:pt x="1788" y="1336"/>
                </a:lnTo>
                <a:lnTo>
                  <a:pt x="1782" y="1334"/>
                </a:lnTo>
                <a:lnTo>
                  <a:pt x="1782" y="1334"/>
                </a:lnTo>
                <a:lnTo>
                  <a:pt x="1782" y="1340"/>
                </a:lnTo>
                <a:lnTo>
                  <a:pt x="1784" y="1346"/>
                </a:lnTo>
                <a:lnTo>
                  <a:pt x="1788" y="1356"/>
                </a:lnTo>
                <a:lnTo>
                  <a:pt x="1788" y="1356"/>
                </a:lnTo>
                <a:close/>
                <a:moveTo>
                  <a:pt x="2044" y="1336"/>
                </a:moveTo>
                <a:lnTo>
                  <a:pt x="2044" y="1336"/>
                </a:lnTo>
                <a:lnTo>
                  <a:pt x="2046" y="1338"/>
                </a:lnTo>
                <a:lnTo>
                  <a:pt x="2048" y="1338"/>
                </a:lnTo>
                <a:lnTo>
                  <a:pt x="2050" y="1340"/>
                </a:lnTo>
                <a:lnTo>
                  <a:pt x="2050" y="1342"/>
                </a:lnTo>
                <a:lnTo>
                  <a:pt x="2050" y="1342"/>
                </a:lnTo>
                <a:lnTo>
                  <a:pt x="2050" y="1342"/>
                </a:lnTo>
                <a:lnTo>
                  <a:pt x="2048" y="1342"/>
                </a:lnTo>
                <a:lnTo>
                  <a:pt x="2048" y="1344"/>
                </a:lnTo>
                <a:lnTo>
                  <a:pt x="2048" y="1344"/>
                </a:lnTo>
                <a:lnTo>
                  <a:pt x="2048" y="1344"/>
                </a:lnTo>
                <a:lnTo>
                  <a:pt x="2052" y="1350"/>
                </a:lnTo>
                <a:lnTo>
                  <a:pt x="2056" y="1352"/>
                </a:lnTo>
                <a:lnTo>
                  <a:pt x="2060" y="1354"/>
                </a:lnTo>
                <a:lnTo>
                  <a:pt x="2060" y="1354"/>
                </a:lnTo>
                <a:lnTo>
                  <a:pt x="2064" y="1350"/>
                </a:lnTo>
                <a:lnTo>
                  <a:pt x="2064" y="1348"/>
                </a:lnTo>
                <a:lnTo>
                  <a:pt x="2064" y="1344"/>
                </a:lnTo>
                <a:lnTo>
                  <a:pt x="2066" y="1342"/>
                </a:lnTo>
                <a:lnTo>
                  <a:pt x="2066" y="1342"/>
                </a:lnTo>
                <a:lnTo>
                  <a:pt x="2062" y="1342"/>
                </a:lnTo>
                <a:lnTo>
                  <a:pt x="2060" y="1340"/>
                </a:lnTo>
                <a:lnTo>
                  <a:pt x="2060" y="1338"/>
                </a:lnTo>
                <a:lnTo>
                  <a:pt x="2060" y="1338"/>
                </a:lnTo>
                <a:lnTo>
                  <a:pt x="2050" y="1336"/>
                </a:lnTo>
                <a:lnTo>
                  <a:pt x="2048" y="1336"/>
                </a:lnTo>
                <a:lnTo>
                  <a:pt x="2044" y="1336"/>
                </a:lnTo>
                <a:lnTo>
                  <a:pt x="2044" y="1336"/>
                </a:lnTo>
                <a:close/>
                <a:moveTo>
                  <a:pt x="1590" y="1340"/>
                </a:moveTo>
                <a:lnTo>
                  <a:pt x="1590" y="1340"/>
                </a:lnTo>
                <a:lnTo>
                  <a:pt x="1590" y="1344"/>
                </a:lnTo>
                <a:lnTo>
                  <a:pt x="1594" y="1346"/>
                </a:lnTo>
                <a:lnTo>
                  <a:pt x="1598" y="1346"/>
                </a:lnTo>
                <a:lnTo>
                  <a:pt x="1598" y="1346"/>
                </a:lnTo>
                <a:lnTo>
                  <a:pt x="1598" y="1344"/>
                </a:lnTo>
                <a:lnTo>
                  <a:pt x="1598" y="1342"/>
                </a:lnTo>
                <a:lnTo>
                  <a:pt x="1596" y="1342"/>
                </a:lnTo>
                <a:lnTo>
                  <a:pt x="1598" y="1340"/>
                </a:lnTo>
                <a:lnTo>
                  <a:pt x="1598" y="1340"/>
                </a:lnTo>
                <a:lnTo>
                  <a:pt x="1594" y="1338"/>
                </a:lnTo>
                <a:lnTo>
                  <a:pt x="1590" y="1340"/>
                </a:lnTo>
                <a:lnTo>
                  <a:pt x="1590" y="1340"/>
                </a:lnTo>
                <a:close/>
                <a:moveTo>
                  <a:pt x="1882" y="1340"/>
                </a:moveTo>
                <a:lnTo>
                  <a:pt x="1882" y="1340"/>
                </a:lnTo>
                <a:lnTo>
                  <a:pt x="1876" y="1338"/>
                </a:lnTo>
                <a:lnTo>
                  <a:pt x="1870" y="1340"/>
                </a:lnTo>
                <a:lnTo>
                  <a:pt x="1864" y="1344"/>
                </a:lnTo>
                <a:lnTo>
                  <a:pt x="1862" y="1350"/>
                </a:lnTo>
                <a:lnTo>
                  <a:pt x="1862" y="1350"/>
                </a:lnTo>
                <a:lnTo>
                  <a:pt x="1872" y="1354"/>
                </a:lnTo>
                <a:lnTo>
                  <a:pt x="1882" y="1356"/>
                </a:lnTo>
                <a:lnTo>
                  <a:pt x="1882" y="1356"/>
                </a:lnTo>
                <a:lnTo>
                  <a:pt x="1882" y="1348"/>
                </a:lnTo>
                <a:lnTo>
                  <a:pt x="1882" y="1340"/>
                </a:lnTo>
                <a:lnTo>
                  <a:pt x="1882" y="1340"/>
                </a:lnTo>
                <a:close/>
                <a:moveTo>
                  <a:pt x="2400" y="1342"/>
                </a:moveTo>
                <a:lnTo>
                  <a:pt x="2400" y="1342"/>
                </a:lnTo>
                <a:lnTo>
                  <a:pt x="2400" y="1352"/>
                </a:lnTo>
                <a:lnTo>
                  <a:pt x="2400" y="1352"/>
                </a:lnTo>
                <a:lnTo>
                  <a:pt x="2404" y="1352"/>
                </a:lnTo>
                <a:lnTo>
                  <a:pt x="2406" y="1350"/>
                </a:lnTo>
                <a:lnTo>
                  <a:pt x="2408" y="1344"/>
                </a:lnTo>
                <a:lnTo>
                  <a:pt x="2408" y="1342"/>
                </a:lnTo>
                <a:lnTo>
                  <a:pt x="2406" y="1340"/>
                </a:lnTo>
                <a:lnTo>
                  <a:pt x="2404" y="1340"/>
                </a:lnTo>
                <a:lnTo>
                  <a:pt x="2400" y="1342"/>
                </a:lnTo>
                <a:lnTo>
                  <a:pt x="2400" y="1342"/>
                </a:lnTo>
                <a:close/>
                <a:moveTo>
                  <a:pt x="1820" y="1360"/>
                </a:moveTo>
                <a:lnTo>
                  <a:pt x="1820" y="1360"/>
                </a:lnTo>
                <a:lnTo>
                  <a:pt x="1820" y="1362"/>
                </a:lnTo>
                <a:lnTo>
                  <a:pt x="1822" y="1366"/>
                </a:lnTo>
                <a:lnTo>
                  <a:pt x="1824" y="1368"/>
                </a:lnTo>
                <a:lnTo>
                  <a:pt x="1824" y="1370"/>
                </a:lnTo>
                <a:lnTo>
                  <a:pt x="1824" y="1370"/>
                </a:lnTo>
                <a:lnTo>
                  <a:pt x="1830" y="1370"/>
                </a:lnTo>
                <a:lnTo>
                  <a:pt x="1834" y="1366"/>
                </a:lnTo>
                <a:lnTo>
                  <a:pt x="1836" y="1362"/>
                </a:lnTo>
                <a:lnTo>
                  <a:pt x="1836" y="1356"/>
                </a:lnTo>
                <a:lnTo>
                  <a:pt x="1836" y="1356"/>
                </a:lnTo>
                <a:lnTo>
                  <a:pt x="1834" y="1354"/>
                </a:lnTo>
                <a:lnTo>
                  <a:pt x="1832" y="1352"/>
                </a:lnTo>
                <a:lnTo>
                  <a:pt x="1832" y="1346"/>
                </a:lnTo>
                <a:lnTo>
                  <a:pt x="1832" y="1346"/>
                </a:lnTo>
                <a:lnTo>
                  <a:pt x="1828" y="1348"/>
                </a:lnTo>
                <a:lnTo>
                  <a:pt x="1824" y="1352"/>
                </a:lnTo>
                <a:lnTo>
                  <a:pt x="1820" y="1360"/>
                </a:lnTo>
                <a:lnTo>
                  <a:pt x="1820" y="1360"/>
                </a:lnTo>
                <a:close/>
                <a:moveTo>
                  <a:pt x="1444" y="1350"/>
                </a:moveTo>
                <a:lnTo>
                  <a:pt x="1444" y="1350"/>
                </a:lnTo>
                <a:lnTo>
                  <a:pt x="1446" y="1360"/>
                </a:lnTo>
                <a:lnTo>
                  <a:pt x="1446" y="1360"/>
                </a:lnTo>
                <a:lnTo>
                  <a:pt x="1450" y="1360"/>
                </a:lnTo>
                <a:lnTo>
                  <a:pt x="1452" y="1360"/>
                </a:lnTo>
                <a:lnTo>
                  <a:pt x="1454" y="1362"/>
                </a:lnTo>
                <a:lnTo>
                  <a:pt x="1458" y="1362"/>
                </a:lnTo>
                <a:lnTo>
                  <a:pt x="1458" y="1362"/>
                </a:lnTo>
                <a:lnTo>
                  <a:pt x="1460" y="1356"/>
                </a:lnTo>
                <a:lnTo>
                  <a:pt x="1460" y="1350"/>
                </a:lnTo>
                <a:lnTo>
                  <a:pt x="1460" y="1350"/>
                </a:lnTo>
                <a:lnTo>
                  <a:pt x="1452" y="1348"/>
                </a:lnTo>
                <a:lnTo>
                  <a:pt x="1448" y="1348"/>
                </a:lnTo>
                <a:lnTo>
                  <a:pt x="1444" y="1350"/>
                </a:lnTo>
                <a:lnTo>
                  <a:pt x="1444" y="1350"/>
                </a:lnTo>
                <a:close/>
                <a:moveTo>
                  <a:pt x="2638" y="1348"/>
                </a:moveTo>
                <a:lnTo>
                  <a:pt x="2638" y="1348"/>
                </a:lnTo>
                <a:lnTo>
                  <a:pt x="2636" y="1358"/>
                </a:lnTo>
                <a:lnTo>
                  <a:pt x="2636" y="1364"/>
                </a:lnTo>
                <a:lnTo>
                  <a:pt x="2638" y="1370"/>
                </a:lnTo>
                <a:lnTo>
                  <a:pt x="2638" y="1370"/>
                </a:lnTo>
                <a:lnTo>
                  <a:pt x="2642" y="1370"/>
                </a:lnTo>
                <a:lnTo>
                  <a:pt x="2644" y="1370"/>
                </a:lnTo>
                <a:lnTo>
                  <a:pt x="2644" y="1372"/>
                </a:lnTo>
                <a:lnTo>
                  <a:pt x="2644" y="1372"/>
                </a:lnTo>
                <a:lnTo>
                  <a:pt x="2644" y="1372"/>
                </a:lnTo>
                <a:lnTo>
                  <a:pt x="2642" y="1374"/>
                </a:lnTo>
                <a:lnTo>
                  <a:pt x="2642" y="1374"/>
                </a:lnTo>
                <a:lnTo>
                  <a:pt x="2650" y="1374"/>
                </a:lnTo>
                <a:lnTo>
                  <a:pt x="2656" y="1372"/>
                </a:lnTo>
                <a:lnTo>
                  <a:pt x="2656" y="1372"/>
                </a:lnTo>
                <a:lnTo>
                  <a:pt x="2658" y="1374"/>
                </a:lnTo>
                <a:lnTo>
                  <a:pt x="2660" y="1376"/>
                </a:lnTo>
                <a:lnTo>
                  <a:pt x="2664" y="1376"/>
                </a:lnTo>
                <a:lnTo>
                  <a:pt x="2664" y="1376"/>
                </a:lnTo>
                <a:lnTo>
                  <a:pt x="2666" y="1362"/>
                </a:lnTo>
                <a:lnTo>
                  <a:pt x="2666" y="1352"/>
                </a:lnTo>
                <a:lnTo>
                  <a:pt x="2666" y="1352"/>
                </a:lnTo>
                <a:lnTo>
                  <a:pt x="2638" y="1348"/>
                </a:lnTo>
                <a:lnTo>
                  <a:pt x="2638" y="1348"/>
                </a:lnTo>
                <a:close/>
                <a:moveTo>
                  <a:pt x="2808" y="1350"/>
                </a:moveTo>
                <a:lnTo>
                  <a:pt x="2808" y="1350"/>
                </a:lnTo>
                <a:lnTo>
                  <a:pt x="2806" y="1352"/>
                </a:lnTo>
                <a:lnTo>
                  <a:pt x="2806" y="1354"/>
                </a:lnTo>
                <a:lnTo>
                  <a:pt x="2804" y="1354"/>
                </a:lnTo>
                <a:lnTo>
                  <a:pt x="2806" y="1356"/>
                </a:lnTo>
                <a:lnTo>
                  <a:pt x="2806" y="1356"/>
                </a:lnTo>
                <a:lnTo>
                  <a:pt x="2802" y="1356"/>
                </a:lnTo>
                <a:lnTo>
                  <a:pt x="2800" y="1354"/>
                </a:lnTo>
                <a:lnTo>
                  <a:pt x="2798" y="1350"/>
                </a:lnTo>
                <a:lnTo>
                  <a:pt x="2794" y="1348"/>
                </a:lnTo>
                <a:lnTo>
                  <a:pt x="2794" y="1348"/>
                </a:lnTo>
                <a:lnTo>
                  <a:pt x="2794" y="1350"/>
                </a:lnTo>
                <a:lnTo>
                  <a:pt x="2792" y="1354"/>
                </a:lnTo>
                <a:lnTo>
                  <a:pt x="2792" y="1354"/>
                </a:lnTo>
                <a:lnTo>
                  <a:pt x="2796" y="1354"/>
                </a:lnTo>
                <a:lnTo>
                  <a:pt x="2796" y="1354"/>
                </a:lnTo>
                <a:lnTo>
                  <a:pt x="2798" y="1356"/>
                </a:lnTo>
                <a:lnTo>
                  <a:pt x="2798" y="1356"/>
                </a:lnTo>
                <a:lnTo>
                  <a:pt x="2796" y="1356"/>
                </a:lnTo>
                <a:lnTo>
                  <a:pt x="2792" y="1358"/>
                </a:lnTo>
                <a:lnTo>
                  <a:pt x="2792" y="1358"/>
                </a:lnTo>
                <a:lnTo>
                  <a:pt x="2794" y="1360"/>
                </a:lnTo>
                <a:lnTo>
                  <a:pt x="2794" y="1362"/>
                </a:lnTo>
                <a:lnTo>
                  <a:pt x="2794" y="1362"/>
                </a:lnTo>
                <a:lnTo>
                  <a:pt x="2796" y="1362"/>
                </a:lnTo>
                <a:lnTo>
                  <a:pt x="2800" y="1362"/>
                </a:lnTo>
                <a:lnTo>
                  <a:pt x="2800" y="1362"/>
                </a:lnTo>
                <a:lnTo>
                  <a:pt x="2800" y="1362"/>
                </a:lnTo>
                <a:lnTo>
                  <a:pt x="2798" y="1362"/>
                </a:lnTo>
                <a:lnTo>
                  <a:pt x="2796" y="1362"/>
                </a:lnTo>
                <a:lnTo>
                  <a:pt x="2796" y="1360"/>
                </a:lnTo>
                <a:lnTo>
                  <a:pt x="2796" y="1360"/>
                </a:lnTo>
                <a:lnTo>
                  <a:pt x="2802" y="1360"/>
                </a:lnTo>
                <a:lnTo>
                  <a:pt x="2804" y="1362"/>
                </a:lnTo>
                <a:lnTo>
                  <a:pt x="2804" y="1362"/>
                </a:lnTo>
                <a:lnTo>
                  <a:pt x="2806" y="1360"/>
                </a:lnTo>
                <a:lnTo>
                  <a:pt x="2806" y="1360"/>
                </a:lnTo>
                <a:lnTo>
                  <a:pt x="2800" y="1358"/>
                </a:lnTo>
                <a:lnTo>
                  <a:pt x="2796" y="1356"/>
                </a:lnTo>
                <a:lnTo>
                  <a:pt x="2796" y="1356"/>
                </a:lnTo>
                <a:lnTo>
                  <a:pt x="2800" y="1356"/>
                </a:lnTo>
                <a:lnTo>
                  <a:pt x="2800" y="1356"/>
                </a:lnTo>
                <a:lnTo>
                  <a:pt x="2800" y="1356"/>
                </a:lnTo>
                <a:lnTo>
                  <a:pt x="2802" y="1358"/>
                </a:lnTo>
                <a:lnTo>
                  <a:pt x="2804" y="1358"/>
                </a:lnTo>
                <a:lnTo>
                  <a:pt x="2806" y="1358"/>
                </a:lnTo>
                <a:lnTo>
                  <a:pt x="2806" y="1358"/>
                </a:lnTo>
                <a:lnTo>
                  <a:pt x="2806" y="1356"/>
                </a:lnTo>
                <a:lnTo>
                  <a:pt x="2808" y="1354"/>
                </a:lnTo>
                <a:lnTo>
                  <a:pt x="2808" y="1352"/>
                </a:lnTo>
                <a:lnTo>
                  <a:pt x="2808" y="1350"/>
                </a:lnTo>
                <a:lnTo>
                  <a:pt x="2808" y="1350"/>
                </a:lnTo>
                <a:close/>
                <a:moveTo>
                  <a:pt x="3134" y="1362"/>
                </a:moveTo>
                <a:lnTo>
                  <a:pt x="3134" y="1362"/>
                </a:lnTo>
                <a:lnTo>
                  <a:pt x="3140" y="1362"/>
                </a:lnTo>
                <a:lnTo>
                  <a:pt x="3146" y="1360"/>
                </a:lnTo>
                <a:lnTo>
                  <a:pt x="3150" y="1358"/>
                </a:lnTo>
                <a:lnTo>
                  <a:pt x="3150" y="1350"/>
                </a:lnTo>
                <a:lnTo>
                  <a:pt x="3150" y="1350"/>
                </a:lnTo>
                <a:lnTo>
                  <a:pt x="3144" y="1348"/>
                </a:lnTo>
                <a:lnTo>
                  <a:pt x="3138" y="1350"/>
                </a:lnTo>
                <a:lnTo>
                  <a:pt x="3134" y="1354"/>
                </a:lnTo>
                <a:lnTo>
                  <a:pt x="3134" y="1362"/>
                </a:lnTo>
                <a:lnTo>
                  <a:pt x="3134" y="1362"/>
                </a:lnTo>
                <a:close/>
                <a:moveTo>
                  <a:pt x="808" y="1354"/>
                </a:moveTo>
                <a:lnTo>
                  <a:pt x="808" y="1354"/>
                </a:lnTo>
                <a:lnTo>
                  <a:pt x="812" y="1364"/>
                </a:lnTo>
                <a:lnTo>
                  <a:pt x="816" y="1368"/>
                </a:lnTo>
                <a:lnTo>
                  <a:pt x="822" y="1370"/>
                </a:lnTo>
                <a:lnTo>
                  <a:pt x="822" y="1370"/>
                </a:lnTo>
                <a:lnTo>
                  <a:pt x="822" y="1364"/>
                </a:lnTo>
                <a:lnTo>
                  <a:pt x="824" y="1360"/>
                </a:lnTo>
                <a:lnTo>
                  <a:pt x="824" y="1360"/>
                </a:lnTo>
                <a:lnTo>
                  <a:pt x="820" y="1356"/>
                </a:lnTo>
                <a:lnTo>
                  <a:pt x="818" y="1350"/>
                </a:lnTo>
                <a:lnTo>
                  <a:pt x="818" y="1350"/>
                </a:lnTo>
                <a:lnTo>
                  <a:pt x="812" y="1352"/>
                </a:lnTo>
                <a:lnTo>
                  <a:pt x="808" y="1354"/>
                </a:lnTo>
                <a:lnTo>
                  <a:pt x="808" y="1354"/>
                </a:lnTo>
                <a:close/>
                <a:moveTo>
                  <a:pt x="2690" y="1360"/>
                </a:moveTo>
                <a:lnTo>
                  <a:pt x="2690" y="1360"/>
                </a:lnTo>
                <a:lnTo>
                  <a:pt x="2686" y="1356"/>
                </a:lnTo>
                <a:lnTo>
                  <a:pt x="2680" y="1354"/>
                </a:lnTo>
                <a:lnTo>
                  <a:pt x="2680" y="1354"/>
                </a:lnTo>
                <a:lnTo>
                  <a:pt x="2672" y="1358"/>
                </a:lnTo>
                <a:lnTo>
                  <a:pt x="2670" y="1364"/>
                </a:lnTo>
                <a:lnTo>
                  <a:pt x="2668" y="1372"/>
                </a:lnTo>
                <a:lnTo>
                  <a:pt x="2668" y="1382"/>
                </a:lnTo>
                <a:lnTo>
                  <a:pt x="2668" y="1382"/>
                </a:lnTo>
                <a:lnTo>
                  <a:pt x="2670" y="1382"/>
                </a:lnTo>
                <a:lnTo>
                  <a:pt x="2672" y="1384"/>
                </a:lnTo>
                <a:lnTo>
                  <a:pt x="2672" y="1386"/>
                </a:lnTo>
                <a:lnTo>
                  <a:pt x="2672" y="1386"/>
                </a:lnTo>
                <a:lnTo>
                  <a:pt x="2676" y="1388"/>
                </a:lnTo>
                <a:lnTo>
                  <a:pt x="2678" y="1390"/>
                </a:lnTo>
                <a:lnTo>
                  <a:pt x="2682" y="1396"/>
                </a:lnTo>
                <a:lnTo>
                  <a:pt x="2682" y="1396"/>
                </a:lnTo>
                <a:lnTo>
                  <a:pt x="2686" y="1398"/>
                </a:lnTo>
                <a:lnTo>
                  <a:pt x="2690" y="1402"/>
                </a:lnTo>
                <a:lnTo>
                  <a:pt x="2690" y="1402"/>
                </a:lnTo>
                <a:lnTo>
                  <a:pt x="2692" y="1400"/>
                </a:lnTo>
                <a:lnTo>
                  <a:pt x="2694" y="1398"/>
                </a:lnTo>
                <a:lnTo>
                  <a:pt x="2696" y="1396"/>
                </a:lnTo>
                <a:lnTo>
                  <a:pt x="2698" y="1398"/>
                </a:lnTo>
                <a:lnTo>
                  <a:pt x="2698" y="1398"/>
                </a:lnTo>
                <a:lnTo>
                  <a:pt x="2702" y="1390"/>
                </a:lnTo>
                <a:lnTo>
                  <a:pt x="2706" y="1384"/>
                </a:lnTo>
                <a:lnTo>
                  <a:pt x="2710" y="1376"/>
                </a:lnTo>
                <a:lnTo>
                  <a:pt x="2710" y="1372"/>
                </a:lnTo>
                <a:lnTo>
                  <a:pt x="2708" y="1366"/>
                </a:lnTo>
                <a:lnTo>
                  <a:pt x="2708" y="1366"/>
                </a:lnTo>
                <a:lnTo>
                  <a:pt x="2704" y="1368"/>
                </a:lnTo>
                <a:lnTo>
                  <a:pt x="2700" y="1366"/>
                </a:lnTo>
                <a:lnTo>
                  <a:pt x="2698" y="1362"/>
                </a:lnTo>
                <a:lnTo>
                  <a:pt x="2696" y="1358"/>
                </a:lnTo>
                <a:lnTo>
                  <a:pt x="2696" y="1358"/>
                </a:lnTo>
                <a:lnTo>
                  <a:pt x="2694" y="1358"/>
                </a:lnTo>
                <a:lnTo>
                  <a:pt x="2690" y="1360"/>
                </a:lnTo>
                <a:lnTo>
                  <a:pt x="2690" y="1360"/>
                </a:lnTo>
                <a:close/>
                <a:moveTo>
                  <a:pt x="2850" y="1360"/>
                </a:moveTo>
                <a:lnTo>
                  <a:pt x="2850" y="1360"/>
                </a:lnTo>
                <a:lnTo>
                  <a:pt x="2854" y="1360"/>
                </a:lnTo>
                <a:lnTo>
                  <a:pt x="2854" y="1360"/>
                </a:lnTo>
                <a:lnTo>
                  <a:pt x="2852" y="1354"/>
                </a:lnTo>
                <a:lnTo>
                  <a:pt x="2852" y="1354"/>
                </a:lnTo>
                <a:lnTo>
                  <a:pt x="2850" y="1354"/>
                </a:lnTo>
                <a:lnTo>
                  <a:pt x="2850" y="1354"/>
                </a:lnTo>
                <a:lnTo>
                  <a:pt x="2848" y="1358"/>
                </a:lnTo>
                <a:lnTo>
                  <a:pt x="2850" y="1360"/>
                </a:lnTo>
                <a:lnTo>
                  <a:pt x="2850" y="1360"/>
                </a:lnTo>
                <a:close/>
                <a:moveTo>
                  <a:pt x="1542" y="1360"/>
                </a:moveTo>
                <a:lnTo>
                  <a:pt x="1542" y="1360"/>
                </a:lnTo>
                <a:lnTo>
                  <a:pt x="1544" y="1364"/>
                </a:lnTo>
                <a:lnTo>
                  <a:pt x="1544" y="1368"/>
                </a:lnTo>
                <a:lnTo>
                  <a:pt x="1544" y="1372"/>
                </a:lnTo>
                <a:lnTo>
                  <a:pt x="1544" y="1374"/>
                </a:lnTo>
                <a:lnTo>
                  <a:pt x="1544" y="1374"/>
                </a:lnTo>
                <a:lnTo>
                  <a:pt x="1550" y="1374"/>
                </a:lnTo>
                <a:lnTo>
                  <a:pt x="1552" y="1372"/>
                </a:lnTo>
                <a:lnTo>
                  <a:pt x="1558" y="1366"/>
                </a:lnTo>
                <a:lnTo>
                  <a:pt x="1558" y="1366"/>
                </a:lnTo>
                <a:lnTo>
                  <a:pt x="1556" y="1362"/>
                </a:lnTo>
                <a:lnTo>
                  <a:pt x="1552" y="1360"/>
                </a:lnTo>
                <a:lnTo>
                  <a:pt x="1548" y="1358"/>
                </a:lnTo>
                <a:lnTo>
                  <a:pt x="1542" y="1360"/>
                </a:lnTo>
                <a:lnTo>
                  <a:pt x="1542" y="1360"/>
                </a:lnTo>
                <a:close/>
                <a:moveTo>
                  <a:pt x="2748" y="1362"/>
                </a:moveTo>
                <a:lnTo>
                  <a:pt x="2748" y="1362"/>
                </a:lnTo>
                <a:lnTo>
                  <a:pt x="2748" y="1366"/>
                </a:lnTo>
                <a:lnTo>
                  <a:pt x="2750" y="1368"/>
                </a:lnTo>
                <a:lnTo>
                  <a:pt x="2752" y="1368"/>
                </a:lnTo>
                <a:lnTo>
                  <a:pt x="2752" y="1368"/>
                </a:lnTo>
                <a:lnTo>
                  <a:pt x="2754" y="1364"/>
                </a:lnTo>
                <a:lnTo>
                  <a:pt x="2752" y="1360"/>
                </a:lnTo>
                <a:lnTo>
                  <a:pt x="2752" y="1360"/>
                </a:lnTo>
                <a:lnTo>
                  <a:pt x="2750" y="1360"/>
                </a:lnTo>
                <a:lnTo>
                  <a:pt x="2748" y="1362"/>
                </a:lnTo>
                <a:lnTo>
                  <a:pt x="2748" y="1362"/>
                </a:lnTo>
                <a:close/>
                <a:moveTo>
                  <a:pt x="1184" y="1366"/>
                </a:moveTo>
                <a:lnTo>
                  <a:pt x="1184" y="1366"/>
                </a:lnTo>
                <a:lnTo>
                  <a:pt x="1186" y="1378"/>
                </a:lnTo>
                <a:lnTo>
                  <a:pt x="1188" y="1384"/>
                </a:lnTo>
                <a:lnTo>
                  <a:pt x="1192" y="1388"/>
                </a:lnTo>
                <a:lnTo>
                  <a:pt x="1192" y="1388"/>
                </a:lnTo>
                <a:lnTo>
                  <a:pt x="1190" y="1390"/>
                </a:lnTo>
                <a:lnTo>
                  <a:pt x="1190" y="1394"/>
                </a:lnTo>
                <a:lnTo>
                  <a:pt x="1190" y="1394"/>
                </a:lnTo>
                <a:lnTo>
                  <a:pt x="1194" y="1394"/>
                </a:lnTo>
                <a:lnTo>
                  <a:pt x="1198" y="1396"/>
                </a:lnTo>
                <a:lnTo>
                  <a:pt x="1198" y="1396"/>
                </a:lnTo>
                <a:lnTo>
                  <a:pt x="1202" y="1388"/>
                </a:lnTo>
                <a:lnTo>
                  <a:pt x="1204" y="1382"/>
                </a:lnTo>
                <a:lnTo>
                  <a:pt x="1202" y="1378"/>
                </a:lnTo>
                <a:lnTo>
                  <a:pt x="1202" y="1378"/>
                </a:lnTo>
                <a:lnTo>
                  <a:pt x="1204" y="1376"/>
                </a:lnTo>
                <a:lnTo>
                  <a:pt x="1206" y="1374"/>
                </a:lnTo>
                <a:lnTo>
                  <a:pt x="1204" y="1370"/>
                </a:lnTo>
                <a:lnTo>
                  <a:pt x="1204" y="1370"/>
                </a:lnTo>
                <a:lnTo>
                  <a:pt x="1200" y="1368"/>
                </a:lnTo>
                <a:lnTo>
                  <a:pt x="1196" y="1366"/>
                </a:lnTo>
                <a:lnTo>
                  <a:pt x="1192" y="1364"/>
                </a:lnTo>
                <a:lnTo>
                  <a:pt x="1188" y="1362"/>
                </a:lnTo>
                <a:lnTo>
                  <a:pt x="1188" y="1362"/>
                </a:lnTo>
                <a:lnTo>
                  <a:pt x="1188" y="1364"/>
                </a:lnTo>
                <a:lnTo>
                  <a:pt x="1184" y="1366"/>
                </a:lnTo>
                <a:lnTo>
                  <a:pt x="1184" y="1366"/>
                </a:lnTo>
                <a:close/>
                <a:moveTo>
                  <a:pt x="1884" y="1368"/>
                </a:moveTo>
                <a:lnTo>
                  <a:pt x="1884" y="1368"/>
                </a:lnTo>
                <a:lnTo>
                  <a:pt x="1884" y="1370"/>
                </a:lnTo>
                <a:lnTo>
                  <a:pt x="1884" y="1372"/>
                </a:lnTo>
                <a:lnTo>
                  <a:pt x="1886" y="1374"/>
                </a:lnTo>
                <a:lnTo>
                  <a:pt x="1886" y="1376"/>
                </a:lnTo>
                <a:lnTo>
                  <a:pt x="1886" y="1376"/>
                </a:lnTo>
                <a:lnTo>
                  <a:pt x="1888" y="1376"/>
                </a:lnTo>
                <a:lnTo>
                  <a:pt x="1890" y="1374"/>
                </a:lnTo>
                <a:lnTo>
                  <a:pt x="1890" y="1374"/>
                </a:lnTo>
                <a:lnTo>
                  <a:pt x="1892" y="1376"/>
                </a:lnTo>
                <a:lnTo>
                  <a:pt x="1892" y="1380"/>
                </a:lnTo>
                <a:lnTo>
                  <a:pt x="1892" y="1380"/>
                </a:lnTo>
                <a:lnTo>
                  <a:pt x="1900" y="1382"/>
                </a:lnTo>
                <a:lnTo>
                  <a:pt x="1900" y="1382"/>
                </a:lnTo>
                <a:lnTo>
                  <a:pt x="1900" y="1378"/>
                </a:lnTo>
                <a:lnTo>
                  <a:pt x="1900" y="1378"/>
                </a:lnTo>
                <a:lnTo>
                  <a:pt x="1896" y="1374"/>
                </a:lnTo>
                <a:lnTo>
                  <a:pt x="1896" y="1374"/>
                </a:lnTo>
                <a:lnTo>
                  <a:pt x="1896" y="1372"/>
                </a:lnTo>
                <a:lnTo>
                  <a:pt x="1896" y="1370"/>
                </a:lnTo>
                <a:lnTo>
                  <a:pt x="1896" y="1370"/>
                </a:lnTo>
                <a:lnTo>
                  <a:pt x="1898" y="1374"/>
                </a:lnTo>
                <a:lnTo>
                  <a:pt x="1900" y="1374"/>
                </a:lnTo>
                <a:lnTo>
                  <a:pt x="1902" y="1372"/>
                </a:lnTo>
                <a:lnTo>
                  <a:pt x="1902" y="1372"/>
                </a:lnTo>
                <a:lnTo>
                  <a:pt x="1896" y="1368"/>
                </a:lnTo>
                <a:lnTo>
                  <a:pt x="1892" y="1362"/>
                </a:lnTo>
                <a:lnTo>
                  <a:pt x="1892" y="1362"/>
                </a:lnTo>
                <a:lnTo>
                  <a:pt x="1892" y="1366"/>
                </a:lnTo>
                <a:lnTo>
                  <a:pt x="1890" y="1368"/>
                </a:lnTo>
                <a:lnTo>
                  <a:pt x="1888" y="1370"/>
                </a:lnTo>
                <a:lnTo>
                  <a:pt x="1884" y="1368"/>
                </a:lnTo>
                <a:lnTo>
                  <a:pt x="1884" y="1368"/>
                </a:lnTo>
                <a:close/>
                <a:moveTo>
                  <a:pt x="1082" y="1372"/>
                </a:moveTo>
                <a:lnTo>
                  <a:pt x="1082" y="1372"/>
                </a:lnTo>
                <a:lnTo>
                  <a:pt x="1084" y="1368"/>
                </a:lnTo>
                <a:lnTo>
                  <a:pt x="1082" y="1364"/>
                </a:lnTo>
                <a:lnTo>
                  <a:pt x="1082" y="1364"/>
                </a:lnTo>
                <a:lnTo>
                  <a:pt x="1078" y="1364"/>
                </a:lnTo>
                <a:lnTo>
                  <a:pt x="1078" y="1364"/>
                </a:lnTo>
                <a:lnTo>
                  <a:pt x="1078" y="1370"/>
                </a:lnTo>
                <a:lnTo>
                  <a:pt x="1080" y="1372"/>
                </a:lnTo>
                <a:lnTo>
                  <a:pt x="1082" y="1372"/>
                </a:lnTo>
                <a:lnTo>
                  <a:pt x="1082" y="1372"/>
                </a:lnTo>
                <a:close/>
                <a:moveTo>
                  <a:pt x="3344" y="1378"/>
                </a:moveTo>
                <a:lnTo>
                  <a:pt x="3344" y="1378"/>
                </a:lnTo>
                <a:lnTo>
                  <a:pt x="3346" y="1382"/>
                </a:lnTo>
                <a:lnTo>
                  <a:pt x="3348" y="1384"/>
                </a:lnTo>
                <a:lnTo>
                  <a:pt x="3348" y="1384"/>
                </a:lnTo>
                <a:lnTo>
                  <a:pt x="3348" y="1380"/>
                </a:lnTo>
                <a:lnTo>
                  <a:pt x="3348" y="1380"/>
                </a:lnTo>
                <a:lnTo>
                  <a:pt x="3344" y="1378"/>
                </a:lnTo>
                <a:lnTo>
                  <a:pt x="3344" y="1378"/>
                </a:lnTo>
                <a:close/>
                <a:moveTo>
                  <a:pt x="3352" y="1378"/>
                </a:moveTo>
                <a:lnTo>
                  <a:pt x="3352" y="1378"/>
                </a:lnTo>
                <a:lnTo>
                  <a:pt x="3350" y="1376"/>
                </a:lnTo>
                <a:lnTo>
                  <a:pt x="3348" y="1374"/>
                </a:lnTo>
                <a:lnTo>
                  <a:pt x="3346" y="1370"/>
                </a:lnTo>
                <a:lnTo>
                  <a:pt x="3344" y="1368"/>
                </a:lnTo>
                <a:lnTo>
                  <a:pt x="3344" y="1368"/>
                </a:lnTo>
                <a:lnTo>
                  <a:pt x="3344" y="1370"/>
                </a:lnTo>
                <a:lnTo>
                  <a:pt x="3342" y="1374"/>
                </a:lnTo>
                <a:lnTo>
                  <a:pt x="3342" y="1374"/>
                </a:lnTo>
                <a:lnTo>
                  <a:pt x="3344" y="1374"/>
                </a:lnTo>
                <a:lnTo>
                  <a:pt x="3346" y="1374"/>
                </a:lnTo>
                <a:lnTo>
                  <a:pt x="3348" y="1380"/>
                </a:lnTo>
                <a:lnTo>
                  <a:pt x="3348" y="1380"/>
                </a:lnTo>
                <a:lnTo>
                  <a:pt x="3352" y="1380"/>
                </a:lnTo>
                <a:lnTo>
                  <a:pt x="3352" y="1378"/>
                </a:lnTo>
                <a:lnTo>
                  <a:pt x="3352" y="1378"/>
                </a:lnTo>
                <a:close/>
                <a:moveTo>
                  <a:pt x="4294" y="1380"/>
                </a:moveTo>
                <a:lnTo>
                  <a:pt x="4294" y="1380"/>
                </a:lnTo>
                <a:lnTo>
                  <a:pt x="4298" y="1382"/>
                </a:lnTo>
                <a:lnTo>
                  <a:pt x="4300" y="1384"/>
                </a:lnTo>
                <a:lnTo>
                  <a:pt x="4302" y="1384"/>
                </a:lnTo>
                <a:lnTo>
                  <a:pt x="4302" y="1384"/>
                </a:lnTo>
                <a:lnTo>
                  <a:pt x="4302" y="1376"/>
                </a:lnTo>
                <a:lnTo>
                  <a:pt x="4302" y="1368"/>
                </a:lnTo>
                <a:lnTo>
                  <a:pt x="4302" y="1368"/>
                </a:lnTo>
                <a:lnTo>
                  <a:pt x="4296" y="1368"/>
                </a:lnTo>
                <a:lnTo>
                  <a:pt x="4296" y="1368"/>
                </a:lnTo>
                <a:lnTo>
                  <a:pt x="4296" y="1374"/>
                </a:lnTo>
                <a:lnTo>
                  <a:pt x="4294" y="1380"/>
                </a:lnTo>
                <a:lnTo>
                  <a:pt x="4294" y="1380"/>
                </a:lnTo>
                <a:close/>
                <a:moveTo>
                  <a:pt x="2220" y="1368"/>
                </a:moveTo>
                <a:lnTo>
                  <a:pt x="2220" y="1368"/>
                </a:lnTo>
                <a:lnTo>
                  <a:pt x="2220" y="1370"/>
                </a:lnTo>
                <a:lnTo>
                  <a:pt x="2220" y="1374"/>
                </a:lnTo>
                <a:lnTo>
                  <a:pt x="2220" y="1374"/>
                </a:lnTo>
                <a:lnTo>
                  <a:pt x="2226" y="1374"/>
                </a:lnTo>
                <a:lnTo>
                  <a:pt x="2226" y="1374"/>
                </a:lnTo>
                <a:lnTo>
                  <a:pt x="2224" y="1370"/>
                </a:lnTo>
                <a:lnTo>
                  <a:pt x="2220" y="1368"/>
                </a:lnTo>
                <a:lnTo>
                  <a:pt x="2220" y="1368"/>
                </a:lnTo>
                <a:close/>
                <a:moveTo>
                  <a:pt x="2502" y="1384"/>
                </a:moveTo>
                <a:lnTo>
                  <a:pt x="2502" y="1384"/>
                </a:lnTo>
                <a:lnTo>
                  <a:pt x="2502" y="1382"/>
                </a:lnTo>
                <a:lnTo>
                  <a:pt x="2504" y="1380"/>
                </a:lnTo>
                <a:lnTo>
                  <a:pt x="2506" y="1376"/>
                </a:lnTo>
                <a:lnTo>
                  <a:pt x="2506" y="1376"/>
                </a:lnTo>
                <a:lnTo>
                  <a:pt x="2502" y="1370"/>
                </a:lnTo>
                <a:lnTo>
                  <a:pt x="2500" y="1370"/>
                </a:lnTo>
                <a:lnTo>
                  <a:pt x="2496" y="1368"/>
                </a:lnTo>
                <a:lnTo>
                  <a:pt x="2496" y="1368"/>
                </a:lnTo>
                <a:lnTo>
                  <a:pt x="2492" y="1374"/>
                </a:lnTo>
                <a:lnTo>
                  <a:pt x="2492" y="1380"/>
                </a:lnTo>
                <a:lnTo>
                  <a:pt x="2494" y="1384"/>
                </a:lnTo>
                <a:lnTo>
                  <a:pt x="2502" y="1384"/>
                </a:lnTo>
                <a:lnTo>
                  <a:pt x="2502" y="1384"/>
                </a:lnTo>
                <a:close/>
                <a:moveTo>
                  <a:pt x="1946" y="1392"/>
                </a:moveTo>
                <a:lnTo>
                  <a:pt x="1946" y="1392"/>
                </a:lnTo>
                <a:lnTo>
                  <a:pt x="1956" y="1388"/>
                </a:lnTo>
                <a:lnTo>
                  <a:pt x="1956" y="1388"/>
                </a:lnTo>
                <a:lnTo>
                  <a:pt x="1956" y="1382"/>
                </a:lnTo>
                <a:lnTo>
                  <a:pt x="1956" y="1378"/>
                </a:lnTo>
                <a:lnTo>
                  <a:pt x="1952" y="1376"/>
                </a:lnTo>
                <a:lnTo>
                  <a:pt x="1946" y="1376"/>
                </a:lnTo>
                <a:lnTo>
                  <a:pt x="1946" y="1376"/>
                </a:lnTo>
                <a:lnTo>
                  <a:pt x="1944" y="1380"/>
                </a:lnTo>
                <a:lnTo>
                  <a:pt x="1944" y="1384"/>
                </a:lnTo>
                <a:lnTo>
                  <a:pt x="1944" y="1388"/>
                </a:lnTo>
                <a:lnTo>
                  <a:pt x="1946" y="1392"/>
                </a:lnTo>
                <a:lnTo>
                  <a:pt x="1946" y="1392"/>
                </a:lnTo>
                <a:close/>
                <a:moveTo>
                  <a:pt x="3348" y="1386"/>
                </a:moveTo>
                <a:lnTo>
                  <a:pt x="3348" y="1386"/>
                </a:lnTo>
                <a:lnTo>
                  <a:pt x="3350" y="1386"/>
                </a:lnTo>
                <a:lnTo>
                  <a:pt x="3350" y="1388"/>
                </a:lnTo>
                <a:lnTo>
                  <a:pt x="3352" y="1388"/>
                </a:lnTo>
                <a:lnTo>
                  <a:pt x="3352" y="1388"/>
                </a:lnTo>
                <a:lnTo>
                  <a:pt x="3352" y="1388"/>
                </a:lnTo>
                <a:lnTo>
                  <a:pt x="3354" y="1384"/>
                </a:lnTo>
                <a:lnTo>
                  <a:pt x="3352" y="1382"/>
                </a:lnTo>
                <a:lnTo>
                  <a:pt x="3350" y="1382"/>
                </a:lnTo>
                <a:lnTo>
                  <a:pt x="3350" y="1382"/>
                </a:lnTo>
                <a:lnTo>
                  <a:pt x="3350" y="1384"/>
                </a:lnTo>
                <a:lnTo>
                  <a:pt x="3348" y="1386"/>
                </a:lnTo>
                <a:lnTo>
                  <a:pt x="3348" y="1386"/>
                </a:lnTo>
                <a:close/>
                <a:moveTo>
                  <a:pt x="1928" y="1398"/>
                </a:moveTo>
                <a:lnTo>
                  <a:pt x="1928" y="1398"/>
                </a:lnTo>
                <a:lnTo>
                  <a:pt x="1924" y="1386"/>
                </a:lnTo>
                <a:lnTo>
                  <a:pt x="1924" y="1386"/>
                </a:lnTo>
                <a:lnTo>
                  <a:pt x="1920" y="1388"/>
                </a:lnTo>
                <a:lnTo>
                  <a:pt x="1916" y="1390"/>
                </a:lnTo>
                <a:lnTo>
                  <a:pt x="1916" y="1392"/>
                </a:lnTo>
                <a:lnTo>
                  <a:pt x="1916" y="1396"/>
                </a:lnTo>
                <a:lnTo>
                  <a:pt x="1918" y="1400"/>
                </a:lnTo>
                <a:lnTo>
                  <a:pt x="1920" y="1400"/>
                </a:lnTo>
                <a:lnTo>
                  <a:pt x="1924" y="1400"/>
                </a:lnTo>
                <a:lnTo>
                  <a:pt x="1928" y="1398"/>
                </a:lnTo>
                <a:lnTo>
                  <a:pt x="1928" y="1398"/>
                </a:lnTo>
                <a:close/>
                <a:moveTo>
                  <a:pt x="2860" y="1396"/>
                </a:moveTo>
                <a:lnTo>
                  <a:pt x="2860" y="1396"/>
                </a:lnTo>
                <a:lnTo>
                  <a:pt x="2860" y="1400"/>
                </a:lnTo>
                <a:lnTo>
                  <a:pt x="2860" y="1402"/>
                </a:lnTo>
                <a:lnTo>
                  <a:pt x="2856" y="1402"/>
                </a:lnTo>
                <a:lnTo>
                  <a:pt x="2856" y="1402"/>
                </a:lnTo>
                <a:lnTo>
                  <a:pt x="2858" y="1410"/>
                </a:lnTo>
                <a:lnTo>
                  <a:pt x="2858" y="1410"/>
                </a:lnTo>
                <a:lnTo>
                  <a:pt x="2862" y="1414"/>
                </a:lnTo>
                <a:lnTo>
                  <a:pt x="2864" y="1418"/>
                </a:lnTo>
                <a:lnTo>
                  <a:pt x="2866" y="1428"/>
                </a:lnTo>
                <a:lnTo>
                  <a:pt x="2866" y="1428"/>
                </a:lnTo>
                <a:lnTo>
                  <a:pt x="2870" y="1426"/>
                </a:lnTo>
                <a:lnTo>
                  <a:pt x="2872" y="1424"/>
                </a:lnTo>
                <a:lnTo>
                  <a:pt x="2880" y="1426"/>
                </a:lnTo>
                <a:lnTo>
                  <a:pt x="2886" y="1426"/>
                </a:lnTo>
                <a:lnTo>
                  <a:pt x="2890" y="1424"/>
                </a:lnTo>
                <a:lnTo>
                  <a:pt x="2892" y="1422"/>
                </a:lnTo>
                <a:lnTo>
                  <a:pt x="2892" y="1422"/>
                </a:lnTo>
                <a:lnTo>
                  <a:pt x="2892" y="1424"/>
                </a:lnTo>
                <a:lnTo>
                  <a:pt x="2894" y="1424"/>
                </a:lnTo>
                <a:lnTo>
                  <a:pt x="2894" y="1424"/>
                </a:lnTo>
                <a:lnTo>
                  <a:pt x="2894" y="1412"/>
                </a:lnTo>
                <a:lnTo>
                  <a:pt x="2894" y="1412"/>
                </a:lnTo>
                <a:lnTo>
                  <a:pt x="2898" y="1412"/>
                </a:lnTo>
                <a:lnTo>
                  <a:pt x="2900" y="1410"/>
                </a:lnTo>
                <a:lnTo>
                  <a:pt x="2900" y="1410"/>
                </a:lnTo>
                <a:lnTo>
                  <a:pt x="2898" y="1406"/>
                </a:lnTo>
                <a:lnTo>
                  <a:pt x="2894" y="1404"/>
                </a:lnTo>
                <a:lnTo>
                  <a:pt x="2892" y="1400"/>
                </a:lnTo>
                <a:lnTo>
                  <a:pt x="2892" y="1394"/>
                </a:lnTo>
                <a:lnTo>
                  <a:pt x="2892" y="1394"/>
                </a:lnTo>
                <a:lnTo>
                  <a:pt x="2884" y="1392"/>
                </a:lnTo>
                <a:lnTo>
                  <a:pt x="2876" y="1392"/>
                </a:lnTo>
                <a:lnTo>
                  <a:pt x="2860" y="1396"/>
                </a:lnTo>
                <a:lnTo>
                  <a:pt x="2860" y="1396"/>
                </a:lnTo>
                <a:close/>
                <a:moveTo>
                  <a:pt x="3352" y="1398"/>
                </a:moveTo>
                <a:lnTo>
                  <a:pt x="3352" y="1398"/>
                </a:lnTo>
                <a:lnTo>
                  <a:pt x="3354" y="1398"/>
                </a:lnTo>
                <a:lnTo>
                  <a:pt x="3356" y="1402"/>
                </a:lnTo>
                <a:lnTo>
                  <a:pt x="3358" y="1404"/>
                </a:lnTo>
                <a:lnTo>
                  <a:pt x="3360" y="1406"/>
                </a:lnTo>
                <a:lnTo>
                  <a:pt x="3360" y="1406"/>
                </a:lnTo>
                <a:lnTo>
                  <a:pt x="3358" y="1400"/>
                </a:lnTo>
                <a:lnTo>
                  <a:pt x="3358" y="1398"/>
                </a:lnTo>
                <a:lnTo>
                  <a:pt x="3360" y="1396"/>
                </a:lnTo>
                <a:lnTo>
                  <a:pt x="3360" y="1396"/>
                </a:lnTo>
                <a:lnTo>
                  <a:pt x="3356" y="1394"/>
                </a:lnTo>
                <a:lnTo>
                  <a:pt x="3354" y="1392"/>
                </a:lnTo>
                <a:lnTo>
                  <a:pt x="3354" y="1392"/>
                </a:lnTo>
                <a:lnTo>
                  <a:pt x="3352" y="1394"/>
                </a:lnTo>
                <a:lnTo>
                  <a:pt x="3352" y="1398"/>
                </a:lnTo>
                <a:lnTo>
                  <a:pt x="3352" y="1398"/>
                </a:lnTo>
                <a:close/>
                <a:moveTo>
                  <a:pt x="2184" y="1396"/>
                </a:moveTo>
                <a:lnTo>
                  <a:pt x="2184" y="1396"/>
                </a:lnTo>
                <a:lnTo>
                  <a:pt x="2186" y="1396"/>
                </a:lnTo>
                <a:lnTo>
                  <a:pt x="2188" y="1396"/>
                </a:lnTo>
                <a:lnTo>
                  <a:pt x="2188" y="1396"/>
                </a:lnTo>
                <a:lnTo>
                  <a:pt x="2188" y="1394"/>
                </a:lnTo>
                <a:lnTo>
                  <a:pt x="2184" y="1392"/>
                </a:lnTo>
                <a:lnTo>
                  <a:pt x="2184" y="1392"/>
                </a:lnTo>
                <a:lnTo>
                  <a:pt x="2184" y="1396"/>
                </a:lnTo>
                <a:lnTo>
                  <a:pt x="2184" y="1396"/>
                </a:lnTo>
                <a:close/>
                <a:moveTo>
                  <a:pt x="2830" y="1402"/>
                </a:moveTo>
                <a:lnTo>
                  <a:pt x="2830" y="1402"/>
                </a:lnTo>
                <a:lnTo>
                  <a:pt x="2832" y="1400"/>
                </a:lnTo>
                <a:lnTo>
                  <a:pt x="2834" y="1398"/>
                </a:lnTo>
                <a:lnTo>
                  <a:pt x="2832" y="1394"/>
                </a:lnTo>
                <a:lnTo>
                  <a:pt x="2832" y="1394"/>
                </a:lnTo>
                <a:lnTo>
                  <a:pt x="2830" y="1394"/>
                </a:lnTo>
                <a:lnTo>
                  <a:pt x="2830" y="1394"/>
                </a:lnTo>
                <a:lnTo>
                  <a:pt x="2830" y="1402"/>
                </a:lnTo>
                <a:lnTo>
                  <a:pt x="2830" y="1402"/>
                </a:lnTo>
                <a:close/>
                <a:moveTo>
                  <a:pt x="2452" y="1404"/>
                </a:moveTo>
                <a:lnTo>
                  <a:pt x="2452" y="1404"/>
                </a:lnTo>
                <a:lnTo>
                  <a:pt x="2452" y="1412"/>
                </a:lnTo>
                <a:lnTo>
                  <a:pt x="2452" y="1412"/>
                </a:lnTo>
                <a:lnTo>
                  <a:pt x="2456" y="1414"/>
                </a:lnTo>
                <a:lnTo>
                  <a:pt x="2462" y="1414"/>
                </a:lnTo>
                <a:lnTo>
                  <a:pt x="2462" y="1414"/>
                </a:lnTo>
                <a:lnTo>
                  <a:pt x="2464" y="1408"/>
                </a:lnTo>
                <a:lnTo>
                  <a:pt x="2464" y="1406"/>
                </a:lnTo>
                <a:lnTo>
                  <a:pt x="2464" y="1402"/>
                </a:lnTo>
                <a:lnTo>
                  <a:pt x="2464" y="1402"/>
                </a:lnTo>
                <a:lnTo>
                  <a:pt x="2460" y="1400"/>
                </a:lnTo>
                <a:lnTo>
                  <a:pt x="2458" y="1396"/>
                </a:lnTo>
                <a:lnTo>
                  <a:pt x="2458" y="1396"/>
                </a:lnTo>
                <a:lnTo>
                  <a:pt x="2458" y="1400"/>
                </a:lnTo>
                <a:lnTo>
                  <a:pt x="2456" y="1402"/>
                </a:lnTo>
                <a:lnTo>
                  <a:pt x="2452" y="1404"/>
                </a:lnTo>
                <a:lnTo>
                  <a:pt x="2452" y="1404"/>
                </a:lnTo>
                <a:close/>
                <a:moveTo>
                  <a:pt x="3582" y="1412"/>
                </a:moveTo>
                <a:lnTo>
                  <a:pt x="3582" y="1412"/>
                </a:lnTo>
                <a:lnTo>
                  <a:pt x="3584" y="1412"/>
                </a:lnTo>
                <a:lnTo>
                  <a:pt x="3586" y="1410"/>
                </a:lnTo>
                <a:lnTo>
                  <a:pt x="3590" y="1410"/>
                </a:lnTo>
                <a:lnTo>
                  <a:pt x="3590" y="1410"/>
                </a:lnTo>
                <a:lnTo>
                  <a:pt x="3594" y="1402"/>
                </a:lnTo>
                <a:lnTo>
                  <a:pt x="3594" y="1402"/>
                </a:lnTo>
                <a:lnTo>
                  <a:pt x="3586" y="1400"/>
                </a:lnTo>
                <a:lnTo>
                  <a:pt x="3578" y="1398"/>
                </a:lnTo>
                <a:lnTo>
                  <a:pt x="3578" y="1398"/>
                </a:lnTo>
                <a:lnTo>
                  <a:pt x="3580" y="1406"/>
                </a:lnTo>
                <a:lnTo>
                  <a:pt x="3580" y="1410"/>
                </a:lnTo>
                <a:lnTo>
                  <a:pt x="3582" y="1412"/>
                </a:lnTo>
                <a:lnTo>
                  <a:pt x="3582" y="1412"/>
                </a:lnTo>
                <a:close/>
                <a:moveTo>
                  <a:pt x="3312" y="1408"/>
                </a:moveTo>
                <a:lnTo>
                  <a:pt x="3312" y="1408"/>
                </a:lnTo>
                <a:lnTo>
                  <a:pt x="3312" y="1406"/>
                </a:lnTo>
                <a:lnTo>
                  <a:pt x="3312" y="1406"/>
                </a:lnTo>
                <a:lnTo>
                  <a:pt x="3308" y="1404"/>
                </a:lnTo>
                <a:lnTo>
                  <a:pt x="3308" y="1404"/>
                </a:lnTo>
                <a:lnTo>
                  <a:pt x="3308" y="1406"/>
                </a:lnTo>
                <a:lnTo>
                  <a:pt x="3312" y="1408"/>
                </a:lnTo>
                <a:lnTo>
                  <a:pt x="3312" y="1408"/>
                </a:lnTo>
                <a:close/>
                <a:moveTo>
                  <a:pt x="3824" y="1410"/>
                </a:moveTo>
                <a:lnTo>
                  <a:pt x="3824" y="1410"/>
                </a:lnTo>
                <a:lnTo>
                  <a:pt x="3824" y="1408"/>
                </a:lnTo>
                <a:lnTo>
                  <a:pt x="3824" y="1406"/>
                </a:lnTo>
                <a:lnTo>
                  <a:pt x="3826" y="1406"/>
                </a:lnTo>
                <a:lnTo>
                  <a:pt x="3826" y="1404"/>
                </a:lnTo>
                <a:lnTo>
                  <a:pt x="3826" y="1404"/>
                </a:lnTo>
                <a:lnTo>
                  <a:pt x="3822" y="1404"/>
                </a:lnTo>
                <a:lnTo>
                  <a:pt x="3820" y="1406"/>
                </a:lnTo>
                <a:lnTo>
                  <a:pt x="3820" y="1408"/>
                </a:lnTo>
                <a:lnTo>
                  <a:pt x="3824" y="1410"/>
                </a:lnTo>
                <a:lnTo>
                  <a:pt x="3824" y="1410"/>
                </a:lnTo>
                <a:close/>
                <a:moveTo>
                  <a:pt x="2232" y="1410"/>
                </a:moveTo>
                <a:lnTo>
                  <a:pt x="2232" y="1410"/>
                </a:lnTo>
                <a:lnTo>
                  <a:pt x="2234" y="1412"/>
                </a:lnTo>
                <a:lnTo>
                  <a:pt x="2236" y="1412"/>
                </a:lnTo>
                <a:lnTo>
                  <a:pt x="2236" y="1412"/>
                </a:lnTo>
                <a:lnTo>
                  <a:pt x="2236" y="1408"/>
                </a:lnTo>
                <a:lnTo>
                  <a:pt x="2236" y="1408"/>
                </a:lnTo>
                <a:lnTo>
                  <a:pt x="2234" y="1408"/>
                </a:lnTo>
                <a:lnTo>
                  <a:pt x="2232" y="1408"/>
                </a:lnTo>
                <a:lnTo>
                  <a:pt x="2232" y="1410"/>
                </a:lnTo>
                <a:lnTo>
                  <a:pt x="2232" y="1410"/>
                </a:lnTo>
                <a:close/>
                <a:moveTo>
                  <a:pt x="3312" y="1414"/>
                </a:moveTo>
                <a:lnTo>
                  <a:pt x="3312" y="1414"/>
                </a:lnTo>
                <a:lnTo>
                  <a:pt x="3316" y="1414"/>
                </a:lnTo>
                <a:lnTo>
                  <a:pt x="3316" y="1412"/>
                </a:lnTo>
                <a:lnTo>
                  <a:pt x="3314" y="1410"/>
                </a:lnTo>
                <a:lnTo>
                  <a:pt x="3314" y="1410"/>
                </a:lnTo>
                <a:lnTo>
                  <a:pt x="3312" y="1412"/>
                </a:lnTo>
                <a:lnTo>
                  <a:pt x="3312" y="1414"/>
                </a:lnTo>
                <a:lnTo>
                  <a:pt x="3312" y="1414"/>
                </a:lnTo>
                <a:close/>
                <a:moveTo>
                  <a:pt x="170" y="1418"/>
                </a:moveTo>
                <a:lnTo>
                  <a:pt x="170" y="1418"/>
                </a:lnTo>
                <a:lnTo>
                  <a:pt x="172" y="1418"/>
                </a:lnTo>
                <a:lnTo>
                  <a:pt x="172" y="1418"/>
                </a:lnTo>
                <a:lnTo>
                  <a:pt x="174" y="1416"/>
                </a:lnTo>
                <a:lnTo>
                  <a:pt x="174" y="1416"/>
                </a:lnTo>
                <a:lnTo>
                  <a:pt x="174" y="1416"/>
                </a:lnTo>
                <a:lnTo>
                  <a:pt x="176" y="1420"/>
                </a:lnTo>
                <a:lnTo>
                  <a:pt x="178" y="1422"/>
                </a:lnTo>
                <a:lnTo>
                  <a:pt x="184" y="1424"/>
                </a:lnTo>
                <a:lnTo>
                  <a:pt x="184" y="1424"/>
                </a:lnTo>
                <a:lnTo>
                  <a:pt x="184" y="1422"/>
                </a:lnTo>
                <a:lnTo>
                  <a:pt x="182" y="1418"/>
                </a:lnTo>
                <a:lnTo>
                  <a:pt x="180" y="1416"/>
                </a:lnTo>
                <a:lnTo>
                  <a:pt x="180" y="1412"/>
                </a:lnTo>
                <a:lnTo>
                  <a:pt x="180" y="1412"/>
                </a:lnTo>
                <a:lnTo>
                  <a:pt x="172" y="1412"/>
                </a:lnTo>
                <a:lnTo>
                  <a:pt x="172" y="1412"/>
                </a:lnTo>
                <a:lnTo>
                  <a:pt x="174" y="1416"/>
                </a:lnTo>
                <a:lnTo>
                  <a:pt x="172" y="1416"/>
                </a:lnTo>
                <a:lnTo>
                  <a:pt x="170" y="1418"/>
                </a:lnTo>
                <a:lnTo>
                  <a:pt x="170" y="1418"/>
                </a:lnTo>
                <a:close/>
                <a:moveTo>
                  <a:pt x="4166" y="1420"/>
                </a:moveTo>
                <a:lnTo>
                  <a:pt x="4166" y="1420"/>
                </a:lnTo>
                <a:lnTo>
                  <a:pt x="4170" y="1420"/>
                </a:lnTo>
                <a:lnTo>
                  <a:pt x="4170" y="1418"/>
                </a:lnTo>
                <a:lnTo>
                  <a:pt x="4170" y="1418"/>
                </a:lnTo>
                <a:lnTo>
                  <a:pt x="4168" y="1416"/>
                </a:lnTo>
                <a:lnTo>
                  <a:pt x="4166" y="1416"/>
                </a:lnTo>
                <a:lnTo>
                  <a:pt x="4166" y="1416"/>
                </a:lnTo>
                <a:lnTo>
                  <a:pt x="4166" y="1420"/>
                </a:lnTo>
                <a:lnTo>
                  <a:pt x="4166" y="1420"/>
                </a:lnTo>
                <a:close/>
                <a:moveTo>
                  <a:pt x="4652" y="1424"/>
                </a:moveTo>
                <a:lnTo>
                  <a:pt x="4652" y="1424"/>
                </a:lnTo>
                <a:lnTo>
                  <a:pt x="4654" y="1422"/>
                </a:lnTo>
                <a:lnTo>
                  <a:pt x="4656" y="1422"/>
                </a:lnTo>
                <a:lnTo>
                  <a:pt x="4656" y="1422"/>
                </a:lnTo>
                <a:lnTo>
                  <a:pt x="4654" y="1418"/>
                </a:lnTo>
                <a:lnTo>
                  <a:pt x="4654" y="1416"/>
                </a:lnTo>
                <a:lnTo>
                  <a:pt x="4650" y="1416"/>
                </a:lnTo>
                <a:lnTo>
                  <a:pt x="4650" y="1416"/>
                </a:lnTo>
                <a:lnTo>
                  <a:pt x="4650" y="1422"/>
                </a:lnTo>
                <a:lnTo>
                  <a:pt x="4650" y="1424"/>
                </a:lnTo>
                <a:lnTo>
                  <a:pt x="4652" y="1424"/>
                </a:lnTo>
                <a:lnTo>
                  <a:pt x="4652" y="1424"/>
                </a:lnTo>
                <a:close/>
                <a:moveTo>
                  <a:pt x="4588" y="1432"/>
                </a:moveTo>
                <a:lnTo>
                  <a:pt x="4588" y="1432"/>
                </a:lnTo>
                <a:lnTo>
                  <a:pt x="4594" y="1432"/>
                </a:lnTo>
                <a:lnTo>
                  <a:pt x="4598" y="1428"/>
                </a:lnTo>
                <a:lnTo>
                  <a:pt x="4598" y="1422"/>
                </a:lnTo>
                <a:lnTo>
                  <a:pt x="4596" y="1418"/>
                </a:lnTo>
                <a:lnTo>
                  <a:pt x="4596" y="1418"/>
                </a:lnTo>
                <a:lnTo>
                  <a:pt x="4590" y="1420"/>
                </a:lnTo>
                <a:lnTo>
                  <a:pt x="4588" y="1422"/>
                </a:lnTo>
                <a:lnTo>
                  <a:pt x="4588" y="1428"/>
                </a:lnTo>
                <a:lnTo>
                  <a:pt x="4588" y="1432"/>
                </a:lnTo>
                <a:lnTo>
                  <a:pt x="4588" y="1432"/>
                </a:lnTo>
                <a:close/>
                <a:moveTo>
                  <a:pt x="2556" y="1422"/>
                </a:moveTo>
                <a:lnTo>
                  <a:pt x="2556" y="1422"/>
                </a:lnTo>
                <a:lnTo>
                  <a:pt x="2558" y="1426"/>
                </a:lnTo>
                <a:lnTo>
                  <a:pt x="2562" y="1432"/>
                </a:lnTo>
                <a:lnTo>
                  <a:pt x="2562" y="1432"/>
                </a:lnTo>
                <a:lnTo>
                  <a:pt x="2566" y="1426"/>
                </a:lnTo>
                <a:lnTo>
                  <a:pt x="2568" y="1424"/>
                </a:lnTo>
                <a:lnTo>
                  <a:pt x="2568" y="1420"/>
                </a:lnTo>
                <a:lnTo>
                  <a:pt x="2568" y="1420"/>
                </a:lnTo>
                <a:lnTo>
                  <a:pt x="2566" y="1420"/>
                </a:lnTo>
                <a:lnTo>
                  <a:pt x="2562" y="1420"/>
                </a:lnTo>
                <a:lnTo>
                  <a:pt x="2560" y="1422"/>
                </a:lnTo>
                <a:lnTo>
                  <a:pt x="2556" y="1422"/>
                </a:lnTo>
                <a:lnTo>
                  <a:pt x="2556" y="1422"/>
                </a:lnTo>
                <a:close/>
                <a:moveTo>
                  <a:pt x="2470" y="1424"/>
                </a:moveTo>
                <a:lnTo>
                  <a:pt x="2470" y="1424"/>
                </a:lnTo>
                <a:lnTo>
                  <a:pt x="2474" y="1424"/>
                </a:lnTo>
                <a:lnTo>
                  <a:pt x="2474" y="1420"/>
                </a:lnTo>
                <a:lnTo>
                  <a:pt x="2474" y="1420"/>
                </a:lnTo>
                <a:lnTo>
                  <a:pt x="2472" y="1422"/>
                </a:lnTo>
                <a:lnTo>
                  <a:pt x="2470" y="1424"/>
                </a:lnTo>
                <a:lnTo>
                  <a:pt x="2470" y="1424"/>
                </a:lnTo>
                <a:close/>
                <a:moveTo>
                  <a:pt x="2310" y="1428"/>
                </a:moveTo>
                <a:lnTo>
                  <a:pt x="2310" y="1428"/>
                </a:lnTo>
                <a:lnTo>
                  <a:pt x="2314" y="1428"/>
                </a:lnTo>
                <a:lnTo>
                  <a:pt x="2316" y="1428"/>
                </a:lnTo>
                <a:lnTo>
                  <a:pt x="2316" y="1428"/>
                </a:lnTo>
                <a:lnTo>
                  <a:pt x="2316" y="1424"/>
                </a:lnTo>
                <a:lnTo>
                  <a:pt x="2316" y="1424"/>
                </a:lnTo>
                <a:lnTo>
                  <a:pt x="2312" y="1424"/>
                </a:lnTo>
                <a:lnTo>
                  <a:pt x="2310" y="1428"/>
                </a:lnTo>
                <a:lnTo>
                  <a:pt x="2310" y="1428"/>
                </a:lnTo>
                <a:close/>
                <a:moveTo>
                  <a:pt x="4238" y="1434"/>
                </a:moveTo>
                <a:lnTo>
                  <a:pt x="4238" y="1434"/>
                </a:lnTo>
                <a:lnTo>
                  <a:pt x="4238" y="1428"/>
                </a:lnTo>
                <a:lnTo>
                  <a:pt x="4238" y="1424"/>
                </a:lnTo>
                <a:lnTo>
                  <a:pt x="4238" y="1424"/>
                </a:lnTo>
                <a:lnTo>
                  <a:pt x="4234" y="1424"/>
                </a:lnTo>
                <a:lnTo>
                  <a:pt x="4234" y="1424"/>
                </a:lnTo>
                <a:lnTo>
                  <a:pt x="4236" y="1430"/>
                </a:lnTo>
                <a:lnTo>
                  <a:pt x="4238" y="1434"/>
                </a:lnTo>
                <a:lnTo>
                  <a:pt x="4238" y="1434"/>
                </a:lnTo>
                <a:close/>
                <a:moveTo>
                  <a:pt x="2216" y="1466"/>
                </a:moveTo>
                <a:lnTo>
                  <a:pt x="2216" y="1466"/>
                </a:lnTo>
                <a:lnTo>
                  <a:pt x="2216" y="1468"/>
                </a:lnTo>
                <a:lnTo>
                  <a:pt x="2216" y="1470"/>
                </a:lnTo>
                <a:lnTo>
                  <a:pt x="2216" y="1470"/>
                </a:lnTo>
                <a:lnTo>
                  <a:pt x="2224" y="1470"/>
                </a:lnTo>
                <a:lnTo>
                  <a:pt x="2232" y="1468"/>
                </a:lnTo>
                <a:lnTo>
                  <a:pt x="2238" y="1462"/>
                </a:lnTo>
                <a:lnTo>
                  <a:pt x="2242" y="1458"/>
                </a:lnTo>
                <a:lnTo>
                  <a:pt x="2242" y="1454"/>
                </a:lnTo>
                <a:lnTo>
                  <a:pt x="2242" y="1454"/>
                </a:lnTo>
                <a:lnTo>
                  <a:pt x="2238" y="1448"/>
                </a:lnTo>
                <a:lnTo>
                  <a:pt x="2236" y="1444"/>
                </a:lnTo>
                <a:lnTo>
                  <a:pt x="2238" y="1440"/>
                </a:lnTo>
                <a:lnTo>
                  <a:pt x="2238" y="1440"/>
                </a:lnTo>
                <a:lnTo>
                  <a:pt x="2234" y="1438"/>
                </a:lnTo>
                <a:lnTo>
                  <a:pt x="2232" y="1436"/>
                </a:lnTo>
                <a:lnTo>
                  <a:pt x="2228" y="1432"/>
                </a:lnTo>
                <a:lnTo>
                  <a:pt x="2228" y="1432"/>
                </a:lnTo>
                <a:lnTo>
                  <a:pt x="2230" y="1430"/>
                </a:lnTo>
                <a:lnTo>
                  <a:pt x="2232" y="1428"/>
                </a:lnTo>
                <a:lnTo>
                  <a:pt x="2232" y="1428"/>
                </a:lnTo>
                <a:lnTo>
                  <a:pt x="2212" y="1430"/>
                </a:lnTo>
                <a:lnTo>
                  <a:pt x="2204" y="1430"/>
                </a:lnTo>
                <a:lnTo>
                  <a:pt x="2194" y="1428"/>
                </a:lnTo>
                <a:lnTo>
                  <a:pt x="2194" y="1428"/>
                </a:lnTo>
                <a:lnTo>
                  <a:pt x="2192" y="1430"/>
                </a:lnTo>
                <a:lnTo>
                  <a:pt x="2192" y="1432"/>
                </a:lnTo>
                <a:lnTo>
                  <a:pt x="2186" y="1434"/>
                </a:lnTo>
                <a:lnTo>
                  <a:pt x="2186" y="1434"/>
                </a:lnTo>
                <a:lnTo>
                  <a:pt x="2184" y="1444"/>
                </a:lnTo>
                <a:lnTo>
                  <a:pt x="2184" y="1444"/>
                </a:lnTo>
                <a:lnTo>
                  <a:pt x="2188" y="1444"/>
                </a:lnTo>
                <a:lnTo>
                  <a:pt x="2190" y="1448"/>
                </a:lnTo>
                <a:lnTo>
                  <a:pt x="2190" y="1454"/>
                </a:lnTo>
                <a:lnTo>
                  <a:pt x="2190" y="1454"/>
                </a:lnTo>
                <a:lnTo>
                  <a:pt x="2194" y="1452"/>
                </a:lnTo>
                <a:lnTo>
                  <a:pt x="2196" y="1452"/>
                </a:lnTo>
                <a:lnTo>
                  <a:pt x="2196" y="1454"/>
                </a:lnTo>
                <a:lnTo>
                  <a:pt x="2196" y="1454"/>
                </a:lnTo>
                <a:lnTo>
                  <a:pt x="2192" y="1454"/>
                </a:lnTo>
                <a:lnTo>
                  <a:pt x="2192" y="1454"/>
                </a:lnTo>
                <a:lnTo>
                  <a:pt x="2194" y="1458"/>
                </a:lnTo>
                <a:lnTo>
                  <a:pt x="2194" y="1460"/>
                </a:lnTo>
                <a:lnTo>
                  <a:pt x="2200" y="1464"/>
                </a:lnTo>
                <a:lnTo>
                  <a:pt x="2216" y="1466"/>
                </a:lnTo>
                <a:lnTo>
                  <a:pt x="2216" y="1466"/>
                </a:lnTo>
                <a:close/>
                <a:moveTo>
                  <a:pt x="4350" y="1432"/>
                </a:moveTo>
                <a:lnTo>
                  <a:pt x="4350" y="1432"/>
                </a:lnTo>
                <a:lnTo>
                  <a:pt x="4352" y="1430"/>
                </a:lnTo>
                <a:lnTo>
                  <a:pt x="4352" y="1428"/>
                </a:lnTo>
                <a:lnTo>
                  <a:pt x="4352" y="1428"/>
                </a:lnTo>
                <a:lnTo>
                  <a:pt x="4348" y="1426"/>
                </a:lnTo>
                <a:lnTo>
                  <a:pt x="4348" y="1426"/>
                </a:lnTo>
                <a:lnTo>
                  <a:pt x="4348" y="1430"/>
                </a:lnTo>
                <a:lnTo>
                  <a:pt x="4350" y="1432"/>
                </a:lnTo>
                <a:lnTo>
                  <a:pt x="4350" y="1432"/>
                </a:lnTo>
                <a:lnTo>
                  <a:pt x="4350" y="1432"/>
                </a:lnTo>
                <a:close/>
                <a:moveTo>
                  <a:pt x="946" y="1430"/>
                </a:moveTo>
                <a:lnTo>
                  <a:pt x="946" y="1430"/>
                </a:lnTo>
                <a:lnTo>
                  <a:pt x="946" y="1432"/>
                </a:lnTo>
                <a:lnTo>
                  <a:pt x="948" y="1434"/>
                </a:lnTo>
                <a:lnTo>
                  <a:pt x="952" y="1434"/>
                </a:lnTo>
                <a:lnTo>
                  <a:pt x="954" y="1434"/>
                </a:lnTo>
                <a:lnTo>
                  <a:pt x="954" y="1434"/>
                </a:lnTo>
                <a:lnTo>
                  <a:pt x="954" y="1430"/>
                </a:lnTo>
                <a:lnTo>
                  <a:pt x="952" y="1428"/>
                </a:lnTo>
                <a:lnTo>
                  <a:pt x="952" y="1428"/>
                </a:lnTo>
                <a:lnTo>
                  <a:pt x="948" y="1428"/>
                </a:lnTo>
                <a:lnTo>
                  <a:pt x="946" y="1430"/>
                </a:lnTo>
                <a:lnTo>
                  <a:pt x="946" y="1430"/>
                </a:lnTo>
                <a:close/>
                <a:moveTo>
                  <a:pt x="1744" y="1432"/>
                </a:moveTo>
                <a:lnTo>
                  <a:pt x="1744" y="1432"/>
                </a:lnTo>
                <a:lnTo>
                  <a:pt x="1748" y="1432"/>
                </a:lnTo>
                <a:lnTo>
                  <a:pt x="1750" y="1428"/>
                </a:lnTo>
                <a:lnTo>
                  <a:pt x="1750" y="1428"/>
                </a:lnTo>
                <a:lnTo>
                  <a:pt x="1748" y="1428"/>
                </a:lnTo>
                <a:lnTo>
                  <a:pt x="1746" y="1428"/>
                </a:lnTo>
                <a:lnTo>
                  <a:pt x="1744" y="1430"/>
                </a:lnTo>
                <a:lnTo>
                  <a:pt x="1744" y="1432"/>
                </a:lnTo>
                <a:lnTo>
                  <a:pt x="1744" y="1432"/>
                </a:lnTo>
                <a:close/>
                <a:moveTo>
                  <a:pt x="2242" y="1434"/>
                </a:moveTo>
                <a:lnTo>
                  <a:pt x="2242" y="1434"/>
                </a:lnTo>
                <a:lnTo>
                  <a:pt x="2248" y="1432"/>
                </a:lnTo>
                <a:lnTo>
                  <a:pt x="2248" y="1432"/>
                </a:lnTo>
                <a:lnTo>
                  <a:pt x="2246" y="1430"/>
                </a:lnTo>
                <a:lnTo>
                  <a:pt x="2246" y="1428"/>
                </a:lnTo>
                <a:lnTo>
                  <a:pt x="2246" y="1428"/>
                </a:lnTo>
                <a:lnTo>
                  <a:pt x="2242" y="1434"/>
                </a:lnTo>
                <a:lnTo>
                  <a:pt x="2242" y="1434"/>
                </a:lnTo>
                <a:close/>
                <a:moveTo>
                  <a:pt x="2958" y="1432"/>
                </a:moveTo>
                <a:lnTo>
                  <a:pt x="2958" y="1432"/>
                </a:lnTo>
                <a:lnTo>
                  <a:pt x="2960" y="1434"/>
                </a:lnTo>
                <a:lnTo>
                  <a:pt x="2964" y="1434"/>
                </a:lnTo>
                <a:lnTo>
                  <a:pt x="2964" y="1434"/>
                </a:lnTo>
                <a:lnTo>
                  <a:pt x="2964" y="1430"/>
                </a:lnTo>
                <a:lnTo>
                  <a:pt x="2964" y="1430"/>
                </a:lnTo>
                <a:lnTo>
                  <a:pt x="2962" y="1430"/>
                </a:lnTo>
                <a:lnTo>
                  <a:pt x="2962" y="1430"/>
                </a:lnTo>
                <a:lnTo>
                  <a:pt x="2962" y="1430"/>
                </a:lnTo>
                <a:lnTo>
                  <a:pt x="2960" y="1430"/>
                </a:lnTo>
                <a:lnTo>
                  <a:pt x="2960" y="1430"/>
                </a:lnTo>
                <a:lnTo>
                  <a:pt x="2958" y="1432"/>
                </a:lnTo>
                <a:lnTo>
                  <a:pt x="2958" y="1432"/>
                </a:lnTo>
                <a:close/>
                <a:moveTo>
                  <a:pt x="3146" y="1434"/>
                </a:moveTo>
                <a:lnTo>
                  <a:pt x="3146" y="1434"/>
                </a:lnTo>
                <a:lnTo>
                  <a:pt x="3146" y="1438"/>
                </a:lnTo>
                <a:lnTo>
                  <a:pt x="3148" y="1440"/>
                </a:lnTo>
                <a:lnTo>
                  <a:pt x="3148" y="1440"/>
                </a:lnTo>
                <a:lnTo>
                  <a:pt x="3150" y="1436"/>
                </a:lnTo>
                <a:lnTo>
                  <a:pt x="3152" y="1436"/>
                </a:lnTo>
                <a:lnTo>
                  <a:pt x="3152" y="1436"/>
                </a:lnTo>
                <a:lnTo>
                  <a:pt x="3152" y="1434"/>
                </a:lnTo>
                <a:lnTo>
                  <a:pt x="3150" y="1434"/>
                </a:lnTo>
                <a:lnTo>
                  <a:pt x="3146" y="1434"/>
                </a:lnTo>
                <a:lnTo>
                  <a:pt x="3146" y="1434"/>
                </a:lnTo>
                <a:close/>
                <a:moveTo>
                  <a:pt x="1748" y="1444"/>
                </a:moveTo>
                <a:lnTo>
                  <a:pt x="1748" y="1444"/>
                </a:lnTo>
                <a:lnTo>
                  <a:pt x="1748" y="1444"/>
                </a:lnTo>
                <a:lnTo>
                  <a:pt x="1748" y="1444"/>
                </a:lnTo>
                <a:lnTo>
                  <a:pt x="1750" y="1444"/>
                </a:lnTo>
                <a:lnTo>
                  <a:pt x="1752" y="1442"/>
                </a:lnTo>
                <a:lnTo>
                  <a:pt x="1752" y="1442"/>
                </a:lnTo>
                <a:lnTo>
                  <a:pt x="1748" y="1442"/>
                </a:lnTo>
                <a:lnTo>
                  <a:pt x="1746" y="1440"/>
                </a:lnTo>
                <a:lnTo>
                  <a:pt x="1746" y="1438"/>
                </a:lnTo>
                <a:lnTo>
                  <a:pt x="1746" y="1438"/>
                </a:lnTo>
                <a:lnTo>
                  <a:pt x="1750" y="1440"/>
                </a:lnTo>
                <a:lnTo>
                  <a:pt x="1752" y="1440"/>
                </a:lnTo>
                <a:lnTo>
                  <a:pt x="1752" y="1438"/>
                </a:lnTo>
                <a:lnTo>
                  <a:pt x="1752" y="1438"/>
                </a:lnTo>
                <a:lnTo>
                  <a:pt x="1752" y="1438"/>
                </a:lnTo>
                <a:lnTo>
                  <a:pt x="1752" y="1438"/>
                </a:lnTo>
                <a:lnTo>
                  <a:pt x="1754" y="1436"/>
                </a:lnTo>
                <a:lnTo>
                  <a:pt x="1754" y="1436"/>
                </a:lnTo>
                <a:lnTo>
                  <a:pt x="1752" y="1434"/>
                </a:lnTo>
                <a:lnTo>
                  <a:pt x="1750" y="1434"/>
                </a:lnTo>
                <a:lnTo>
                  <a:pt x="1744" y="1436"/>
                </a:lnTo>
                <a:lnTo>
                  <a:pt x="1744" y="1436"/>
                </a:lnTo>
                <a:lnTo>
                  <a:pt x="1744" y="1440"/>
                </a:lnTo>
                <a:lnTo>
                  <a:pt x="1744" y="1440"/>
                </a:lnTo>
                <a:lnTo>
                  <a:pt x="1746" y="1440"/>
                </a:lnTo>
                <a:lnTo>
                  <a:pt x="1746" y="1442"/>
                </a:lnTo>
                <a:lnTo>
                  <a:pt x="1746" y="1442"/>
                </a:lnTo>
                <a:lnTo>
                  <a:pt x="1748" y="1444"/>
                </a:lnTo>
                <a:lnTo>
                  <a:pt x="1748" y="1444"/>
                </a:lnTo>
                <a:close/>
                <a:moveTo>
                  <a:pt x="4236" y="1442"/>
                </a:moveTo>
                <a:lnTo>
                  <a:pt x="4236" y="1442"/>
                </a:lnTo>
                <a:lnTo>
                  <a:pt x="4240" y="1442"/>
                </a:lnTo>
                <a:lnTo>
                  <a:pt x="4244" y="1442"/>
                </a:lnTo>
                <a:lnTo>
                  <a:pt x="4244" y="1442"/>
                </a:lnTo>
                <a:lnTo>
                  <a:pt x="4242" y="1438"/>
                </a:lnTo>
                <a:lnTo>
                  <a:pt x="4238" y="1436"/>
                </a:lnTo>
                <a:lnTo>
                  <a:pt x="4238" y="1436"/>
                </a:lnTo>
                <a:lnTo>
                  <a:pt x="4236" y="1438"/>
                </a:lnTo>
                <a:lnTo>
                  <a:pt x="4236" y="1442"/>
                </a:lnTo>
                <a:lnTo>
                  <a:pt x="4236" y="1442"/>
                </a:lnTo>
                <a:close/>
                <a:moveTo>
                  <a:pt x="302" y="1456"/>
                </a:moveTo>
                <a:lnTo>
                  <a:pt x="302" y="1456"/>
                </a:lnTo>
                <a:lnTo>
                  <a:pt x="306" y="1454"/>
                </a:lnTo>
                <a:lnTo>
                  <a:pt x="310" y="1452"/>
                </a:lnTo>
                <a:lnTo>
                  <a:pt x="312" y="1446"/>
                </a:lnTo>
                <a:lnTo>
                  <a:pt x="312" y="1440"/>
                </a:lnTo>
                <a:lnTo>
                  <a:pt x="312" y="1440"/>
                </a:lnTo>
                <a:lnTo>
                  <a:pt x="304" y="1440"/>
                </a:lnTo>
                <a:lnTo>
                  <a:pt x="300" y="1444"/>
                </a:lnTo>
                <a:lnTo>
                  <a:pt x="300" y="1450"/>
                </a:lnTo>
                <a:lnTo>
                  <a:pt x="302" y="1456"/>
                </a:lnTo>
                <a:lnTo>
                  <a:pt x="302" y="1456"/>
                </a:lnTo>
                <a:close/>
                <a:moveTo>
                  <a:pt x="3020" y="1450"/>
                </a:moveTo>
                <a:lnTo>
                  <a:pt x="3020" y="1450"/>
                </a:lnTo>
                <a:lnTo>
                  <a:pt x="3022" y="1448"/>
                </a:lnTo>
                <a:lnTo>
                  <a:pt x="3022" y="1444"/>
                </a:lnTo>
                <a:lnTo>
                  <a:pt x="3022" y="1444"/>
                </a:lnTo>
                <a:lnTo>
                  <a:pt x="3016" y="1444"/>
                </a:lnTo>
                <a:lnTo>
                  <a:pt x="3016" y="1444"/>
                </a:lnTo>
                <a:lnTo>
                  <a:pt x="3016" y="1448"/>
                </a:lnTo>
                <a:lnTo>
                  <a:pt x="3020" y="1450"/>
                </a:lnTo>
                <a:lnTo>
                  <a:pt x="3020" y="1450"/>
                </a:lnTo>
                <a:close/>
                <a:moveTo>
                  <a:pt x="4420" y="1450"/>
                </a:moveTo>
                <a:lnTo>
                  <a:pt x="4420" y="1450"/>
                </a:lnTo>
                <a:lnTo>
                  <a:pt x="4422" y="1450"/>
                </a:lnTo>
                <a:lnTo>
                  <a:pt x="4424" y="1448"/>
                </a:lnTo>
                <a:lnTo>
                  <a:pt x="4424" y="1448"/>
                </a:lnTo>
                <a:lnTo>
                  <a:pt x="4422" y="1446"/>
                </a:lnTo>
                <a:lnTo>
                  <a:pt x="4420" y="1446"/>
                </a:lnTo>
                <a:lnTo>
                  <a:pt x="4420" y="1446"/>
                </a:lnTo>
                <a:lnTo>
                  <a:pt x="4420" y="1448"/>
                </a:lnTo>
                <a:lnTo>
                  <a:pt x="4420" y="1450"/>
                </a:lnTo>
                <a:lnTo>
                  <a:pt x="4420" y="1450"/>
                </a:lnTo>
                <a:close/>
                <a:moveTo>
                  <a:pt x="4456" y="1458"/>
                </a:moveTo>
                <a:lnTo>
                  <a:pt x="4456" y="1458"/>
                </a:lnTo>
                <a:lnTo>
                  <a:pt x="4460" y="1458"/>
                </a:lnTo>
                <a:lnTo>
                  <a:pt x="4462" y="1454"/>
                </a:lnTo>
                <a:lnTo>
                  <a:pt x="4462" y="1452"/>
                </a:lnTo>
                <a:lnTo>
                  <a:pt x="4462" y="1448"/>
                </a:lnTo>
                <a:lnTo>
                  <a:pt x="4462" y="1448"/>
                </a:lnTo>
                <a:lnTo>
                  <a:pt x="4456" y="1448"/>
                </a:lnTo>
                <a:lnTo>
                  <a:pt x="4454" y="1452"/>
                </a:lnTo>
                <a:lnTo>
                  <a:pt x="4454" y="1456"/>
                </a:lnTo>
                <a:lnTo>
                  <a:pt x="4456" y="1458"/>
                </a:lnTo>
                <a:lnTo>
                  <a:pt x="4456" y="1458"/>
                </a:lnTo>
                <a:close/>
                <a:moveTo>
                  <a:pt x="2892" y="1454"/>
                </a:moveTo>
                <a:lnTo>
                  <a:pt x="2892" y="1454"/>
                </a:lnTo>
                <a:lnTo>
                  <a:pt x="2890" y="1460"/>
                </a:lnTo>
                <a:lnTo>
                  <a:pt x="2888" y="1464"/>
                </a:lnTo>
                <a:lnTo>
                  <a:pt x="2888" y="1464"/>
                </a:lnTo>
                <a:lnTo>
                  <a:pt x="2898" y="1466"/>
                </a:lnTo>
                <a:lnTo>
                  <a:pt x="2902" y="1466"/>
                </a:lnTo>
                <a:lnTo>
                  <a:pt x="2908" y="1464"/>
                </a:lnTo>
                <a:lnTo>
                  <a:pt x="2908" y="1464"/>
                </a:lnTo>
                <a:lnTo>
                  <a:pt x="2906" y="1456"/>
                </a:lnTo>
                <a:lnTo>
                  <a:pt x="2906" y="1456"/>
                </a:lnTo>
                <a:lnTo>
                  <a:pt x="2902" y="1456"/>
                </a:lnTo>
                <a:lnTo>
                  <a:pt x="2900" y="1454"/>
                </a:lnTo>
                <a:lnTo>
                  <a:pt x="2900" y="1452"/>
                </a:lnTo>
                <a:lnTo>
                  <a:pt x="2900" y="1452"/>
                </a:lnTo>
                <a:lnTo>
                  <a:pt x="2896" y="1452"/>
                </a:lnTo>
                <a:lnTo>
                  <a:pt x="2896" y="1452"/>
                </a:lnTo>
                <a:lnTo>
                  <a:pt x="2894" y="1452"/>
                </a:lnTo>
                <a:lnTo>
                  <a:pt x="2894" y="1452"/>
                </a:lnTo>
                <a:lnTo>
                  <a:pt x="2896" y="1452"/>
                </a:lnTo>
                <a:lnTo>
                  <a:pt x="2894" y="1454"/>
                </a:lnTo>
                <a:lnTo>
                  <a:pt x="2892" y="1454"/>
                </a:lnTo>
                <a:lnTo>
                  <a:pt x="2892" y="1454"/>
                </a:lnTo>
                <a:close/>
                <a:moveTo>
                  <a:pt x="1960" y="1454"/>
                </a:moveTo>
                <a:lnTo>
                  <a:pt x="1960" y="1454"/>
                </a:lnTo>
                <a:lnTo>
                  <a:pt x="1960" y="1458"/>
                </a:lnTo>
                <a:lnTo>
                  <a:pt x="1960" y="1458"/>
                </a:lnTo>
                <a:lnTo>
                  <a:pt x="1964" y="1460"/>
                </a:lnTo>
                <a:lnTo>
                  <a:pt x="1968" y="1458"/>
                </a:lnTo>
                <a:lnTo>
                  <a:pt x="1968" y="1458"/>
                </a:lnTo>
                <a:lnTo>
                  <a:pt x="1968" y="1454"/>
                </a:lnTo>
                <a:lnTo>
                  <a:pt x="1968" y="1454"/>
                </a:lnTo>
                <a:lnTo>
                  <a:pt x="1964" y="1454"/>
                </a:lnTo>
                <a:lnTo>
                  <a:pt x="1960" y="1454"/>
                </a:lnTo>
                <a:lnTo>
                  <a:pt x="1960" y="1454"/>
                </a:lnTo>
                <a:close/>
                <a:moveTo>
                  <a:pt x="3442" y="1458"/>
                </a:moveTo>
                <a:lnTo>
                  <a:pt x="3442" y="1458"/>
                </a:lnTo>
                <a:lnTo>
                  <a:pt x="3444" y="1458"/>
                </a:lnTo>
                <a:lnTo>
                  <a:pt x="3444" y="1458"/>
                </a:lnTo>
                <a:lnTo>
                  <a:pt x="3444" y="1460"/>
                </a:lnTo>
                <a:lnTo>
                  <a:pt x="3444" y="1460"/>
                </a:lnTo>
                <a:lnTo>
                  <a:pt x="3442" y="1460"/>
                </a:lnTo>
                <a:lnTo>
                  <a:pt x="3442" y="1462"/>
                </a:lnTo>
                <a:lnTo>
                  <a:pt x="3444" y="1462"/>
                </a:lnTo>
                <a:lnTo>
                  <a:pt x="3444" y="1462"/>
                </a:lnTo>
                <a:lnTo>
                  <a:pt x="3442" y="1462"/>
                </a:lnTo>
                <a:lnTo>
                  <a:pt x="3442" y="1462"/>
                </a:lnTo>
                <a:lnTo>
                  <a:pt x="3442" y="1468"/>
                </a:lnTo>
                <a:lnTo>
                  <a:pt x="3442" y="1468"/>
                </a:lnTo>
                <a:lnTo>
                  <a:pt x="3448" y="1466"/>
                </a:lnTo>
                <a:lnTo>
                  <a:pt x="3452" y="1462"/>
                </a:lnTo>
                <a:lnTo>
                  <a:pt x="3452" y="1462"/>
                </a:lnTo>
                <a:lnTo>
                  <a:pt x="3454" y="1464"/>
                </a:lnTo>
                <a:lnTo>
                  <a:pt x="3454" y="1466"/>
                </a:lnTo>
                <a:lnTo>
                  <a:pt x="3452" y="1470"/>
                </a:lnTo>
                <a:lnTo>
                  <a:pt x="3452" y="1476"/>
                </a:lnTo>
                <a:lnTo>
                  <a:pt x="3452" y="1476"/>
                </a:lnTo>
                <a:lnTo>
                  <a:pt x="3456" y="1476"/>
                </a:lnTo>
                <a:lnTo>
                  <a:pt x="3458" y="1476"/>
                </a:lnTo>
                <a:lnTo>
                  <a:pt x="3458" y="1474"/>
                </a:lnTo>
                <a:lnTo>
                  <a:pt x="3462" y="1474"/>
                </a:lnTo>
                <a:lnTo>
                  <a:pt x="3462" y="1474"/>
                </a:lnTo>
                <a:lnTo>
                  <a:pt x="3462" y="1466"/>
                </a:lnTo>
                <a:lnTo>
                  <a:pt x="3460" y="1458"/>
                </a:lnTo>
                <a:lnTo>
                  <a:pt x="3460" y="1458"/>
                </a:lnTo>
                <a:lnTo>
                  <a:pt x="3450" y="1456"/>
                </a:lnTo>
                <a:lnTo>
                  <a:pt x="3446" y="1454"/>
                </a:lnTo>
                <a:lnTo>
                  <a:pt x="3442" y="1458"/>
                </a:lnTo>
                <a:lnTo>
                  <a:pt x="3442" y="1458"/>
                </a:lnTo>
                <a:close/>
                <a:moveTo>
                  <a:pt x="2730" y="1460"/>
                </a:moveTo>
                <a:lnTo>
                  <a:pt x="2730" y="1460"/>
                </a:lnTo>
                <a:lnTo>
                  <a:pt x="2734" y="1460"/>
                </a:lnTo>
                <a:lnTo>
                  <a:pt x="2736" y="1458"/>
                </a:lnTo>
                <a:lnTo>
                  <a:pt x="2736" y="1456"/>
                </a:lnTo>
                <a:lnTo>
                  <a:pt x="2736" y="1456"/>
                </a:lnTo>
                <a:lnTo>
                  <a:pt x="2734" y="1454"/>
                </a:lnTo>
                <a:lnTo>
                  <a:pt x="2732" y="1456"/>
                </a:lnTo>
                <a:lnTo>
                  <a:pt x="2730" y="1458"/>
                </a:lnTo>
                <a:lnTo>
                  <a:pt x="2730" y="1460"/>
                </a:lnTo>
                <a:lnTo>
                  <a:pt x="2730" y="1460"/>
                </a:lnTo>
                <a:close/>
                <a:moveTo>
                  <a:pt x="794" y="1488"/>
                </a:moveTo>
                <a:lnTo>
                  <a:pt x="794" y="1488"/>
                </a:lnTo>
                <a:lnTo>
                  <a:pt x="790" y="1472"/>
                </a:lnTo>
                <a:lnTo>
                  <a:pt x="788" y="1468"/>
                </a:lnTo>
                <a:lnTo>
                  <a:pt x="784" y="1466"/>
                </a:lnTo>
                <a:lnTo>
                  <a:pt x="780" y="1468"/>
                </a:lnTo>
                <a:lnTo>
                  <a:pt x="780" y="1468"/>
                </a:lnTo>
                <a:lnTo>
                  <a:pt x="782" y="1474"/>
                </a:lnTo>
                <a:lnTo>
                  <a:pt x="782" y="1480"/>
                </a:lnTo>
                <a:lnTo>
                  <a:pt x="782" y="1480"/>
                </a:lnTo>
                <a:lnTo>
                  <a:pt x="784" y="1482"/>
                </a:lnTo>
                <a:lnTo>
                  <a:pt x="786" y="1484"/>
                </a:lnTo>
                <a:lnTo>
                  <a:pt x="790" y="1490"/>
                </a:lnTo>
                <a:lnTo>
                  <a:pt x="794" y="1496"/>
                </a:lnTo>
                <a:lnTo>
                  <a:pt x="796" y="1498"/>
                </a:lnTo>
                <a:lnTo>
                  <a:pt x="798" y="1500"/>
                </a:lnTo>
                <a:lnTo>
                  <a:pt x="798" y="1500"/>
                </a:lnTo>
                <a:lnTo>
                  <a:pt x="798" y="1498"/>
                </a:lnTo>
                <a:lnTo>
                  <a:pt x="800" y="1498"/>
                </a:lnTo>
                <a:lnTo>
                  <a:pt x="800" y="1496"/>
                </a:lnTo>
                <a:lnTo>
                  <a:pt x="800" y="1494"/>
                </a:lnTo>
                <a:lnTo>
                  <a:pt x="800" y="1494"/>
                </a:lnTo>
                <a:lnTo>
                  <a:pt x="794" y="1488"/>
                </a:lnTo>
                <a:lnTo>
                  <a:pt x="794" y="1488"/>
                </a:lnTo>
                <a:close/>
                <a:moveTo>
                  <a:pt x="2162" y="1474"/>
                </a:moveTo>
                <a:lnTo>
                  <a:pt x="2162" y="1474"/>
                </a:lnTo>
                <a:lnTo>
                  <a:pt x="2158" y="1472"/>
                </a:lnTo>
                <a:lnTo>
                  <a:pt x="2156" y="1474"/>
                </a:lnTo>
                <a:lnTo>
                  <a:pt x="2156" y="1474"/>
                </a:lnTo>
                <a:lnTo>
                  <a:pt x="2158" y="1480"/>
                </a:lnTo>
                <a:lnTo>
                  <a:pt x="2158" y="1480"/>
                </a:lnTo>
                <a:lnTo>
                  <a:pt x="2162" y="1478"/>
                </a:lnTo>
                <a:lnTo>
                  <a:pt x="2166" y="1478"/>
                </a:lnTo>
                <a:lnTo>
                  <a:pt x="2166" y="1478"/>
                </a:lnTo>
                <a:lnTo>
                  <a:pt x="2166" y="1476"/>
                </a:lnTo>
                <a:lnTo>
                  <a:pt x="2166" y="1476"/>
                </a:lnTo>
                <a:lnTo>
                  <a:pt x="2166" y="1476"/>
                </a:lnTo>
                <a:lnTo>
                  <a:pt x="2164" y="1476"/>
                </a:lnTo>
                <a:lnTo>
                  <a:pt x="2164" y="1478"/>
                </a:lnTo>
                <a:lnTo>
                  <a:pt x="2162" y="1476"/>
                </a:lnTo>
                <a:lnTo>
                  <a:pt x="2162" y="1476"/>
                </a:lnTo>
                <a:lnTo>
                  <a:pt x="2164" y="1474"/>
                </a:lnTo>
                <a:lnTo>
                  <a:pt x="2164" y="1472"/>
                </a:lnTo>
                <a:lnTo>
                  <a:pt x="2164" y="1472"/>
                </a:lnTo>
                <a:lnTo>
                  <a:pt x="2164" y="1472"/>
                </a:lnTo>
                <a:lnTo>
                  <a:pt x="2162" y="1470"/>
                </a:lnTo>
                <a:lnTo>
                  <a:pt x="2162" y="1470"/>
                </a:lnTo>
                <a:lnTo>
                  <a:pt x="2160" y="1468"/>
                </a:lnTo>
                <a:lnTo>
                  <a:pt x="2160" y="1468"/>
                </a:lnTo>
                <a:lnTo>
                  <a:pt x="2160" y="1470"/>
                </a:lnTo>
                <a:lnTo>
                  <a:pt x="2160" y="1470"/>
                </a:lnTo>
                <a:lnTo>
                  <a:pt x="2162" y="1472"/>
                </a:lnTo>
                <a:lnTo>
                  <a:pt x="2162" y="1474"/>
                </a:lnTo>
                <a:lnTo>
                  <a:pt x="2162" y="1474"/>
                </a:lnTo>
                <a:close/>
                <a:moveTo>
                  <a:pt x="4320" y="1494"/>
                </a:moveTo>
                <a:lnTo>
                  <a:pt x="4320" y="1494"/>
                </a:lnTo>
                <a:lnTo>
                  <a:pt x="4316" y="1486"/>
                </a:lnTo>
                <a:lnTo>
                  <a:pt x="4312" y="1478"/>
                </a:lnTo>
                <a:lnTo>
                  <a:pt x="4306" y="1472"/>
                </a:lnTo>
                <a:lnTo>
                  <a:pt x="4298" y="1468"/>
                </a:lnTo>
                <a:lnTo>
                  <a:pt x="4298" y="1468"/>
                </a:lnTo>
                <a:lnTo>
                  <a:pt x="4296" y="1470"/>
                </a:lnTo>
                <a:lnTo>
                  <a:pt x="4294" y="1472"/>
                </a:lnTo>
                <a:lnTo>
                  <a:pt x="4292" y="1472"/>
                </a:lnTo>
                <a:lnTo>
                  <a:pt x="4290" y="1472"/>
                </a:lnTo>
                <a:lnTo>
                  <a:pt x="4290" y="1472"/>
                </a:lnTo>
                <a:lnTo>
                  <a:pt x="4290" y="1492"/>
                </a:lnTo>
                <a:lnTo>
                  <a:pt x="4292" y="1500"/>
                </a:lnTo>
                <a:lnTo>
                  <a:pt x="4296" y="1508"/>
                </a:lnTo>
                <a:lnTo>
                  <a:pt x="4296" y="1508"/>
                </a:lnTo>
                <a:lnTo>
                  <a:pt x="4294" y="1512"/>
                </a:lnTo>
                <a:lnTo>
                  <a:pt x="4290" y="1510"/>
                </a:lnTo>
                <a:lnTo>
                  <a:pt x="4286" y="1508"/>
                </a:lnTo>
                <a:lnTo>
                  <a:pt x="4284" y="1504"/>
                </a:lnTo>
                <a:lnTo>
                  <a:pt x="4284" y="1504"/>
                </a:lnTo>
                <a:lnTo>
                  <a:pt x="4278" y="1502"/>
                </a:lnTo>
                <a:lnTo>
                  <a:pt x="4272" y="1504"/>
                </a:lnTo>
                <a:lnTo>
                  <a:pt x="4268" y="1508"/>
                </a:lnTo>
                <a:lnTo>
                  <a:pt x="4266" y="1514"/>
                </a:lnTo>
                <a:lnTo>
                  <a:pt x="4264" y="1522"/>
                </a:lnTo>
                <a:lnTo>
                  <a:pt x="4266" y="1528"/>
                </a:lnTo>
                <a:lnTo>
                  <a:pt x="4270" y="1532"/>
                </a:lnTo>
                <a:lnTo>
                  <a:pt x="4276" y="1534"/>
                </a:lnTo>
                <a:lnTo>
                  <a:pt x="4276" y="1534"/>
                </a:lnTo>
                <a:lnTo>
                  <a:pt x="4284" y="1530"/>
                </a:lnTo>
                <a:lnTo>
                  <a:pt x="4292" y="1528"/>
                </a:lnTo>
                <a:lnTo>
                  <a:pt x="4292" y="1528"/>
                </a:lnTo>
                <a:lnTo>
                  <a:pt x="4292" y="1526"/>
                </a:lnTo>
                <a:lnTo>
                  <a:pt x="4290" y="1526"/>
                </a:lnTo>
                <a:lnTo>
                  <a:pt x="4290" y="1524"/>
                </a:lnTo>
                <a:lnTo>
                  <a:pt x="4290" y="1522"/>
                </a:lnTo>
                <a:lnTo>
                  <a:pt x="4290" y="1522"/>
                </a:lnTo>
                <a:lnTo>
                  <a:pt x="4290" y="1520"/>
                </a:lnTo>
                <a:lnTo>
                  <a:pt x="4292" y="1520"/>
                </a:lnTo>
                <a:lnTo>
                  <a:pt x="4294" y="1518"/>
                </a:lnTo>
                <a:lnTo>
                  <a:pt x="4296" y="1516"/>
                </a:lnTo>
                <a:lnTo>
                  <a:pt x="4296" y="1516"/>
                </a:lnTo>
                <a:lnTo>
                  <a:pt x="4294" y="1514"/>
                </a:lnTo>
                <a:lnTo>
                  <a:pt x="4294" y="1514"/>
                </a:lnTo>
                <a:lnTo>
                  <a:pt x="4296" y="1514"/>
                </a:lnTo>
                <a:lnTo>
                  <a:pt x="4296" y="1514"/>
                </a:lnTo>
                <a:lnTo>
                  <a:pt x="4304" y="1512"/>
                </a:lnTo>
                <a:lnTo>
                  <a:pt x="4304" y="1512"/>
                </a:lnTo>
                <a:lnTo>
                  <a:pt x="4306" y="1514"/>
                </a:lnTo>
                <a:lnTo>
                  <a:pt x="4306" y="1516"/>
                </a:lnTo>
                <a:lnTo>
                  <a:pt x="4308" y="1516"/>
                </a:lnTo>
                <a:lnTo>
                  <a:pt x="4310" y="1518"/>
                </a:lnTo>
                <a:lnTo>
                  <a:pt x="4310" y="1518"/>
                </a:lnTo>
                <a:lnTo>
                  <a:pt x="4316" y="1514"/>
                </a:lnTo>
                <a:lnTo>
                  <a:pt x="4320" y="1508"/>
                </a:lnTo>
                <a:lnTo>
                  <a:pt x="4322" y="1502"/>
                </a:lnTo>
                <a:lnTo>
                  <a:pt x="4320" y="1494"/>
                </a:lnTo>
                <a:lnTo>
                  <a:pt x="4320" y="1494"/>
                </a:lnTo>
                <a:close/>
                <a:moveTo>
                  <a:pt x="3078" y="1484"/>
                </a:moveTo>
                <a:lnTo>
                  <a:pt x="3078" y="1484"/>
                </a:lnTo>
                <a:lnTo>
                  <a:pt x="3082" y="1484"/>
                </a:lnTo>
                <a:lnTo>
                  <a:pt x="3084" y="1484"/>
                </a:lnTo>
                <a:lnTo>
                  <a:pt x="3086" y="1482"/>
                </a:lnTo>
                <a:lnTo>
                  <a:pt x="3086" y="1482"/>
                </a:lnTo>
                <a:lnTo>
                  <a:pt x="3086" y="1478"/>
                </a:lnTo>
                <a:lnTo>
                  <a:pt x="3086" y="1474"/>
                </a:lnTo>
                <a:lnTo>
                  <a:pt x="3084" y="1474"/>
                </a:lnTo>
                <a:lnTo>
                  <a:pt x="3082" y="1474"/>
                </a:lnTo>
                <a:lnTo>
                  <a:pt x="3078" y="1478"/>
                </a:lnTo>
                <a:lnTo>
                  <a:pt x="3078" y="1480"/>
                </a:lnTo>
                <a:lnTo>
                  <a:pt x="3078" y="1484"/>
                </a:lnTo>
                <a:lnTo>
                  <a:pt x="3078" y="1484"/>
                </a:lnTo>
                <a:close/>
                <a:moveTo>
                  <a:pt x="2636" y="1482"/>
                </a:moveTo>
                <a:lnTo>
                  <a:pt x="2636" y="1482"/>
                </a:lnTo>
                <a:lnTo>
                  <a:pt x="2638" y="1490"/>
                </a:lnTo>
                <a:lnTo>
                  <a:pt x="2642" y="1494"/>
                </a:lnTo>
                <a:lnTo>
                  <a:pt x="2642" y="1494"/>
                </a:lnTo>
                <a:lnTo>
                  <a:pt x="2644" y="1494"/>
                </a:lnTo>
                <a:lnTo>
                  <a:pt x="2644" y="1494"/>
                </a:lnTo>
                <a:lnTo>
                  <a:pt x="2648" y="1490"/>
                </a:lnTo>
                <a:lnTo>
                  <a:pt x="2648" y="1482"/>
                </a:lnTo>
                <a:lnTo>
                  <a:pt x="2648" y="1482"/>
                </a:lnTo>
                <a:lnTo>
                  <a:pt x="2646" y="1482"/>
                </a:lnTo>
                <a:lnTo>
                  <a:pt x="2642" y="1480"/>
                </a:lnTo>
                <a:lnTo>
                  <a:pt x="2638" y="1480"/>
                </a:lnTo>
                <a:lnTo>
                  <a:pt x="2636" y="1482"/>
                </a:lnTo>
                <a:lnTo>
                  <a:pt x="2636" y="1482"/>
                </a:lnTo>
                <a:close/>
                <a:moveTo>
                  <a:pt x="3436" y="1496"/>
                </a:moveTo>
                <a:lnTo>
                  <a:pt x="3436" y="1496"/>
                </a:lnTo>
                <a:lnTo>
                  <a:pt x="3440" y="1500"/>
                </a:lnTo>
                <a:lnTo>
                  <a:pt x="3442" y="1500"/>
                </a:lnTo>
                <a:lnTo>
                  <a:pt x="3446" y="1502"/>
                </a:lnTo>
                <a:lnTo>
                  <a:pt x="3446" y="1502"/>
                </a:lnTo>
                <a:lnTo>
                  <a:pt x="3456" y="1494"/>
                </a:lnTo>
                <a:lnTo>
                  <a:pt x="3456" y="1494"/>
                </a:lnTo>
                <a:lnTo>
                  <a:pt x="3450" y="1488"/>
                </a:lnTo>
                <a:lnTo>
                  <a:pt x="3446" y="1484"/>
                </a:lnTo>
                <a:lnTo>
                  <a:pt x="3442" y="1482"/>
                </a:lnTo>
                <a:lnTo>
                  <a:pt x="3442" y="1482"/>
                </a:lnTo>
                <a:lnTo>
                  <a:pt x="3438" y="1486"/>
                </a:lnTo>
                <a:lnTo>
                  <a:pt x="3438" y="1490"/>
                </a:lnTo>
                <a:lnTo>
                  <a:pt x="3436" y="1496"/>
                </a:lnTo>
                <a:lnTo>
                  <a:pt x="3436" y="1496"/>
                </a:lnTo>
                <a:close/>
                <a:moveTo>
                  <a:pt x="2382" y="1488"/>
                </a:moveTo>
                <a:lnTo>
                  <a:pt x="2382" y="1488"/>
                </a:lnTo>
                <a:lnTo>
                  <a:pt x="2386" y="1486"/>
                </a:lnTo>
                <a:lnTo>
                  <a:pt x="2388" y="1482"/>
                </a:lnTo>
                <a:lnTo>
                  <a:pt x="2388" y="1482"/>
                </a:lnTo>
                <a:lnTo>
                  <a:pt x="2384" y="1484"/>
                </a:lnTo>
                <a:lnTo>
                  <a:pt x="2382" y="1488"/>
                </a:lnTo>
                <a:lnTo>
                  <a:pt x="2382" y="1488"/>
                </a:lnTo>
                <a:close/>
                <a:moveTo>
                  <a:pt x="4196" y="1494"/>
                </a:moveTo>
                <a:lnTo>
                  <a:pt x="4196" y="1494"/>
                </a:lnTo>
                <a:lnTo>
                  <a:pt x="4202" y="1494"/>
                </a:lnTo>
                <a:lnTo>
                  <a:pt x="4202" y="1494"/>
                </a:lnTo>
                <a:lnTo>
                  <a:pt x="4200" y="1488"/>
                </a:lnTo>
                <a:lnTo>
                  <a:pt x="4200" y="1486"/>
                </a:lnTo>
                <a:lnTo>
                  <a:pt x="4198" y="1484"/>
                </a:lnTo>
                <a:lnTo>
                  <a:pt x="4198" y="1484"/>
                </a:lnTo>
                <a:lnTo>
                  <a:pt x="4196" y="1490"/>
                </a:lnTo>
                <a:lnTo>
                  <a:pt x="4196" y="1494"/>
                </a:lnTo>
                <a:lnTo>
                  <a:pt x="4196" y="1494"/>
                </a:lnTo>
                <a:close/>
                <a:moveTo>
                  <a:pt x="2878" y="1508"/>
                </a:moveTo>
                <a:lnTo>
                  <a:pt x="2878" y="1508"/>
                </a:lnTo>
                <a:lnTo>
                  <a:pt x="2884" y="1508"/>
                </a:lnTo>
                <a:lnTo>
                  <a:pt x="2888" y="1504"/>
                </a:lnTo>
                <a:lnTo>
                  <a:pt x="2890" y="1500"/>
                </a:lnTo>
                <a:lnTo>
                  <a:pt x="2894" y="1498"/>
                </a:lnTo>
                <a:lnTo>
                  <a:pt x="2894" y="1498"/>
                </a:lnTo>
                <a:lnTo>
                  <a:pt x="2894" y="1492"/>
                </a:lnTo>
                <a:lnTo>
                  <a:pt x="2896" y="1490"/>
                </a:lnTo>
                <a:lnTo>
                  <a:pt x="2896" y="1490"/>
                </a:lnTo>
                <a:lnTo>
                  <a:pt x="2890" y="1490"/>
                </a:lnTo>
                <a:lnTo>
                  <a:pt x="2886" y="1490"/>
                </a:lnTo>
                <a:lnTo>
                  <a:pt x="2880" y="1494"/>
                </a:lnTo>
                <a:lnTo>
                  <a:pt x="2876" y="1502"/>
                </a:lnTo>
                <a:lnTo>
                  <a:pt x="2878" y="1508"/>
                </a:lnTo>
                <a:lnTo>
                  <a:pt x="2878" y="1508"/>
                </a:lnTo>
                <a:close/>
                <a:moveTo>
                  <a:pt x="2782" y="1498"/>
                </a:moveTo>
                <a:lnTo>
                  <a:pt x="2782" y="1498"/>
                </a:lnTo>
                <a:lnTo>
                  <a:pt x="2780" y="1496"/>
                </a:lnTo>
                <a:lnTo>
                  <a:pt x="2776" y="1496"/>
                </a:lnTo>
                <a:lnTo>
                  <a:pt x="2776" y="1496"/>
                </a:lnTo>
                <a:lnTo>
                  <a:pt x="2776" y="1500"/>
                </a:lnTo>
                <a:lnTo>
                  <a:pt x="2776" y="1502"/>
                </a:lnTo>
                <a:lnTo>
                  <a:pt x="2780" y="1504"/>
                </a:lnTo>
                <a:lnTo>
                  <a:pt x="2784" y="1506"/>
                </a:lnTo>
                <a:lnTo>
                  <a:pt x="2784" y="1506"/>
                </a:lnTo>
                <a:lnTo>
                  <a:pt x="2784" y="1502"/>
                </a:lnTo>
                <a:lnTo>
                  <a:pt x="2790" y="1502"/>
                </a:lnTo>
                <a:lnTo>
                  <a:pt x="2790" y="1502"/>
                </a:lnTo>
                <a:lnTo>
                  <a:pt x="2790" y="1498"/>
                </a:lnTo>
                <a:lnTo>
                  <a:pt x="2790" y="1496"/>
                </a:lnTo>
                <a:lnTo>
                  <a:pt x="2790" y="1496"/>
                </a:lnTo>
                <a:lnTo>
                  <a:pt x="2786" y="1494"/>
                </a:lnTo>
                <a:lnTo>
                  <a:pt x="2786" y="1494"/>
                </a:lnTo>
                <a:lnTo>
                  <a:pt x="2784" y="1496"/>
                </a:lnTo>
                <a:lnTo>
                  <a:pt x="2782" y="1498"/>
                </a:lnTo>
                <a:lnTo>
                  <a:pt x="2782" y="1498"/>
                </a:lnTo>
                <a:close/>
                <a:moveTo>
                  <a:pt x="4122" y="1506"/>
                </a:moveTo>
                <a:lnTo>
                  <a:pt x="4122" y="1506"/>
                </a:lnTo>
                <a:lnTo>
                  <a:pt x="4122" y="1514"/>
                </a:lnTo>
                <a:lnTo>
                  <a:pt x="4126" y="1520"/>
                </a:lnTo>
                <a:lnTo>
                  <a:pt x="4126" y="1520"/>
                </a:lnTo>
                <a:lnTo>
                  <a:pt x="4130" y="1520"/>
                </a:lnTo>
                <a:lnTo>
                  <a:pt x="4134" y="1520"/>
                </a:lnTo>
                <a:lnTo>
                  <a:pt x="4142" y="1518"/>
                </a:lnTo>
                <a:lnTo>
                  <a:pt x="4142" y="1518"/>
                </a:lnTo>
                <a:lnTo>
                  <a:pt x="4142" y="1510"/>
                </a:lnTo>
                <a:lnTo>
                  <a:pt x="4142" y="1504"/>
                </a:lnTo>
                <a:lnTo>
                  <a:pt x="4138" y="1500"/>
                </a:lnTo>
                <a:lnTo>
                  <a:pt x="4134" y="1496"/>
                </a:lnTo>
                <a:lnTo>
                  <a:pt x="4130" y="1496"/>
                </a:lnTo>
                <a:lnTo>
                  <a:pt x="4126" y="1498"/>
                </a:lnTo>
                <a:lnTo>
                  <a:pt x="4122" y="1502"/>
                </a:lnTo>
                <a:lnTo>
                  <a:pt x="4122" y="1506"/>
                </a:lnTo>
                <a:lnTo>
                  <a:pt x="4122" y="1506"/>
                </a:lnTo>
                <a:close/>
                <a:moveTo>
                  <a:pt x="2742" y="1506"/>
                </a:moveTo>
                <a:lnTo>
                  <a:pt x="2742" y="1506"/>
                </a:lnTo>
                <a:lnTo>
                  <a:pt x="2742" y="1510"/>
                </a:lnTo>
                <a:lnTo>
                  <a:pt x="2742" y="1510"/>
                </a:lnTo>
                <a:lnTo>
                  <a:pt x="2752" y="1514"/>
                </a:lnTo>
                <a:lnTo>
                  <a:pt x="2752" y="1514"/>
                </a:lnTo>
                <a:lnTo>
                  <a:pt x="2752" y="1510"/>
                </a:lnTo>
                <a:lnTo>
                  <a:pt x="2752" y="1506"/>
                </a:lnTo>
                <a:lnTo>
                  <a:pt x="2752" y="1506"/>
                </a:lnTo>
                <a:lnTo>
                  <a:pt x="2746" y="1504"/>
                </a:lnTo>
                <a:lnTo>
                  <a:pt x="2744" y="1504"/>
                </a:lnTo>
                <a:lnTo>
                  <a:pt x="2742" y="1506"/>
                </a:lnTo>
                <a:lnTo>
                  <a:pt x="2742" y="1506"/>
                </a:lnTo>
                <a:close/>
                <a:moveTo>
                  <a:pt x="1298" y="1516"/>
                </a:moveTo>
                <a:lnTo>
                  <a:pt x="1298" y="1516"/>
                </a:lnTo>
                <a:lnTo>
                  <a:pt x="1298" y="1508"/>
                </a:lnTo>
                <a:lnTo>
                  <a:pt x="1298" y="1506"/>
                </a:lnTo>
                <a:lnTo>
                  <a:pt x="1296" y="1506"/>
                </a:lnTo>
                <a:lnTo>
                  <a:pt x="1296" y="1506"/>
                </a:lnTo>
                <a:lnTo>
                  <a:pt x="1292" y="1506"/>
                </a:lnTo>
                <a:lnTo>
                  <a:pt x="1290" y="1508"/>
                </a:lnTo>
                <a:lnTo>
                  <a:pt x="1290" y="1512"/>
                </a:lnTo>
                <a:lnTo>
                  <a:pt x="1294" y="1516"/>
                </a:lnTo>
                <a:lnTo>
                  <a:pt x="1296" y="1516"/>
                </a:lnTo>
                <a:lnTo>
                  <a:pt x="1298" y="1516"/>
                </a:lnTo>
                <a:lnTo>
                  <a:pt x="1298" y="1516"/>
                </a:lnTo>
                <a:close/>
                <a:moveTo>
                  <a:pt x="3768" y="1514"/>
                </a:moveTo>
                <a:lnTo>
                  <a:pt x="3768" y="1514"/>
                </a:lnTo>
                <a:lnTo>
                  <a:pt x="3770" y="1514"/>
                </a:lnTo>
                <a:lnTo>
                  <a:pt x="3770" y="1512"/>
                </a:lnTo>
                <a:lnTo>
                  <a:pt x="3770" y="1508"/>
                </a:lnTo>
                <a:lnTo>
                  <a:pt x="3770" y="1508"/>
                </a:lnTo>
                <a:lnTo>
                  <a:pt x="3768" y="1508"/>
                </a:lnTo>
                <a:lnTo>
                  <a:pt x="3768" y="1508"/>
                </a:lnTo>
                <a:lnTo>
                  <a:pt x="3766" y="1512"/>
                </a:lnTo>
                <a:lnTo>
                  <a:pt x="3768" y="1514"/>
                </a:lnTo>
                <a:lnTo>
                  <a:pt x="3768" y="1514"/>
                </a:lnTo>
                <a:lnTo>
                  <a:pt x="3768" y="1514"/>
                </a:lnTo>
                <a:close/>
                <a:moveTo>
                  <a:pt x="4494" y="1518"/>
                </a:moveTo>
                <a:lnTo>
                  <a:pt x="4494" y="1518"/>
                </a:lnTo>
                <a:lnTo>
                  <a:pt x="4496" y="1520"/>
                </a:lnTo>
                <a:lnTo>
                  <a:pt x="4500" y="1520"/>
                </a:lnTo>
                <a:lnTo>
                  <a:pt x="4500" y="1520"/>
                </a:lnTo>
                <a:lnTo>
                  <a:pt x="4502" y="1516"/>
                </a:lnTo>
                <a:lnTo>
                  <a:pt x="4502" y="1514"/>
                </a:lnTo>
                <a:lnTo>
                  <a:pt x="4498" y="1508"/>
                </a:lnTo>
                <a:lnTo>
                  <a:pt x="4498" y="1508"/>
                </a:lnTo>
                <a:lnTo>
                  <a:pt x="4494" y="1510"/>
                </a:lnTo>
                <a:lnTo>
                  <a:pt x="4494" y="1512"/>
                </a:lnTo>
                <a:lnTo>
                  <a:pt x="4494" y="1518"/>
                </a:lnTo>
                <a:lnTo>
                  <a:pt x="4494" y="1518"/>
                </a:lnTo>
                <a:close/>
                <a:moveTo>
                  <a:pt x="1366" y="1512"/>
                </a:moveTo>
                <a:lnTo>
                  <a:pt x="1366" y="1512"/>
                </a:lnTo>
                <a:lnTo>
                  <a:pt x="1364" y="1516"/>
                </a:lnTo>
                <a:lnTo>
                  <a:pt x="1366" y="1522"/>
                </a:lnTo>
                <a:lnTo>
                  <a:pt x="1366" y="1522"/>
                </a:lnTo>
                <a:lnTo>
                  <a:pt x="1370" y="1520"/>
                </a:lnTo>
                <a:lnTo>
                  <a:pt x="1374" y="1518"/>
                </a:lnTo>
                <a:lnTo>
                  <a:pt x="1374" y="1516"/>
                </a:lnTo>
                <a:lnTo>
                  <a:pt x="1376" y="1512"/>
                </a:lnTo>
                <a:lnTo>
                  <a:pt x="1376" y="1512"/>
                </a:lnTo>
                <a:lnTo>
                  <a:pt x="1374" y="1510"/>
                </a:lnTo>
                <a:lnTo>
                  <a:pt x="1370" y="1510"/>
                </a:lnTo>
                <a:lnTo>
                  <a:pt x="1366" y="1512"/>
                </a:lnTo>
                <a:lnTo>
                  <a:pt x="1366" y="1512"/>
                </a:lnTo>
                <a:close/>
                <a:moveTo>
                  <a:pt x="3414" y="1530"/>
                </a:moveTo>
                <a:lnTo>
                  <a:pt x="3414" y="1530"/>
                </a:lnTo>
                <a:lnTo>
                  <a:pt x="3422" y="1528"/>
                </a:lnTo>
                <a:lnTo>
                  <a:pt x="3426" y="1526"/>
                </a:lnTo>
                <a:lnTo>
                  <a:pt x="3430" y="1524"/>
                </a:lnTo>
                <a:lnTo>
                  <a:pt x="3430" y="1524"/>
                </a:lnTo>
                <a:lnTo>
                  <a:pt x="3430" y="1516"/>
                </a:lnTo>
                <a:lnTo>
                  <a:pt x="3430" y="1516"/>
                </a:lnTo>
                <a:lnTo>
                  <a:pt x="3426" y="1512"/>
                </a:lnTo>
                <a:lnTo>
                  <a:pt x="3422" y="1512"/>
                </a:lnTo>
                <a:lnTo>
                  <a:pt x="3420" y="1512"/>
                </a:lnTo>
                <a:lnTo>
                  <a:pt x="3416" y="1514"/>
                </a:lnTo>
                <a:lnTo>
                  <a:pt x="3414" y="1516"/>
                </a:lnTo>
                <a:lnTo>
                  <a:pt x="3412" y="1520"/>
                </a:lnTo>
                <a:lnTo>
                  <a:pt x="3412" y="1524"/>
                </a:lnTo>
                <a:lnTo>
                  <a:pt x="3414" y="1530"/>
                </a:lnTo>
                <a:lnTo>
                  <a:pt x="3414" y="1530"/>
                </a:lnTo>
                <a:close/>
                <a:moveTo>
                  <a:pt x="1146" y="1518"/>
                </a:moveTo>
                <a:lnTo>
                  <a:pt x="1146" y="1518"/>
                </a:lnTo>
                <a:lnTo>
                  <a:pt x="1142" y="1520"/>
                </a:lnTo>
                <a:lnTo>
                  <a:pt x="1142" y="1524"/>
                </a:lnTo>
                <a:lnTo>
                  <a:pt x="1140" y="1536"/>
                </a:lnTo>
                <a:lnTo>
                  <a:pt x="1140" y="1536"/>
                </a:lnTo>
                <a:lnTo>
                  <a:pt x="1150" y="1536"/>
                </a:lnTo>
                <a:lnTo>
                  <a:pt x="1154" y="1534"/>
                </a:lnTo>
                <a:lnTo>
                  <a:pt x="1156" y="1530"/>
                </a:lnTo>
                <a:lnTo>
                  <a:pt x="1156" y="1530"/>
                </a:lnTo>
                <a:lnTo>
                  <a:pt x="1152" y="1522"/>
                </a:lnTo>
                <a:lnTo>
                  <a:pt x="1150" y="1520"/>
                </a:lnTo>
                <a:lnTo>
                  <a:pt x="1146" y="1518"/>
                </a:lnTo>
                <a:lnTo>
                  <a:pt x="1146" y="1518"/>
                </a:lnTo>
                <a:close/>
                <a:moveTo>
                  <a:pt x="1908" y="1522"/>
                </a:moveTo>
                <a:lnTo>
                  <a:pt x="1908" y="1522"/>
                </a:lnTo>
                <a:lnTo>
                  <a:pt x="1904" y="1522"/>
                </a:lnTo>
                <a:lnTo>
                  <a:pt x="1900" y="1522"/>
                </a:lnTo>
                <a:lnTo>
                  <a:pt x="1900" y="1522"/>
                </a:lnTo>
                <a:lnTo>
                  <a:pt x="1896" y="1524"/>
                </a:lnTo>
                <a:lnTo>
                  <a:pt x="1896" y="1528"/>
                </a:lnTo>
                <a:lnTo>
                  <a:pt x="1896" y="1538"/>
                </a:lnTo>
                <a:lnTo>
                  <a:pt x="1896" y="1538"/>
                </a:lnTo>
                <a:lnTo>
                  <a:pt x="1902" y="1540"/>
                </a:lnTo>
                <a:lnTo>
                  <a:pt x="1904" y="1542"/>
                </a:lnTo>
                <a:lnTo>
                  <a:pt x="1906" y="1546"/>
                </a:lnTo>
                <a:lnTo>
                  <a:pt x="1906" y="1546"/>
                </a:lnTo>
                <a:lnTo>
                  <a:pt x="1910" y="1544"/>
                </a:lnTo>
                <a:lnTo>
                  <a:pt x="1914" y="1544"/>
                </a:lnTo>
                <a:lnTo>
                  <a:pt x="1922" y="1540"/>
                </a:lnTo>
                <a:lnTo>
                  <a:pt x="1922" y="1540"/>
                </a:lnTo>
                <a:lnTo>
                  <a:pt x="1922" y="1538"/>
                </a:lnTo>
                <a:lnTo>
                  <a:pt x="1922" y="1538"/>
                </a:lnTo>
                <a:lnTo>
                  <a:pt x="1920" y="1536"/>
                </a:lnTo>
                <a:lnTo>
                  <a:pt x="1920" y="1534"/>
                </a:lnTo>
                <a:lnTo>
                  <a:pt x="1920" y="1534"/>
                </a:lnTo>
                <a:lnTo>
                  <a:pt x="1924" y="1534"/>
                </a:lnTo>
                <a:lnTo>
                  <a:pt x="1926" y="1532"/>
                </a:lnTo>
                <a:lnTo>
                  <a:pt x="1926" y="1532"/>
                </a:lnTo>
                <a:lnTo>
                  <a:pt x="1926" y="1532"/>
                </a:lnTo>
                <a:lnTo>
                  <a:pt x="1926" y="1530"/>
                </a:lnTo>
                <a:lnTo>
                  <a:pt x="1928" y="1528"/>
                </a:lnTo>
                <a:lnTo>
                  <a:pt x="1928" y="1528"/>
                </a:lnTo>
                <a:lnTo>
                  <a:pt x="1926" y="1528"/>
                </a:lnTo>
                <a:lnTo>
                  <a:pt x="1926" y="1528"/>
                </a:lnTo>
                <a:lnTo>
                  <a:pt x="1926" y="1526"/>
                </a:lnTo>
                <a:lnTo>
                  <a:pt x="1922" y="1522"/>
                </a:lnTo>
                <a:lnTo>
                  <a:pt x="1922" y="1522"/>
                </a:lnTo>
                <a:lnTo>
                  <a:pt x="1908" y="1520"/>
                </a:lnTo>
                <a:lnTo>
                  <a:pt x="1908" y="1520"/>
                </a:lnTo>
                <a:lnTo>
                  <a:pt x="1908" y="1522"/>
                </a:lnTo>
                <a:lnTo>
                  <a:pt x="1908" y="1522"/>
                </a:lnTo>
                <a:close/>
                <a:moveTo>
                  <a:pt x="3872" y="1524"/>
                </a:moveTo>
                <a:lnTo>
                  <a:pt x="3872" y="1524"/>
                </a:lnTo>
                <a:lnTo>
                  <a:pt x="3874" y="1528"/>
                </a:lnTo>
                <a:lnTo>
                  <a:pt x="3874" y="1532"/>
                </a:lnTo>
                <a:lnTo>
                  <a:pt x="3874" y="1532"/>
                </a:lnTo>
                <a:lnTo>
                  <a:pt x="3880" y="1530"/>
                </a:lnTo>
                <a:lnTo>
                  <a:pt x="3882" y="1526"/>
                </a:lnTo>
                <a:lnTo>
                  <a:pt x="3882" y="1526"/>
                </a:lnTo>
                <a:lnTo>
                  <a:pt x="3880" y="1524"/>
                </a:lnTo>
                <a:lnTo>
                  <a:pt x="3880" y="1520"/>
                </a:lnTo>
                <a:lnTo>
                  <a:pt x="3880" y="1520"/>
                </a:lnTo>
                <a:lnTo>
                  <a:pt x="3874" y="1520"/>
                </a:lnTo>
                <a:lnTo>
                  <a:pt x="3874" y="1520"/>
                </a:lnTo>
                <a:lnTo>
                  <a:pt x="3874" y="1522"/>
                </a:lnTo>
                <a:lnTo>
                  <a:pt x="3876" y="1524"/>
                </a:lnTo>
                <a:lnTo>
                  <a:pt x="3876" y="1526"/>
                </a:lnTo>
                <a:lnTo>
                  <a:pt x="3876" y="1526"/>
                </a:lnTo>
                <a:lnTo>
                  <a:pt x="3876" y="1526"/>
                </a:lnTo>
                <a:lnTo>
                  <a:pt x="3874" y="1526"/>
                </a:lnTo>
                <a:lnTo>
                  <a:pt x="3874" y="1524"/>
                </a:lnTo>
                <a:lnTo>
                  <a:pt x="3872" y="1524"/>
                </a:lnTo>
                <a:lnTo>
                  <a:pt x="3872" y="1524"/>
                </a:lnTo>
                <a:close/>
                <a:moveTo>
                  <a:pt x="4554" y="1534"/>
                </a:moveTo>
                <a:lnTo>
                  <a:pt x="4554" y="1534"/>
                </a:lnTo>
                <a:lnTo>
                  <a:pt x="4558" y="1534"/>
                </a:lnTo>
                <a:lnTo>
                  <a:pt x="4562" y="1534"/>
                </a:lnTo>
                <a:lnTo>
                  <a:pt x="4562" y="1534"/>
                </a:lnTo>
                <a:lnTo>
                  <a:pt x="4564" y="1532"/>
                </a:lnTo>
                <a:lnTo>
                  <a:pt x="4564" y="1528"/>
                </a:lnTo>
                <a:lnTo>
                  <a:pt x="4562" y="1522"/>
                </a:lnTo>
                <a:lnTo>
                  <a:pt x="4562" y="1522"/>
                </a:lnTo>
                <a:lnTo>
                  <a:pt x="4558" y="1522"/>
                </a:lnTo>
                <a:lnTo>
                  <a:pt x="4554" y="1524"/>
                </a:lnTo>
                <a:lnTo>
                  <a:pt x="4554" y="1534"/>
                </a:lnTo>
                <a:lnTo>
                  <a:pt x="4554" y="1534"/>
                </a:lnTo>
                <a:close/>
                <a:moveTo>
                  <a:pt x="2746" y="1528"/>
                </a:moveTo>
                <a:lnTo>
                  <a:pt x="2746" y="1528"/>
                </a:lnTo>
                <a:lnTo>
                  <a:pt x="2748" y="1528"/>
                </a:lnTo>
                <a:lnTo>
                  <a:pt x="2748" y="1530"/>
                </a:lnTo>
                <a:lnTo>
                  <a:pt x="2746" y="1532"/>
                </a:lnTo>
                <a:lnTo>
                  <a:pt x="2746" y="1532"/>
                </a:lnTo>
                <a:lnTo>
                  <a:pt x="2748" y="1532"/>
                </a:lnTo>
                <a:lnTo>
                  <a:pt x="2748" y="1532"/>
                </a:lnTo>
                <a:lnTo>
                  <a:pt x="2748" y="1534"/>
                </a:lnTo>
                <a:lnTo>
                  <a:pt x="2750" y="1534"/>
                </a:lnTo>
                <a:lnTo>
                  <a:pt x="2750" y="1534"/>
                </a:lnTo>
                <a:lnTo>
                  <a:pt x="2750" y="1528"/>
                </a:lnTo>
                <a:lnTo>
                  <a:pt x="2750" y="1524"/>
                </a:lnTo>
                <a:lnTo>
                  <a:pt x="2750" y="1524"/>
                </a:lnTo>
                <a:lnTo>
                  <a:pt x="2746" y="1526"/>
                </a:lnTo>
                <a:lnTo>
                  <a:pt x="2746" y="1528"/>
                </a:lnTo>
                <a:lnTo>
                  <a:pt x="2746" y="1528"/>
                </a:lnTo>
                <a:close/>
                <a:moveTo>
                  <a:pt x="614" y="1536"/>
                </a:moveTo>
                <a:lnTo>
                  <a:pt x="614" y="1536"/>
                </a:lnTo>
                <a:lnTo>
                  <a:pt x="618" y="1536"/>
                </a:lnTo>
                <a:lnTo>
                  <a:pt x="618" y="1536"/>
                </a:lnTo>
                <a:lnTo>
                  <a:pt x="620" y="1536"/>
                </a:lnTo>
                <a:lnTo>
                  <a:pt x="620" y="1534"/>
                </a:lnTo>
                <a:lnTo>
                  <a:pt x="620" y="1528"/>
                </a:lnTo>
                <a:lnTo>
                  <a:pt x="620" y="1528"/>
                </a:lnTo>
                <a:lnTo>
                  <a:pt x="616" y="1528"/>
                </a:lnTo>
                <a:lnTo>
                  <a:pt x="612" y="1528"/>
                </a:lnTo>
                <a:lnTo>
                  <a:pt x="612" y="1528"/>
                </a:lnTo>
                <a:lnTo>
                  <a:pt x="612" y="1532"/>
                </a:lnTo>
                <a:lnTo>
                  <a:pt x="614" y="1536"/>
                </a:lnTo>
                <a:lnTo>
                  <a:pt x="614" y="1536"/>
                </a:lnTo>
                <a:close/>
                <a:moveTo>
                  <a:pt x="4082" y="1536"/>
                </a:moveTo>
                <a:lnTo>
                  <a:pt x="4082" y="1536"/>
                </a:lnTo>
                <a:lnTo>
                  <a:pt x="4084" y="1538"/>
                </a:lnTo>
                <a:lnTo>
                  <a:pt x="4084" y="1540"/>
                </a:lnTo>
                <a:lnTo>
                  <a:pt x="4084" y="1540"/>
                </a:lnTo>
                <a:lnTo>
                  <a:pt x="4080" y="1540"/>
                </a:lnTo>
                <a:lnTo>
                  <a:pt x="4080" y="1540"/>
                </a:lnTo>
                <a:lnTo>
                  <a:pt x="4078" y="1546"/>
                </a:lnTo>
                <a:lnTo>
                  <a:pt x="4078" y="1554"/>
                </a:lnTo>
                <a:lnTo>
                  <a:pt x="4078" y="1554"/>
                </a:lnTo>
                <a:lnTo>
                  <a:pt x="4084" y="1560"/>
                </a:lnTo>
                <a:lnTo>
                  <a:pt x="4088" y="1562"/>
                </a:lnTo>
                <a:lnTo>
                  <a:pt x="4090" y="1566"/>
                </a:lnTo>
                <a:lnTo>
                  <a:pt x="4090" y="1566"/>
                </a:lnTo>
                <a:lnTo>
                  <a:pt x="4094" y="1564"/>
                </a:lnTo>
                <a:lnTo>
                  <a:pt x="4100" y="1564"/>
                </a:lnTo>
                <a:lnTo>
                  <a:pt x="4100" y="1564"/>
                </a:lnTo>
                <a:lnTo>
                  <a:pt x="4098" y="1560"/>
                </a:lnTo>
                <a:lnTo>
                  <a:pt x="4100" y="1554"/>
                </a:lnTo>
                <a:lnTo>
                  <a:pt x="4100" y="1554"/>
                </a:lnTo>
                <a:lnTo>
                  <a:pt x="4104" y="1554"/>
                </a:lnTo>
                <a:lnTo>
                  <a:pt x="4106" y="1552"/>
                </a:lnTo>
                <a:lnTo>
                  <a:pt x="4110" y="1546"/>
                </a:lnTo>
                <a:lnTo>
                  <a:pt x="4108" y="1538"/>
                </a:lnTo>
                <a:lnTo>
                  <a:pt x="4108" y="1530"/>
                </a:lnTo>
                <a:lnTo>
                  <a:pt x="4108" y="1530"/>
                </a:lnTo>
                <a:lnTo>
                  <a:pt x="4100" y="1528"/>
                </a:lnTo>
                <a:lnTo>
                  <a:pt x="4094" y="1530"/>
                </a:lnTo>
                <a:lnTo>
                  <a:pt x="4088" y="1532"/>
                </a:lnTo>
                <a:lnTo>
                  <a:pt x="4082" y="1536"/>
                </a:lnTo>
                <a:lnTo>
                  <a:pt x="4082" y="1536"/>
                </a:lnTo>
                <a:close/>
                <a:moveTo>
                  <a:pt x="4396" y="1546"/>
                </a:moveTo>
                <a:lnTo>
                  <a:pt x="4396" y="1546"/>
                </a:lnTo>
                <a:lnTo>
                  <a:pt x="4404" y="1548"/>
                </a:lnTo>
                <a:lnTo>
                  <a:pt x="4410" y="1546"/>
                </a:lnTo>
                <a:lnTo>
                  <a:pt x="4410" y="1546"/>
                </a:lnTo>
                <a:lnTo>
                  <a:pt x="4410" y="1540"/>
                </a:lnTo>
                <a:lnTo>
                  <a:pt x="4410" y="1536"/>
                </a:lnTo>
                <a:lnTo>
                  <a:pt x="4406" y="1534"/>
                </a:lnTo>
                <a:lnTo>
                  <a:pt x="4402" y="1532"/>
                </a:lnTo>
                <a:lnTo>
                  <a:pt x="4398" y="1534"/>
                </a:lnTo>
                <a:lnTo>
                  <a:pt x="4396" y="1536"/>
                </a:lnTo>
                <a:lnTo>
                  <a:pt x="4394" y="1542"/>
                </a:lnTo>
                <a:lnTo>
                  <a:pt x="4396" y="1546"/>
                </a:lnTo>
                <a:lnTo>
                  <a:pt x="4396" y="1546"/>
                </a:lnTo>
                <a:close/>
                <a:moveTo>
                  <a:pt x="1212" y="1544"/>
                </a:moveTo>
                <a:lnTo>
                  <a:pt x="1212" y="1544"/>
                </a:lnTo>
                <a:lnTo>
                  <a:pt x="1216" y="1544"/>
                </a:lnTo>
                <a:lnTo>
                  <a:pt x="1218" y="1544"/>
                </a:lnTo>
                <a:lnTo>
                  <a:pt x="1218" y="1544"/>
                </a:lnTo>
                <a:lnTo>
                  <a:pt x="1216" y="1538"/>
                </a:lnTo>
                <a:lnTo>
                  <a:pt x="1212" y="1538"/>
                </a:lnTo>
                <a:lnTo>
                  <a:pt x="1212" y="1538"/>
                </a:lnTo>
                <a:lnTo>
                  <a:pt x="1212" y="1542"/>
                </a:lnTo>
                <a:lnTo>
                  <a:pt x="1212" y="1544"/>
                </a:lnTo>
                <a:lnTo>
                  <a:pt x="1212" y="1544"/>
                </a:lnTo>
                <a:close/>
                <a:moveTo>
                  <a:pt x="2968" y="1542"/>
                </a:moveTo>
                <a:lnTo>
                  <a:pt x="2968" y="1542"/>
                </a:lnTo>
                <a:lnTo>
                  <a:pt x="2970" y="1542"/>
                </a:lnTo>
                <a:lnTo>
                  <a:pt x="2972" y="1540"/>
                </a:lnTo>
                <a:lnTo>
                  <a:pt x="2972" y="1538"/>
                </a:lnTo>
                <a:lnTo>
                  <a:pt x="2972" y="1538"/>
                </a:lnTo>
                <a:lnTo>
                  <a:pt x="2970" y="1538"/>
                </a:lnTo>
                <a:lnTo>
                  <a:pt x="2968" y="1538"/>
                </a:lnTo>
                <a:lnTo>
                  <a:pt x="2968" y="1538"/>
                </a:lnTo>
                <a:lnTo>
                  <a:pt x="2968" y="1542"/>
                </a:lnTo>
                <a:lnTo>
                  <a:pt x="2968" y="1542"/>
                </a:lnTo>
                <a:close/>
                <a:moveTo>
                  <a:pt x="1626" y="1548"/>
                </a:moveTo>
                <a:lnTo>
                  <a:pt x="1626" y="1548"/>
                </a:lnTo>
                <a:lnTo>
                  <a:pt x="1626" y="1552"/>
                </a:lnTo>
                <a:lnTo>
                  <a:pt x="1624" y="1556"/>
                </a:lnTo>
                <a:lnTo>
                  <a:pt x="1624" y="1556"/>
                </a:lnTo>
                <a:lnTo>
                  <a:pt x="1632" y="1558"/>
                </a:lnTo>
                <a:lnTo>
                  <a:pt x="1636" y="1560"/>
                </a:lnTo>
                <a:lnTo>
                  <a:pt x="1638" y="1562"/>
                </a:lnTo>
                <a:lnTo>
                  <a:pt x="1638" y="1562"/>
                </a:lnTo>
                <a:lnTo>
                  <a:pt x="1640" y="1560"/>
                </a:lnTo>
                <a:lnTo>
                  <a:pt x="1642" y="1560"/>
                </a:lnTo>
                <a:lnTo>
                  <a:pt x="1646" y="1562"/>
                </a:lnTo>
                <a:lnTo>
                  <a:pt x="1646" y="1562"/>
                </a:lnTo>
                <a:lnTo>
                  <a:pt x="1646" y="1554"/>
                </a:lnTo>
                <a:lnTo>
                  <a:pt x="1648" y="1546"/>
                </a:lnTo>
                <a:lnTo>
                  <a:pt x="1648" y="1546"/>
                </a:lnTo>
                <a:lnTo>
                  <a:pt x="1642" y="1540"/>
                </a:lnTo>
                <a:lnTo>
                  <a:pt x="1636" y="1540"/>
                </a:lnTo>
                <a:lnTo>
                  <a:pt x="1630" y="1542"/>
                </a:lnTo>
                <a:lnTo>
                  <a:pt x="1626" y="1548"/>
                </a:lnTo>
                <a:lnTo>
                  <a:pt x="1626" y="1548"/>
                </a:lnTo>
                <a:close/>
                <a:moveTo>
                  <a:pt x="2170" y="1542"/>
                </a:moveTo>
                <a:lnTo>
                  <a:pt x="2170" y="1542"/>
                </a:lnTo>
                <a:lnTo>
                  <a:pt x="2172" y="1544"/>
                </a:lnTo>
                <a:lnTo>
                  <a:pt x="2176" y="1548"/>
                </a:lnTo>
                <a:lnTo>
                  <a:pt x="2176" y="1548"/>
                </a:lnTo>
                <a:lnTo>
                  <a:pt x="2176" y="1542"/>
                </a:lnTo>
                <a:lnTo>
                  <a:pt x="2176" y="1542"/>
                </a:lnTo>
                <a:lnTo>
                  <a:pt x="2172" y="1542"/>
                </a:lnTo>
                <a:lnTo>
                  <a:pt x="2170" y="1542"/>
                </a:lnTo>
                <a:lnTo>
                  <a:pt x="2170" y="1542"/>
                </a:lnTo>
                <a:close/>
                <a:moveTo>
                  <a:pt x="3164" y="1548"/>
                </a:moveTo>
                <a:lnTo>
                  <a:pt x="3164" y="1548"/>
                </a:lnTo>
                <a:lnTo>
                  <a:pt x="3166" y="1556"/>
                </a:lnTo>
                <a:lnTo>
                  <a:pt x="3166" y="1556"/>
                </a:lnTo>
                <a:lnTo>
                  <a:pt x="3172" y="1554"/>
                </a:lnTo>
                <a:lnTo>
                  <a:pt x="3174" y="1550"/>
                </a:lnTo>
                <a:lnTo>
                  <a:pt x="3174" y="1550"/>
                </a:lnTo>
                <a:lnTo>
                  <a:pt x="3170" y="1546"/>
                </a:lnTo>
                <a:lnTo>
                  <a:pt x="3168" y="1546"/>
                </a:lnTo>
                <a:lnTo>
                  <a:pt x="3164" y="1548"/>
                </a:lnTo>
                <a:lnTo>
                  <a:pt x="3164" y="1548"/>
                </a:lnTo>
                <a:close/>
                <a:moveTo>
                  <a:pt x="2482" y="1560"/>
                </a:moveTo>
                <a:lnTo>
                  <a:pt x="2482" y="1560"/>
                </a:lnTo>
                <a:lnTo>
                  <a:pt x="2482" y="1558"/>
                </a:lnTo>
                <a:lnTo>
                  <a:pt x="2484" y="1558"/>
                </a:lnTo>
                <a:lnTo>
                  <a:pt x="2484" y="1558"/>
                </a:lnTo>
                <a:lnTo>
                  <a:pt x="2484" y="1556"/>
                </a:lnTo>
                <a:lnTo>
                  <a:pt x="2480" y="1554"/>
                </a:lnTo>
                <a:lnTo>
                  <a:pt x="2478" y="1552"/>
                </a:lnTo>
                <a:lnTo>
                  <a:pt x="2476" y="1548"/>
                </a:lnTo>
                <a:lnTo>
                  <a:pt x="2476" y="1548"/>
                </a:lnTo>
                <a:lnTo>
                  <a:pt x="2472" y="1550"/>
                </a:lnTo>
                <a:lnTo>
                  <a:pt x="2470" y="1552"/>
                </a:lnTo>
                <a:lnTo>
                  <a:pt x="2470" y="1552"/>
                </a:lnTo>
                <a:lnTo>
                  <a:pt x="2470" y="1556"/>
                </a:lnTo>
                <a:lnTo>
                  <a:pt x="2466" y="1556"/>
                </a:lnTo>
                <a:lnTo>
                  <a:pt x="2466" y="1556"/>
                </a:lnTo>
                <a:lnTo>
                  <a:pt x="2472" y="1568"/>
                </a:lnTo>
                <a:lnTo>
                  <a:pt x="2472" y="1568"/>
                </a:lnTo>
                <a:lnTo>
                  <a:pt x="2474" y="1566"/>
                </a:lnTo>
                <a:lnTo>
                  <a:pt x="2476" y="1566"/>
                </a:lnTo>
                <a:lnTo>
                  <a:pt x="2476" y="1566"/>
                </a:lnTo>
                <a:lnTo>
                  <a:pt x="2476" y="1568"/>
                </a:lnTo>
                <a:lnTo>
                  <a:pt x="2476" y="1570"/>
                </a:lnTo>
                <a:lnTo>
                  <a:pt x="2476" y="1570"/>
                </a:lnTo>
                <a:lnTo>
                  <a:pt x="2484" y="1570"/>
                </a:lnTo>
                <a:lnTo>
                  <a:pt x="2488" y="1568"/>
                </a:lnTo>
                <a:lnTo>
                  <a:pt x="2490" y="1564"/>
                </a:lnTo>
                <a:lnTo>
                  <a:pt x="2490" y="1564"/>
                </a:lnTo>
                <a:lnTo>
                  <a:pt x="2484" y="1562"/>
                </a:lnTo>
                <a:lnTo>
                  <a:pt x="2478" y="1562"/>
                </a:lnTo>
                <a:lnTo>
                  <a:pt x="2478" y="1562"/>
                </a:lnTo>
                <a:lnTo>
                  <a:pt x="2478" y="1558"/>
                </a:lnTo>
                <a:lnTo>
                  <a:pt x="2476" y="1556"/>
                </a:lnTo>
                <a:lnTo>
                  <a:pt x="2474" y="1552"/>
                </a:lnTo>
                <a:lnTo>
                  <a:pt x="2476" y="1550"/>
                </a:lnTo>
                <a:lnTo>
                  <a:pt x="2476" y="1550"/>
                </a:lnTo>
                <a:lnTo>
                  <a:pt x="2476" y="1552"/>
                </a:lnTo>
                <a:lnTo>
                  <a:pt x="2476" y="1554"/>
                </a:lnTo>
                <a:lnTo>
                  <a:pt x="2476" y="1554"/>
                </a:lnTo>
                <a:lnTo>
                  <a:pt x="2478" y="1556"/>
                </a:lnTo>
                <a:lnTo>
                  <a:pt x="2480" y="1558"/>
                </a:lnTo>
                <a:lnTo>
                  <a:pt x="2480" y="1560"/>
                </a:lnTo>
                <a:lnTo>
                  <a:pt x="2482" y="1560"/>
                </a:lnTo>
                <a:lnTo>
                  <a:pt x="2482" y="1560"/>
                </a:lnTo>
                <a:close/>
                <a:moveTo>
                  <a:pt x="2640" y="1556"/>
                </a:moveTo>
                <a:lnTo>
                  <a:pt x="2640" y="1556"/>
                </a:lnTo>
                <a:lnTo>
                  <a:pt x="2640" y="1552"/>
                </a:lnTo>
                <a:lnTo>
                  <a:pt x="2636" y="1550"/>
                </a:lnTo>
                <a:lnTo>
                  <a:pt x="2636" y="1550"/>
                </a:lnTo>
                <a:lnTo>
                  <a:pt x="2634" y="1550"/>
                </a:lnTo>
                <a:lnTo>
                  <a:pt x="2634" y="1550"/>
                </a:lnTo>
                <a:lnTo>
                  <a:pt x="2636" y="1556"/>
                </a:lnTo>
                <a:lnTo>
                  <a:pt x="2636" y="1556"/>
                </a:lnTo>
                <a:lnTo>
                  <a:pt x="2640" y="1556"/>
                </a:lnTo>
                <a:lnTo>
                  <a:pt x="2640" y="1556"/>
                </a:lnTo>
                <a:close/>
                <a:moveTo>
                  <a:pt x="2764" y="1554"/>
                </a:moveTo>
                <a:lnTo>
                  <a:pt x="2764" y="1554"/>
                </a:lnTo>
                <a:lnTo>
                  <a:pt x="2764" y="1560"/>
                </a:lnTo>
                <a:lnTo>
                  <a:pt x="2764" y="1560"/>
                </a:lnTo>
                <a:lnTo>
                  <a:pt x="2766" y="1560"/>
                </a:lnTo>
                <a:lnTo>
                  <a:pt x="2768" y="1560"/>
                </a:lnTo>
                <a:lnTo>
                  <a:pt x="2774" y="1558"/>
                </a:lnTo>
                <a:lnTo>
                  <a:pt x="2774" y="1558"/>
                </a:lnTo>
                <a:lnTo>
                  <a:pt x="2774" y="1554"/>
                </a:lnTo>
                <a:lnTo>
                  <a:pt x="2774" y="1552"/>
                </a:lnTo>
                <a:lnTo>
                  <a:pt x="2774" y="1552"/>
                </a:lnTo>
                <a:lnTo>
                  <a:pt x="2768" y="1552"/>
                </a:lnTo>
                <a:lnTo>
                  <a:pt x="2764" y="1554"/>
                </a:lnTo>
                <a:lnTo>
                  <a:pt x="2764" y="1554"/>
                </a:lnTo>
                <a:close/>
                <a:moveTo>
                  <a:pt x="2828" y="1564"/>
                </a:moveTo>
                <a:lnTo>
                  <a:pt x="2828" y="1564"/>
                </a:lnTo>
                <a:lnTo>
                  <a:pt x="2826" y="1566"/>
                </a:lnTo>
                <a:lnTo>
                  <a:pt x="2824" y="1568"/>
                </a:lnTo>
                <a:lnTo>
                  <a:pt x="2824" y="1568"/>
                </a:lnTo>
                <a:lnTo>
                  <a:pt x="2824" y="1572"/>
                </a:lnTo>
                <a:lnTo>
                  <a:pt x="2822" y="1576"/>
                </a:lnTo>
                <a:lnTo>
                  <a:pt x="2824" y="1578"/>
                </a:lnTo>
                <a:lnTo>
                  <a:pt x="2824" y="1578"/>
                </a:lnTo>
                <a:lnTo>
                  <a:pt x="2820" y="1580"/>
                </a:lnTo>
                <a:lnTo>
                  <a:pt x="2820" y="1582"/>
                </a:lnTo>
                <a:lnTo>
                  <a:pt x="2820" y="1584"/>
                </a:lnTo>
                <a:lnTo>
                  <a:pt x="2818" y="1586"/>
                </a:lnTo>
                <a:lnTo>
                  <a:pt x="2818" y="1586"/>
                </a:lnTo>
                <a:lnTo>
                  <a:pt x="2822" y="1590"/>
                </a:lnTo>
                <a:lnTo>
                  <a:pt x="2824" y="1594"/>
                </a:lnTo>
                <a:lnTo>
                  <a:pt x="2824" y="1594"/>
                </a:lnTo>
                <a:lnTo>
                  <a:pt x="2828" y="1594"/>
                </a:lnTo>
                <a:lnTo>
                  <a:pt x="2832" y="1592"/>
                </a:lnTo>
                <a:lnTo>
                  <a:pt x="2832" y="1592"/>
                </a:lnTo>
                <a:lnTo>
                  <a:pt x="2832" y="1596"/>
                </a:lnTo>
                <a:lnTo>
                  <a:pt x="2832" y="1598"/>
                </a:lnTo>
                <a:lnTo>
                  <a:pt x="2838" y="1600"/>
                </a:lnTo>
                <a:lnTo>
                  <a:pt x="2848" y="1600"/>
                </a:lnTo>
                <a:lnTo>
                  <a:pt x="2848" y="1600"/>
                </a:lnTo>
                <a:lnTo>
                  <a:pt x="2852" y="1590"/>
                </a:lnTo>
                <a:lnTo>
                  <a:pt x="2856" y="1588"/>
                </a:lnTo>
                <a:lnTo>
                  <a:pt x="2860" y="1584"/>
                </a:lnTo>
                <a:lnTo>
                  <a:pt x="2860" y="1584"/>
                </a:lnTo>
                <a:lnTo>
                  <a:pt x="2862" y="1582"/>
                </a:lnTo>
                <a:lnTo>
                  <a:pt x="2862" y="1578"/>
                </a:lnTo>
                <a:lnTo>
                  <a:pt x="2864" y="1574"/>
                </a:lnTo>
                <a:lnTo>
                  <a:pt x="2866" y="1570"/>
                </a:lnTo>
                <a:lnTo>
                  <a:pt x="2866" y="1570"/>
                </a:lnTo>
                <a:lnTo>
                  <a:pt x="2864" y="1568"/>
                </a:lnTo>
                <a:lnTo>
                  <a:pt x="2860" y="1568"/>
                </a:lnTo>
                <a:lnTo>
                  <a:pt x="2860" y="1568"/>
                </a:lnTo>
                <a:lnTo>
                  <a:pt x="2862" y="1566"/>
                </a:lnTo>
                <a:lnTo>
                  <a:pt x="2862" y="1564"/>
                </a:lnTo>
                <a:lnTo>
                  <a:pt x="2862" y="1564"/>
                </a:lnTo>
                <a:lnTo>
                  <a:pt x="2850" y="1562"/>
                </a:lnTo>
                <a:lnTo>
                  <a:pt x="2850" y="1562"/>
                </a:lnTo>
                <a:lnTo>
                  <a:pt x="2852" y="1560"/>
                </a:lnTo>
                <a:lnTo>
                  <a:pt x="2850" y="1560"/>
                </a:lnTo>
                <a:lnTo>
                  <a:pt x="2846" y="1558"/>
                </a:lnTo>
                <a:lnTo>
                  <a:pt x="2846" y="1558"/>
                </a:lnTo>
                <a:lnTo>
                  <a:pt x="2846" y="1556"/>
                </a:lnTo>
                <a:lnTo>
                  <a:pt x="2846" y="1556"/>
                </a:lnTo>
                <a:lnTo>
                  <a:pt x="2844" y="1554"/>
                </a:lnTo>
                <a:lnTo>
                  <a:pt x="2842" y="1552"/>
                </a:lnTo>
                <a:lnTo>
                  <a:pt x="2842" y="1552"/>
                </a:lnTo>
                <a:lnTo>
                  <a:pt x="2840" y="1554"/>
                </a:lnTo>
                <a:lnTo>
                  <a:pt x="2840" y="1554"/>
                </a:lnTo>
                <a:lnTo>
                  <a:pt x="2838" y="1554"/>
                </a:lnTo>
                <a:lnTo>
                  <a:pt x="2838" y="1554"/>
                </a:lnTo>
                <a:lnTo>
                  <a:pt x="2842" y="1556"/>
                </a:lnTo>
                <a:lnTo>
                  <a:pt x="2844" y="1558"/>
                </a:lnTo>
                <a:lnTo>
                  <a:pt x="2844" y="1558"/>
                </a:lnTo>
                <a:lnTo>
                  <a:pt x="2844" y="1558"/>
                </a:lnTo>
                <a:lnTo>
                  <a:pt x="2842" y="1560"/>
                </a:lnTo>
                <a:lnTo>
                  <a:pt x="2840" y="1560"/>
                </a:lnTo>
                <a:lnTo>
                  <a:pt x="2840" y="1560"/>
                </a:lnTo>
                <a:lnTo>
                  <a:pt x="2838" y="1558"/>
                </a:lnTo>
                <a:lnTo>
                  <a:pt x="2832" y="1558"/>
                </a:lnTo>
                <a:lnTo>
                  <a:pt x="2832" y="1558"/>
                </a:lnTo>
                <a:lnTo>
                  <a:pt x="2832" y="1556"/>
                </a:lnTo>
                <a:lnTo>
                  <a:pt x="2832" y="1556"/>
                </a:lnTo>
                <a:lnTo>
                  <a:pt x="2830" y="1554"/>
                </a:lnTo>
                <a:lnTo>
                  <a:pt x="2830" y="1552"/>
                </a:lnTo>
                <a:lnTo>
                  <a:pt x="2830" y="1552"/>
                </a:lnTo>
                <a:lnTo>
                  <a:pt x="2828" y="1552"/>
                </a:lnTo>
                <a:lnTo>
                  <a:pt x="2828" y="1552"/>
                </a:lnTo>
                <a:lnTo>
                  <a:pt x="2828" y="1560"/>
                </a:lnTo>
                <a:lnTo>
                  <a:pt x="2828" y="1562"/>
                </a:lnTo>
                <a:lnTo>
                  <a:pt x="2828" y="1564"/>
                </a:lnTo>
                <a:lnTo>
                  <a:pt x="2828" y="1564"/>
                </a:lnTo>
                <a:close/>
                <a:moveTo>
                  <a:pt x="3468" y="1558"/>
                </a:moveTo>
                <a:lnTo>
                  <a:pt x="3468" y="1558"/>
                </a:lnTo>
                <a:lnTo>
                  <a:pt x="3472" y="1562"/>
                </a:lnTo>
                <a:lnTo>
                  <a:pt x="3478" y="1562"/>
                </a:lnTo>
                <a:lnTo>
                  <a:pt x="3478" y="1562"/>
                </a:lnTo>
                <a:lnTo>
                  <a:pt x="3480" y="1560"/>
                </a:lnTo>
                <a:lnTo>
                  <a:pt x="3480" y="1554"/>
                </a:lnTo>
                <a:lnTo>
                  <a:pt x="3480" y="1554"/>
                </a:lnTo>
                <a:lnTo>
                  <a:pt x="3476" y="1556"/>
                </a:lnTo>
                <a:lnTo>
                  <a:pt x="3472" y="1556"/>
                </a:lnTo>
                <a:lnTo>
                  <a:pt x="3470" y="1556"/>
                </a:lnTo>
                <a:lnTo>
                  <a:pt x="3468" y="1558"/>
                </a:lnTo>
                <a:lnTo>
                  <a:pt x="3468" y="1558"/>
                </a:lnTo>
                <a:close/>
                <a:moveTo>
                  <a:pt x="4592" y="1580"/>
                </a:moveTo>
                <a:lnTo>
                  <a:pt x="4592" y="1580"/>
                </a:lnTo>
                <a:lnTo>
                  <a:pt x="4590" y="1572"/>
                </a:lnTo>
                <a:lnTo>
                  <a:pt x="4584" y="1568"/>
                </a:lnTo>
                <a:lnTo>
                  <a:pt x="4582" y="1568"/>
                </a:lnTo>
                <a:lnTo>
                  <a:pt x="4578" y="1568"/>
                </a:lnTo>
                <a:lnTo>
                  <a:pt x="4576" y="1570"/>
                </a:lnTo>
                <a:lnTo>
                  <a:pt x="4574" y="1576"/>
                </a:lnTo>
                <a:lnTo>
                  <a:pt x="4574" y="1576"/>
                </a:lnTo>
                <a:lnTo>
                  <a:pt x="4576" y="1580"/>
                </a:lnTo>
                <a:lnTo>
                  <a:pt x="4580" y="1582"/>
                </a:lnTo>
                <a:lnTo>
                  <a:pt x="4590" y="1586"/>
                </a:lnTo>
                <a:lnTo>
                  <a:pt x="4590" y="1586"/>
                </a:lnTo>
                <a:lnTo>
                  <a:pt x="4594" y="1594"/>
                </a:lnTo>
                <a:lnTo>
                  <a:pt x="4596" y="1596"/>
                </a:lnTo>
                <a:lnTo>
                  <a:pt x="4602" y="1596"/>
                </a:lnTo>
                <a:lnTo>
                  <a:pt x="4602" y="1596"/>
                </a:lnTo>
                <a:lnTo>
                  <a:pt x="4602" y="1590"/>
                </a:lnTo>
                <a:lnTo>
                  <a:pt x="4600" y="1586"/>
                </a:lnTo>
                <a:lnTo>
                  <a:pt x="4592" y="1580"/>
                </a:lnTo>
                <a:lnTo>
                  <a:pt x="4592" y="1580"/>
                </a:lnTo>
                <a:close/>
                <a:moveTo>
                  <a:pt x="3386" y="1572"/>
                </a:moveTo>
                <a:lnTo>
                  <a:pt x="3386" y="1572"/>
                </a:lnTo>
                <a:lnTo>
                  <a:pt x="3386" y="1572"/>
                </a:lnTo>
                <a:lnTo>
                  <a:pt x="3388" y="1574"/>
                </a:lnTo>
                <a:lnTo>
                  <a:pt x="3390" y="1574"/>
                </a:lnTo>
                <a:lnTo>
                  <a:pt x="3390" y="1574"/>
                </a:lnTo>
                <a:lnTo>
                  <a:pt x="3390" y="1572"/>
                </a:lnTo>
                <a:lnTo>
                  <a:pt x="3388" y="1570"/>
                </a:lnTo>
                <a:lnTo>
                  <a:pt x="3386" y="1572"/>
                </a:lnTo>
                <a:lnTo>
                  <a:pt x="3386" y="1572"/>
                </a:lnTo>
                <a:close/>
                <a:moveTo>
                  <a:pt x="2400" y="1582"/>
                </a:moveTo>
                <a:lnTo>
                  <a:pt x="2400" y="1582"/>
                </a:lnTo>
                <a:lnTo>
                  <a:pt x="2402" y="1582"/>
                </a:lnTo>
                <a:lnTo>
                  <a:pt x="2406" y="1582"/>
                </a:lnTo>
                <a:lnTo>
                  <a:pt x="2406" y="1582"/>
                </a:lnTo>
                <a:lnTo>
                  <a:pt x="2408" y="1584"/>
                </a:lnTo>
                <a:lnTo>
                  <a:pt x="2408" y="1584"/>
                </a:lnTo>
                <a:lnTo>
                  <a:pt x="2406" y="1588"/>
                </a:lnTo>
                <a:lnTo>
                  <a:pt x="2406" y="1590"/>
                </a:lnTo>
                <a:lnTo>
                  <a:pt x="2408" y="1592"/>
                </a:lnTo>
                <a:lnTo>
                  <a:pt x="2408" y="1592"/>
                </a:lnTo>
                <a:lnTo>
                  <a:pt x="2408" y="1592"/>
                </a:lnTo>
                <a:lnTo>
                  <a:pt x="2410" y="1590"/>
                </a:lnTo>
                <a:lnTo>
                  <a:pt x="2414" y="1590"/>
                </a:lnTo>
                <a:lnTo>
                  <a:pt x="2414" y="1590"/>
                </a:lnTo>
                <a:lnTo>
                  <a:pt x="2418" y="1598"/>
                </a:lnTo>
                <a:lnTo>
                  <a:pt x="2422" y="1602"/>
                </a:lnTo>
                <a:lnTo>
                  <a:pt x="2432" y="1612"/>
                </a:lnTo>
                <a:lnTo>
                  <a:pt x="2432" y="1612"/>
                </a:lnTo>
                <a:lnTo>
                  <a:pt x="2434" y="1608"/>
                </a:lnTo>
                <a:lnTo>
                  <a:pt x="2436" y="1604"/>
                </a:lnTo>
                <a:lnTo>
                  <a:pt x="2436" y="1604"/>
                </a:lnTo>
                <a:lnTo>
                  <a:pt x="2428" y="1598"/>
                </a:lnTo>
                <a:lnTo>
                  <a:pt x="2422" y="1590"/>
                </a:lnTo>
                <a:lnTo>
                  <a:pt x="2412" y="1572"/>
                </a:lnTo>
                <a:lnTo>
                  <a:pt x="2412" y="1572"/>
                </a:lnTo>
                <a:lnTo>
                  <a:pt x="2408" y="1572"/>
                </a:lnTo>
                <a:lnTo>
                  <a:pt x="2404" y="1572"/>
                </a:lnTo>
                <a:lnTo>
                  <a:pt x="2404" y="1572"/>
                </a:lnTo>
                <a:lnTo>
                  <a:pt x="2404" y="1574"/>
                </a:lnTo>
                <a:lnTo>
                  <a:pt x="2402" y="1578"/>
                </a:lnTo>
                <a:lnTo>
                  <a:pt x="2400" y="1580"/>
                </a:lnTo>
                <a:lnTo>
                  <a:pt x="2400" y="1582"/>
                </a:lnTo>
                <a:lnTo>
                  <a:pt x="2400" y="1582"/>
                </a:lnTo>
                <a:close/>
                <a:moveTo>
                  <a:pt x="2018" y="1578"/>
                </a:moveTo>
                <a:lnTo>
                  <a:pt x="2018" y="1578"/>
                </a:lnTo>
                <a:lnTo>
                  <a:pt x="2024" y="1578"/>
                </a:lnTo>
                <a:lnTo>
                  <a:pt x="2024" y="1578"/>
                </a:lnTo>
                <a:lnTo>
                  <a:pt x="2024" y="1574"/>
                </a:lnTo>
                <a:lnTo>
                  <a:pt x="2024" y="1574"/>
                </a:lnTo>
                <a:lnTo>
                  <a:pt x="2018" y="1574"/>
                </a:lnTo>
                <a:lnTo>
                  <a:pt x="2018" y="1574"/>
                </a:lnTo>
                <a:lnTo>
                  <a:pt x="2018" y="1578"/>
                </a:lnTo>
                <a:lnTo>
                  <a:pt x="2018" y="1578"/>
                </a:lnTo>
                <a:close/>
                <a:moveTo>
                  <a:pt x="3388" y="1576"/>
                </a:moveTo>
                <a:lnTo>
                  <a:pt x="3388" y="1576"/>
                </a:lnTo>
                <a:lnTo>
                  <a:pt x="3392" y="1578"/>
                </a:lnTo>
                <a:lnTo>
                  <a:pt x="3392" y="1578"/>
                </a:lnTo>
                <a:lnTo>
                  <a:pt x="3394" y="1576"/>
                </a:lnTo>
                <a:lnTo>
                  <a:pt x="3394" y="1574"/>
                </a:lnTo>
                <a:lnTo>
                  <a:pt x="3394" y="1574"/>
                </a:lnTo>
                <a:lnTo>
                  <a:pt x="3390" y="1574"/>
                </a:lnTo>
                <a:lnTo>
                  <a:pt x="3388" y="1576"/>
                </a:lnTo>
                <a:lnTo>
                  <a:pt x="3388" y="1576"/>
                </a:lnTo>
                <a:close/>
                <a:moveTo>
                  <a:pt x="1904" y="1584"/>
                </a:moveTo>
                <a:lnTo>
                  <a:pt x="1904" y="1584"/>
                </a:lnTo>
                <a:lnTo>
                  <a:pt x="1908" y="1584"/>
                </a:lnTo>
                <a:lnTo>
                  <a:pt x="1912" y="1586"/>
                </a:lnTo>
                <a:lnTo>
                  <a:pt x="1914" y="1588"/>
                </a:lnTo>
                <a:lnTo>
                  <a:pt x="1916" y="1586"/>
                </a:lnTo>
                <a:lnTo>
                  <a:pt x="1916" y="1586"/>
                </a:lnTo>
                <a:lnTo>
                  <a:pt x="1912" y="1584"/>
                </a:lnTo>
                <a:lnTo>
                  <a:pt x="1910" y="1580"/>
                </a:lnTo>
                <a:lnTo>
                  <a:pt x="1910" y="1576"/>
                </a:lnTo>
                <a:lnTo>
                  <a:pt x="1910" y="1576"/>
                </a:lnTo>
                <a:lnTo>
                  <a:pt x="1906" y="1576"/>
                </a:lnTo>
                <a:lnTo>
                  <a:pt x="1902" y="1576"/>
                </a:lnTo>
                <a:lnTo>
                  <a:pt x="1902" y="1576"/>
                </a:lnTo>
                <a:lnTo>
                  <a:pt x="1902" y="1578"/>
                </a:lnTo>
                <a:lnTo>
                  <a:pt x="1902" y="1580"/>
                </a:lnTo>
                <a:lnTo>
                  <a:pt x="1904" y="1584"/>
                </a:lnTo>
                <a:lnTo>
                  <a:pt x="1904" y="1584"/>
                </a:lnTo>
                <a:close/>
                <a:moveTo>
                  <a:pt x="3968" y="1586"/>
                </a:moveTo>
                <a:lnTo>
                  <a:pt x="3968" y="1586"/>
                </a:lnTo>
                <a:lnTo>
                  <a:pt x="3970" y="1584"/>
                </a:lnTo>
                <a:lnTo>
                  <a:pt x="3970" y="1582"/>
                </a:lnTo>
                <a:lnTo>
                  <a:pt x="3968" y="1578"/>
                </a:lnTo>
                <a:lnTo>
                  <a:pt x="3966" y="1578"/>
                </a:lnTo>
                <a:lnTo>
                  <a:pt x="3966" y="1578"/>
                </a:lnTo>
                <a:lnTo>
                  <a:pt x="3966" y="1582"/>
                </a:lnTo>
                <a:lnTo>
                  <a:pt x="3966" y="1586"/>
                </a:lnTo>
                <a:lnTo>
                  <a:pt x="3968" y="1586"/>
                </a:lnTo>
                <a:lnTo>
                  <a:pt x="3968" y="1586"/>
                </a:lnTo>
                <a:close/>
                <a:moveTo>
                  <a:pt x="2238" y="1590"/>
                </a:moveTo>
                <a:lnTo>
                  <a:pt x="2238" y="1590"/>
                </a:lnTo>
                <a:lnTo>
                  <a:pt x="2234" y="1590"/>
                </a:lnTo>
                <a:lnTo>
                  <a:pt x="2232" y="1592"/>
                </a:lnTo>
                <a:lnTo>
                  <a:pt x="2230" y="1594"/>
                </a:lnTo>
                <a:lnTo>
                  <a:pt x="2230" y="1598"/>
                </a:lnTo>
                <a:lnTo>
                  <a:pt x="2230" y="1602"/>
                </a:lnTo>
                <a:lnTo>
                  <a:pt x="2232" y="1606"/>
                </a:lnTo>
                <a:lnTo>
                  <a:pt x="2236" y="1606"/>
                </a:lnTo>
                <a:lnTo>
                  <a:pt x="2242" y="1606"/>
                </a:lnTo>
                <a:lnTo>
                  <a:pt x="2242" y="1606"/>
                </a:lnTo>
                <a:lnTo>
                  <a:pt x="2242" y="1596"/>
                </a:lnTo>
                <a:lnTo>
                  <a:pt x="2242" y="1592"/>
                </a:lnTo>
                <a:lnTo>
                  <a:pt x="2238" y="1590"/>
                </a:lnTo>
                <a:lnTo>
                  <a:pt x="2238" y="1590"/>
                </a:lnTo>
                <a:close/>
                <a:moveTo>
                  <a:pt x="2400" y="1596"/>
                </a:moveTo>
                <a:lnTo>
                  <a:pt x="2400" y="1596"/>
                </a:lnTo>
                <a:lnTo>
                  <a:pt x="2404" y="1594"/>
                </a:lnTo>
                <a:lnTo>
                  <a:pt x="2404" y="1592"/>
                </a:lnTo>
                <a:lnTo>
                  <a:pt x="2404" y="1592"/>
                </a:lnTo>
                <a:lnTo>
                  <a:pt x="2402" y="1592"/>
                </a:lnTo>
                <a:lnTo>
                  <a:pt x="2402" y="1592"/>
                </a:lnTo>
                <a:lnTo>
                  <a:pt x="2402" y="1592"/>
                </a:lnTo>
                <a:lnTo>
                  <a:pt x="2402" y="1592"/>
                </a:lnTo>
                <a:lnTo>
                  <a:pt x="2402" y="1592"/>
                </a:lnTo>
                <a:lnTo>
                  <a:pt x="2402" y="1594"/>
                </a:lnTo>
                <a:lnTo>
                  <a:pt x="2400" y="1594"/>
                </a:lnTo>
                <a:lnTo>
                  <a:pt x="2400" y="1596"/>
                </a:lnTo>
                <a:lnTo>
                  <a:pt x="2400" y="1596"/>
                </a:lnTo>
                <a:close/>
                <a:moveTo>
                  <a:pt x="2694" y="1600"/>
                </a:moveTo>
                <a:lnTo>
                  <a:pt x="2694" y="1600"/>
                </a:lnTo>
                <a:lnTo>
                  <a:pt x="2694" y="1602"/>
                </a:lnTo>
                <a:lnTo>
                  <a:pt x="2696" y="1602"/>
                </a:lnTo>
                <a:lnTo>
                  <a:pt x="2696" y="1602"/>
                </a:lnTo>
                <a:lnTo>
                  <a:pt x="2698" y="1602"/>
                </a:lnTo>
                <a:lnTo>
                  <a:pt x="2700" y="1602"/>
                </a:lnTo>
                <a:lnTo>
                  <a:pt x="2700" y="1602"/>
                </a:lnTo>
                <a:lnTo>
                  <a:pt x="2700" y="1598"/>
                </a:lnTo>
                <a:lnTo>
                  <a:pt x="2698" y="1596"/>
                </a:lnTo>
                <a:lnTo>
                  <a:pt x="2696" y="1594"/>
                </a:lnTo>
                <a:lnTo>
                  <a:pt x="2696" y="1594"/>
                </a:lnTo>
                <a:lnTo>
                  <a:pt x="2696" y="1596"/>
                </a:lnTo>
                <a:lnTo>
                  <a:pt x="2696" y="1596"/>
                </a:lnTo>
                <a:lnTo>
                  <a:pt x="2694" y="1598"/>
                </a:lnTo>
                <a:lnTo>
                  <a:pt x="2694" y="1600"/>
                </a:lnTo>
                <a:lnTo>
                  <a:pt x="2694" y="1600"/>
                </a:lnTo>
                <a:close/>
                <a:moveTo>
                  <a:pt x="4086" y="1602"/>
                </a:moveTo>
                <a:lnTo>
                  <a:pt x="4086" y="1602"/>
                </a:lnTo>
                <a:lnTo>
                  <a:pt x="4090" y="1602"/>
                </a:lnTo>
                <a:lnTo>
                  <a:pt x="4090" y="1602"/>
                </a:lnTo>
                <a:lnTo>
                  <a:pt x="4090" y="1600"/>
                </a:lnTo>
                <a:lnTo>
                  <a:pt x="4090" y="1600"/>
                </a:lnTo>
                <a:lnTo>
                  <a:pt x="4092" y="1598"/>
                </a:lnTo>
                <a:lnTo>
                  <a:pt x="4092" y="1598"/>
                </a:lnTo>
                <a:lnTo>
                  <a:pt x="4090" y="1596"/>
                </a:lnTo>
                <a:lnTo>
                  <a:pt x="4088" y="1596"/>
                </a:lnTo>
                <a:lnTo>
                  <a:pt x="4086" y="1598"/>
                </a:lnTo>
                <a:lnTo>
                  <a:pt x="4086" y="1602"/>
                </a:lnTo>
                <a:lnTo>
                  <a:pt x="4086" y="1602"/>
                </a:lnTo>
                <a:close/>
                <a:moveTo>
                  <a:pt x="2032" y="1600"/>
                </a:moveTo>
                <a:lnTo>
                  <a:pt x="2032" y="1600"/>
                </a:lnTo>
                <a:lnTo>
                  <a:pt x="2032" y="1604"/>
                </a:lnTo>
                <a:lnTo>
                  <a:pt x="2032" y="1606"/>
                </a:lnTo>
                <a:lnTo>
                  <a:pt x="2032" y="1606"/>
                </a:lnTo>
                <a:lnTo>
                  <a:pt x="2036" y="1606"/>
                </a:lnTo>
                <a:lnTo>
                  <a:pt x="2038" y="1608"/>
                </a:lnTo>
                <a:lnTo>
                  <a:pt x="2038" y="1608"/>
                </a:lnTo>
                <a:lnTo>
                  <a:pt x="2040" y="1602"/>
                </a:lnTo>
                <a:lnTo>
                  <a:pt x="2040" y="1600"/>
                </a:lnTo>
                <a:lnTo>
                  <a:pt x="2040" y="1598"/>
                </a:lnTo>
                <a:lnTo>
                  <a:pt x="2040" y="1598"/>
                </a:lnTo>
                <a:lnTo>
                  <a:pt x="2034" y="1598"/>
                </a:lnTo>
                <a:lnTo>
                  <a:pt x="2032" y="1600"/>
                </a:lnTo>
                <a:lnTo>
                  <a:pt x="2032" y="1600"/>
                </a:lnTo>
                <a:close/>
                <a:moveTo>
                  <a:pt x="1120" y="1604"/>
                </a:moveTo>
                <a:lnTo>
                  <a:pt x="1120" y="1604"/>
                </a:lnTo>
                <a:lnTo>
                  <a:pt x="1116" y="1604"/>
                </a:lnTo>
                <a:lnTo>
                  <a:pt x="1116" y="1604"/>
                </a:lnTo>
                <a:lnTo>
                  <a:pt x="1116" y="1606"/>
                </a:lnTo>
                <a:lnTo>
                  <a:pt x="1118" y="1606"/>
                </a:lnTo>
                <a:lnTo>
                  <a:pt x="1120" y="1606"/>
                </a:lnTo>
                <a:lnTo>
                  <a:pt x="1120" y="1604"/>
                </a:lnTo>
                <a:lnTo>
                  <a:pt x="1120" y="1604"/>
                </a:lnTo>
                <a:close/>
                <a:moveTo>
                  <a:pt x="4340" y="1616"/>
                </a:moveTo>
                <a:lnTo>
                  <a:pt x="4340" y="1616"/>
                </a:lnTo>
                <a:lnTo>
                  <a:pt x="4346" y="1618"/>
                </a:lnTo>
                <a:lnTo>
                  <a:pt x="4350" y="1616"/>
                </a:lnTo>
                <a:lnTo>
                  <a:pt x="4350" y="1616"/>
                </a:lnTo>
                <a:lnTo>
                  <a:pt x="4350" y="1614"/>
                </a:lnTo>
                <a:lnTo>
                  <a:pt x="4348" y="1612"/>
                </a:lnTo>
                <a:lnTo>
                  <a:pt x="4342" y="1610"/>
                </a:lnTo>
                <a:lnTo>
                  <a:pt x="4342" y="1610"/>
                </a:lnTo>
                <a:lnTo>
                  <a:pt x="4340" y="1614"/>
                </a:lnTo>
                <a:lnTo>
                  <a:pt x="4340" y="1616"/>
                </a:lnTo>
                <a:lnTo>
                  <a:pt x="4340" y="1616"/>
                </a:lnTo>
                <a:close/>
                <a:moveTo>
                  <a:pt x="2944" y="1624"/>
                </a:moveTo>
                <a:lnTo>
                  <a:pt x="2944" y="1624"/>
                </a:lnTo>
                <a:lnTo>
                  <a:pt x="2954" y="1626"/>
                </a:lnTo>
                <a:lnTo>
                  <a:pt x="2954" y="1626"/>
                </a:lnTo>
                <a:lnTo>
                  <a:pt x="2956" y="1622"/>
                </a:lnTo>
                <a:lnTo>
                  <a:pt x="2956" y="1618"/>
                </a:lnTo>
                <a:lnTo>
                  <a:pt x="2952" y="1614"/>
                </a:lnTo>
                <a:lnTo>
                  <a:pt x="2946" y="1614"/>
                </a:lnTo>
                <a:lnTo>
                  <a:pt x="2946" y="1614"/>
                </a:lnTo>
                <a:lnTo>
                  <a:pt x="2944" y="1618"/>
                </a:lnTo>
                <a:lnTo>
                  <a:pt x="2944" y="1624"/>
                </a:lnTo>
                <a:lnTo>
                  <a:pt x="2944" y="1624"/>
                </a:lnTo>
                <a:close/>
                <a:moveTo>
                  <a:pt x="3982" y="1624"/>
                </a:moveTo>
                <a:lnTo>
                  <a:pt x="3982" y="1624"/>
                </a:lnTo>
                <a:lnTo>
                  <a:pt x="3984" y="1626"/>
                </a:lnTo>
                <a:lnTo>
                  <a:pt x="3988" y="1626"/>
                </a:lnTo>
                <a:lnTo>
                  <a:pt x="3990" y="1626"/>
                </a:lnTo>
                <a:lnTo>
                  <a:pt x="3990" y="1622"/>
                </a:lnTo>
                <a:lnTo>
                  <a:pt x="3990" y="1622"/>
                </a:lnTo>
                <a:lnTo>
                  <a:pt x="3988" y="1620"/>
                </a:lnTo>
                <a:lnTo>
                  <a:pt x="3986" y="1618"/>
                </a:lnTo>
                <a:lnTo>
                  <a:pt x="3982" y="1620"/>
                </a:lnTo>
                <a:lnTo>
                  <a:pt x="3982" y="1624"/>
                </a:lnTo>
                <a:lnTo>
                  <a:pt x="3982" y="1624"/>
                </a:lnTo>
                <a:close/>
                <a:moveTo>
                  <a:pt x="1460" y="1632"/>
                </a:moveTo>
                <a:lnTo>
                  <a:pt x="1460" y="1632"/>
                </a:lnTo>
                <a:lnTo>
                  <a:pt x="1464" y="1636"/>
                </a:lnTo>
                <a:lnTo>
                  <a:pt x="1468" y="1636"/>
                </a:lnTo>
                <a:lnTo>
                  <a:pt x="1468" y="1636"/>
                </a:lnTo>
                <a:lnTo>
                  <a:pt x="1470" y="1632"/>
                </a:lnTo>
                <a:lnTo>
                  <a:pt x="1470" y="1632"/>
                </a:lnTo>
                <a:lnTo>
                  <a:pt x="1472" y="1630"/>
                </a:lnTo>
                <a:lnTo>
                  <a:pt x="1472" y="1630"/>
                </a:lnTo>
                <a:lnTo>
                  <a:pt x="1472" y="1628"/>
                </a:lnTo>
                <a:lnTo>
                  <a:pt x="1470" y="1626"/>
                </a:lnTo>
                <a:lnTo>
                  <a:pt x="1466" y="1624"/>
                </a:lnTo>
                <a:lnTo>
                  <a:pt x="1462" y="1628"/>
                </a:lnTo>
                <a:lnTo>
                  <a:pt x="1460" y="1632"/>
                </a:lnTo>
                <a:lnTo>
                  <a:pt x="1460" y="1632"/>
                </a:lnTo>
                <a:close/>
                <a:moveTo>
                  <a:pt x="2276" y="1626"/>
                </a:moveTo>
                <a:lnTo>
                  <a:pt x="2276" y="1626"/>
                </a:lnTo>
                <a:lnTo>
                  <a:pt x="2280" y="1628"/>
                </a:lnTo>
                <a:lnTo>
                  <a:pt x="2282" y="1628"/>
                </a:lnTo>
                <a:lnTo>
                  <a:pt x="2282" y="1626"/>
                </a:lnTo>
                <a:lnTo>
                  <a:pt x="2282" y="1626"/>
                </a:lnTo>
                <a:lnTo>
                  <a:pt x="2282" y="1626"/>
                </a:lnTo>
                <a:lnTo>
                  <a:pt x="2280" y="1624"/>
                </a:lnTo>
                <a:lnTo>
                  <a:pt x="2280" y="1624"/>
                </a:lnTo>
                <a:lnTo>
                  <a:pt x="2276" y="1626"/>
                </a:lnTo>
                <a:lnTo>
                  <a:pt x="2276" y="1626"/>
                </a:lnTo>
                <a:close/>
                <a:moveTo>
                  <a:pt x="1780" y="1640"/>
                </a:moveTo>
                <a:lnTo>
                  <a:pt x="1780" y="1640"/>
                </a:lnTo>
                <a:lnTo>
                  <a:pt x="1782" y="1636"/>
                </a:lnTo>
                <a:lnTo>
                  <a:pt x="1782" y="1632"/>
                </a:lnTo>
                <a:lnTo>
                  <a:pt x="1780" y="1628"/>
                </a:lnTo>
                <a:lnTo>
                  <a:pt x="1776" y="1626"/>
                </a:lnTo>
                <a:lnTo>
                  <a:pt x="1776" y="1626"/>
                </a:lnTo>
                <a:lnTo>
                  <a:pt x="1774" y="1630"/>
                </a:lnTo>
                <a:lnTo>
                  <a:pt x="1774" y="1634"/>
                </a:lnTo>
                <a:lnTo>
                  <a:pt x="1776" y="1638"/>
                </a:lnTo>
                <a:lnTo>
                  <a:pt x="1780" y="1640"/>
                </a:lnTo>
                <a:lnTo>
                  <a:pt x="1780" y="1640"/>
                </a:lnTo>
                <a:close/>
                <a:moveTo>
                  <a:pt x="1946" y="1632"/>
                </a:moveTo>
                <a:lnTo>
                  <a:pt x="1946" y="1632"/>
                </a:lnTo>
                <a:lnTo>
                  <a:pt x="1952" y="1632"/>
                </a:lnTo>
                <a:lnTo>
                  <a:pt x="1952" y="1632"/>
                </a:lnTo>
                <a:lnTo>
                  <a:pt x="1952" y="1628"/>
                </a:lnTo>
                <a:lnTo>
                  <a:pt x="1948" y="1628"/>
                </a:lnTo>
                <a:lnTo>
                  <a:pt x="1948" y="1628"/>
                </a:lnTo>
                <a:lnTo>
                  <a:pt x="1946" y="1632"/>
                </a:lnTo>
                <a:lnTo>
                  <a:pt x="1946" y="1632"/>
                </a:lnTo>
                <a:close/>
                <a:moveTo>
                  <a:pt x="3442" y="1642"/>
                </a:moveTo>
                <a:lnTo>
                  <a:pt x="3442" y="1642"/>
                </a:lnTo>
                <a:lnTo>
                  <a:pt x="3444" y="1646"/>
                </a:lnTo>
                <a:lnTo>
                  <a:pt x="3448" y="1648"/>
                </a:lnTo>
                <a:lnTo>
                  <a:pt x="3454" y="1648"/>
                </a:lnTo>
                <a:lnTo>
                  <a:pt x="3458" y="1646"/>
                </a:lnTo>
                <a:lnTo>
                  <a:pt x="3458" y="1646"/>
                </a:lnTo>
                <a:lnTo>
                  <a:pt x="3458" y="1638"/>
                </a:lnTo>
                <a:lnTo>
                  <a:pt x="3456" y="1632"/>
                </a:lnTo>
                <a:lnTo>
                  <a:pt x="3456" y="1632"/>
                </a:lnTo>
                <a:lnTo>
                  <a:pt x="3450" y="1634"/>
                </a:lnTo>
                <a:lnTo>
                  <a:pt x="3446" y="1636"/>
                </a:lnTo>
                <a:lnTo>
                  <a:pt x="3442" y="1642"/>
                </a:lnTo>
                <a:lnTo>
                  <a:pt x="3442" y="1642"/>
                </a:lnTo>
                <a:close/>
                <a:moveTo>
                  <a:pt x="2384" y="1650"/>
                </a:moveTo>
                <a:lnTo>
                  <a:pt x="2384" y="1650"/>
                </a:lnTo>
                <a:lnTo>
                  <a:pt x="2384" y="1644"/>
                </a:lnTo>
                <a:lnTo>
                  <a:pt x="2384" y="1640"/>
                </a:lnTo>
                <a:lnTo>
                  <a:pt x="2382" y="1638"/>
                </a:lnTo>
                <a:lnTo>
                  <a:pt x="2378" y="1638"/>
                </a:lnTo>
                <a:lnTo>
                  <a:pt x="2372" y="1636"/>
                </a:lnTo>
                <a:lnTo>
                  <a:pt x="2364" y="1638"/>
                </a:lnTo>
                <a:lnTo>
                  <a:pt x="2364" y="1638"/>
                </a:lnTo>
                <a:lnTo>
                  <a:pt x="2364" y="1648"/>
                </a:lnTo>
                <a:lnTo>
                  <a:pt x="2364" y="1658"/>
                </a:lnTo>
                <a:lnTo>
                  <a:pt x="2364" y="1658"/>
                </a:lnTo>
                <a:lnTo>
                  <a:pt x="2372" y="1660"/>
                </a:lnTo>
                <a:lnTo>
                  <a:pt x="2372" y="1660"/>
                </a:lnTo>
                <a:lnTo>
                  <a:pt x="2378" y="1656"/>
                </a:lnTo>
                <a:lnTo>
                  <a:pt x="2384" y="1650"/>
                </a:lnTo>
                <a:lnTo>
                  <a:pt x="2384" y="1650"/>
                </a:lnTo>
                <a:close/>
                <a:moveTo>
                  <a:pt x="4612" y="1656"/>
                </a:moveTo>
                <a:lnTo>
                  <a:pt x="4612" y="1656"/>
                </a:lnTo>
                <a:lnTo>
                  <a:pt x="4612" y="1652"/>
                </a:lnTo>
                <a:lnTo>
                  <a:pt x="4610" y="1650"/>
                </a:lnTo>
                <a:lnTo>
                  <a:pt x="4610" y="1648"/>
                </a:lnTo>
                <a:lnTo>
                  <a:pt x="4608" y="1644"/>
                </a:lnTo>
                <a:lnTo>
                  <a:pt x="4608" y="1644"/>
                </a:lnTo>
                <a:lnTo>
                  <a:pt x="4604" y="1644"/>
                </a:lnTo>
                <a:lnTo>
                  <a:pt x="4600" y="1648"/>
                </a:lnTo>
                <a:lnTo>
                  <a:pt x="4598" y="1652"/>
                </a:lnTo>
                <a:lnTo>
                  <a:pt x="4600" y="1656"/>
                </a:lnTo>
                <a:lnTo>
                  <a:pt x="4602" y="1660"/>
                </a:lnTo>
                <a:lnTo>
                  <a:pt x="4604" y="1662"/>
                </a:lnTo>
                <a:lnTo>
                  <a:pt x="4608" y="1660"/>
                </a:lnTo>
                <a:lnTo>
                  <a:pt x="4612" y="1656"/>
                </a:lnTo>
                <a:lnTo>
                  <a:pt x="4612" y="1656"/>
                </a:lnTo>
                <a:close/>
                <a:moveTo>
                  <a:pt x="3286" y="1650"/>
                </a:moveTo>
                <a:lnTo>
                  <a:pt x="3286" y="1650"/>
                </a:lnTo>
                <a:lnTo>
                  <a:pt x="3284" y="1652"/>
                </a:lnTo>
                <a:lnTo>
                  <a:pt x="3284" y="1654"/>
                </a:lnTo>
                <a:lnTo>
                  <a:pt x="3284" y="1656"/>
                </a:lnTo>
                <a:lnTo>
                  <a:pt x="3284" y="1658"/>
                </a:lnTo>
                <a:lnTo>
                  <a:pt x="3284" y="1658"/>
                </a:lnTo>
                <a:lnTo>
                  <a:pt x="3288" y="1658"/>
                </a:lnTo>
                <a:lnTo>
                  <a:pt x="3290" y="1656"/>
                </a:lnTo>
                <a:lnTo>
                  <a:pt x="3290" y="1656"/>
                </a:lnTo>
                <a:lnTo>
                  <a:pt x="3290" y="1652"/>
                </a:lnTo>
                <a:lnTo>
                  <a:pt x="3288" y="1650"/>
                </a:lnTo>
                <a:lnTo>
                  <a:pt x="3288" y="1650"/>
                </a:lnTo>
                <a:lnTo>
                  <a:pt x="3286" y="1650"/>
                </a:lnTo>
                <a:lnTo>
                  <a:pt x="3284" y="1650"/>
                </a:lnTo>
                <a:lnTo>
                  <a:pt x="3284" y="1650"/>
                </a:lnTo>
                <a:lnTo>
                  <a:pt x="3284" y="1650"/>
                </a:lnTo>
                <a:lnTo>
                  <a:pt x="3286" y="1650"/>
                </a:lnTo>
                <a:lnTo>
                  <a:pt x="3286" y="1650"/>
                </a:lnTo>
                <a:close/>
                <a:moveTo>
                  <a:pt x="3160" y="1664"/>
                </a:moveTo>
                <a:lnTo>
                  <a:pt x="3160" y="1664"/>
                </a:lnTo>
                <a:lnTo>
                  <a:pt x="3158" y="1660"/>
                </a:lnTo>
                <a:lnTo>
                  <a:pt x="3156" y="1658"/>
                </a:lnTo>
                <a:lnTo>
                  <a:pt x="3154" y="1656"/>
                </a:lnTo>
                <a:lnTo>
                  <a:pt x="3154" y="1656"/>
                </a:lnTo>
                <a:lnTo>
                  <a:pt x="3156" y="1662"/>
                </a:lnTo>
                <a:lnTo>
                  <a:pt x="3156" y="1664"/>
                </a:lnTo>
                <a:lnTo>
                  <a:pt x="3160" y="1664"/>
                </a:lnTo>
                <a:lnTo>
                  <a:pt x="3160" y="1664"/>
                </a:lnTo>
                <a:close/>
                <a:moveTo>
                  <a:pt x="758" y="1662"/>
                </a:moveTo>
                <a:lnTo>
                  <a:pt x="758" y="1662"/>
                </a:lnTo>
                <a:lnTo>
                  <a:pt x="742" y="1666"/>
                </a:lnTo>
                <a:lnTo>
                  <a:pt x="726" y="1664"/>
                </a:lnTo>
                <a:lnTo>
                  <a:pt x="726" y="1664"/>
                </a:lnTo>
                <a:lnTo>
                  <a:pt x="726" y="1686"/>
                </a:lnTo>
                <a:lnTo>
                  <a:pt x="726" y="1686"/>
                </a:lnTo>
                <a:lnTo>
                  <a:pt x="730" y="1684"/>
                </a:lnTo>
                <a:lnTo>
                  <a:pt x="734" y="1686"/>
                </a:lnTo>
                <a:lnTo>
                  <a:pt x="738" y="1688"/>
                </a:lnTo>
                <a:lnTo>
                  <a:pt x="742" y="1688"/>
                </a:lnTo>
                <a:lnTo>
                  <a:pt x="742" y="1688"/>
                </a:lnTo>
                <a:lnTo>
                  <a:pt x="746" y="1686"/>
                </a:lnTo>
                <a:lnTo>
                  <a:pt x="746" y="1682"/>
                </a:lnTo>
                <a:lnTo>
                  <a:pt x="748" y="1678"/>
                </a:lnTo>
                <a:lnTo>
                  <a:pt x="750" y="1674"/>
                </a:lnTo>
                <a:lnTo>
                  <a:pt x="750" y="1674"/>
                </a:lnTo>
                <a:lnTo>
                  <a:pt x="752" y="1674"/>
                </a:lnTo>
                <a:lnTo>
                  <a:pt x="754" y="1674"/>
                </a:lnTo>
                <a:lnTo>
                  <a:pt x="760" y="1674"/>
                </a:lnTo>
                <a:lnTo>
                  <a:pt x="760" y="1674"/>
                </a:lnTo>
                <a:lnTo>
                  <a:pt x="766" y="1670"/>
                </a:lnTo>
                <a:lnTo>
                  <a:pt x="768" y="1668"/>
                </a:lnTo>
                <a:lnTo>
                  <a:pt x="768" y="1664"/>
                </a:lnTo>
                <a:lnTo>
                  <a:pt x="768" y="1664"/>
                </a:lnTo>
                <a:lnTo>
                  <a:pt x="764" y="1662"/>
                </a:lnTo>
                <a:lnTo>
                  <a:pt x="756" y="1660"/>
                </a:lnTo>
                <a:lnTo>
                  <a:pt x="756" y="1660"/>
                </a:lnTo>
                <a:lnTo>
                  <a:pt x="758" y="1662"/>
                </a:lnTo>
                <a:lnTo>
                  <a:pt x="758" y="1662"/>
                </a:lnTo>
                <a:close/>
                <a:moveTo>
                  <a:pt x="918" y="1672"/>
                </a:moveTo>
                <a:lnTo>
                  <a:pt x="918" y="1672"/>
                </a:lnTo>
                <a:lnTo>
                  <a:pt x="920" y="1678"/>
                </a:lnTo>
                <a:lnTo>
                  <a:pt x="924" y="1682"/>
                </a:lnTo>
                <a:lnTo>
                  <a:pt x="924" y="1682"/>
                </a:lnTo>
                <a:lnTo>
                  <a:pt x="928" y="1680"/>
                </a:lnTo>
                <a:lnTo>
                  <a:pt x="930" y="1678"/>
                </a:lnTo>
                <a:lnTo>
                  <a:pt x="934" y="1672"/>
                </a:lnTo>
                <a:lnTo>
                  <a:pt x="934" y="1672"/>
                </a:lnTo>
                <a:lnTo>
                  <a:pt x="930" y="1668"/>
                </a:lnTo>
                <a:lnTo>
                  <a:pt x="928" y="1664"/>
                </a:lnTo>
                <a:lnTo>
                  <a:pt x="926" y="1664"/>
                </a:lnTo>
                <a:lnTo>
                  <a:pt x="926" y="1664"/>
                </a:lnTo>
                <a:lnTo>
                  <a:pt x="924" y="1666"/>
                </a:lnTo>
                <a:lnTo>
                  <a:pt x="922" y="1668"/>
                </a:lnTo>
                <a:lnTo>
                  <a:pt x="918" y="1672"/>
                </a:lnTo>
                <a:lnTo>
                  <a:pt x="918" y="1672"/>
                </a:lnTo>
                <a:close/>
                <a:moveTo>
                  <a:pt x="110" y="1678"/>
                </a:moveTo>
                <a:lnTo>
                  <a:pt x="110" y="1678"/>
                </a:lnTo>
                <a:lnTo>
                  <a:pt x="114" y="1678"/>
                </a:lnTo>
                <a:lnTo>
                  <a:pt x="116" y="1680"/>
                </a:lnTo>
                <a:lnTo>
                  <a:pt x="118" y="1682"/>
                </a:lnTo>
                <a:lnTo>
                  <a:pt x="122" y="1682"/>
                </a:lnTo>
                <a:lnTo>
                  <a:pt x="122" y="1682"/>
                </a:lnTo>
                <a:lnTo>
                  <a:pt x="124" y="1680"/>
                </a:lnTo>
                <a:lnTo>
                  <a:pt x="124" y="1674"/>
                </a:lnTo>
                <a:lnTo>
                  <a:pt x="120" y="1666"/>
                </a:lnTo>
                <a:lnTo>
                  <a:pt x="120" y="1666"/>
                </a:lnTo>
                <a:lnTo>
                  <a:pt x="116" y="1666"/>
                </a:lnTo>
                <a:lnTo>
                  <a:pt x="112" y="1668"/>
                </a:lnTo>
                <a:lnTo>
                  <a:pt x="110" y="1678"/>
                </a:lnTo>
                <a:lnTo>
                  <a:pt x="110" y="1678"/>
                </a:lnTo>
                <a:close/>
                <a:moveTo>
                  <a:pt x="388" y="1678"/>
                </a:moveTo>
                <a:lnTo>
                  <a:pt x="388" y="1678"/>
                </a:lnTo>
                <a:lnTo>
                  <a:pt x="384" y="1682"/>
                </a:lnTo>
                <a:lnTo>
                  <a:pt x="382" y="1684"/>
                </a:lnTo>
                <a:lnTo>
                  <a:pt x="384" y="1688"/>
                </a:lnTo>
                <a:lnTo>
                  <a:pt x="384" y="1688"/>
                </a:lnTo>
                <a:lnTo>
                  <a:pt x="394" y="1688"/>
                </a:lnTo>
                <a:lnTo>
                  <a:pt x="402" y="1686"/>
                </a:lnTo>
                <a:lnTo>
                  <a:pt x="406" y="1682"/>
                </a:lnTo>
                <a:lnTo>
                  <a:pt x="408" y="1678"/>
                </a:lnTo>
                <a:lnTo>
                  <a:pt x="408" y="1674"/>
                </a:lnTo>
                <a:lnTo>
                  <a:pt x="408" y="1670"/>
                </a:lnTo>
                <a:lnTo>
                  <a:pt x="408" y="1670"/>
                </a:lnTo>
                <a:lnTo>
                  <a:pt x="402" y="1670"/>
                </a:lnTo>
                <a:lnTo>
                  <a:pt x="394" y="1668"/>
                </a:lnTo>
                <a:lnTo>
                  <a:pt x="392" y="1668"/>
                </a:lnTo>
                <a:lnTo>
                  <a:pt x="388" y="1668"/>
                </a:lnTo>
                <a:lnTo>
                  <a:pt x="388" y="1672"/>
                </a:lnTo>
                <a:lnTo>
                  <a:pt x="388" y="1678"/>
                </a:lnTo>
                <a:lnTo>
                  <a:pt x="388" y="1678"/>
                </a:lnTo>
                <a:close/>
                <a:moveTo>
                  <a:pt x="3684" y="1670"/>
                </a:moveTo>
                <a:lnTo>
                  <a:pt x="3684" y="1670"/>
                </a:lnTo>
                <a:lnTo>
                  <a:pt x="3688" y="1670"/>
                </a:lnTo>
                <a:lnTo>
                  <a:pt x="3688" y="1670"/>
                </a:lnTo>
                <a:lnTo>
                  <a:pt x="3688" y="1668"/>
                </a:lnTo>
                <a:lnTo>
                  <a:pt x="3688" y="1666"/>
                </a:lnTo>
                <a:lnTo>
                  <a:pt x="3686" y="1666"/>
                </a:lnTo>
                <a:lnTo>
                  <a:pt x="3684" y="1668"/>
                </a:lnTo>
                <a:lnTo>
                  <a:pt x="3684" y="1668"/>
                </a:lnTo>
                <a:lnTo>
                  <a:pt x="3686" y="1668"/>
                </a:lnTo>
                <a:lnTo>
                  <a:pt x="3684" y="1670"/>
                </a:lnTo>
                <a:lnTo>
                  <a:pt x="3684" y="1670"/>
                </a:lnTo>
                <a:close/>
                <a:moveTo>
                  <a:pt x="3162" y="1674"/>
                </a:moveTo>
                <a:lnTo>
                  <a:pt x="3162" y="1674"/>
                </a:lnTo>
                <a:lnTo>
                  <a:pt x="3164" y="1674"/>
                </a:lnTo>
                <a:lnTo>
                  <a:pt x="3164" y="1672"/>
                </a:lnTo>
                <a:lnTo>
                  <a:pt x="3164" y="1670"/>
                </a:lnTo>
                <a:lnTo>
                  <a:pt x="3162" y="1670"/>
                </a:lnTo>
                <a:lnTo>
                  <a:pt x="3162" y="1670"/>
                </a:lnTo>
                <a:lnTo>
                  <a:pt x="3162" y="1674"/>
                </a:lnTo>
                <a:lnTo>
                  <a:pt x="3162" y="1674"/>
                </a:lnTo>
                <a:close/>
                <a:moveTo>
                  <a:pt x="264" y="1678"/>
                </a:moveTo>
                <a:lnTo>
                  <a:pt x="264" y="1678"/>
                </a:lnTo>
                <a:lnTo>
                  <a:pt x="262" y="1684"/>
                </a:lnTo>
                <a:lnTo>
                  <a:pt x="258" y="1690"/>
                </a:lnTo>
                <a:lnTo>
                  <a:pt x="258" y="1690"/>
                </a:lnTo>
                <a:lnTo>
                  <a:pt x="264" y="1694"/>
                </a:lnTo>
                <a:lnTo>
                  <a:pt x="272" y="1696"/>
                </a:lnTo>
                <a:lnTo>
                  <a:pt x="280" y="1696"/>
                </a:lnTo>
                <a:lnTo>
                  <a:pt x="284" y="1694"/>
                </a:lnTo>
                <a:lnTo>
                  <a:pt x="286" y="1690"/>
                </a:lnTo>
                <a:lnTo>
                  <a:pt x="286" y="1690"/>
                </a:lnTo>
                <a:lnTo>
                  <a:pt x="284" y="1682"/>
                </a:lnTo>
                <a:lnTo>
                  <a:pt x="280" y="1676"/>
                </a:lnTo>
                <a:lnTo>
                  <a:pt x="278" y="1674"/>
                </a:lnTo>
                <a:lnTo>
                  <a:pt x="274" y="1674"/>
                </a:lnTo>
                <a:lnTo>
                  <a:pt x="270" y="1674"/>
                </a:lnTo>
                <a:lnTo>
                  <a:pt x="264" y="1678"/>
                </a:lnTo>
                <a:lnTo>
                  <a:pt x="264" y="1678"/>
                </a:lnTo>
                <a:close/>
                <a:moveTo>
                  <a:pt x="3242" y="1674"/>
                </a:moveTo>
                <a:lnTo>
                  <a:pt x="3242" y="1674"/>
                </a:lnTo>
                <a:lnTo>
                  <a:pt x="3242" y="1676"/>
                </a:lnTo>
                <a:lnTo>
                  <a:pt x="3244" y="1678"/>
                </a:lnTo>
                <a:lnTo>
                  <a:pt x="3248" y="1678"/>
                </a:lnTo>
                <a:lnTo>
                  <a:pt x="3248" y="1678"/>
                </a:lnTo>
                <a:lnTo>
                  <a:pt x="3248" y="1676"/>
                </a:lnTo>
                <a:lnTo>
                  <a:pt x="3248" y="1674"/>
                </a:lnTo>
                <a:lnTo>
                  <a:pt x="3248" y="1674"/>
                </a:lnTo>
                <a:lnTo>
                  <a:pt x="3242" y="1674"/>
                </a:lnTo>
                <a:lnTo>
                  <a:pt x="3242" y="1674"/>
                </a:lnTo>
                <a:close/>
                <a:moveTo>
                  <a:pt x="1780" y="1678"/>
                </a:moveTo>
                <a:lnTo>
                  <a:pt x="1780" y="1678"/>
                </a:lnTo>
                <a:lnTo>
                  <a:pt x="1768" y="1678"/>
                </a:lnTo>
                <a:lnTo>
                  <a:pt x="1768" y="1678"/>
                </a:lnTo>
                <a:lnTo>
                  <a:pt x="1764" y="1688"/>
                </a:lnTo>
                <a:lnTo>
                  <a:pt x="1764" y="1688"/>
                </a:lnTo>
                <a:lnTo>
                  <a:pt x="1766" y="1690"/>
                </a:lnTo>
                <a:lnTo>
                  <a:pt x="1768" y="1692"/>
                </a:lnTo>
                <a:lnTo>
                  <a:pt x="1770" y="1694"/>
                </a:lnTo>
                <a:lnTo>
                  <a:pt x="1770" y="1698"/>
                </a:lnTo>
                <a:lnTo>
                  <a:pt x="1770" y="1698"/>
                </a:lnTo>
                <a:lnTo>
                  <a:pt x="1776" y="1698"/>
                </a:lnTo>
                <a:lnTo>
                  <a:pt x="1782" y="1696"/>
                </a:lnTo>
                <a:lnTo>
                  <a:pt x="1782" y="1696"/>
                </a:lnTo>
                <a:lnTo>
                  <a:pt x="1782" y="1688"/>
                </a:lnTo>
                <a:lnTo>
                  <a:pt x="1782" y="1688"/>
                </a:lnTo>
                <a:lnTo>
                  <a:pt x="1784" y="1688"/>
                </a:lnTo>
                <a:lnTo>
                  <a:pt x="1784" y="1688"/>
                </a:lnTo>
                <a:lnTo>
                  <a:pt x="1784" y="1688"/>
                </a:lnTo>
                <a:lnTo>
                  <a:pt x="1782" y="1684"/>
                </a:lnTo>
                <a:lnTo>
                  <a:pt x="1780" y="1680"/>
                </a:lnTo>
                <a:lnTo>
                  <a:pt x="1780" y="1680"/>
                </a:lnTo>
                <a:lnTo>
                  <a:pt x="1782" y="1678"/>
                </a:lnTo>
                <a:lnTo>
                  <a:pt x="1782" y="1676"/>
                </a:lnTo>
                <a:lnTo>
                  <a:pt x="1782" y="1676"/>
                </a:lnTo>
                <a:lnTo>
                  <a:pt x="1780" y="1674"/>
                </a:lnTo>
                <a:lnTo>
                  <a:pt x="1778" y="1674"/>
                </a:lnTo>
                <a:lnTo>
                  <a:pt x="1778" y="1676"/>
                </a:lnTo>
                <a:lnTo>
                  <a:pt x="1778" y="1676"/>
                </a:lnTo>
                <a:lnTo>
                  <a:pt x="1780" y="1678"/>
                </a:lnTo>
                <a:lnTo>
                  <a:pt x="1780" y="1678"/>
                </a:lnTo>
                <a:close/>
                <a:moveTo>
                  <a:pt x="1452" y="1686"/>
                </a:moveTo>
                <a:lnTo>
                  <a:pt x="1452" y="1686"/>
                </a:lnTo>
                <a:lnTo>
                  <a:pt x="1456" y="1682"/>
                </a:lnTo>
                <a:lnTo>
                  <a:pt x="1454" y="1680"/>
                </a:lnTo>
                <a:lnTo>
                  <a:pt x="1454" y="1680"/>
                </a:lnTo>
                <a:lnTo>
                  <a:pt x="1450" y="1680"/>
                </a:lnTo>
                <a:lnTo>
                  <a:pt x="1448" y="1680"/>
                </a:lnTo>
                <a:lnTo>
                  <a:pt x="1448" y="1682"/>
                </a:lnTo>
                <a:lnTo>
                  <a:pt x="1448" y="1684"/>
                </a:lnTo>
                <a:lnTo>
                  <a:pt x="1452" y="1686"/>
                </a:lnTo>
                <a:lnTo>
                  <a:pt x="1452" y="1686"/>
                </a:lnTo>
                <a:close/>
                <a:moveTo>
                  <a:pt x="4020" y="1678"/>
                </a:moveTo>
                <a:lnTo>
                  <a:pt x="4020" y="1678"/>
                </a:lnTo>
                <a:lnTo>
                  <a:pt x="4018" y="1682"/>
                </a:lnTo>
                <a:lnTo>
                  <a:pt x="4018" y="1688"/>
                </a:lnTo>
                <a:lnTo>
                  <a:pt x="4018" y="1692"/>
                </a:lnTo>
                <a:lnTo>
                  <a:pt x="4018" y="1698"/>
                </a:lnTo>
                <a:lnTo>
                  <a:pt x="4018" y="1698"/>
                </a:lnTo>
                <a:lnTo>
                  <a:pt x="4020" y="1698"/>
                </a:lnTo>
                <a:lnTo>
                  <a:pt x="4022" y="1698"/>
                </a:lnTo>
                <a:lnTo>
                  <a:pt x="4022" y="1698"/>
                </a:lnTo>
                <a:lnTo>
                  <a:pt x="4024" y="1698"/>
                </a:lnTo>
                <a:lnTo>
                  <a:pt x="4028" y="1694"/>
                </a:lnTo>
                <a:lnTo>
                  <a:pt x="4030" y="1688"/>
                </a:lnTo>
                <a:lnTo>
                  <a:pt x="4030" y="1684"/>
                </a:lnTo>
                <a:lnTo>
                  <a:pt x="4028" y="1680"/>
                </a:lnTo>
                <a:lnTo>
                  <a:pt x="4024" y="1678"/>
                </a:lnTo>
                <a:lnTo>
                  <a:pt x="4020" y="1678"/>
                </a:lnTo>
                <a:lnTo>
                  <a:pt x="4020" y="1678"/>
                </a:lnTo>
                <a:close/>
                <a:moveTo>
                  <a:pt x="232" y="1682"/>
                </a:moveTo>
                <a:lnTo>
                  <a:pt x="232" y="1682"/>
                </a:lnTo>
                <a:lnTo>
                  <a:pt x="234" y="1684"/>
                </a:lnTo>
                <a:lnTo>
                  <a:pt x="234" y="1686"/>
                </a:lnTo>
                <a:lnTo>
                  <a:pt x="232" y="1694"/>
                </a:lnTo>
                <a:lnTo>
                  <a:pt x="232" y="1694"/>
                </a:lnTo>
                <a:lnTo>
                  <a:pt x="236" y="1694"/>
                </a:lnTo>
                <a:lnTo>
                  <a:pt x="238" y="1692"/>
                </a:lnTo>
                <a:lnTo>
                  <a:pt x="238" y="1688"/>
                </a:lnTo>
                <a:lnTo>
                  <a:pt x="238" y="1682"/>
                </a:lnTo>
                <a:lnTo>
                  <a:pt x="234" y="1678"/>
                </a:lnTo>
                <a:lnTo>
                  <a:pt x="234" y="1678"/>
                </a:lnTo>
                <a:lnTo>
                  <a:pt x="232" y="1680"/>
                </a:lnTo>
                <a:lnTo>
                  <a:pt x="232" y="1682"/>
                </a:lnTo>
                <a:lnTo>
                  <a:pt x="232" y="1682"/>
                </a:lnTo>
                <a:close/>
                <a:moveTo>
                  <a:pt x="2594" y="1682"/>
                </a:moveTo>
                <a:lnTo>
                  <a:pt x="2594" y="1682"/>
                </a:lnTo>
                <a:lnTo>
                  <a:pt x="2594" y="1684"/>
                </a:lnTo>
                <a:lnTo>
                  <a:pt x="2596" y="1684"/>
                </a:lnTo>
                <a:lnTo>
                  <a:pt x="2598" y="1686"/>
                </a:lnTo>
                <a:lnTo>
                  <a:pt x="2598" y="1686"/>
                </a:lnTo>
                <a:lnTo>
                  <a:pt x="2598" y="1688"/>
                </a:lnTo>
                <a:lnTo>
                  <a:pt x="2598" y="1688"/>
                </a:lnTo>
                <a:lnTo>
                  <a:pt x="2600" y="1688"/>
                </a:lnTo>
                <a:lnTo>
                  <a:pt x="2602" y="1686"/>
                </a:lnTo>
                <a:lnTo>
                  <a:pt x="2608" y="1686"/>
                </a:lnTo>
                <a:lnTo>
                  <a:pt x="2608" y="1686"/>
                </a:lnTo>
                <a:lnTo>
                  <a:pt x="2594" y="1682"/>
                </a:lnTo>
                <a:lnTo>
                  <a:pt x="2594" y="1682"/>
                </a:lnTo>
                <a:close/>
                <a:moveTo>
                  <a:pt x="3792" y="1682"/>
                </a:moveTo>
                <a:lnTo>
                  <a:pt x="3792" y="1682"/>
                </a:lnTo>
                <a:lnTo>
                  <a:pt x="3786" y="1682"/>
                </a:lnTo>
                <a:lnTo>
                  <a:pt x="3784" y="1682"/>
                </a:lnTo>
                <a:lnTo>
                  <a:pt x="3776" y="1686"/>
                </a:lnTo>
                <a:lnTo>
                  <a:pt x="3776" y="1686"/>
                </a:lnTo>
                <a:lnTo>
                  <a:pt x="3774" y="1686"/>
                </a:lnTo>
                <a:lnTo>
                  <a:pt x="3774" y="1684"/>
                </a:lnTo>
                <a:lnTo>
                  <a:pt x="3774" y="1684"/>
                </a:lnTo>
                <a:lnTo>
                  <a:pt x="3772" y="1686"/>
                </a:lnTo>
                <a:lnTo>
                  <a:pt x="3770" y="1690"/>
                </a:lnTo>
                <a:lnTo>
                  <a:pt x="3770" y="1690"/>
                </a:lnTo>
                <a:lnTo>
                  <a:pt x="3774" y="1694"/>
                </a:lnTo>
                <a:lnTo>
                  <a:pt x="3776" y="1698"/>
                </a:lnTo>
                <a:lnTo>
                  <a:pt x="3780" y="1702"/>
                </a:lnTo>
                <a:lnTo>
                  <a:pt x="3784" y="1704"/>
                </a:lnTo>
                <a:lnTo>
                  <a:pt x="3784" y="1704"/>
                </a:lnTo>
                <a:lnTo>
                  <a:pt x="3788" y="1704"/>
                </a:lnTo>
                <a:lnTo>
                  <a:pt x="3792" y="1702"/>
                </a:lnTo>
                <a:lnTo>
                  <a:pt x="3796" y="1698"/>
                </a:lnTo>
                <a:lnTo>
                  <a:pt x="3798" y="1694"/>
                </a:lnTo>
                <a:lnTo>
                  <a:pt x="3798" y="1694"/>
                </a:lnTo>
                <a:lnTo>
                  <a:pt x="3796" y="1692"/>
                </a:lnTo>
                <a:lnTo>
                  <a:pt x="3794" y="1688"/>
                </a:lnTo>
                <a:lnTo>
                  <a:pt x="3792" y="1682"/>
                </a:lnTo>
                <a:lnTo>
                  <a:pt x="3792" y="1682"/>
                </a:lnTo>
                <a:close/>
                <a:moveTo>
                  <a:pt x="3028" y="1690"/>
                </a:moveTo>
                <a:lnTo>
                  <a:pt x="3028" y="1690"/>
                </a:lnTo>
                <a:lnTo>
                  <a:pt x="3026" y="1686"/>
                </a:lnTo>
                <a:lnTo>
                  <a:pt x="3024" y="1686"/>
                </a:lnTo>
                <a:lnTo>
                  <a:pt x="3022" y="1688"/>
                </a:lnTo>
                <a:lnTo>
                  <a:pt x="3022" y="1688"/>
                </a:lnTo>
                <a:lnTo>
                  <a:pt x="3024" y="1694"/>
                </a:lnTo>
                <a:lnTo>
                  <a:pt x="3028" y="1698"/>
                </a:lnTo>
                <a:lnTo>
                  <a:pt x="3036" y="1704"/>
                </a:lnTo>
                <a:lnTo>
                  <a:pt x="3036" y="1704"/>
                </a:lnTo>
                <a:lnTo>
                  <a:pt x="3038" y="1704"/>
                </a:lnTo>
                <a:lnTo>
                  <a:pt x="3038" y="1704"/>
                </a:lnTo>
                <a:lnTo>
                  <a:pt x="3042" y="1700"/>
                </a:lnTo>
                <a:lnTo>
                  <a:pt x="3042" y="1694"/>
                </a:lnTo>
                <a:lnTo>
                  <a:pt x="3038" y="1684"/>
                </a:lnTo>
                <a:lnTo>
                  <a:pt x="3038" y="1684"/>
                </a:lnTo>
                <a:lnTo>
                  <a:pt x="3034" y="1684"/>
                </a:lnTo>
                <a:lnTo>
                  <a:pt x="3032" y="1686"/>
                </a:lnTo>
                <a:lnTo>
                  <a:pt x="3030" y="1688"/>
                </a:lnTo>
                <a:lnTo>
                  <a:pt x="3028" y="1690"/>
                </a:lnTo>
                <a:lnTo>
                  <a:pt x="3028" y="1690"/>
                </a:lnTo>
                <a:close/>
                <a:moveTo>
                  <a:pt x="2614" y="1686"/>
                </a:moveTo>
                <a:lnTo>
                  <a:pt x="2614" y="1686"/>
                </a:lnTo>
                <a:lnTo>
                  <a:pt x="2614" y="1688"/>
                </a:lnTo>
                <a:lnTo>
                  <a:pt x="2616" y="1686"/>
                </a:lnTo>
                <a:lnTo>
                  <a:pt x="2616" y="1686"/>
                </a:lnTo>
                <a:lnTo>
                  <a:pt x="2618" y="1690"/>
                </a:lnTo>
                <a:lnTo>
                  <a:pt x="2618" y="1690"/>
                </a:lnTo>
                <a:lnTo>
                  <a:pt x="2618" y="1690"/>
                </a:lnTo>
                <a:lnTo>
                  <a:pt x="2618" y="1690"/>
                </a:lnTo>
                <a:lnTo>
                  <a:pt x="2618" y="1686"/>
                </a:lnTo>
                <a:lnTo>
                  <a:pt x="2618" y="1686"/>
                </a:lnTo>
                <a:lnTo>
                  <a:pt x="2616" y="1684"/>
                </a:lnTo>
                <a:lnTo>
                  <a:pt x="2616" y="1684"/>
                </a:lnTo>
                <a:lnTo>
                  <a:pt x="2616" y="1686"/>
                </a:lnTo>
                <a:lnTo>
                  <a:pt x="2616" y="1686"/>
                </a:lnTo>
                <a:lnTo>
                  <a:pt x="2614" y="1686"/>
                </a:lnTo>
                <a:lnTo>
                  <a:pt x="2614" y="1686"/>
                </a:lnTo>
                <a:lnTo>
                  <a:pt x="2614" y="1686"/>
                </a:lnTo>
                <a:close/>
                <a:moveTo>
                  <a:pt x="2600" y="1692"/>
                </a:moveTo>
                <a:lnTo>
                  <a:pt x="2600" y="1692"/>
                </a:lnTo>
                <a:lnTo>
                  <a:pt x="2606" y="1690"/>
                </a:lnTo>
                <a:lnTo>
                  <a:pt x="2608" y="1690"/>
                </a:lnTo>
                <a:lnTo>
                  <a:pt x="2610" y="1692"/>
                </a:lnTo>
                <a:lnTo>
                  <a:pt x="2610" y="1692"/>
                </a:lnTo>
                <a:lnTo>
                  <a:pt x="2610" y="1690"/>
                </a:lnTo>
                <a:lnTo>
                  <a:pt x="2612" y="1688"/>
                </a:lnTo>
                <a:lnTo>
                  <a:pt x="2612" y="1688"/>
                </a:lnTo>
                <a:lnTo>
                  <a:pt x="2608" y="1688"/>
                </a:lnTo>
                <a:lnTo>
                  <a:pt x="2608" y="1688"/>
                </a:lnTo>
                <a:lnTo>
                  <a:pt x="2606" y="1688"/>
                </a:lnTo>
                <a:lnTo>
                  <a:pt x="2604" y="1690"/>
                </a:lnTo>
                <a:lnTo>
                  <a:pt x="2602" y="1690"/>
                </a:lnTo>
                <a:lnTo>
                  <a:pt x="2600" y="1692"/>
                </a:lnTo>
                <a:lnTo>
                  <a:pt x="2600" y="1692"/>
                </a:lnTo>
                <a:close/>
                <a:moveTo>
                  <a:pt x="2610" y="1694"/>
                </a:moveTo>
                <a:lnTo>
                  <a:pt x="2610" y="1694"/>
                </a:lnTo>
                <a:lnTo>
                  <a:pt x="2612" y="1696"/>
                </a:lnTo>
                <a:lnTo>
                  <a:pt x="2612" y="1696"/>
                </a:lnTo>
                <a:lnTo>
                  <a:pt x="2610" y="1696"/>
                </a:lnTo>
                <a:lnTo>
                  <a:pt x="2608" y="1698"/>
                </a:lnTo>
                <a:lnTo>
                  <a:pt x="2608" y="1698"/>
                </a:lnTo>
                <a:lnTo>
                  <a:pt x="2612" y="1700"/>
                </a:lnTo>
                <a:lnTo>
                  <a:pt x="2614" y="1700"/>
                </a:lnTo>
                <a:lnTo>
                  <a:pt x="2614" y="1700"/>
                </a:lnTo>
                <a:lnTo>
                  <a:pt x="2616" y="1698"/>
                </a:lnTo>
                <a:lnTo>
                  <a:pt x="2618" y="1696"/>
                </a:lnTo>
                <a:lnTo>
                  <a:pt x="2620" y="1694"/>
                </a:lnTo>
                <a:lnTo>
                  <a:pt x="2622" y="1690"/>
                </a:lnTo>
                <a:lnTo>
                  <a:pt x="2622" y="1690"/>
                </a:lnTo>
                <a:lnTo>
                  <a:pt x="2616" y="1692"/>
                </a:lnTo>
                <a:lnTo>
                  <a:pt x="2612" y="1690"/>
                </a:lnTo>
                <a:lnTo>
                  <a:pt x="2612" y="1690"/>
                </a:lnTo>
                <a:lnTo>
                  <a:pt x="2612" y="1692"/>
                </a:lnTo>
                <a:lnTo>
                  <a:pt x="2612" y="1692"/>
                </a:lnTo>
                <a:lnTo>
                  <a:pt x="2610" y="1694"/>
                </a:lnTo>
                <a:lnTo>
                  <a:pt x="2610" y="1694"/>
                </a:lnTo>
                <a:close/>
                <a:moveTo>
                  <a:pt x="2766" y="1700"/>
                </a:moveTo>
                <a:lnTo>
                  <a:pt x="2766" y="1700"/>
                </a:lnTo>
                <a:lnTo>
                  <a:pt x="2772" y="1700"/>
                </a:lnTo>
                <a:lnTo>
                  <a:pt x="2774" y="1694"/>
                </a:lnTo>
                <a:lnTo>
                  <a:pt x="2774" y="1694"/>
                </a:lnTo>
                <a:lnTo>
                  <a:pt x="2770" y="1694"/>
                </a:lnTo>
                <a:lnTo>
                  <a:pt x="2766" y="1694"/>
                </a:lnTo>
                <a:lnTo>
                  <a:pt x="2766" y="1694"/>
                </a:lnTo>
                <a:lnTo>
                  <a:pt x="2764" y="1698"/>
                </a:lnTo>
                <a:lnTo>
                  <a:pt x="2766" y="1700"/>
                </a:lnTo>
                <a:lnTo>
                  <a:pt x="2766" y="1700"/>
                </a:lnTo>
                <a:close/>
                <a:moveTo>
                  <a:pt x="3224" y="1698"/>
                </a:moveTo>
                <a:lnTo>
                  <a:pt x="3224" y="1698"/>
                </a:lnTo>
                <a:lnTo>
                  <a:pt x="3226" y="1698"/>
                </a:lnTo>
                <a:lnTo>
                  <a:pt x="3228" y="1694"/>
                </a:lnTo>
                <a:lnTo>
                  <a:pt x="3228" y="1694"/>
                </a:lnTo>
                <a:lnTo>
                  <a:pt x="3226" y="1694"/>
                </a:lnTo>
                <a:lnTo>
                  <a:pt x="3222" y="1694"/>
                </a:lnTo>
                <a:lnTo>
                  <a:pt x="3222" y="1694"/>
                </a:lnTo>
                <a:lnTo>
                  <a:pt x="3222" y="1696"/>
                </a:lnTo>
                <a:lnTo>
                  <a:pt x="3224" y="1698"/>
                </a:lnTo>
                <a:lnTo>
                  <a:pt x="3224" y="1698"/>
                </a:lnTo>
                <a:close/>
                <a:moveTo>
                  <a:pt x="3254" y="1708"/>
                </a:moveTo>
                <a:lnTo>
                  <a:pt x="3254" y="1708"/>
                </a:lnTo>
                <a:lnTo>
                  <a:pt x="3260" y="1708"/>
                </a:lnTo>
                <a:lnTo>
                  <a:pt x="3260" y="1708"/>
                </a:lnTo>
                <a:lnTo>
                  <a:pt x="3260" y="1706"/>
                </a:lnTo>
                <a:lnTo>
                  <a:pt x="3260" y="1700"/>
                </a:lnTo>
                <a:lnTo>
                  <a:pt x="3260" y="1700"/>
                </a:lnTo>
                <a:lnTo>
                  <a:pt x="3256" y="1700"/>
                </a:lnTo>
                <a:lnTo>
                  <a:pt x="3254" y="1702"/>
                </a:lnTo>
                <a:lnTo>
                  <a:pt x="3254" y="1706"/>
                </a:lnTo>
                <a:lnTo>
                  <a:pt x="3254" y="1708"/>
                </a:lnTo>
                <a:lnTo>
                  <a:pt x="3254" y="1708"/>
                </a:lnTo>
                <a:close/>
                <a:moveTo>
                  <a:pt x="2138" y="1720"/>
                </a:moveTo>
                <a:lnTo>
                  <a:pt x="2138" y="1720"/>
                </a:lnTo>
                <a:lnTo>
                  <a:pt x="2140" y="1718"/>
                </a:lnTo>
                <a:lnTo>
                  <a:pt x="2142" y="1718"/>
                </a:lnTo>
                <a:lnTo>
                  <a:pt x="2142" y="1716"/>
                </a:lnTo>
                <a:lnTo>
                  <a:pt x="2144" y="1718"/>
                </a:lnTo>
                <a:lnTo>
                  <a:pt x="2144" y="1718"/>
                </a:lnTo>
                <a:lnTo>
                  <a:pt x="2144" y="1708"/>
                </a:lnTo>
                <a:lnTo>
                  <a:pt x="2144" y="1708"/>
                </a:lnTo>
                <a:lnTo>
                  <a:pt x="2144" y="1708"/>
                </a:lnTo>
                <a:lnTo>
                  <a:pt x="2142" y="1710"/>
                </a:lnTo>
                <a:lnTo>
                  <a:pt x="2142" y="1710"/>
                </a:lnTo>
                <a:lnTo>
                  <a:pt x="2142" y="1712"/>
                </a:lnTo>
                <a:lnTo>
                  <a:pt x="2142" y="1712"/>
                </a:lnTo>
                <a:lnTo>
                  <a:pt x="2140" y="1706"/>
                </a:lnTo>
                <a:lnTo>
                  <a:pt x="2140" y="1706"/>
                </a:lnTo>
                <a:lnTo>
                  <a:pt x="2136" y="1706"/>
                </a:lnTo>
                <a:lnTo>
                  <a:pt x="2132" y="1706"/>
                </a:lnTo>
                <a:lnTo>
                  <a:pt x="2130" y="1710"/>
                </a:lnTo>
                <a:lnTo>
                  <a:pt x="2130" y="1712"/>
                </a:lnTo>
                <a:lnTo>
                  <a:pt x="2130" y="1716"/>
                </a:lnTo>
                <a:lnTo>
                  <a:pt x="2132" y="1718"/>
                </a:lnTo>
                <a:lnTo>
                  <a:pt x="2136" y="1720"/>
                </a:lnTo>
                <a:lnTo>
                  <a:pt x="2138" y="1720"/>
                </a:lnTo>
                <a:lnTo>
                  <a:pt x="2138" y="1720"/>
                </a:lnTo>
                <a:close/>
                <a:moveTo>
                  <a:pt x="4532" y="1720"/>
                </a:moveTo>
                <a:lnTo>
                  <a:pt x="4532" y="1720"/>
                </a:lnTo>
                <a:lnTo>
                  <a:pt x="4526" y="1720"/>
                </a:lnTo>
                <a:lnTo>
                  <a:pt x="4522" y="1718"/>
                </a:lnTo>
                <a:lnTo>
                  <a:pt x="4520" y="1714"/>
                </a:lnTo>
                <a:lnTo>
                  <a:pt x="4514" y="1714"/>
                </a:lnTo>
                <a:lnTo>
                  <a:pt x="4514" y="1714"/>
                </a:lnTo>
                <a:lnTo>
                  <a:pt x="4512" y="1710"/>
                </a:lnTo>
                <a:lnTo>
                  <a:pt x="4508" y="1706"/>
                </a:lnTo>
                <a:lnTo>
                  <a:pt x="4504" y="1706"/>
                </a:lnTo>
                <a:lnTo>
                  <a:pt x="4500" y="1706"/>
                </a:lnTo>
                <a:lnTo>
                  <a:pt x="4492" y="1710"/>
                </a:lnTo>
                <a:lnTo>
                  <a:pt x="4488" y="1718"/>
                </a:lnTo>
                <a:lnTo>
                  <a:pt x="4488" y="1718"/>
                </a:lnTo>
                <a:lnTo>
                  <a:pt x="4488" y="1718"/>
                </a:lnTo>
                <a:lnTo>
                  <a:pt x="4488" y="1722"/>
                </a:lnTo>
                <a:lnTo>
                  <a:pt x="4488" y="1722"/>
                </a:lnTo>
                <a:lnTo>
                  <a:pt x="4482" y="1722"/>
                </a:lnTo>
                <a:lnTo>
                  <a:pt x="4482" y="1722"/>
                </a:lnTo>
                <a:lnTo>
                  <a:pt x="4482" y="1734"/>
                </a:lnTo>
                <a:lnTo>
                  <a:pt x="4484" y="1740"/>
                </a:lnTo>
                <a:lnTo>
                  <a:pt x="4492" y="1754"/>
                </a:lnTo>
                <a:lnTo>
                  <a:pt x="4492" y="1754"/>
                </a:lnTo>
                <a:lnTo>
                  <a:pt x="4504" y="1754"/>
                </a:lnTo>
                <a:lnTo>
                  <a:pt x="4512" y="1750"/>
                </a:lnTo>
                <a:lnTo>
                  <a:pt x="4516" y="1748"/>
                </a:lnTo>
                <a:lnTo>
                  <a:pt x="4520" y="1744"/>
                </a:lnTo>
                <a:lnTo>
                  <a:pt x="4522" y="1740"/>
                </a:lnTo>
                <a:lnTo>
                  <a:pt x="4522" y="1734"/>
                </a:lnTo>
                <a:lnTo>
                  <a:pt x="4522" y="1734"/>
                </a:lnTo>
                <a:lnTo>
                  <a:pt x="4528" y="1730"/>
                </a:lnTo>
                <a:lnTo>
                  <a:pt x="4536" y="1728"/>
                </a:lnTo>
                <a:lnTo>
                  <a:pt x="4536" y="1728"/>
                </a:lnTo>
                <a:lnTo>
                  <a:pt x="4536" y="1726"/>
                </a:lnTo>
                <a:lnTo>
                  <a:pt x="4534" y="1724"/>
                </a:lnTo>
                <a:lnTo>
                  <a:pt x="4534" y="1722"/>
                </a:lnTo>
                <a:lnTo>
                  <a:pt x="4532" y="1720"/>
                </a:lnTo>
                <a:lnTo>
                  <a:pt x="4532" y="1720"/>
                </a:lnTo>
                <a:close/>
                <a:moveTo>
                  <a:pt x="1332" y="1716"/>
                </a:moveTo>
                <a:lnTo>
                  <a:pt x="1332" y="1716"/>
                </a:lnTo>
                <a:lnTo>
                  <a:pt x="1336" y="1716"/>
                </a:lnTo>
                <a:lnTo>
                  <a:pt x="1338" y="1714"/>
                </a:lnTo>
                <a:lnTo>
                  <a:pt x="1338" y="1710"/>
                </a:lnTo>
                <a:lnTo>
                  <a:pt x="1332" y="1708"/>
                </a:lnTo>
                <a:lnTo>
                  <a:pt x="1332" y="1708"/>
                </a:lnTo>
                <a:lnTo>
                  <a:pt x="1332" y="1712"/>
                </a:lnTo>
                <a:lnTo>
                  <a:pt x="1332" y="1716"/>
                </a:lnTo>
                <a:lnTo>
                  <a:pt x="1332" y="1716"/>
                </a:lnTo>
                <a:close/>
                <a:moveTo>
                  <a:pt x="3044" y="1708"/>
                </a:moveTo>
                <a:lnTo>
                  <a:pt x="3044" y="1708"/>
                </a:lnTo>
                <a:lnTo>
                  <a:pt x="3040" y="1708"/>
                </a:lnTo>
                <a:lnTo>
                  <a:pt x="3040" y="1708"/>
                </a:lnTo>
                <a:lnTo>
                  <a:pt x="3040" y="1710"/>
                </a:lnTo>
                <a:lnTo>
                  <a:pt x="3042" y="1712"/>
                </a:lnTo>
                <a:lnTo>
                  <a:pt x="3044" y="1710"/>
                </a:lnTo>
                <a:lnTo>
                  <a:pt x="3044" y="1708"/>
                </a:lnTo>
                <a:lnTo>
                  <a:pt x="3044" y="1708"/>
                </a:lnTo>
                <a:close/>
                <a:moveTo>
                  <a:pt x="248" y="1712"/>
                </a:moveTo>
                <a:lnTo>
                  <a:pt x="248" y="1712"/>
                </a:lnTo>
                <a:lnTo>
                  <a:pt x="238" y="1712"/>
                </a:lnTo>
                <a:lnTo>
                  <a:pt x="232" y="1712"/>
                </a:lnTo>
                <a:lnTo>
                  <a:pt x="226" y="1714"/>
                </a:lnTo>
                <a:lnTo>
                  <a:pt x="226" y="1714"/>
                </a:lnTo>
                <a:lnTo>
                  <a:pt x="220" y="1720"/>
                </a:lnTo>
                <a:lnTo>
                  <a:pt x="220" y="1726"/>
                </a:lnTo>
                <a:lnTo>
                  <a:pt x="222" y="1732"/>
                </a:lnTo>
                <a:lnTo>
                  <a:pt x="226" y="1740"/>
                </a:lnTo>
                <a:lnTo>
                  <a:pt x="226" y="1740"/>
                </a:lnTo>
                <a:lnTo>
                  <a:pt x="234" y="1742"/>
                </a:lnTo>
                <a:lnTo>
                  <a:pt x="238" y="1746"/>
                </a:lnTo>
                <a:lnTo>
                  <a:pt x="244" y="1750"/>
                </a:lnTo>
                <a:lnTo>
                  <a:pt x="248" y="1750"/>
                </a:lnTo>
                <a:lnTo>
                  <a:pt x="252" y="1748"/>
                </a:lnTo>
                <a:lnTo>
                  <a:pt x="252" y="1748"/>
                </a:lnTo>
                <a:lnTo>
                  <a:pt x="254" y="1746"/>
                </a:lnTo>
                <a:lnTo>
                  <a:pt x="256" y="1744"/>
                </a:lnTo>
                <a:lnTo>
                  <a:pt x="262" y="1742"/>
                </a:lnTo>
                <a:lnTo>
                  <a:pt x="262" y="1742"/>
                </a:lnTo>
                <a:lnTo>
                  <a:pt x="262" y="1734"/>
                </a:lnTo>
                <a:lnTo>
                  <a:pt x="260" y="1728"/>
                </a:lnTo>
                <a:lnTo>
                  <a:pt x="260" y="1722"/>
                </a:lnTo>
                <a:lnTo>
                  <a:pt x="260" y="1716"/>
                </a:lnTo>
                <a:lnTo>
                  <a:pt x="260" y="1716"/>
                </a:lnTo>
                <a:lnTo>
                  <a:pt x="250" y="1716"/>
                </a:lnTo>
                <a:lnTo>
                  <a:pt x="250" y="1716"/>
                </a:lnTo>
                <a:lnTo>
                  <a:pt x="248" y="1712"/>
                </a:lnTo>
                <a:lnTo>
                  <a:pt x="248" y="1712"/>
                </a:lnTo>
                <a:close/>
                <a:moveTo>
                  <a:pt x="2646" y="1728"/>
                </a:moveTo>
                <a:lnTo>
                  <a:pt x="2646" y="1728"/>
                </a:lnTo>
                <a:lnTo>
                  <a:pt x="2646" y="1730"/>
                </a:lnTo>
                <a:lnTo>
                  <a:pt x="2646" y="1732"/>
                </a:lnTo>
                <a:lnTo>
                  <a:pt x="2642" y="1734"/>
                </a:lnTo>
                <a:lnTo>
                  <a:pt x="2642" y="1734"/>
                </a:lnTo>
                <a:lnTo>
                  <a:pt x="2644" y="1742"/>
                </a:lnTo>
                <a:lnTo>
                  <a:pt x="2648" y="1746"/>
                </a:lnTo>
                <a:lnTo>
                  <a:pt x="2652" y="1748"/>
                </a:lnTo>
                <a:lnTo>
                  <a:pt x="2660" y="1746"/>
                </a:lnTo>
                <a:lnTo>
                  <a:pt x="2660" y="1746"/>
                </a:lnTo>
                <a:lnTo>
                  <a:pt x="2660" y="1742"/>
                </a:lnTo>
                <a:lnTo>
                  <a:pt x="2658" y="1738"/>
                </a:lnTo>
                <a:lnTo>
                  <a:pt x="2658" y="1736"/>
                </a:lnTo>
                <a:lnTo>
                  <a:pt x="2658" y="1732"/>
                </a:lnTo>
                <a:lnTo>
                  <a:pt x="2658" y="1732"/>
                </a:lnTo>
                <a:lnTo>
                  <a:pt x="2654" y="1732"/>
                </a:lnTo>
                <a:lnTo>
                  <a:pt x="2654" y="1728"/>
                </a:lnTo>
                <a:lnTo>
                  <a:pt x="2654" y="1728"/>
                </a:lnTo>
                <a:lnTo>
                  <a:pt x="2650" y="1730"/>
                </a:lnTo>
                <a:lnTo>
                  <a:pt x="2648" y="1730"/>
                </a:lnTo>
                <a:lnTo>
                  <a:pt x="2646" y="1728"/>
                </a:lnTo>
                <a:lnTo>
                  <a:pt x="2646" y="1728"/>
                </a:lnTo>
                <a:close/>
                <a:moveTo>
                  <a:pt x="2882" y="1728"/>
                </a:moveTo>
                <a:lnTo>
                  <a:pt x="2882" y="1728"/>
                </a:lnTo>
                <a:lnTo>
                  <a:pt x="2882" y="1730"/>
                </a:lnTo>
                <a:lnTo>
                  <a:pt x="2882" y="1730"/>
                </a:lnTo>
                <a:lnTo>
                  <a:pt x="2886" y="1730"/>
                </a:lnTo>
                <a:lnTo>
                  <a:pt x="2888" y="1730"/>
                </a:lnTo>
                <a:lnTo>
                  <a:pt x="2888" y="1728"/>
                </a:lnTo>
                <a:lnTo>
                  <a:pt x="2888" y="1728"/>
                </a:lnTo>
                <a:lnTo>
                  <a:pt x="2886" y="1726"/>
                </a:lnTo>
                <a:lnTo>
                  <a:pt x="2882" y="1728"/>
                </a:lnTo>
                <a:lnTo>
                  <a:pt x="2882" y="1728"/>
                </a:lnTo>
                <a:close/>
                <a:moveTo>
                  <a:pt x="3646" y="1754"/>
                </a:moveTo>
                <a:lnTo>
                  <a:pt x="3646" y="1754"/>
                </a:lnTo>
                <a:lnTo>
                  <a:pt x="3648" y="1754"/>
                </a:lnTo>
                <a:lnTo>
                  <a:pt x="3652" y="1752"/>
                </a:lnTo>
                <a:lnTo>
                  <a:pt x="3656" y="1746"/>
                </a:lnTo>
                <a:lnTo>
                  <a:pt x="3658" y="1742"/>
                </a:lnTo>
                <a:lnTo>
                  <a:pt x="3656" y="1738"/>
                </a:lnTo>
                <a:lnTo>
                  <a:pt x="3656" y="1734"/>
                </a:lnTo>
                <a:lnTo>
                  <a:pt x="3652" y="1730"/>
                </a:lnTo>
                <a:lnTo>
                  <a:pt x="3652" y="1730"/>
                </a:lnTo>
                <a:lnTo>
                  <a:pt x="3648" y="1732"/>
                </a:lnTo>
                <a:lnTo>
                  <a:pt x="3644" y="1734"/>
                </a:lnTo>
                <a:lnTo>
                  <a:pt x="3640" y="1742"/>
                </a:lnTo>
                <a:lnTo>
                  <a:pt x="3638" y="1746"/>
                </a:lnTo>
                <a:lnTo>
                  <a:pt x="3640" y="1750"/>
                </a:lnTo>
                <a:lnTo>
                  <a:pt x="3642" y="1752"/>
                </a:lnTo>
                <a:lnTo>
                  <a:pt x="3646" y="1754"/>
                </a:lnTo>
                <a:lnTo>
                  <a:pt x="3646" y="1754"/>
                </a:lnTo>
                <a:close/>
                <a:moveTo>
                  <a:pt x="2912" y="1744"/>
                </a:moveTo>
                <a:lnTo>
                  <a:pt x="2912" y="1744"/>
                </a:lnTo>
                <a:lnTo>
                  <a:pt x="2914" y="1742"/>
                </a:lnTo>
                <a:lnTo>
                  <a:pt x="2914" y="1740"/>
                </a:lnTo>
                <a:lnTo>
                  <a:pt x="2912" y="1738"/>
                </a:lnTo>
                <a:lnTo>
                  <a:pt x="2910" y="1738"/>
                </a:lnTo>
                <a:lnTo>
                  <a:pt x="2910" y="1738"/>
                </a:lnTo>
                <a:lnTo>
                  <a:pt x="2910" y="1740"/>
                </a:lnTo>
                <a:lnTo>
                  <a:pt x="2910" y="1742"/>
                </a:lnTo>
                <a:lnTo>
                  <a:pt x="2912" y="1744"/>
                </a:lnTo>
                <a:lnTo>
                  <a:pt x="2912" y="1744"/>
                </a:lnTo>
                <a:close/>
                <a:moveTo>
                  <a:pt x="3592" y="1742"/>
                </a:moveTo>
                <a:lnTo>
                  <a:pt x="3592" y="1742"/>
                </a:lnTo>
                <a:lnTo>
                  <a:pt x="3592" y="1744"/>
                </a:lnTo>
                <a:lnTo>
                  <a:pt x="3592" y="1748"/>
                </a:lnTo>
                <a:lnTo>
                  <a:pt x="3592" y="1754"/>
                </a:lnTo>
                <a:lnTo>
                  <a:pt x="3592" y="1754"/>
                </a:lnTo>
                <a:lnTo>
                  <a:pt x="3596" y="1754"/>
                </a:lnTo>
                <a:lnTo>
                  <a:pt x="3600" y="1756"/>
                </a:lnTo>
                <a:lnTo>
                  <a:pt x="3606" y="1760"/>
                </a:lnTo>
                <a:lnTo>
                  <a:pt x="3606" y="1760"/>
                </a:lnTo>
                <a:lnTo>
                  <a:pt x="3608" y="1756"/>
                </a:lnTo>
                <a:lnTo>
                  <a:pt x="3608" y="1750"/>
                </a:lnTo>
                <a:lnTo>
                  <a:pt x="3608" y="1746"/>
                </a:lnTo>
                <a:lnTo>
                  <a:pt x="3606" y="1742"/>
                </a:lnTo>
                <a:lnTo>
                  <a:pt x="3604" y="1740"/>
                </a:lnTo>
                <a:lnTo>
                  <a:pt x="3600" y="1738"/>
                </a:lnTo>
                <a:lnTo>
                  <a:pt x="3596" y="1738"/>
                </a:lnTo>
                <a:lnTo>
                  <a:pt x="3592" y="1742"/>
                </a:lnTo>
                <a:lnTo>
                  <a:pt x="3592" y="1742"/>
                </a:lnTo>
                <a:close/>
                <a:moveTo>
                  <a:pt x="4292" y="1750"/>
                </a:moveTo>
                <a:lnTo>
                  <a:pt x="4292" y="1750"/>
                </a:lnTo>
                <a:lnTo>
                  <a:pt x="4296" y="1752"/>
                </a:lnTo>
                <a:lnTo>
                  <a:pt x="4302" y="1752"/>
                </a:lnTo>
                <a:lnTo>
                  <a:pt x="4304" y="1750"/>
                </a:lnTo>
                <a:lnTo>
                  <a:pt x="4306" y="1746"/>
                </a:lnTo>
                <a:lnTo>
                  <a:pt x="4306" y="1746"/>
                </a:lnTo>
                <a:lnTo>
                  <a:pt x="4304" y="1742"/>
                </a:lnTo>
                <a:lnTo>
                  <a:pt x="4302" y="1740"/>
                </a:lnTo>
                <a:lnTo>
                  <a:pt x="4296" y="1738"/>
                </a:lnTo>
                <a:lnTo>
                  <a:pt x="4292" y="1740"/>
                </a:lnTo>
                <a:lnTo>
                  <a:pt x="4290" y="1742"/>
                </a:lnTo>
                <a:lnTo>
                  <a:pt x="4290" y="1746"/>
                </a:lnTo>
                <a:lnTo>
                  <a:pt x="4292" y="1750"/>
                </a:lnTo>
                <a:lnTo>
                  <a:pt x="4292" y="1750"/>
                </a:lnTo>
                <a:close/>
                <a:moveTo>
                  <a:pt x="2478" y="1746"/>
                </a:moveTo>
                <a:lnTo>
                  <a:pt x="2478" y="1746"/>
                </a:lnTo>
                <a:lnTo>
                  <a:pt x="2480" y="1742"/>
                </a:lnTo>
                <a:lnTo>
                  <a:pt x="2478" y="1740"/>
                </a:lnTo>
                <a:lnTo>
                  <a:pt x="2476" y="1740"/>
                </a:lnTo>
                <a:lnTo>
                  <a:pt x="2476" y="1740"/>
                </a:lnTo>
                <a:lnTo>
                  <a:pt x="2476" y="1744"/>
                </a:lnTo>
                <a:lnTo>
                  <a:pt x="2476" y="1746"/>
                </a:lnTo>
                <a:lnTo>
                  <a:pt x="2478" y="1746"/>
                </a:lnTo>
                <a:lnTo>
                  <a:pt x="2478" y="1746"/>
                </a:lnTo>
                <a:close/>
                <a:moveTo>
                  <a:pt x="4366" y="1746"/>
                </a:moveTo>
                <a:lnTo>
                  <a:pt x="4366" y="1746"/>
                </a:lnTo>
                <a:lnTo>
                  <a:pt x="4368" y="1756"/>
                </a:lnTo>
                <a:lnTo>
                  <a:pt x="4366" y="1762"/>
                </a:lnTo>
                <a:lnTo>
                  <a:pt x="4366" y="1762"/>
                </a:lnTo>
                <a:lnTo>
                  <a:pt x="4368" y="1766"/>
                </a:lnTo>
                <a:lnTo>
                  <a:pt x="4370" y="1768"/>
                </a:lnTo>
                <a:lnTo>
                  <a:pt x="4374" y="1768"/>
                </a:lnTo>
                <a:lnTo>
                  <a:pt x="4378" y="1766"/>
                </a:lnTo>
                <a:lnTo>
                  <a:pt x="4378" y="1766"/>
                </a:lnTo>
                <a:lnTo>
                  <a:pt x="4378" y="1760"/>
                </a:lnTo>
                <a:lnTo>
                  <a:pt x="4378" y="1756"/>
                </a:lnTo>
                <a:lnTo>
                  <a:pt x="4382" y="1750"/>
                </a:lnTo>
                <a:lnTo>
                  <a:pt x="4382" y="1750"/>
                </a:lnTo>
                <a:lnTo>
                  <a:pt x="4378" y="1746"/>
                </a:lnTo>
                <a:lnTo>
                  <a:pt x="4376" y="1744"/>
                </a:lnTo>
                <a:lnTo>
                  <a:pt x="4376" y="1742"/>
                </a:lnTo>
                <a:lnTo>
                  <a:pt x="4376" y="1742"/>
                </a:lnTo>
                <a:lnTo>
                  <a:pt x="4372" y="1742"/>
                </a:lnTo>
                <a:lnTo>
                  <a:pt x="4370" y="1744"/>
                </a:lnTo>
                <a:lnTo>
                  <a:pt x="4368" y="1746"/>
                </a:lnTo>
                <a:lnTo>
                  <a:pt x="4366" y="1746"/>
                </a:lnTo>
                <a:lnTo>
                  <a:pt x="4366" y="1746"/>
                </a:lnTo>
                <a:close/>
                <a:moveTo>
                  <a:pt x="1708" y="1748"/>
                </a:moveTo>
                <a:lnTo>
                  <a:pt x="1708" y="1748"/>
                </a:lnTo>
                <a:lnTo>
                  <a:pt x="1716" y="1748"/>
                </a:lnTo>
                <a:lnTo>
                  <a:pt x="1716" y="1748"/>
                </a:lnTo>
                <a:lnTo>
                  <a:pt x="1716" y="1746"/>
                </a:lnTo>
                <a:lnTo>
                  <a:pt x="1716" y="1742"/>
                </a:lnTo>
                <a:lnTo>
                  <a:pt x="1716" y="1742"/>
                </a:lnTo>
                <a:lnTo>
                  <a:pt x="1712" y="1742"/>
                </a:lnTo>
                <a:lnTo>
                  <a:pt x="1710" y="1742"/>
                </a:lnTo>
                <a:lnTo>
                  <a:pt x="1708" y="1746"/>
                </a:lnTo>
                <a:lnTo>
                  <a:pt x="1708" y="1748"/>
                </a:lnTo>
                <a:lnTo>
                  <a:pt x="1708" y="1748"/>
                </a:lnTo>
                <a:close/>
                <a:moveTo>
                  <a:pt x="2986" y="1754"/>
                </a:moveTo>
                <a:lnTo>
                  <a:pt x="2986" y="1754"/>
                </a:lnTo>
                <a:lnTo>
                  <a:pt x="2988" y="1758"/>
                </a:lnTo>
                <a:lnTo>
                  <a:pt x="2990" y="1760"/>
                </a:lnTo>
                <a:lnTo>
                  <a:pt x="2992" y="1762"/>
                </a:lnTo>
                <a:lnTo>
                  <a:pt x="3000" y="1762"/>
                </a:lnTo>
                <a:lnTo>
                  <a:pt x="3000" y="1762"/>
                </a:lnTo>
                <a:lnTo>
                  <a:pt x="3002" y="1758"/>
                </a:lnTo>
                <a:lnTo>
                  <a:pt x="3004" y="1754"/>
                </a:lnTo>
                <a:lnTo>
                  <a:pt x="3004" y="1748"/>
                </a:lnTo>
                <a:lnTo>
                  <a:pt x="3004" y="1744"/>
                </a:lnTo>
                <a:lnTo>
                  <a:pt x="3004" y="1744"/>
                </a:lnTo>
                <a:lnTo>
                  <a:pt x="3002" y="1744"/>
                </a:lnTo>
                <a:lnTo>
                  <a:pt x="3000" y="1744"/>
                </a:lnTo>
                <a:lnTo>
                  <a:pt x="2998" y="1742"/>
                </a:lnTo>
                <a:lnTo>
                  <a:pt x="2998" y="1742"/>
                </a:lnTo>
                <a:lnTo>
                  <a:pt x="2996" y="1746"/>
                </a:lnTo>
                <a:lnTo>
                  <a:pt x="2992" y="1748"/>
                </a:lnTo>
                <a:lnTo>
                  <a:pt x="2988" y="1750"/>
                </a:lnTo>
                <a:lnTo>
                  <a:pt x="2986" y="1754"/>
                </a:lnTo>
                <a:lnTo>
                  <a:pt x="2986" y="1754"/>
                </a:lnTo>
                <a:close/>
                <a:moveTo>
                  <a:pt x="1746" y="1752"/>
                </a:moveTo>
                <a:lnTo>
                  <a:pt x="1746" y="1752"/>
                </a:lnTo>
                <a:lnTo>
                  <a:pt x="1748" y="1752"/>
                </a:lnTo>
                <a:lnTo>
                  <a:pt x="1750" y="1748"/>
                </a:lnTo>
                <a:lnTo>
                  <a:pt x="1750" y="1748"/>
                </a:lnTo>
                <a:lnTo>
                  <a:pt x="1748" y="1748"/>
                </a:lnTo>
                <a:lnTo>
                  <a:pt x="1746" y="1748"/>
                </a:lnTo>
                <a:lnTo>
                  <a:pt x="1746" y="1750"/>
                </a:lnTo>
                <a:lnTo>
                  <a:pt x="1746" y="1752"/>
                </a:lnTo>
                <a:lnTo>
                  <a:pt x="1746" y="1752"/>
                </a:lnTo>
                <a:close/>
                <a:moveTo>
                  <a:pt x="2038" y="1760"/>
                </a:moveTo>
                <a:lnTo>
                  <a:pt x="2038" y="1760"/>
                </a:lnTo>
                <a:lnTo>
                  <a:pt x="2036" y="1756"/>
                </a:lnTo>
                <a:lnTo>
                  <a:pt x="2036" y="1756"/>
                </a:lnTo>
                <a:lnTo>
                  <a:pt x="2038" y="1754"/>
                </a:lnTo>
                <a:lnTo>
                  <a:pt x="2038" y="1754"/>
                </a:lnTo>
                <a:lnTo>
                  <a:pt x="2034" y="1752"/>
                </a:lnTo>
                <a:lnTo>
                  <a:pt x="2032" y="1750"/>
                </a:lnTo>
                <a:lnTo>
                  <a:pt x="2032" y="1750"/>
                </a:lnTo>
                <a:lnTo>
                  <a:pt x="2032" y="1754"/>
                </a:lnTo>
                <a:lnTo>
                  <a:pt x="2034" y="1754"/>
                </a:lnTo>
                <a:lnTo>
                  <a:pt x="2034" y="1754"/>
                </a:lnTo>
                <a:lnTo>
                  <a:pt x="2030" y="1756"/>
                </a:lnTo>
                <a:lnTo>
                  <a:pt x="2030" y="1756"/>
                </a:lnTo>
                <a:lnTo>
                  <a:pt x="2028" y="1754"/>
                </a:lnTo>
                <a:lnTo>
                  <a:pt x="2024" y="1752"/>
                </a:lnTo>
                <a:lnTo>
                  <a:pt x="2020" y="1750"/>
                </a:lnTo>
                <a:lnTo>
                  <a:pt x="2018" y="1748"/>
                </a:lnTo>
                <a:lnTo>
                  <a:pt x="2018" y="1748"/>
                </a:lnTo>
                <a:lnTo>
                  <a:pt x="2020" y="1752"/>
                </a:lnTo>
                <a:lnTo>
                  <a:pt x="2020" y="1754"/>
                </a:lnTo>
                <a:lnTo>
                  <a:pt x="2020" y="1758"/>
                </a:lnTo>
                <a:lnTo>
                  <a:pt x="2020" y="1758"/>
                </a:lnTo>
                <a:lnTo>
                  <a:pt x="2022" y="1758"/>
                </a:lnTo>
                <a:lnTo>
                  <a:pt x="2024" y="1760"/>
                </a:lnTo>
                <a:lnTo>
                  <a:pt x="2024" y="1762"/>
                </a:lnTo>
                <a:lnTo>
                  <a:pt x="2026" y="1762"/>
                </a:lnTo>
                <a:lnTo>
                  <a:pt x="2026" y="1762"/>
                </a:lnTo>
                <a:lnTo>
                  <a:pt x="2026" y="1760"/>
                </a:lnTo>
                <a:lnTo>
                  <a:pt x="2030" y="1756"/>
                </a:lnTo>
                <a:lnTo>
                  <a:pt x="2030" y="1756"/>
                </a:lnTo>
                <a:lnTo>
                  <a:pt x="2032" y="1758"/>
                </a:lnTo>
                <a:lnTo>
                  <a:pt x="2038" y="1760"/>
                </a:lnTo>
                <a:lnTo>
                  <a:pt x="2038" y="1760"/>
                </a:lnTo>
                <a:close/>
                <a:moveTo>
                  <a:pt x="3506" y="1762"/>
                </a:moveTo>
                <a:lnTo>
                  <a:pt x="3506" y="1762"/>
                </a:lnTo>
                <a:lnTo>
                  <a:pt x="3506" y="1758"/>
                </a:lnTo>
                <a:lnTo>
                  <a:pt x="3504" y="1758"/>
                </a:lnTo>
                <a:lnTo>
                  <a:pt x="3504" y="1758"/>
                </a:lnTo>
                <a:lnTo>
                  <a:pt x="3504" y="1760"/>
                </a:lnTo>
                <a:lnTo>
                  <a:pt x="3504" y="1760"/>
                </a:lnTo>
                <a:lnTo>
                  <a:pt x="3506" y="1762"/>
                </a:lnTo>
                <a:lnTo>
                  <a:pt x="3506" y="1762"/>
                </a:lnTo>
                <a:close/>
                <a:moveTo>
                  <a:pt x="2930" y="1770"/>
                </a:moveTo>
                <a:lnTo>
                  <a:pt x="2930" y="1770"/>
                </a:lnTo>
                <a:lnTo>
                  <a:pt x="2930" y="1768"/>
                </a:lnTo>
                <a:lnTo>
                  <a:pt x="2928" y="1768"/>
                </a:lnTo>
                <a:lnTo>
                  <a:pt x="2928" y="1768"/>
                </a:lnTo>
                <a:lnTo>
                  <a:pt x="2926" y="1770"/>
                </a:lnTo>
                <a:lnTo>
                  <a:pt x="2924" y="1772"/>
                </a:lnTo>
                <a:lnTo>
                  <a:pt x="2924" y="1772"/>
                </a:lnTo>
                <a:lnTo>
                  <a:pt x="2918" y="1768"/>
                </a:lnTo>
                <a:lnTo>
                  <a:pt x="2918" y="1768"/>
                </a:lnTo>
                <a:lnTo>
                  <a:pt x="2916" y="1772"/>
                </a:lnTo>
                <a:lnTo>
                  <a:pt x="2916" y="1776"/>
                </a:lnTo>
                <a:lnTo>
                  <a:pt x="2920" y="1780"/>
                </a:lnTo>
                <a:lnTo>
                  <a:pt x="2924" y="1782"/>
                </a:lnTo>
                <a:lnTo>
                  <a:pt x="2924" y="1782"/>
                </a:lnTo>
                <a:lnTo>
                  <a:pt x="2926" y="1778"/>
                </a:lnTo>
                <a:lnTo>
                  <a:pt x="2928" y="1776"/>
                </a:lnTo>
                <a:lnTo>
                  <a:pt x="2928" y="1776"/>
                </a:lnTo>
                <a:lnTo>
                  <a:pt x="2934" y="1776"/>
                </a:lnTo>
                <a:lnTo>
                  <a:pt x="2936" y="1778"/>
                </a:lnTo>
                <a:lnTo>
                  <a:pt x="2936" y="1778"/>
                </a:lnTo>
                <a:lnTo>
                  <a:pt x="2936" y="1776"/>
                </a:lnTo>
                <a:lnTo>
                  <a:pt x="2938" y="1776"/>
                </a:lnTo>
                <a:lnTo>
                  <a:pt x="2940" y="1778"/>
                </a:lnTo>
                <a:lnTo>
                  <a:pt x="2942" y="1778"/>
                </a:lnTo>
                <a:lnTo>
                  <a:pt x="2942" y="1778"/>
                </a:lnTo>
                <a:lnTo>
                  <a:pt x="2942" y="1774"/>
                </a:lnTo>
                <a:lnTo>
                  <a:pt x="2942" y="1772"/>
                </a:lnTo>
                <a:lnTo>
                  <a:pt x="2942" y="1770"/>
                </a:lnTo>
                <a:lnTo>
                  <a:pt x="2942" y="1768"/>
                </a:lnTo>
                <a:lnTo>
                  <a:pt x="2942" y="1768"/>
                </a:lnTo>
                <a:lnTo>
                  <a:pt x="2940" y="1764"/>
                </a:lnTo>
                <a:lnTo>
                  <a:pt x="2936" y="1764"/>
                </a:lnTo>
                <a:lnTo>
                  <a:pt x="2930" y="1770"/>
                </a:lnTo>
                <a:lnTo>
                  <a:pt x="2930" y="1770"/>
                </a:lnTo>
                <a:close/>
                <a:moveTo>
                  <a:pt x="670" y="1768"/>
                </a:moveTo>
                <a:lnTo>
                  <a:pt x="670" y="1768"/>
                </a:lnTo>
                <a:lnTo>
                  <a:pt x="670" y="1774"/>
                </a:lnTo>
                <a:lnTo>
                  <a:pt x="670" y="1774"/>
                </a:lnTo>
                <a:lnTo>
                  <a:pt x="674" y="1776"/>
                </a:lnTo>
                <a:lnTo>
                  <a:pt x="678" y="1776"/>
                </a:lnTo>
                <a:lnTo>
                  <a:pt x="680" y="1774"/>
                </a:lnTo>
                <a:lnTo>
                  <a:pt x="680" y="1774"/>
                </a:lnTo>
                <a:lnTo>
                  <a:pt x="678" y="1768"/>
                </a:lnTo>
                <a:lnTo>
                  <a:pt x="678" y="1766"/>
                </a:lnTo>
                <a:lnTo>
                  <a:pt x="674" y="1766"/>
                </a:lnTo>
                <a:lnTo>
                  <a:pt x="674" y="1766"/>
                </a:lnTo>
                <a:lnTo>
                  <a:pt x="674" y="1766"/>
                </a:lnTo>
                <a:lnTo>
                  <a:pt x="672" y="1766"/>
                </a:lnTo>
                <a:lnTo>
                  <a:pt x="670" y="1768"/>
                </a:lnTo>
                <a:lnTo>
                  <a:pt x="670" y="1768"/>
                </a:lnTo>
                <a:close/>
                <a:moveTo>
                  <a:pt x="1362" y="1790"/>
                </a:moveTo>
                <a:lnTo>
                  <a:pt x="1362" y="1790"/>
                </a:lnTo>
                <a:lnTo>
                  <a:pt x="1368" y="1790"/>
                </a:lnTo>
                <a:lnTo>
                  <a:pt x="1368" y="1790"/>
                </a:lnTo>
                <a:lnTo>
                  <a:pt x="1368" y="1786"/>
                </a:lnTo>
                <a:lnTo>
                  <a:pt x="1368" y="1782"/>
                </a:lnTo>
                <a:lnTo>
                  <a:pt x="1370" y="1778"/>
                </a:lnTo>
                <a:lnTo>
                  <a:pt x="1370" y="1774"/>
                </a:lnTo>
                <a:lnTo>
                  <a:pt x="1370" y="1774"/>
                </a:lnTo>
                <a:lnTo>
                  <a:pt x="1368" y="1774"/>
                </a:lnTo>
                <a:lnTo>
                  <a:pt x="1368" y="1772"/>
                </a:lnTo>
                <a:lnTo>
                  <a:pt x="1368" y="1770"/>
                </a:lnTo>
                <a:lnTo>
                  <a:pt x="1368" y="1770"/>
                </a:lnTo>
                <a:lnTo>
                  <a:pt x="1356" y="1770"/>
                </a:lnTo>
                <a:lnTo>
                  <a:pt x="1356" y="1770"/>
                </a:lnTo>
                <a:lnTo>
                  <a:pt x="1354" y="1776"/>
                </a:lnTo>
                <a:lnTo>
                  <a:pt x="1356" y="1780"/>
                </a:lnTo>
                <a:lnTo>
                  <a:pt x="1362" y="1790"/>
                </a:lnTo>
                <a:lnTo>
                  <a:pt x="1362" y="1790"/>
                </a:lnTo>
                <a:close/>
                <a:moveTo>
                  <a:pt x="3460" y="1778"/>
                </a:moveTo>
                <a:lnTo>
                  <a:pt x="3460" y="1778"/>
                </a:lnTo>
                <a:lnTo>
                  <a:pt x="3462" y="1778"/>
                </a:lnTo>
                <a:lnTo>
                  <a:pt x="3462" y="1778"/>
                </a:lnTo>
                <a:lnTo>
                  <a:pt x="3464" y="1782"/>
                </a:lnTo>
                <a:lnTo>
                  <a:pt x="3464" y="1782"/>
                </a:lnTo>
                <a:lnTo>
                  <a:pt x="3466" y="1780"/>
                </a:lnTo>
                <a:lnTo>
                  <a:pt x="3468" y="1778"/>
                </a:lnTo>
                <a:lnTo>
                  <a:pt x="3470" y="1774"/>
                </a:lnTo>
                <a:lnTo>
                  <a:pt x="3470" y="1774"/>
                </a:lnTo>
                <a:lnTo>
                  <a:pt x="3466" y="1772"/>
                </a:lnTo>
                <a:lnTo>
                  <a:pt x="3462" y="1772"/>
                </a:lnTo>
                <a:lnTo>
                  <a:pt x="3462" y="1772"/>
                </a:lnTo>
                <a:lnTo>
                  <a:pt x="3460" y="1778"/>
                </a:lnTo>
                <a:lnTo>
                  <a:pt x="3460" y="1778"/>
                </a:lnTo>
                <a:close/>
                <a:moveTo>
                  <a:pt x="4590" y="1794"/>
                </a:moveTo>
                <a:lnTo>
                  <a:pt x="4590" y="1794"/>
                </a:lnTo>
                <a:lnTo>
                  <a:pt x="4592" y="1790"/>
                </a:lnTo>
                <a:lnTo>
                  <a:pt x="4594" y="1790"/>
                </a:lnTo>
                <a:lnTo>
                  <a:pt x="4594" y="1788"/>
                </a:lnTo>
                <a:lnTo>
                  <a:pt x="4594" y="1788"/>
                </a:lnTo>
                <a:lnTo>
                  <a:pt x="4592" y="1782"/>
                </a:lnTo>
                <a:lnTo>
                  <a:pt x="4590" y="1778"/>
                </a:lnTo>
                <a:lnTo>
                  <a:pt x="4590" y="1778"/>
                </a:lnTo>
                <a:lnTo>
                  <a:pt x="4582" y="1778"/>
                </a:lnTo>
                <a:lnTo>
                  <a:pt x="4582" y="1778"/>
                </a:lnTo>
                <a:lnTo>
                  <a:pt x="4580" y="1784"/>
                </a:lnTo>
                <a:lnTo>
                  <a:pt x="4582" y="1788"/>
                </a:lnTo>
                <a:lnTo>
                  <a:pt x="4584" y="1792"/>
                </a:lnTo>
                <a:lnTo>
                  <a:pt x="4590" y="1794"/>
                </a:lnTo>
                <a:lnTo>
                  <a:pt x="4590" y="1794"/>
                </a:lnTo>
                <a:close/>
                <a:moveTo>
                  <a:pt x="692" y="1794"/>
                </a:moveTo>
                <a:lnTo>
                  <a:pt x="692" y="1794"/>
                </a:lnTo>
                <a:lnTo>
                  <a:pt x="694" y="1798"/>
                </a:lnTo>
                <a:lnTo>
                  <a:pt x="696" y="1804"/>
                </a:lnTo>
                <a:lnTo>
                  <a:pt x="696" y="1804"/>
                </a:lnTo>
                <a:lnTo>
                  <a:pt x="702" y="1806"/>
                </a:lnTo>
                <a:lnTo>
                  <a:pt x="708" y="1804"/>
                </a:lnTo>
                <a:lnTo>
                  <a:pt x="712" y="1798"/>
                </a:lnTo>
                <a:lnTo>
                  <a:pt x="714" y="1792"/>
                </a:lnTo>
                <a:lnTo>
                  <a:pt x="714" y="1792"/>
                </a:lnTo>
                <a:lnTo>
                  <a:pt x="702" y="1788"/>
                </a:lnTo>
                <a:lnTo>
                  <a:pt x="696" y="1788"/>
                </a:lnTo>
                <a:lnTo>
                  <a:pt x="694" y="1790"/>
                </a:lnTo>
                <a:lnTo>
                  <a:pt x="692" y="1794"/>
                </a:lnTo>
                <a:lnTo>
                  <a:pt x="692" y="1794"/>
                </a:lnTo>
                <a:close/>
                <a:moveTo>
                  <a:pt x="1618" y="1792"/>
                </a:moveTo>
                <a:lnTo>
                  <a:pt x="1618" y="1792"/>
                </a:lnTo>
                <a:lnTo>
                  <a:pt x="1620" y="1792"/>
                </a:lnTo>
                <a:lnTo>
                  <a:pt x="1624" y="1794"/>
                </a:lnTo>
                <a:lnTo>
                  <a:pt x="1624" y="1794"/>
                </a:lnTo>
                <a:lnTo>
                  <a:pt x="1624" y="1790"/>
                </a:lnTo>
                <a:lnTo>
                  <a:pt x="1620" y="1788"/>
                </a:lnTo>
                <a:lnTo>
                  <a:pt x="1618" y="1790"/>
                </a:lnTo>
                <a:lnTo>
                  <a:pt x="1618" y="1792"/>
                </a:lnTo>
                <a:lnTo>
                  <a:pt x="1618" y="1792"/>
                </a:lnTo>
                <a:close/>
                <a:moveTo>
                  <a:pt x="3976" y="1800"/>
                </a:moveTo>
                <a:lnTo>
                  <a:pt x="3976" y="1800"/>
                </a:lnTo>
                <a:lnTo>
                  <a:pt x="3980" y="1800"/>
                </a:lnTo>
                <a:lnTo>
                  <a:pt x="3982" y="1798"/>
                </a:lnTo>
                <a:lnTo>
                  <a:pt x="3982" y="1794"/>
                </a:lnTo>
                <a:lnTo>
                  <a:pt x="3982" y="1792"/>
                </a:lnTo>
                <a:lnTo>
                  <a:pt x="3982" y="1792"/>
                </a:lnTo>
                <a:lnTo>
                  <a:pt x="3978" y="1792"/>
                </a:lnTo>
                <a:lnTo>
                  <a:pt x="3976" y="1794"/>
                </a:lnTo>
                <a:lnTo>
                  <a:pt x="3976" y="1800"/>
                </a:lnTo>
                <a:lnTo>
                  <a:pt x="3976" y="1800"/>
                </a:lnTo>
                <a:close/>
                <a:moveTo>
                  <a:pt x="2774" y="1808"/>
                </a:moveTo>
                <a:lnTo>
                  <a:pt x="2774" y="1808"/>
                </a:lnTo>
                <a:lnTo>
                  <a:pt x="2776" y="1808"/>
                </a:lnTo>
                <a:lnTo>
                  <a:pt x="2778" y="1812"/>
                </a:lnTo>
                <a:lnTo>
                  <a:pt x="2778" y="1812"/>
                </a:lnTo>
                <a:lnTo>
                  <a:pt x="2784" y="1806"/>
                </a:lnTo>
                <a:lnTo>
                  <a:pt x="2786" y="1802"/>
                </a:lnTo>
                <a:lnTo>
                  <a:pt x="2788" y="1798"/>
                </a:lnTo>
                <a:lnTo>
                  <a:pt x="2788" y="1798"/>
                </a:lnTo>
                <a:lnTo>
                  <a:pt x="2786" y="1794"/>
                </a:lnTo>
                <a:lnTo>
                  <a:pt x="2784" y="1794"/>
                </a:lnTo>
                <a:lnTo>
                  <a:pt x="2780" y="1794"/>
                </a:lnTo>
                <a:lnTo>
                  <a:pt x="2778" y="1794"/>
                </a:lnTo>
                <a:lnTo>
                  <a:pt x="2774" y="1800"/>
                </a:lnTo>
                <a:lnTo>
                  <a:pt x="2774" y="1808"/>
                </a:lnTo>
                <a:lnTo>
                  <a:pt x="2774" y="1808"/>
                </a:lnTo>
                <a:close/>
                <a:moveTo>
                  <a:pt x="3556" y="1810"/>
                </a:moveTo>
                <a:lnTo>
                  <a:pt x="3556" y="1810"/>
                </a:lnTo>
                <a:lnTo>
                  <a:pt x="3558" y="1814"/>
                </a:lnTo>
                <a:lnTo>
                  <a:pt x="3560" y="1818"/>
                </a:lnTo>
                <a:lnTo>
                  <a:pt x="3560" y="1818"/>
                </a:lnTo>
                <a:lnTo>
                  <a:pt x="3566" y="1820"/>
                </a:lnTo>
                <a:lnTo>
                  <a:pt x="3570" y="1822"/>
                </a:lnTo>
                <a:lnTo>
                  <a:pt x="3570" y="1822"/>
                </a:lnTo>
                <a:lnTo>
                  <a:pt x="3568" y="1808"/>
                </a:lnTo>
                <a:lnTo>
                  <a:pt x="3566" y="1802"/>
                </a:lnTo>
                <a:lnTo>
                  <a:pt x="3564" y="1800"/>
                </a:lnTo>
                <a:lnTo>
                  <a:pt x="3562" y="1798"/>
                </a:lnTo>
                <a:lnTo>
                  <a:pt x="3562" y="1798"/>
                </a:lnTo>
                <a:lnTo>
                  <a:pt x="3560" y="1802"/>
                </a:lnTo>
                <a:lnTo>
                  <a:pt x="3560" y="1806"/>
                </a:lnTo>
                <a:lnTo>
                  <a:pt x="3556" y="1810"/>
                </a:lnTo>
                <a:lnTo>
                  <a:pt x="3556" y="1810"/>
                </a:lnTo>
                <a:close/>
                <a:moveTo>
                  <a:pt x="3098" y="1816"/>
                </a:moveTo>
                <a:lnTo>
                  <a:pt x="3098" y="1816"/>
                </a:lnTo>
                <a:lnTo>
                  <a:pt x="3102" y="1818"/>
                </a:lnTo>
                <a:lnTo>
                  <a:pt x="3102" y="1820"/>
                </a:lnTo>
                <a:lnTo>
                  <a:pt x="3102" y="1822"/>
                </a:lnTo>
                <a:lnTo>
                  <a:pt x="3102" y="1822"/>
                </a:lnTo>
                <a:lnTo>
                  <a:pt x="3110" y="1824"/>
                </a:lnTo>
                <a:lnTo>
                  <a:pt x="3116" y="1822"/>
                </a:lnTo>
                <a:lnTo>
                  <a:pt x="3120" y="1818"/>
                </a:lnTo>
                <a:lnTo>
                  <a:pt x="3124" y="1818"/>
                </a:lnTo>
                <a:lnTo>
                  <a:pt x="3124" y="1818"/>
                </a:lnTo>
                <a:lnTo>
                  <a:pt x="3122" y="1814"/>
                </a:lnTo>
                <a:lnTo>
                  <a:pt x="3122" y="1810"/>
                </a:lnTo>
                <a:lnTo>
                  <a:pt x="3120" y="1806"/>
                </a:lnTo>
                <a:lnTo>
                  <a:pt x="3118" y="1802"/>
                </a:lnTo>
                <a:lnTo>
                  <a:pt x="3118" y="1802"/>
                </a:lnTo>
                <a:lnTo>
                  <a:pt x="3110" y="1802"/>
                </a:lnTo>
                <a:lnTo>
                  <a:pt x="3104" y="1806"/>
                </a:lnTo>
                <a:lnTo>
                  <a:pt x="3100" y="1810"/>
                </a:lnTo>
                <a:lnTo>
                  <a:pt x="3098" y="1816"/>
                </a:lnTo>
                <a:lnTo>
                  <a:pt x="3098" y="1816"/>
                </a:lnTo>
                <a:close/>
                <a:moveTo>
                  <a:pt x="3496" y="1808"/>
                </a:moveTo>
                <a:lnTo>
                  <a:pt x="3496" y="1808"/>
                </a:lnTo>
                <a:lnTo>
                  <a:pt x="3498" y="1806"/>
                </a:lnTo>
                <a:lnTo>
                  <a:pt x="3498" y="1802"/>
                </a:lnTo>
                <a:lnTo>
                  <a:pt x="3498" y="1802"/>
                </a:lnTo>
                <a:lnTo>
                  <a:pt x="3496" y="1802"/>
                </a:lnTo>
                <a:lnTo>
                  <a:pt x="3494" y="1802"/>
                </a:lnTo>
                <a:lnTo>
                  <a:pt x="3494" y="1802"/>
                </a:lnTo>
                <a:lnTo>
                  <a:pt x="3492" y="1806"/>
                </a:lnTo>
                <a:lnTo>
                  <a:pt x="3494" y="1808"/>
                </a:lnTo>
                <a:lnTo>
                  <a:pt x="3496" y="1808"/>
                </a:lnTo>
                <a:lnTo>
                  <a:pt x="3496" y="1808"/>
                </a:lnTo>
                <a:close/>
                <a:moveTo>
                  <a:pt x="1084" y="1818"/>
                </a:moveTo>
                <a:lnTo>
                  <a:pt x="1084" y="1818"/>
                </a:lnTo>
                <a:lnTo>
                  <a:pt x="1088" y="1816"/>
                </a:lnTo>
                <a:lnTo>
                  <a:pt x="1090" y="1814"/>
                </a:lnTo>
                <a:lnTo>
                  <a:pt x="1090" y="1814"/>
                </a:lnTo>
                <a:lnTo>
                  <a:pt x="1088" y="1810"/>
                </a:lnTo>
                <a:lnTo>
                  <a:pt x="1086" y="1808"/>
                </a:lnTo>
                <a:lnTo>
                  <a:pt x="1082" y="1808"/>
                </a:lnTo>
                <a:lnTo>
                  <a:pt x="1082" y="1808"/>
                </a:lnTo>
                <a:lnTo>
                  <a:pt x="1082" y="1812"/>
                </a:lnTo>
                <a:lnTo>
                  <a:pt x="1082" y="1814"/>
                </a:lnTo>
                <a:lnTo>
                  <a:pt x="1084" y="1818"/>
                </a:lnTo>
                <a:lnTo>
                  <a:pt x="1084" y="1818"/>
                </a:lnTo>
                <a:close/>
                <a:moveTo>
                  <a:pt x="2834" y="1818"/>
                </a:moveTo>
                <a:lnTo>
                  <a:pt x="2834" y="1818"/>
                </a:lnTo>
                <a:lnTo>
                  <a:pt x="2834" y="1824"/>
                </a:lnTo>
                <a:lnTo>
                  <a:pt x="2836" y="1826"/>
                </a:lnTo>
                <a:lnTo>
                  <a:pt x="2838" y="1828"/>
                </a:lnTo>
                <a:lnTo>
                  <a:pt x="2838" y="1828"/>
                </a:lnTo>
                <a:lnTo>
                  <a:pt x="2842" y="1824"/>
                </a:lnTo>
                <a:lnTo>
                  <a:pt x="2846" y="1822"/>
                </a:lnTo>
                <a:lnTo>
                  <a:pt x="2846" y="1822"/>
                </a:lnTo>
                <a:lnTo>
                  <a:pt x="2846" y="1818"/>
                </a:lnTo>
                <a:lnTo>
                  <a:pt x="2844" y="1816"/>
                </a:lnTo>
                <a:lnTo>
                  <a:pt x="2842" y="1812"/>
                </a:lnTo>
                <a:lnTo>
                  <a:pt x="2842" y="1812"/>
                </a:lnTo>
                <a:lnTo>
                  <a:pt x="2842" y="1816"/>
                </a:lnTo>
                <a:lnTo>
                  <a:pt x="2842" y="1816"/>
                </a:lnTo>
                <a:lnTo>
                  <a:pt x="2840" y="1816"/>
                </a:lnTo>
                <a:lnTo>
                  <a:pt x="2840" y="1816"/>
                </a:lnTo>
                <a:lnTo>
                  <a:pt x="2840" y="1812"/>
                </a:lnTo>
                <a:lnTo>
                  <a:pt x="2840" y="1812"/>
                </a:lnTo>
                <a:lnTo>
                  <a:pt x="2836" y="1810"/>
                </a:lnTo>
                <a:lnTo>
                  <a:pt x="2830" y="1810"/>
                </a:lnTo>
                <a:lnTo>
                  <a:pt x="2830" y="1810"/>
                </a:lnTo>
                <a:lnTo>
                  <a:pt x="2830" y="1816"/>
                </a:lnTo>
                <a:lnTo>
                  <a:pt x="2832" y="1818"/>
                </a:lnTo>
                <a:lnTo>
                  <a:pt x="2834" y="1818"/>
                </a:lnTo>
                <a:lnTo>
                  <a:pt x="2834" y="1818"/>
                </a:lnTo>
                <a:close/>
                <a:moveTo>
                  <a:pt x="3634" y="1816"/>
                </a:moveTo>
                <a:lnTo>
                  <a:pt x="3634" y="1816"/>
                </a:lnTo>
                <a:lnTo>
                  <a:pt x="3636" y="1816"/>
                </a:lnTo>
                <a:lnTo>
                  <a:pt x="3636" y="1814"/>
                </a:lnTo>
                <a:lnTo>
                  <a:pt x="3636" y="1810"/>
                </a:lnTo>
                <a:lnTo>
                  <a:pt x="3636" y="1810"/>
                </a:lnTo>
                <a:lnTo>
                  <a:pt x="3632" y="1810"/>
                </a:lnTo>
                <a:lnTo>
                  <a:pt x="3632" y="1810"/>
                </a:lnTo>
                <a:lnTo>
                  <a:pt x="3632" y="1814"/>
                </a:lnTo>
                <a:lnTo>
                  <a:pt x="3632" y="1816"/>
                </a:lnTo>
                <a:lnTo>
                  <a:pt x="3634" y="1816"/>
                </a:lnTo>
                <a:lnTo>
                  <a:pt x="3634" y="1816"/>
                </a:lnTo>
                <a:close/>
                <a:moveTo>
                  <a:pt x="1946" y="1820"/>
                </a:moveTo>
                <a:lnTo>
                  <a:pt x="1946" y="1820"/>
                </a:lnTo>
                <a:lnTo>
                  <a:pt x="1952" y="1822"/>
                </a:lnTo>
                <a:lnTo>
                  <a:pt x="1954" y="1824"/>
                </a:lnTo>
                <a:lnTo>
                  <a:pt x="1954" y="1828"/>
                </a:lnTo>
                <a:lnTo>
                  <a:pt x="1954" y="1828"/>
                </a:lnTo>
                <a:lnTo>
                  <a:pt x="1958" y="1828"/>
                </a:lnTo>
                <a:lnTo>
                  <a:pt x="1960" y="1828"/>
                </a:lnTo>
                <a:lnTo>
                  <a:pt x="1960" y="1826"/>
                </a:lnTo>
                <a:lnTo>
                  <a:pt x="1960" y="1826"/>
                </a:lnTo>
                <a:lnTo>
                  <a:pt x="1960" y="1824"/>
                </a:lnTo>
                <a:lnTo>
                  <a:pt x="1960" y="1822"/>
                </a:lnTo>
                <a:lnTo>
                  <a:pt x="1962" y="1816"/>
                </a:lnTo>
                <a:lnTo>
                  <a:pt x="1962" y="1816"/>
                </a:lnTo>
                <a:lnTo>
                  <a:pt x="1960" y="1814"/>
                </a:lnTo>
                <a:lnTo>
                  <a:pt x="1962" y="1812"/>
                </a:lnTo>
                <a:lnTo>
                  <a:pt x="1962" y="1812"/>
                </a:lnTo>
                <a:lnTo>
                  <a:pt x="1952" y="1812"/>
                </a:lnTo>
                <a:lnTo>
                  <a:pt x="1952" y="1812"/>
                </a:lnTo>
                <a:lnTo>
                  <a:pt x="1952" y="1814"/>
                </a:lnTo>
                <a:lnTo>
                  <a:pt x="1950" y="1816"/>
                </a:lnTo>
                <a:lnTo>
                  <a:pt x="1948" y="1818"/>
                </a:lnTo>
                <a:lnTo>
                  <a:pt x="1946" y="1820"/>
                </a:lnTo>
                <a:lnTo>
                  <a:pt x="1946" y="1820"/>
                </a:lnTo>
                <a:close/>
                <a:moveTo>
                  <a:pt x="1982" y="1816"/>
                </a:moveTo>
                <a:lnTo>
                  <a:pt x="1982" y="1816"/>
                </a:lnTo>
                <a:lnTo>
                  <a:pt x="1990" y="1816"/>
                </a:lnTo>
                <a:lnTo>
                  <a:pt x="1990" y="1816"/>
                </a:lnTo>
                <a:lnTo>
                  <a:pt x="1990" y="1812"/>
                </a:lnTo>
                <a:lnTo>
                  <a:pt x="1986" y="1812"/>
                </a:lnTo>
                <a:lnTo>
                  <a:pt x="1984" y="1812"/>
                </a:lnTo>
                <a:lnTo>
                  <a:pt x="1982" y="1816"/>
                </a:lnTo>
                <a:lnTo>
                  <a:pt x="1982" y="1816"/>
                </a:lnTo>
                <a:close/>
                <a:moveTo>
                  <a:pt x="2496" y="1826"/>
                </a:moveTo>
                <a:lnTo>
                  <a:pt x="2496" y="1826"/>
                </a:lnTo>
                <a:lnTo>
                  <a:pt x="2494" y="1830"/>
                </a:lnTo>
                <a:lnTo>
                  <a:pt x="2492" y="1836"/>
                </a:lnTo>
                <a:lnTo>
                  <a:pt x="2492" y="1836"/>
                </a:lnTo>
                <a:lnTo>
                  <a:pt x="2494" y="1834"/>
                </a:lnTo>
                <a:lnTo>
                  <a:pt x="2496" y="1834"/>
                </a:lnTo>
                <a:lnTo>
                  <a:pt x="2500" y="1832"/>
                </a:lnTo>
                <a:lnTo>
                  <a:pt x="2500" y="1832"/>
                </a:lnTo>
                <a:lnTo>
                  <a:pt x="2498" y="1822"/>
                </a:lnTo>
                <a:lnTo>
                  <a:pt x="2496" y="1820"/>
                </a:lnTo>
                <a:lnTo>
                  <a:pt x="2494" y="1818"/>
                </a:lnTo>
                <a:lnTo>
                  <a:pt x="2494" y="1818"/>
                </a:lnTo>
                <a:lnTo>
                  <a:pt x="2492" y="1820"/>
                </a:lnTo>
                <a:lnTo>
                  <a:pt x="2492" y="1822"/>
                </a:lnTo>
                <a:lnTo>
                  <a:pt x="2496" y="1826"/>
                </a:lnTo>
                <a:lnTo>
                  <a:pt x="2496" y="1826"/>
                </a:lnTo>
                <a:close/>
                <a:moveTo>
                  <a:pt x="434" y="1828"/>
                </a:moveTo>
                <a:lnTo>
                  <a:pt x="434" y="1828"/>
                </a:lnTo>
                <a:lnTo>
                  <a:pt x="438" y="1828"/>
                </a:lnTo>
                <a:lnTo>
                  <a:pt x="440" y="1826"/>
                </a:lnTo>
                <a:lnTo>
                  <a:pt x="440" y="1824"/>
                </a:lnTo>
                <a:lnTo>
                  <a:pt x="440" y="1822"/>
                </a:lnTo>
                <a:lnTo>
                  <a:pt x="440" y="1822"/>
                </a:lnTo>
                <a:lnTo>
                  <a:pt x="434" y="1822"/>
                </a:lnTo>
                <a:lnTo>
                  <a:pt x="434" y="1822"/>
                </a:lnTo>
                <a:lnTo>
                  <a:pt x="434" y="1828"/>
                </a:lnTo>
                <a:lnTo>
                  <a:pt x="434" y="1828"/>
                </a:lnTo>
                <a:close/>
                <a:moveTo>
                  <a:pt x="1442" y="1828"/>
                </a:moveTo>
                <a:lnTo>
                  <a:pt x="1442" y="1828"/>
                </a:lnTo>
                <a:lnTo>
                  <a:pt x="1446" y="1826"/>
                </a:lnTo>
                <a:lnTo>
                  <a:pt x="1446" y="1822"/>
                </a:lnTo>
                <a:lnTo>
                  <a:pt x="1446" y="1822"/>
                </a:lnTo>
                <a:lnTo>
                  <a:pt x="1442" y="1824"/>
                </a:lnTo>
                <a:lnTo>
                  <a:pt x="1440" y="1826"/>
                </a:lnTo>
                <a:lnTo>
                  <a:pt x="1442" y="1828"/>
                </a:lnTo>
                <a:lnTo>
                  <a:pt x="1442" y="1828"/>
                </a:lnTo>
                <a:close/>
                <a:moveTo>
                  <a:pt x="1084" y="1828"/>
                </a:moveTo>
                <a:lnTo>
                  <a:pt x="1084" y="1828"/>
                </a:lnTo>
                <a:lnTo>
                  <a:pt x="1084" y="1824"/>
                </a:lnTo>
                <a:lnTo>
                  <a:pt x="1080" y="1822"/>
                </a:lnTo>
                <a:lnTo>
                  <a:pt x="1080" y="1822"/>
                </a:lnTo>
                <a:lnTo>
                  <a:pt x="1080" y="1826"/>
                </a:lnTo>
                <a:lnTo>
                  <a:pt x="1084" y="1828"/>
                </a:lnTo>
                <a:lnTo>
                  <a:pt x="1084" y="1828"/>
                </a:lnTo>
                <a:close/>
                <a:moveTo>
                  <a:pt x="2636" y="1832"/>
                </a:moveTo>
                <a:lnTo>
                  <a:pt x="2636" y="1832"/>
                </a:lnTo>
                <a:lnTo>
                  <a:pt x="2640" y="1836"/>
                </a:lnTo>
                <a:lnTo>
                  <a:pt x="2642" y="1838"/>
                </a:lnTo>
                <a:lnTo>
                  <a:pt x="2646" y="1838"/>
                </a:lnTo>
                <a:lnTo>
                  <a:pt x="2646" y="1838"/>
                </a:lnTo>
                <a:lnTo>
                  <a:pt x="2646" y="1836"/>
                </a:lnTo>
                <a:lnTo>
                  <a:pt x="2648" y="1836"/>
                </a:lnTo>
                <a:lnTo>
                  <a:pt x="2648" y="1836"/>
                </a:lnTo>
                <a:lnTo>
                  <a:pt x="2646" y="1834"/>
                </a:lnTo>
                <a:lnTo>
                  <a:pt x="2646" y="1832"/>
                </a:lnTo>
                <a:lnTo>
                  <a:pt x="2646" y="1830"/>
                </a:lnTo>
                <a:lnTo>
                  <a:pt x="2646" y="1830"/>
                </a:lnTo>
                <a:lnTo>
                  <a:pt x="2644" y="1830"/>
                </a:lnTo>
                <a:lnTo>
                  <a:pt x="2642" y="1830"/>
                </a:lnTo>
                <a:lnTo>
                  <a:pt x="2642" y="1830"/>
                </a:lnTo>
                <a:lnTo>
                  <a:pt x="2642" y="1830"/>
                </a:lnTo>
                <a:lnTo>
                  <a:pt x="2644" y="1828"/>
                </a:lnTo>
                <a:lnTo>
                  <a:pt x="2646" y="1824"/>
                </a:lnTo>
                <a:lnTo>
                  <a:pt x="2646" y="1824"/>
                </a:lnTo>
                <a:lnTo>
                  <a:pt x="2644" y="1824"/>
                </a:lnTo>
                <a:lnTo>
                  <a:pt x="2640" y="1822"/>
                </a:lnTo>
                <a:lnTo>
                  <a:pt x="2640" y="1822"/>
                </a:lnTo>
                <a:lnTo>
                  <a:pt x="2636" y="1832"/>
                </a:lnTo>
                <a:lnTo>
                  <a:pt x="2636" y="1832"/>
                </a:lnTo>
                <a:close/>
                <a:moveTo>
                  <a:pt x="4202" y="1828"/>
                </a:moveTo>
                <a:lnTo>
                  <a:pt x="4202" y="1828"/>
                </a:lnTo>
                <a:lnTo>
                  <a:pt x="4206" y="1830"/>
                </a:lnTo>
                <a:lnTo>
                  <a:pt x="4208" y="1828"/>
                </a:lnTo>
                <a:lnTo>
                  <a:pt x="4208" y="1828"/>
                </a:lnTo>
                <a:lnTo>
                  <a:pt x="4208" y="1826"/>
                </a:lnTo>
                <a:lnTo>
                  <a:pt x="4204" y="1824"/>
                </a:lnTo>
                <a:lnTo>
                  <a:pt x="4204" y="1824"/>
                </a:lnTo>
                <a:lnTo>
                  <a:pt x="4204" y="1826"/>
                </a:lnTo>
                <a:lnTo>
                  <a:pt x="4204" y="1826"/>
                </a:lnTo>
                <a:lnTo>
                  <a:pt x="4202" y="1826"/>
                </a:lnTo>
                <a:lnTo>
                  <a:pt x="4202" y="1828"/>
                </a:lnTo>
                <a:lnTo>
                  <a:pt x="4202" y="1828"/>
                </a:lnTo>
                <a:close/>
                <a:moveTo>
                  <a:pt x="4244" y="1824"/>
                </a:moveTo>
                <a:lnTo>
                  <a:pt x="4244" y="1824"/>
                </a:lnTo>
                <a:lnTo>
                  <a:pt x="4242" y="1832"/>
                </a:lnTo>
                <a:lnTo>
                  <a:pt x="4242" y="1838"/>
                </a:lnTo>
                <a:lnTo>
                  <a:pt x="4246" y="1840"/>
                </a:lnTo>
                <a:lnTo>
                  <a:pt x="4246" y="1840"/>
                </a:lnTo>
                <a:lnTo>
                  <a:pt x="4250" y="1840"/>
                </a:lnTo>
                <a:lnTo>
                  <a:pt x="4254" y="1838"/>
                </a:lnTo>
                <a:lnTo>
                  <a:pt x="4256" y="1832"/>
                </a:lnTo>
                <a:lnTo>
                  <a:pt x="4254" y="1828"/>
                </a:lnTo>
                <a:lnTo>
                  <a:pt x="4254" y="1828"/>
                </a:lnTo>
                <a:lnTo>
                  <a:pt x="4250" y="1824"/>
                </a:lnTo>
                <a:lnTo>
                  <a:pt x="4248" y="1824"/>
                </a:lnTo>
                <a:lnTo>
                  <a:pt x="4244" y="1824"/>
                </a:lnTo>
                <a:lnTo>
                  <a:pt x="4244" y="1824"/>
                </a:lnTo>
                <a:close/>
                <a:moveTo>
                  <a:pt x="3590" y="1834"/>
                </a:moveTo>
                <a:lnTo>
                  <a:pt x="3590" y="1834"/>
                </a:lnTo>
                <a:lnTo>
                  <a:pt x="3588" y="1838"/>
                </a:lnTo>
                <a:lnTo>
                  <a:pt x="3588" y="1842"/>
                </a:lnTo>
                <a:lnTo>
                  <a:pt x="3588" y="1848"/>
                </a:lnTo>
                <a:lnTo>
                  <a:pt x="3588" y="1852"/>
                </a:lnTo>
                <a:lnTo>
                  <a:pt x="3588" y="1852"/>
                </a:lnTo>
                <a:lnTo>
                  <a:pt x="3600" y="1852"/>
                </a:lnTo>
                <a:lnTo>
                  <a:pt x="3600" y="1852"/>
                </a:lnTo>
                <a:lnTo>
                  <a:pt x="3602" y="1846"/>
                </a:lnTo>
                <a:lnTo>
                  <a:pt x="3604" y="1840"/>
                </a:lnTo>
                <a:lnTo>
                  <a:pt x="3604" y="1840"/>
                </a:lnTo>
                <a:lnTo>
                  <a:pt x="3602" y="1836"/>
                </a:lnTo>
                <a:lnTo>
                  <a:pt x="3598" y="1836"/>
                </a:lnTo>
                <a:lnTo>
                  <a:pt x="3590" y="1834"/>
                </a:lnTo>
                <a:lnTo>
                  <a:pt x="3590" y="1834"/>
                </a:lnTo>
                <a:close/>
                <a:moveTo>
                  <a:pt x="2788" y="1842"/>
                </a:moveTo>
                <a:lnTo>
                  <a:pt x="2788" y="1842"/>
                </a:lnTo>
                <a:lnTo>
                  <a:pt x="2792" y="1842"/>
                </a:lnTo>
                <a:lnTo>
                  <a:pt x="2798" y="1840"/>
                </a:lnTo>
                <a:lnTo>
                  <a:pt x="2798" y="1840"/>
                </a:lnTo>
                <a:lnTo>
                  <a:pt x="2796" y="1836"/>
                </a:lnTo>
                <a:lnTo>
                  <a:pt x="2796" y="1834"/>
                </a:lnTo>
                <a:lnTo>
                  <a:pt x="2792" y="1834"/>
                </a:lnTo>
                <a:lnTo>
                  <a:pt x="2792" y="1834"/>
                </a:lnTo>
                <a:lnTo>
                  <a:pt x="2792" y="1836"/>
                </a:lnTo>
                <a:lnTo>
                  <a:pt x="2790" y="1838"/>
                </a:lnTo>
                <a:lnTo>
                  <a:pt x="2788" y="1840"/>
                </a:lnTo>
                <a:lnTo>
                  <a:pt x="2788" y="1842"/>
                </a:lnTo>
                <a:lnTo>
                  <a:pt x="2788" y="1842"/>
                </a:lnTo>
                <a:close/>
                <a:moveTo>
                  <a:pt x="3364" y="1842"/>
                </a:moveTo>
                <a:lnTo>
                  <a:pt x="3364" y="1842"/>
                </a:lnTo>
                <a:lnTo>
                  <a:pt x="3366" y="1842"/>
                </a:lnTo>
                <a:lnTo>
                  <a:pt x="3368" y="1842"/>
                </a:lnTo>
                <a:lnTo>
                  <a:pt x="3368" y="1842"/>
                </a:lnTo>
                <a:lnTo>
                  <a:pt x="3368" y="1840"/>
                </a:lnTo>
                <a:lnTo>
                  <a:pt x="3368" y="1840"/>
                </a:lnTo>
                <a:lnTo>
                  <a:pt x="3366" y="1840"/>
                </a:lnTo>
                <a:lnTo>
                  <a:pt x="3364" y="1842"/>
                </a:lnTo>
                <a:lnTo>
                  <a:pt x="3364" y="1842"/>
                </a:lnTo>
                <a:close/>
                <a:moveTo>
                  <a:pt x="2564" y="1854"/>
                </a:moveTo>
                <a:lnTo>
                  <a:pt x="2564" y="1854"/>
                </a:lnTo>
                <a:lnTo>
                  <a:pt x="2562" y="1850"/>
                </a:lnTo>
                <a:lnTo>
                  <a:pt x="2562" y="1850"/>
                </a:lnTo>
                <a:lnTo>
                  <a:pt x="2558" y="1852"/>
                </a:lnTo>
                <a:lnTo>
                  <a:pt x="2558" y="1852"/>
                </a:lnTo>
                <a:lnTo>
                  <a:pt x="2558" y="1848"/>
                </a:lnTo>
                <a:lnTo>
                  <a:pt x="2556" y="1844"/>
                </a:lnTo>
                <a:lnTo>
                  <a:pt x="2556" y="1844"/>
                </a:lnTo>
                <a:lnTo>
                  <a:pt x="2550" y="1854"/>
                </a:lnTo>
                <a:lnTo>
                  <a:pt x="2550" y="1854"/>
                </a:lnTo>
                <a:lnTo>
                  <a:pt x="2552" y="1854"/>
                </a:lnTo>
                <a:lnTo>
                  <a:pt x="2554" y="1852"/>
                </a:lnTo>
                <a:lnTo>
                  <a:pt x="2556" y="1850"/>
                </a:lnTo>
                <a:lnTo>
                  <a:pt x="2556" y="1850"/>
                </a:lnTo>
                <a:lnTo>
                  <a:pt x="2556" y="1854"/>
                </a:lnTo>
                <a:lnTo>
                  <a:pt x="2556" y="1856"/>
                </a:lnTo>
                <a:lnTo>
                  <a:pt x="2556" y="1856"/>
                </a:lnTo>
                <a:lnTo>
                  <a:pt x="2560" y="1856"/>
                </a:lnTo>
                <a:lnTo>
                  <a:pt x="2564" y="1854"/>
                </a:lnTo>
                <a:lnTo>
                  <a:pt x="2564" y="1854"/>
                </a:lnTo>
                <a:close/>
                <a:moveTo>
                  <a:pt x="2914" y="1856"/>
                </a:moveTo>
                <a:lnTo>
                  <a:pt x="2914" y="1856"/>
                </a:lnTo>
                <a:lnTo>
                  <a:pt x="2918" y="1858"/>
                </a:lnTo>
                <a:lnTo>
                  <a:pt x="2922" y="1858"/>
                </a:lnTo>
                <a:lnTo>
                  <a:pt x="2922" y="1858"/>
                </a:lnTo>
                <a:lnTo>
                  <a:pt x="2924" y="1854"/>
                </a:lnTo>
                <a:lnTo>
                  <a:pt x="2926" y="1850"/>
                </a:lnTo>
                <a:lnTo>
                  <a:pt x="2926" y="1850"/>
                </a:lnTo>
                <a:lnTo>
                  <a:pt x="2924" y="1850"/>
                </a:lnTo>
                <a:lnTo>
                  <a:pt x="2922" y="1848"/>
                </a:lnTo>
                <a:lnTo>
                  <a:pt x="2920" y="1846"/>
                </a:lnTo>
                <a:lnTo>
                  <a:pt x="2918" y="1846"/>
                </a:lnTo>
                <a:lnTo>
                  <a:pt x="2918" y="1846"/>
                </a:lnTo>
                <a:lnTo>
                  <a:pt x="2916" y="1850"/>
                </a:lnTo>
                <a:lnTo>
                  <a:pt x="2916" y="1852"/>
                </a:lnTo>
                <a:lnTo>
                  <a:pt x="2916" y="1854"/>
                </a:lnTo>
                <a:lnTo>
                  <a:pt x="2914" y="1856"/>
                </a:lnTo>
                <a:lnTo>
                  <a:pt x="2914" y="1856"/>
                </a:lnTo>
                <a:close/>
                <a:moveTo>
                  <a:pt x="870" y="1854"/>
                </a:moveTo>
                <a:lnTo>
                  <a:pt x="870" y="1854"/>
                </a:lnTo>
                <a:lnTo>
                  <a:pt x="866" y="1850"/>
                </a:lnTo>
                <a:lnTo>
                  <a:pt x="862" y="1850"/>
                </a:lnTo>
                <a:lnTo>
                  <a:pt x="858" y="1850"/>
                </a:lnTo>
                <a:lnTo>
                  <a:pt x="858" y="1850"/>
                </a:lnTo>
                <a:lnTo>
                  <a:pt x="856" y="1854"/>
                </a:lnTo>
                <a:lnTo>
                  <a:pt x="856" y="1860"/>
                </a:lnTo>
                <a:lnTo>
                  <a:pt x="858" y="1862"/>
                </a:lnTo>
                <a:lnTo>
                  <a:pt x="860" y="1864"/>
                </a:lnTo>
                <a:lnTo>
                  <a:pt x="864" y="1864"/>
                </a:lnTo>
                <a:lnTo>
                  <a:pt x="868" y="1864"/>
                </a:lnTo>
                <a:lnTo>
                  <a:pt x="870" y="1860"/>
                </a:lnTo>
                <a:lnTo>
                  <a:pt x="870" y="1854"/>
                </a:lnTo>
                <a:lnTo>
                  <a:pt x="870" y="1854"/>
                </a:lnTo>
                <a:close/>
                <a:moveTo>
                  <a:pt x="3570" y="1858"/>
                </a:moveTo>
                <a:lnTo>
                  <a:pt x="3570" y="1858"/>
                </a:lnTo>
                <a:lnTo>
                  <a:pt x="3572" y="1856"/>
                </a:lnTo>
                <a:lnTo>
                  <a:pt x="3572" y="1854"/>
                </a:lnTo>
                <a:lnTo>
                  <a:pt x="3570" y="1850"/>
                </a:lnTo>
                <a:lnTo>
                  <a:pt x="3570" y="1850"/>
                </a:lnTo>
                <a:lnTo>
                  <a:pt x="3566" y="1850"/>
                </a:lnTo>
                <a:lnTo>
                  <a:pt x="3566" y="1854"/>
                </a:lnTo>
                <a:lnTo>
                  <a:pt x="3566" y="1856"/>
                </a:lnTo>
                <a:lnTo>
                  <a:pt x="3570" y="1858"/>
                </a:lnTo>
                <a:lnTo>
                  <a:pt x="3570" y="1858"/>
                </a:lnTo>
                <a:close/>
                <a:moveTo>
                  <a:pt x="4088" y="1866"/>
                </a:moveTo>
                <a:lnTo>
                  <a:pt x="4088" y="1866"/>
                </a:lnTo>
                <a:lnTo>
                  <a:pt x="4094" y="1870"/>
                </a:lnTo>
                <a:lnTo>
                  <a:pt x="4100" y="1872"/>
                </a:lnTo>
                <a:lnTo>
                  <a:pt x="4106" y="1870"/>
                </a:lnTo>
                <a:lnTo>
                  <a:pt x="4112" y="1866"/>
                </a:lnTo>
                <a:lnTo>
                  <a:pt x="4112" y="1866"/>
                </a:lnTo>
                <a:lnTo>
                  <a:pt x="4110" y="1864"/>
                </a:lnTo>
                <a:lnTo>
                  <a:pt x="4108" y="1860"/>
                </a:lnTo>
                <a:lnTo>
                  <a:pt x="4104" y="1852"/>
                </a:lnTo>
                <a:lnTo>
                  <a:pt x="4104" y="1852"/>
                </a:lnTo>
                <a:lnTo>
                  <a:pt x="4098" y="1850"/>
                </a:lnTo>
                <a:lnTo>
                  <a:pt x="4092" y="1854"/>
                </a:lnTo>
                <a:lnTo>
                  <a:pt x="4090" y="1860"/>
                </a:lnTo>
                <a:lnTo>
                  <a:pt x="4088" y="1866"/>
                </a:lnTo>
                <a:lnTo>
                  <a:pt x="4088" y="1866"/>
                </a:lnTo>
                <a:close/>
                <a:moveTo>
                  <a:pt x="3844" y="1858"/>
                </a:moveTo>
                <a:lnTo>
                  <a:pt x="3844" y="1858"/>
                </a:lnTo>
                <a:lnTo>
                  <a:pt x="3846" y="1860"/>
                </a:lnTo>
                <a:lnTo>
                  <a:pt x="3846" y="1860"/>
                </a:lnTo>
                <a:lnTo>
                  <a:pt x="3848" y="1860"/>
                </a:lnTo>
                <a:lnTo>
                  <a:pt x="3852" y="1860"/>
                </a:lnTo>
                <a:lnTo>
                  <a:pt x="3852" y="1860"/>
                </a:lnTo>
                <a:lnTo>
                  <a:pt x="3852" y="1856"/>
                </a:lnTo>
                <a:lnTo>
                  <a:pt x="3852" y="1854"/>
                </a:lnTo>
                <a:lnTo>
                  <a:pt x="3852" y="1854"/>
                </a:lnTo>
                <a:lnTo>
                  <a:pt x="3848" y="1852"/>
                </a:lnTo>
                <a:lnTo>
                  <a:pt x="3846" y="1852"/>
                </a:lnTo>
                <a:lnTo>
                  <a:pt x="3846" y="1852"/>
                </a:lnTo>
                <a:lnTo>
                  <a:pt x="3844" y="1854"/>
                </a:lnTo>
                <a:lnTo>
                  <a:pt x="3844" y="1858"/>
                </a:lnTo>
                <a:lnTo>
                  <a:pt x="3844" y="1858"/>
                </a:lnTo>
                <a:close/>
                <a:moveTo>
                  <a:pt x="1020" y="1862"/>
                </a:moveTo>
                <a:lnTo>
                  <a:pt x="1020" y="1862"/>
                </a:lnTo>
                <a:lnTo>
                  <a:pt x="1020" y="1864"/>
                </a:lnTo>
                <a:lnTo>
                  <a:pt x="1022" y="1866"/>
                </a:lnTo>
                <a:lnTo>
                  <a:pt x="1026" y="1868"/>
                </a:lnTo>
                <a:lnTo>
                  <a:pt x="1026" y="1868"/>
                </a:lnTo>
                <a:lnTo>
                  <a:pt x="1026" y="1864"/>
                </a:lnTo>
                <a:lnTo>
                  <a:pt x="1026" y="1862"/>
                </a:lnTo>
                <a:lnTo>
                  <a:pt x="1024" y="1860"/>
                </a:lnTo>
                <a:lnTo>
                  <a:pt x="1024" y="1860"/>
                </a:lnTo>
                <a:lnTo>
                  <a:pt x="1022" y="1862"/>
                </a:lnTo>
                <a:lnTo>
                  <a:pt x="1020" y="1862"/>
                </a:lnTo>
                <a:lnTo>
                  <a:pt x="1020" y="1862"/>
                </a:lnTo>
                <a:close/>
                <a:moveTo>
                  <a:pt x="3658" y="1866"/>
                </a:moveTo>
                <a:lnTo>
                  <a:pt x="3658" y="1866"/>
                </a:lnTo>
                <a:lnTo>
                  <a:pt x="3658" y="1866"/>
                </a:lnTo>
                <a:lnTo>
                  <a:pt x="3658" y="1864"/>
                </a:lnTo>
                <a:lnTo>
                  <a:pt x="3658" y="1864"/>
                </a:lnTo>
                <a:lnTo>
                  <a:pt x="3656" y="1864"/>
                </a:lnTo>
                <a:lnTo>
                  <a:pt x="3654" y="1866"/>
                </a:lnTo>
                <a:lnTo>
                  <a:pt x="3656" y="1866"/>
                </a:lnTo>
                <a:lnTo>
                  <a:pt x="3658" y="1866"/>
                </a:lnTo>
                <a:lnTo>
                  <a:pt x="3658" y="1866"/>
                </a:lnTo>
                <a:close/>
                <a:moveTo>
                  <a:pt x="434" y="1876"/>
                </a:moveTo>
                <a:lnTo>
                  <a:pt x="434" y="1876"/>
                </a:lnTo>
                <a:lnTo>
                  <a:pt x="438" y="1876"/>
                </a:lnTo>
                <a:lnTo>
                  <a:pt x="440" y="1874"/>
                </a:lnTo>
                <a:lnTo>
                  <a:pt x="440" y="1872"/>
                </a:lnTo>
                <a:lnTo>
                  <a:pt x="440" y="1868"/>
                </a:lnTo>
                <a:lnTo>
                  <a:pt x="440" y="1868"/>
                </a:lnTo>
                <a:lnTo>
                  <a:pt x="434" y="1868"/>
                </a:lnTo>
                <a:lnTo>
                  <a:pt x="434" y="1868"/>
                </a:lnTo>
                <a:lnTo>
                  <a:pt x="434" y="1876"/>
                </a:lnTo>
                <a:lnTo>
                  <a:pt x="434" y="1876"/>
                </a:lnTo>
                <a:close/>
                <a:moveTo>
                  <a:pt x="1510" y="1876"/>
                </a:moveTo>
                <a:lnTo>
                  <a:pt x="1510" y="1876"/>
                </a:lnTo>
                <a:lnTo>
                  <a:pt x="1506" y="1872"/>
                </a:lnTo>
                <a:lnTo>
                  <a:pt x="1506" y="1868"/>
                </a:lnTo>
                <a:lnTo>
                  <a:pt x="1506" y="1868"/>
                </a:lnTo>
                <a:lnTo>
                  <a:pt x="1502" y="1868"/>
                </a:lnTo>
                <a:lnTo>
                  <a:pt x="1498" y="1868"/>
                </a:lnTo>
                <a:lnTo>
                  <a:pt x="1498" y="1868"/>
                </a:lnTo>
                <a:lnTo>
                  <a:pt x="1498" y="1874"/>
                </a:lnTo>
                <a:lnTo>
                  <a:pt x="1498" y="1876"/>
                </a:lnTo>
                <a:lnTo>
                  <a:pt x="1496" y="1878"/>
                </a:lnTo>
                <a:lnTo>
                  <a:pt x="1496" y="1878"/>
                </a:lnTo>
                <a:lnTo>
                  <a:pt x="1496" y="1876"/>
                </a:lnTo>
                <a:lnTo>
                  <a:pt x="1494" y="1876"/>
                </a:lnTo>
                <a:lnTo>
                  <a:pt x="1490" y="1878"/>
                </a:lnTo>
                <a:lnTo>
                  <a:pt x="1490" y="1878"/>
                </a:lnTo>
                <a:lnTo>
                  <a:pt x="1490" y="1876"/>
                </a:lnTo>
                <a:lnTo>
                  <a:pt x="1490" y="1872"/>
                </a:lnTo>
                <a:lnTo>
                  <a:pt x="1490" y="1872"/>
                </a:lnTo>
                <a:lnTo>
                  <a:pt x="1488" y="1872"/>
                </a:lnTo>
                <a:lnTo>
                  <a:pt x="1488" y="1872"/>
                </a:lnTo>
                <a:lnTo>
                  <a:pt x="1488" y="1870"/>
                </a:lnTo>
                <a:lnTo>
                  <a:pt x="1488" y="1870"/>
                </a:lnTo>
                <a:lnTo>
                  <a:pt x="1482" y="1870"/>
                </a:lnTo>
                <a:lnTo>
                  <a:pt x="1480" y="1874"/>
                </a:lnTo>
                <a:lnTo>
                  <a:pt x="1480" y="1874"/>
                </a:lnTo>
                <a:lnTo>
                  <a:pt x="1482" y="1876"/>
                </a:lnTo>
                <a:lnTo>
                  <a:pt x="1484" y="1878"/>
                </a:lnTo>
                <a:lnTo>
                  <a:pt x="1484" y="1878"/>
                </a:lnTo>
                <a:lnTo>
                  <a:pt x="1482" y="1884"/>
                </a:lnTo>
                <a:lnTo>
                  <a:pt x="1482" y="1884"/>
                </a:lnTo>
                <a:lnTo>
                  <a:pt x="1482" y="1884"/>
                </a:lnTo>
                <a:lnTo>
                  <a:pt x="1484" y="1886"/>
                </a:lnTo>
                <a:lnTo>
                  <a:pt x="1484" y="1886"/>
                </a:lnTo>
                <a:lnTo>
                  <a:pt x="1486" y="1886"/>
                </a:lnTo>
                <a:lnTo>
                  <a:pt x="1486" y="1884"/>
                </a:lnTo>
                <a:lnTo>
                  <a:pt x="1486" y="1884"/>
                </a:lnTo>
                <a:lnTo>
                  <a:pt x="1488" y="1884"/>
                </a:lnTo>
                <a:lnTo>
                  <a:pt x="1488" y="1884"/>
                </a:lnTo>
                <a:lnTo>
                  <a:pt x="1492" y="1886"/>
                </a:lnTo>
                <a:lnTo>
                  <a:pt x="1494" y="1890"/>
                </a:lnTo>
                <a:lnTo>
                  <a:pt x="1494" y="1890"/>
                </a:lnTo>
                <a:lnTo>
                  <a:pt x="1508" y="1890"/>
                </a:lnTo>
                <a:lnTo>
                  <a:pt x="1508" y="1890"/>
                </a:lnTo>
                <a:lnTo>
                  <a:pt x="1508" y="1882"/>
                </a:lnTo>
                <a:lnTo>
                  <a:pt x="1508" y="1880"/>
                </a:lnTo>
                <a:lnTo>
                  <a:pt x="1510" y="1876"/>
                </a:lnTo>
                <a:lnTo>
                  <a:pt x="1510" y="1876"/>
                </a:lnTo>
                <a:close/>
                <a:moveTo>
                  <a:pt x="2776" y="1870"/>
                </a:moveTo>
                <a:lnTo>
                  <a:pt x="2776" y="1870"/>
                </a:lnTo>
                <a:lnTo>
                  <a:pt x="2774" y="1874"/>
                </a:lnTo>
                <a:lnTo>
                  <a:pt x="2774" y="1874"/>
                </a:lnTo>
                <a:lnTo>
                  <a:pt x="2772" y="1874"/>
                </a:lnTo>
                <a:lnTo>
                  <a:pt x="2768" y="1874"/>
                </a:lnTo>
                <a:lnTo>
                  <a:pt x="2768" y="1874"/>
                </a:lnTo>
                <a:lnTo>
                  <a:pt x="2768" y="1880"/>
                </a:lnTo>
                <a:lnTo>
                  <a:pt x="2768" y="1884"/>
                </a:lnTo>
                <a:lnTo>
                  <a:pt x="2770" y="1892"/>
                </a:lnTo>
                <a:lnTo>
                  <a:pt x="2770" y="1892"/>
                </a:lnTo>
                <a:lnTo>
                  <a:pt x="2780" y="1896"/>
                </a:lnTo>
                <a:lnTo>
                  <a:pt x="2784" y="1896"/>
                </a:lnTo>
                <a:lnTo>
                  <a:pt x="2790" y="1896"/>
                </a:lnTo>
                <a:lnTo>
                  <a:pt x="2790" y="1896"/>
                </a:lnTo>
                <a:lnTo>
                  <a:pt x="2794" y="1894"/>
                </a:lnTo>
                <a:lnTo>
                  <a:pt x="2794" y="1890"/>
                </a:lnTo>
                <a:lnTo>
                  <a:pt x="2798" y="1882"/>
                </a:lnTo>
                <a:lnTo>
                  <a:pt x="2798" y="1882"/>
                </a:lnTo>
                <a:lnTo>
                  <a:pt x="2796" y="1880"/>
                </a:lnTo>
                <a:lnTo>
                  <a:pt x="2794" y="1876"/>
                </a:lnTo>
                <a:lnTo>
                  <a:pt x="2794" y="1876"/>
                </a:lnTo>
                <a:lnTo>
                  <a:pt x="2792" y="1876"/>
                </a:lnTo>
                <a:lnTo>
                  <a:pt x="2788" y="1876"/>
                </a:lnTo>
                <a:lnTo>
                  <a:pt x="2786" y="1874"/>
                </a:lnTo>
                <a:lnTo>
                  <a:pt x="2782" y="1876"/>
                </a:lnTo>
                <a:lnTo>
                  <a:pt x="2782" y="1876"/>
                </a:lnTo>
                <a:lnTo>
                  <a:pt x="2776" y="1870"/>
                </a:lnTo>
                <a:lnTo>
                  <a:pt x="2774" y="1868"/>
                </a:lnTo>
                <a:lnTo>
                  <a:pt x="2772" y="1870"/>
                </a:lnTo>
                <a:lnTo>
                  <a:pt x="2772" y="1870"/>
                </a:lnTo>
                <a:lnTo>
                  <a:pt x="2774" y="1870"/>
                </a:lnTo>
                <a:lnTo>
                  <a:pt x="2776" y="1870"/>
                </a:lnTo>
                <a:lnTo>
                  <a:pt x="2776" y="1870"/>
                </a:lnTo>
                <a:close/>
                <a:moveTo>
                  <a:pt x="1310" y="1876"/>
                </a:moveTo>
                <a:lnTo>
                  <a:pt x="1310" y="1876"/>
                </a:lnTo>
                <a:lnTo>
                  <a:pt x="1310" y="1884"/>
                </a:lnTo>
                <a:lnTo>
                  <a:pt x="1310" y="1884"/>
                </a:lnTo>
                <a:lnTo>
                  <a:pt x="1314" y="1886"/>
                </a:lnTo>
                <a:lnTo>
                  <a:pt x="1314" y="1886"/>
                </a:lnTo>
                <a:lnTo>
                  <a:pt x="1314" y="1888"/>
                </a:lnTo>
                <a:lnTo>
                  <a:pt x="1314" y="1890"/>
                </a:lnTo>
                <a:lnTo>
                  <a:pt x="1316" y="1896"/>
                </a:lnTo>
                <a:lnTo>
                  <a:pt x="1316" y="1896"/>
                </a:lnTo>
                <a:lnTo>
                  <a:pt x="1314" y="1896"/>
                </a:lnTo>
                <a:lnTo>
                  <a:pt x="1312" y="1898"/>
                </a:lnTo>
                <a:lnTo>
                  <a:pt x="1312" y="1898"/>
                </a:lnTo>
                <a:lnTo>
                  <a:pt x="1314" y="1900"/>
                </a:lnTo>
                <a:lnTo>
                  <a:pt x="1316" y="1902"/>
                </a:lnTo>
                <a:lnTo>
                  <a:pt x="1316" y="1906"/>
                </a:lnTo>
                <a:lnTo>
                  <a:pt x="1318" y="1908"/>
                </a:lnTo>
                <a:lnTo>
                  <a:pt x="1318" y="1908"/>
                </a:lnTo>
                <a:lnTo>
                  <a:pt x="1320" y="1908"/>
                </a:lnTo>
                <a:lnTo>
                  <a:pt x="1320" y="1906"/>
                </a:lnTo>
                <a:lnTo>
                  <a:pt x="1322" y="1904"/>
                </a:lnTo>
                <a:lnTo>
                  <a:pt x="1322" y="1902"/>
                </a:lnTo>
                <a:lnTo>
                  <a:pt x="1322" y="1902"/>
                </a:lnTo>
                <a:lnTo>
                  <a:pt x="1328" y="1902"/>
                </a:lnTo>
                <a:lnTo>
                  <a:pt x="1332" y="1904"/>
                </a:lnTo>
                <a:lnTo>
                  <a:pt x="1340" y="1908"/>
                </a:lnTo>
                <a:lnTo>
                  <a:pt x="1340" y="1908"/>
                </a:lnTo>
                <a:lnTo>
                  <a:pt x="1350" y="1906"/>
                </a:lnTo>
                <a:lnTo>
                  <a:pt x="1354" y="1906"/>
                </a:lnTo>
                <a:lnTo>
                  <a:pt x="1358" y="1906"/>
                </a:lnTo>
                <a:lnTo>
                  <a:pt x="1358" y="1906"/>
                </a:lnTo>
                <a:lnTo>
                  <a:pt x="1368" y="1900"/>
                </a:lnTo>
                <a:lnTo>
                  <a:pt x="1368" y="1900"/>
                </a:lnTo>
                <a:lnTo>
                  <a:pt x="1366" y="1894"/>
                </a:lnTo>
                <a:lnTo>
                  <a:pt x="1366" y="1888"/>
                </a:lnTo>
                <a:lnTo>
                  <a:pt x="1362" y="1878"/>
                </a:lnTo>
                <a:lnTo>
                  <a:pt x="1362" y="1878"/>
                </a:lnTo>
                <a:lnTo>
                  <a:pt x="1354" y="1878"/>
                </a:lnTo>
                <a:lnTo>
                  <a:pt x="1350" y="1878"/>
                </a:lnTo>
                <a:lnTo>
                  <a:pt x="1350" y="1878"/>
                </a:lnTo>
                <a:lnTo>
                  <a:pt x="1350" y="1880"/>
                </a:lnTo>
                <a:lnTo>
                  <a:pt x="1350" y="1880"/>
                </a:lnTo>
                <a:lnTo>
                  <a:pt x="1350" y="1882"/>
                </a:lnTo>
                <a:lnTo>
                  <a:pt x="1350" y="1882"/>
                </a:lnTo>
                <a:lnTo>
                  <a:pt x="1346" y="1882"/>
                </a:lnTo>
                <a:lnTo>
                  <a:pt x="1344" y="1880"/>
                </a:lnTo>
                <a:lnTo>
                  <a:pt x="1344" y="1880"/>
                </a:lnTo>
                <a:lnTo>
                  <a:pt x="1346" y="1872"/>
                </a:lnTo>
                <a:lnTo>
                  <a:pt x="1346" y="1872"/>
                </a:lnTo>
                <a:lnTo>
                  <a:pt x="1328" y="1870"/>
                </a:lnTo>
                <a:lnTo>
                  <a:pt x="1318" y="1872"/>
                </a:lnTo>
                <a:lnTo>
                  <a:pt x="1310" y="1876"/>
                </a:lnTo>
                <a:lnTo>
                  <a:pt x="1310" y="1876"/>
                </a:lnTo>
                <a:close/>
                <a:moveTo>
                  <a:pt x="3792" y="1880"/>
                </a:moveTo>
                <a:lnTo>
                  <a:pt x="3792" y="1880"/>
                </a:lnTo>
                <a:lnTo>
                  <a:pt x="3794" y="1876"/>
                </a:lnTo>
                <a:lnTo>
                  <a:pt x="3794" y="1872"/>
                </a:lnTo>
                <a:lnTo>
                  <a:pt x="3792" y="1870"/>
                </a:lnTo>
                <a:lnTo>
                  <a:pt x="3792" y="1870"/>
                </a:lnTo>
                <a:lnTo>
                  <a:pt x="3790" y="1870"/>
                </a:lnTo>
                <a:lnTo>
                  <a:pt x="3790" y="1870"/>
                </a:lnTo>
                <a:lnTo>
                  <a:pt x="3790" y="1876"/>
                </a:lnTo>
                <a:lnTo>
                  <a:pt x="3790" y="1878"/>
                </a:lnTo>
                <a:lnTo>
                  <a:pt x="3792" y="1880"/>
                </a:lnTo>
                <a:lnTo>
                  <a:pt x="3792" y="1880"/>
                </a:lnTo>
                <a:close/>
                <a:moveTo>
                  <a:pt x="2074" y="1880"/>
                </a:moveTo>
                <a:lnTo>
                  <a:pt x="2074" y="1880"/>
                </a:lnTo>
                <a:lnTo>
                  <a:pt x="2076" y="1882"/>
                </a:lnTo>
                <a:lnTo>
                  <a:pt x="2076" y="1886"/>
                </a:lnTo>
                <a:lnTo>
                  <a:pt x="2076" y="1886"/>
                </a:lnTo>
                <a:lnTo>
                  <a:pt x="2082" y="1886"/>
                </a:lnTo>
                <a:lnTo>
                  <a:pt x="2084" y="1884"/>
                </a:lnTo>
                <a:lnTo>
                  <a:pt x="2084" y="1884"/>
                </a:lnTo>
                <a:lnTo>
                  <a:pt x="2082" y="1878"/>
                </a:lnTo>
                <a:lnTo>
                  <a:pt x="2080" y="1876"/>
                </a:lnTo>
                <a:lnTo>
                  <a:pt x="2076" y="1878"/>
                </a:lnTo>
                <a:lnTo>
                  <a:pt x="2074" y="1880"/>
                </a:lnTo>
                <a:lnTo>
                  <a:pt x="2074" y="1880"/>
                </a:lnTo>
                <a:close/>
                <a:moveTo>
                  <a:pt x="3906" y="1884"/>
                </a:moveTo>
                <a:lnTo>
                  <a:pt x="3906" y="1884"/>
                </a:lnTo>
                <a:lnTo>
                  <a:pt x="3906" y="1884"/>
                </a:lnTo>
                <a:lnTo>
                  <a:pt x="3906" y="1886"/>
                </a:lnTo>
                <a:lnTo>
                  <a:pt x="3906" y="1886"/>
                </a:lnTo>
                <a:lnTo>
                  <a:pt x="3912" y="1886"/>
                </a:lnTo>
                <a:lnTo>
                  <a:pt x="3914" y="1886"/>
                </a:lnTo>
                <a:lnTo>
                  <a:pt x="3916" y="1886"/>
                </a:lnTo>
                <a:lnTo>
                  <a:pt x="3916" y="1886"/>
                </a:lnTo>
                <a:lnTo>
                  <a:pt x="3916" y="1880"/>
                </a:lnTo>
                <a:lnTo>
                  <a:pt x="3914" y="1876"/>
                </a:lnTo>
                <a:lnTo>
                  <a:pt x="3914" y="1876"/>
                </a:lnTo>
                <a:lnTo>
                  <a:pt x="3912" y="1876"/>
                </a:lnTo>
                <a:lnTo>
                  <a:pt x="3910" y="1878"/>
                </a:lnTo>
                <a:lnTo>
                  <a:pt x="3906" y="1884"/>
                </a:lnTo>
                <a:lnTo>
                  <a:pt x="3906" y="1884"/>
                </a:lnTo>
                <a:close/>
                <a:moveTo>
                  <a:pt x="4308" y="1884"/>
                </a:moveTo>
                <a:lnTo>
                  <a:pt x="4308" y="1884"/>
                </a:lnTo>
                <a:lnTo>
                  <a:pt x="4308" y="1878"/>
                </a:lnTo>
                <a:lnTo>
                  <a:pt x="4306" y="1878"/>
                </a:lnTo>
                <a:lnTo>
                  <a:pt x="4304" y="1878"/>
                </a:lnTo>
                <a:lnTo>
                  <a:pt x="4304" y="1878"/>
                </a:lnTo>
                <a:lnTo>
                  <a:pt x="4304" y="1882"/>
                </a:lnTo>
                <a:lnTo>
                  <a:pt x="4306" y="1884"/>
                </a:lnTo>
                <a:lnTo>
                  <a:pt x="4308" y="1884"/>
                </a:lnTo>
                <a:lnTo>
                  <a:pt x="4308" y="1884"/>
                </a:lnTo>
                <a:close/>
                <a:moveTo>
                  <a:pt x="3516" y="1884"/>
                </a:moveTo>
                <a:lnTo>
                  <a:pt x="3516" y="1884"/>
                </a:lnTo>
                <a:lnTo>
                  <a:pt x="3516" y="1880"/>
                </a:lnTo>
                <a:lnTo>
                  <a:pt x="3516" y="1880"/>
                </a:lnTo>
                <a:lnTo>
                  <a:pt x="3514" y="1878"/>
                </a:lnTo>
                <a:lnTo>
                  <a:pt x="3514" y="1878"/>
                </a:lnTo>
                <a:lnTo>
                  <a:pt x="3512" y="1882"/>
                </a:lnTo>
                <a:lnTo>
                  <a:pt x="3514" y="1882"/>
                </a:lnTo>
                <a:lnTo>
                  <a:pt x="3516" y="1884"/>
                </a:lnTo>
                <a:lnTo>
                  <a:pt x="3516" y="1884"/>
                </a:lnTo>
                <a:close/>
                <a:moveTo>
                  <a:pt x="1118" y="1886"/>
                </a:moveTo>
                <a:lnTo>
                  <a:pt x="1118" y="1886"/>
                </a:lnTo>
                <a:lnTo>
                  <a:pt x="1118" y="1888"/>
                </a:lnTo>
                <a:lnTo>
                  <a:pt x="1118" y="1890"/>
                </a:lnTo>
                <a:lnTo>
                  <a:pt x="1120" y="1892"/>
                </a:lnTo>
                <a:lnTo>
                  <a:pt x="1120" y="1892"/>
                </a:lnTo>
                <a:lnTo>
                  <a:pt x="1120" y="1892"/>
                </a:lnTo>
                <a:lnTo>
                  <a:pt x="1126" y="1892"/>
                </a:lnTo>
                <a:lnTo>
                  <a:pt x="1126" y="1892"/>
                </a:lnTo>
                <a:lnTo>
                  <a:pt x="1124" y="1890"/>
                </a:lnTo>
                <a:lnTo>
                  <a:pt x="1126" y="1890"/>
                </a:lnTo>
                <a:lnTo>
                  <a:pt x="1126" y="1888"/>
                </a:lnTo>
                <a:lnTo>
                  <a:pt x="1128" y="1886"/>
                </a:lnTo>
                <a:lnTo>
                  <a:pt x="1128" y="1886"/>
                </a:lnTo>
                <a:lnTo>
                  <a:pt x="1122" y="1884"/>
                </a:lnTo>
                <a:lnTo>
                  <a:pt x="1120" y="1884"/>
                </a:lnTo>
                <a:lnTo>
                  <a:pt x="1118" y="1886"/>
                </a:lnTo>
                <a:lnTo>
                  <a:pt x="1118" y="1886"/>
                </a:lnTo>
                <a:close/>
                <a:moveTo>
                  <a:pt x="4532" y="1896"/>
                </a:moveTo>
                <a:lnTo>
                  <a:pt x="4532" y="1896"/>
                </a:lnTo>
                <a:lnTo>
                  <a:pt x="4534" y="1892"/>
                </a:lnTo>
                <a:lnTo>
                  <a:pt x="4536" y="1890"/>
                </a:lnTo>
                <a:lnTo>
                  <a:pt x="4536" y="1888"/>
                </a:lnTo>
                <a:lnTo>
                  <a:pt x="4536" y="1888"/>
                </a:lnTo>
                <a:lnTo>
                  <a:pt x="4532" y="1888"/>
                </a:lnTo>
                <a:lnTo>
                  <a:pt x="4532" y="1888"/>
                </a:lnTo>
                <a:lnTo>
                  <a:pt x="4530" y="1892"/>
                </a:lnTo>
                <a:lnTo>
                  <a:pt x="4532" y="1896"/>
                </a:lnTo>
                <a:lnTo>
                  <a:pt x="4532" y="1896"/>
                </a:lnTo>
                <a:close/>
                <a:moveTo>
                  <a:pt x="1700" y="1894"/>
                </a:moveTo>
                <a:lnTo>
                  <a:pt x="1700" y="1894"/>
                </a:lnTo>
                <a:lnTo>
                  <a:pt x="1702" y="1894"/>
                </a:lnTo>
                <a:lnTo>
                  <a:pt x="1702" y="1894"/>
                </a:lnTo>
                <a:lnTo>
                  <a:pt x="1702" y="1892"/>
                </a:lnTo>
                <a:lnTo>
                  <a:pt x="1702" y="1890"/>
                </a:lnTo>
                <a:lnTo>
                  <a:pt x="1702" y="1890"/>
                </a:lnTo>
                <a:lnTo>
                  <a:pt x="1700" y="1892"/>
                </a:lnTo>
                <a:lnTo>
                  <a:pt x="1700" y="1892"/>
                </a:lnTo>
                <a:lnTo>
                  <a:pt x="1700" y="1892"/>
                </a:lnTo>
                <a:lnTo>
                  <a:pt x="1700" y="1894"/>
                </a:lnTo>
                <a:lnTo>
                  <a:pt x="1700" y="1894"/>
                </a:lnTo>
                <a:close/>
                <a:moveTo>
                  <a:pt x="1700" y="1900"/>
                </a:moveTo>
                <a:lnTo>
                  <a:pt x="1700" y="1900"/>
                </a:lnTo>
                <a:lnTo>
                  <a:pt x="1702" y="1898"/>
                </a:lnTo>
                <a:lnTo>
                  <a:pt x="1704" y="1898"/>
                </a:lnTo>
                <a:lnTo>
                  <a:pt x="1702" y="1896"/>
                </a:lnTo>
                <a:lnTo>
                  <a:pt x="1702" y="1896"/>
                </a:lnTo>
                <a:lnTo>
                  <a:pt x="1700" y="1898"/>
                </a:lnTo>
                <a:lnTo>
                  <a:pt x="1698" y="1898"/>
                </a:lnTo>
                <a:lnTo>
                  <a:pt x="1700" y="1900"/>
                </a:lnTo>
                <a:lnTo>
                  <a:pt x="1700" y="1900"/>
                </a:lnTo>
                <a:close/>
                <a:moveTo>
                  <a:pt x="1086" y="1912"/>
                </a:moveTo>
                <a:lnTo>
                  <a:pt x="1086" y="1912"/>
                </a:lnTo>
                <a:lnTo>
                  <a:pt x="1092" y="1908"/>
                </a:lnTo>
                <a:lnTo>
                  <a:pt x="1092" y="1908"/>
                </a:lnTo>
                <a:lnTo>
                  <a:pt x="1092" y="1904"/>
                </a:lnTo>
                <a:lnTo>
                  <a:pt x="1092" y="1900"/>
                </a:lnTo>
                <a:lnTo>
                  <a:pt x="1092" y="1900"/>
                </a:lnTo>
                <a:lnTo>
                  <a:pt x="1090" y="1900"/>
                </a:lnTo>
                <a:lnTo>
                  <a:pt x="1088" y="1898"/>
                </a:lnTo>
                <a:lnTo>
                  <a:pt x="1088" y="1898"/>
                </a:lnTo>
                <a:lnTo>
                  <a:pt x="1086" y="1898"/>
                </a:lnTo>
                <a:lnTo>
                  <a:pt x="1086" y="1898"/>
                </a:lnTo>
                <a:lnTo>
                  <a:pt x="1084" y="1902"/>
                </a:lnTo>
                <a:lnTo>
                  <a:pt x="1084" y="1906"/>
                </a:lnTo>
                <a:lnTo>
                  <a:pt x="1084" y="1910"/>
                </a:lnTo>
                <a:lnTo>
                  <a:pt x="1086" y="1912"/>
                </a:lnTo>
                <a:lnTo>
                  <a:pt x="1086" y="1912"/>
                </a:lnTo>
                <a:close/>
                <a:moveTo>
                  <a:pt x="500" y="1904"/>
                </a:moveTo>
                <a:lnTo>
                  <a:pt x="500" y="1904"/>
                </a:lnTo>
                <a:lnTo>
                  <a:pt x="498" y="1912"/>
                </a:lnTo>
                <a:lnTo>
                  <a:pt x="500" y="1916"/>
                </a:lnTo>
                <a:lnTo>
                  <a:pt x="504" y="1918"/>
                </a:lnTo>
                <a:lnTo>
                  <a:pt x="504" y="1918"/>
                </a:lnTo>
                <a:lnTo>
                  <a:pt x="510" y="1914"/>
                </a:lnTo>
                <a:lnTo>
                  <a:pt x="516" y="1910"/>
                </a:lnTo>
                <a:lnTo>
                  <a:pt x="516" y="1910"/>
                </a:lnTo>
                <a:lnTo>
                  <a:pt x="514" y="1908"/>
                </a:lnTo>
                <a:lnTo>
                  <a:pt x="514" y="1904"/>
                </a:lnTo>
                <a:lnTo>
                  <a:pt x="514" y="1904"/>
                </a:lnTo>
                <a:lnTo>
                  <a:pt x="506" y="1902"/>
                </a:lnTo>
                <a:lnTo>
                  <a:pt x="504" y="1902"/>
                </a:lnTo>
                <a:lnTo>
                  <a:pt x="500" y="1904"/>
                </a:lnTo>
                <a:lnTo>
                  <a:pt x="500" y="1904"/>
                </a:lnTo>
                <a:close/>
                <a:moveTo>
                  <a:pt x="3022" y="1924"/>
                </a:moveTo>
                <a:lnTo>
                  <a:pt x="3022" y="1924"/>
                </a:lnTo>
                <a:lnTo>
                  <a:pt x="3022" y="1918"/>
                </a:lnTo>
                <a:lnTo>
                  <a:pt x="3020" y="1912"/>
                </a:lnTo>
                <a:lnTo>
                  <a:pt x="3020" y="1912"/>
                </a:lnTo>
                <a:lnTo>
                  <a:pt x="3012" y="1910"/>
                </a:lnTo>
                <a:lnTo>
                  <a:pt x="3008" y="1908"/>
                </a:lnTo>
                <a:lnTo>
                  <a:pt x="3002" y="1908"/>
                </a:lnTo>
                <a:lnTo>
                  <a:pt x="3002" y="1908"/>
                </a:lnTo>
                <a:lnTo>
                  <a:pt x="3002" y="1912"/>
                </a:lnTo>
                <a:lnTo>
                  <a:pt x="3004" y="1916"/>
                </a:lnTo>
                <a:lnTo>
                  <a:pt x="3008" y="1922"/>
                </a:lnTo>
                <a:lnTo>
                  <a:pt x="3014" y="1924"/>
                </a:lnTo>
                <a:lnTo>
                  <a:pt x="3022" y="1924"/>
                </a:lnTo>
                <a:lnTo>
                  <a:pt x="3022" y="1924"/>
                </a:lnTo>
                <a:close/>
                <a:moveTo>
                  <a:pt x="4442" y="1918"/>
                </a:moveTo>
                <a:lnTo>
                  <a:pt x="4442" y="1918"/>
                </a:lnTo>
                <a:lnTo>
                  <a:pt x="4442" y="1908"/>
                </a:lnTo>
                <a:lnTo>
                  <a:pt x="4442" y="1908"/>
                </a:lnTo>
                <a:lnTo>
                  <a:pt x="4440" y="1908"/>
                </a:lnTo>
                <a:lnTo>
                  <a:pt x="4438" y="1910"/>
                </a:lnTo>
                <a:lnTo>
                  <a:pt x="4438" y="1912"/>
                </a:lnTo>
                <a:lnTo>
                  <a:pt x="4440" y="1916"/>
                </a:lnTo>
                <a:lnTo>
                  <a:pt x="4442" y="1918"/>
                </a:lnTo>
                <a:lnTo>
                  <a:pt x="4442" y="1918"/>
                </a:lnTo>
                <a:close/>
                <a:moveTo>
                  <a:pt x="4638" y="1920"/>
                </a:moveTo>
                <a:lnTo>
                  <a:pt x="4638" y="1920"/>
                </a:lnTo>
                <a:lnTo>
                  <a:pt x="4642" y="1922"/>
                </a:lnTo>
                <a:lnTo>
                  <a:pt x="4644" y="1922"/>
                </a:lnTo>
                <a:lnTo>
                  <a:pt x="4644" y="1922"/>
                </a:lnTo>
                <a:lnTo>
                  <a:pt x="4646" y="1920"/>
                </a:lnTo>
                <a:lnTo>
                  <a:pt x="4646" y="1918"/>
                </a:lnTo>
                <a:lnTo>
                  <a:pt x="4646" y="1914"/>
                </a:lnTo>
                <a:lnTo>
                  <a:pt x="4646" y="1914"/>
                </a:lnTo>
                <a:lnTo>
                  <a:pt x="4642" y="1914"/>
                </a:lnTo>
                <a:lnTo>
                  <a:pt x="4640" y="1914"/>
                </a:lnTo>
                <a:lnTo>
                  <a:pt x="4638" y="1920"/>
                </a:lnTo>
                <a:lnTo>
                  <a:pt x="4638" y="1920"/>
                </a:lnTo>
                <a:close/>
                <a:moveTo>
                  <a:pt x="1278" y="1932"/>
                </a:moveTo>
                <a:lnTo>
                  <a:pt x="1278" y="1932"/>
                </a:lnTo>
                <a:lnTo>
                  <a:pt x="1288" y="1932"/>
                </a:lnTo>
                <a:lnTo>
                  <a:pt x="1288" y="1932"/>
                </a:lnTo>
                <a:lnTo>
                  <a:pt x="1288" y="1926"/>
                </a:lnTo>
                <a:lnTo>
                  <a:pt x="1290" y="1924"/>
                </a:lnTo>
                <a:lnTo>
                  <a:pt x="1288" y="1922"/>
                </a:lnTo>
                <a:lnTo>
                  <a:pt x="1288" y="1922"/>
                </a:lnTo>
                <a:lnTo>
                  <a:pt x="1290" y="1922"/>
                </a:lnTo>
                <a:lnTo>
                  <a:pt x="1292" y="1922"/>
                </a:lnTo>
                <a:lnTo>
                  <a:pt x="1294" y="1922"/>
                </a:lnTo>
                <a:lnTo>
                  <a:pt x="1294" y="1918"/>
                </a:lnTo>
                <a:lnTo>
                  <a:pt x="1294" y="1918"/>
                </a:lnTo>
                <a:lnTo>
                  <a:pt x="1290" y="1918"/>
                </a:lnTo>
                <a:lnTo>
                  <a:pt x="1288" y="1916"/>
                </a:lnTo>
                <a:lnTo>
                  <a:pt x="1284" y="1914"/>
                </a:lnTo>
                <a:lnTo>
                  <a:pt x="1280" y="1914"/>
                </a:lnTo>
                <a:lnTo>
                  <a:pt x="1280" y="1914"/>
                </a:lnTo>
                <a:lnTo>
                  <a:pt x="1278" y="1922"/>
                </a:lnTo>
                <a:lnTo>
                  <a:pt x="1278" y="1932"/>
                </a:lnTo>
                <a:lnTo>
                  <a:pt x="1278" y="1932"/>
                </a:lnTo>
                <a:close/>
                <a:moveTo>
                  <a:pt x="3592" y="1918"/>
                </a:moveTo>
                <a:lnTo>
                  <a:pt x="3592" y="1918"/>
                </a:lnTo>
                <a:lnTo>
                  <a:pt x="3594" y="1920"/>
                </a:lnTo>
                <a:lnTo>
                  <a:pt x="3598" y="1922"/>
                </a:lnTo>
                <a:lnTo>
                  <a:pt x="3598" y="1922"/>
                </a:lnTo>
                <a:lnTo>
                  <a:pt x="3598" y="1920"/>
                </a:lnTo>
                <a:lnTo>
                  <a:pt x="3598" y="1916"/>
                </a:lnTo>
                <a:lnTo>
                  <a:pt x="3598" y="1916"/>
                </a:lnTo>
                <a:lnTo>
                  <a:pt x="3594" y="1918"/>
                </a:lnTo>
                <a:lnTo>
                  <a:pt x="3592" y="1918"/>
                </a:lnTo>
                <a:lnTo>
                  <a:pt x="3592" y="1918"/>
                </a:lnTo>
                <a:lnTo>
                  <a:pt x="3592" y="1918"/>
                </a:lnTo>
                <a:close/>
                <a:moveTo>
                  <a:pt x="2160" y="1928"/>
                </a:moveTo>
                <a:lnTo>
                  <a:pt x="2160" y="1928"/>
                </a:lnTo>
                <a:lnTo>
                  <a:pt x="2164" y="1930"/>
                </a:lnTo>
                <a:lnTo>
                  <a:pt x="2170" y="1934"/>
                </a:lnTo>
                <a:lnTo>
                  <a:pt x="2170" y="1934"/>
                </a:lnTo>
                <a:lnTo>
                  <a:pt x="2170" y="1930"/>
                </a:lnTo>
                <a:lnTo>
                  <a:pt x="2174" y="1930"/>
                </a:lnTo>
                <a:lnTo>
                  <a:pt x="2174" y="1930"/>
                </a:lnTo>
                <a:lnTo>
                  <a:pt x="2174" y="1926"/>
                </a:lnTo>
                <a:lnTo>
                  <a:pt x="2174" y="1924"/>
                </a:lnTo>
                <a:lnTo>
                  <a:pt x="2174" y="1924"/>
                </a:lnTo>
                <a:lnTo>
                  <a:pt x="2172" y="1924"/>
                </a:lnTo>
                <a:lnTo>
                  <a:pt x="2170" y="1924"/>
                </a:lnTo>
                <a:lnTo>
                  <a:pt x="2168" y="1926"/>
                </a:lnTo>
                <a:lnTo>
                  <a:pt x="2168" y="1926"/>
                </a:lnTo>
                <a:lnTo>
                  <a:pt x="2168" y="1924"/>
                </a:lnTo>
                <a:lnTo>
                  <a:pt x="2166" y="1924"/>
                </a:lnTo>
                <a:lnTo>
                  <a:pt x="2166" y="1924"/>
                </a:lnTo>
                <a:lnTo>
                  <a:pt x="2166" y="1922"/>
                </a:lnTo>
                <a:lnTo>
                  <a:pt x="2166" y="1922"/>
                </a:lnTo>
                <a:lnTo>
                  <a:pt x="2160" y="1922"/>
                </a:lnTo>
                <a:lnTo>
                  <a:pt x="2160" y="1922"/>
                </a:lnTo>
                <a:lnTo>
                  <a:pt x="2160" y="1924"/>
                </a:lnTo>
                <a:lnTo>
                  <a:pt x="2160" y="1928"/>
                </a:lnTo>
                <a:lnTo>
                  <a:pt x="2160" y="1928"/>
                </a:lnTo>
                <a:close/>
                <a:moveTo>
                  <a:pt x="2874" y="1926"/>
                </a:moveTo>
                <a:lnTo>
                  <a:pt x="2874" y="1926"/>
                </a:lnTo>
                <a:lnTo>
                  <a:pt x="2878" y="1928"/>
                </a:lnTo>
                <a:lnTo>
                  <a:pt x="2878" y="1928"/>
                </a:lnTo>
                <a:lnTo>
                  <a:pt x="2878" y="1924"/>
                </a:lnTo>
                <a:lnTo>
                  <a:pt x="2878" y="1922"/>
                </a:lnTo>
                <a:lnTo>
                  <a:pt x="2876" y="1922"/>
                </a:lnTo>
                <a:lnTo>
                  <a:pt x="2876" y="1922"/>
                </a:lnTo>
                <a:lnTo>
                  <a:pt x="2874" y="1924"/>
                </a:lnTo>
                <a:lnTo>
                  <a:pt x="2874" y="1926"/>
                </a:lnTo>
                <a:lnTo>
                  <a:pt x="2874" y="1926"/>
                </a:lnTo>
                <a:close/>
                <a:moveTo>
                  <a:pt x="1630" y="1926"/>
                </a:moveTo>
                <a:lnTo>
                  <a:pt x="1630" y="1926"/>
                </a:lnTo>
                <a:lnTo>
                  <a:pt x="1630" y="1928"/>
                </a:lnTo>
                <a:lnTo>
                  <a:pt x="1632" y="1930"/>
                </a:lnTo>
                <a:lnTo>
                  <a:pt x="1632" y="1932"/>
                </a:lnTo>
                <a:lnTo>
                  <a:pt x="1632" y="1934"/>
                </a:lnTo>
                <a:lnTo>
                  <a:pt x="1632" y="1934"/>
                </a:lnTo>
                <a:lnTo>
                  <a:pt x="1636" y="1934"/>
                </a:lnTo>
                <a:lnTo>
                  <a:pt x="1636" y="1934"/>
                </a:lnTo>
                <a:lnTo>
                  <a:pt x="1640" y="1928"/>
                </a:lnTo>
                <a:lnTo>
                  <a:pt x="1640" y="1922"/>
                </a:lnTo>
                <a:lnTo>
                  <a:pt x="1640" y="1922"/>
                </a:lnTo>
                <a:lnTo>
                  <a:pt x="1634" y="1924"/>
                </a:lnTo>
                <a:lnTo>
                  <a:pt x="1630" y="1926"/>
                </a:lnTo>
                <a:lnTo>
                  <a:pt x="1630" y="1926"/>
                </a:lnTo>
                <a:close/>
                <a:moveTo>
                  <a:pt x="1850" y="1928"/>
                </a:moveTo>
                <a:lnTo>
                  <a:pt x="1850" y="1928"/>
                </a:lnTo>
                <a:lnTo>
                  <a:pt x="1854" y="1926"/>
                </a:lnTo>
                <a:lnTo>
                  <a:pt x="1856" y="1926"/>
                </a:lnTo>
                <a:lnTo>
                  <a:pt x="1856" y="1926"/>
                </a:lnTo>
                <a:lnTo>
                  <a:pt x="1856" y="1924"/>
                </a:lnTo>
                <a:lnTo>
                  <a:pt x="1856" y="1924"/>
                </a:lnTo>
                <a:lnTo>
                  <a:pt x="1852" y="1924"/>
                </a:lnTo>
                <a:lnTo>
                  <a:pt x="1850" y="1928"/>
                </a:lnTo>
                <a:lnTo>
                  <a:pt x="1850" y="1928"/>
                </a:lnTo>
                <a:close/>
                <a:moveTo>
                  <a:pt x="3178" y="1932"/>
                </a:moveTo>
                <a:lnTo>
                  <a:pt x="3178" y="1932"/>
                </a:lnTo>
                <a:lnTo>
                  <a:pt x="3178" y="1934"/>
                </a:lnTo>
                <a:lnTo>
                  <a:pt x="3180" y="1936"/>
                </a:lnTo>
                <a:lnTo>
                  <a:pt x="3186" y="1940"/>
                </a:lnTo>
                <a:lnTo>
                  <a:pt x="3192" y="1940"/>
                </a:lnTo>
                <a:lnTo>
                  <a:pt x="3198" y="1938"/>
                </a:lnTo>
                <a:lnTo>
                  <a:pt x="3198" y="1938"/>
                </a:lnTo>
                <a:lnTo>
                  <a:pt x="3198" y="1930"/>
                </a:lnTo>
                <a:lnTo>
                  <a:pt x="3198" y="1930"/>
                </a:lnTo>
                <a:lnTo>
                  <a:pt x="3194" y="1924"/>
                </a:lnTo>
                <a:lnTo>
                  <a:pt x="3188" y="1924"/>
                </a:lnTo>
                <a:lnTo>
                  <a:pt x="3184" y="1928"/>
                </a:lnTo>
                <a:lnTo>
                  <a:pt x="3178" y="1932"/>
                </a:lnTo>
                <a:lnTo>
                  <a:pt x="3178" y="1932"/>
                </a:lnTo>
                <a:close/>
                <a:moveTo>
                  <a:pt x="246" y="1946"/>
                </a:moveTo>
                <a:lnTo>
                  <a:pt x="246" y="1946"/>
                </a:lnTo>
                <a:lnTo>
                  <a:pt x="250" y="1948"/>
                </a:lnTo>
                <a:lnTo>
                  <a:pt x="254" y="1946"/>
                </a:lnTo>
                <a:lnTo>
                  <a:pt x="258" y="1944"/>
                </a:lnTo>
                <a:lnTo>
                  <a:pt x="260" y="1942"/>
                </a:lnTo>
                <a:lnTo>
                  <a:pt x="260" y="1938"/>
                </a:lnTo>
                <a:lnTo>
                  <a:pt x="260" y="1934"/>
                </a:lnTo>
                <a:lnTo>
                  <a:pt x="258" y="1930"/>
                </a:lnTo>
                <a:lnTo>
                  <a:pt x="256" y="1928"/>
                </a:lnTo>
                <a:lnTo>
                  <a:pt x="256" y="1928"/>
                </a:lnTo>
                <a:lnTo>
                  <a:pt x="250" y="1930"/>
                </a:lnTo>
                <a:lnTo>
                  <a:pt x="246" y="1936"/>
                </a:lnTo>
                <a:lnTo>
                  <a:pt x="246" y="1942"/>
                </a:lnTo>
                <a:lnTo>
                  <a:pt x="246" y="1946"/>
                </a:lnTo>
                <a:lnTo>
                  <a:pt x="246" y="1946"/>
                </a:lnTo>
                <a:close/>
                <a:moveTo>
                  <a:pt x="1366" y="1956"/>
                </a:moveTo>
                <a:lnTo>
                  <a:pt x="1366" y="1956"/>
                </a:lnTo>
                <a:lnTo>
                  <a:pt x="1368" y="1956"/>
                </a:lnTo>
                <a:lnTo>
                  <a:pt x="1370" y="1956"/>
                </a:lnTo>
                <a:lnTo>
                  <a:pt x="1370" y="1956"/>
                </a:lnTo>
                <a:lnTo>
                  <a:pt x="1372" y="1956"/>
                </a:lnTo>
                <a:lnTo>
                  <a:pt x="1372" y="1958"/>
                </a:lnTo>
                <a:lnTo>
                  <a:pt x="1370" y="1958"/>
                </a:lnTo>
                <a:lnTo>
                  <a:pt x="1372" y="1960"/>
                </a:lnTo>
                <a:lnTo>
                  <a:pt x="1372" y="1960"/>
                </a:lnTo>
                <a:lnTo>
                  <a:pt x="1374" y="1958"/>
                </a:lnTo>
                <a:lnTo>
                  <a:pt x="1376" y="1958"/>
                </a:lnTo>
                <a:lnTo>
                  <a:pt x="1376" y="1958"/>
                </a:lnTo>
                <a:lnTo>
                  <a:pt x="1378" y="1958"/>
                </a:lnTo>
                <a:lnTo>
                  <a:pt x="1378" y="1958"/>
                </a:lnTo>
                <a:lnTo>
                  <a:pt x="1374" y="1954"/>
                </a:lnTo>
                <a:lnTo>
                  <a:pt x="1370" y="1952"/>
                </a:lnTo>
                <a:lnTo>
                  <a:pt x="1370" y="1952"/>
                </a:lnTo>
                <a:lnTo>
                  <a:pt x="1370" y="1952"/>
                </a:lnTo>
                <a:lnTo>
                  <a:pt x="1372" y="1950"/>
                </a:lnTo>
                <a:lnTo>
                  <a:pt x="1376" y="1950"/>
                </a:lnTo>
                <a:lnTo>
                  <a:pt x="1376" y="1950"/>
                </a:lnTo>
                <a:lnTo>
                  <a:pt x="1372" y="1944"/>
                </a:lnTo>
                <a:lnTo>
                  <a:pt x="1372" y="1944"/>
                </a:lnTo>
                <a:lnTo>
                  <a:pt x="1374" y="1944"/>
                </a:lnTo>
                <a:lnTo>
                  <a:pt x="1374" y="1942"/>
                </a:lnTo>
                <a:lnTo>
                  <a:pt x="1374" y="1942"/>
                </a:lnTo>
                <a:lnTo>
                  <a:pt x="1372" y="1942"/>
                </a:lnTo>
                <a:lnTo>
                  <a:pt x="1370" y="1940"/>
                </a:lnTo>
                <a:lnTo>
                  <a:pt x="1370" y="1940"/>
                </a:lnTo>
                <a:lnTo>
                  <a:pt x="1372" y="1938"/>
                </a:lnTo>
                <a:lnTo>
                  <a:pt x="1372" y="1936"/>
                </a:lnTo>
                <a:lnTo>
                  <a:pt x="1368" y="1930"/>
                </a:lnTo>
                <a:lnTo>
                  <a:pt x="1368" y="1930"/>
                </a:lnTo>
                <a:lnTo>
                  <a:pt x="1362" y="1932"/>
                </a:lnTo>
                <a:lnTo>
                  <a:pt x="1356" y="1934"/>
                </a:lnTo>
                <a:lnTo>
                  <a:pt x="1356" y="1934"/>
                </a:lnTo>
                <a:lnTo>
                  <a:pt x="1358" y="1938"/>
                </a:lnTo>
                <a:lnTo>
                  <a:pt x="1358" y="1940"/>
                </a:lnTo>
                <a:lnTo>
                  <a:pt x="1358" y="1940"/>
                </a:lnTo>
                <a:lnTo>
                  <a:pt x="1358" y="1940"/>
                </a:lnTo>
                <a:lnTo>
                  <a:pt x="1356" y="1938"/>
                </a:lnTo>
                <a:lnTo>
                  <a:pt x="1352" y="1936"/>
                </a:lnTo>
                <a:lnTo>
                  <a:pt x="1348" y="1936"/>
                </a:lnTo>
                <a:lnTo>
                  <a:pt x="1346" y="1938"/>
                </a:lnTo>
                <a:lnTo>
                  <a:pt x="1346" y="1938"/>
                </a:lnTo>
                <a:lnTo>
                  <a:pt x="1348" y="1938"/>
                </a:lnTo>
                <a:lnTo>
                  <a:pt x="1348" y="1942"/>
                </a:lnTo>
                <a:lnTo>
                  <a:pt x="1348" y="1942"/>
                </a:lnTo>
                <a:lnTo>
                  <a:pt x="1356" y="1944"/>
                </a:lnTo>
                <a:lnTo>
                  <a:pt x="1364" y="1948"/>
                </a:lnTo>
                <a:lnTo>
                  <a:pt x="1364" y="1948"/>
                </a:lnTo>
                <a:lnTo>
                  <a:pt x="1364" y="1944"/>
                </a:lnTo>
                <a:lnTo>
                  <a:pt x="1362" y="1942"/>
                </a:lnTo>
                <a:lnTo>
                  <a:pt x="1362" y="1942"/>
                </a:lnTo>
                <a:lnTo>
                  <a:pt x="1362" y="1942"/>
                </a:lnTo>
                <a:lnTo>
                  <a:pt x="1364" y="1942"/>
                </a:lnTo>
                <a:lnTo>
                  <a:pt x="1364" y="1942"/>
                </a:lnTo>
                <a:lnTo>
                  <a:pt x="1364" y="1942"/>
                </a:lnTo>
                <a:lnTo>
                  <a:pt x="1364" y="1940"/>
                </a:lnTo>
                <a:lnTo>
                  <a:pt x="1362" y="1940"/>
                </a:lnTo>
                <a:lnTo>
                  <a:pt x="1364" y="1938"/>
                </a:lnTo>
                <a:lnTo>
                  <a:pt x="1364" y="1938"/>
                </a:lnTo>
                <a:lnTo>
                  <a:pt x="1366" y="1940"/>
                </a:lnTo>
                <a:lnTo>
                  <a:pt x="1366" y="1940"/>
                </a:lnTo>
                <a:lnTo>
                  <a:pt x="1368" y="1938"/>
                </a:lnTo>
                <a:lnTo>
                  <a:pt x="1368" y="1938"/>
                </a:lnTo>
                <a:lnTo>
                  <a:pt x="1366" y="1938"/>
                </a:lnTo>
                <a:lnTo>
                  <a:pt x="1364" y="1938"/>
                </a:lnTo>
                <a:lnTo>
                  <a:pt x="1360" y="1938"/>
                </a:lnTo>
                <a:lnTo>
                  <a:pt x="1358" y="1938"/>
                </a:lnTo>
                <a:lnTo>
                  <a:pt x="1358" y="1938"/>
                </a:lnTo>
                <a:lnTo>
                  <a:pt x="1358" y="1936"/>
                </a:lnTo>
                <a:lnTo>
                  <a:pt x="1360" y="1936"/>
                </a:lnTo>
                <a:lnTo>
                  <a:pt x="1360" y="1936"/>
                </a:lnTo>
                <a:lnTo>
                  <a:pt x="1364" y="1936"/>
                </a:lnTo>
                <a:lnTo>
                  <a:pt x="1368" y="1936"/>
                </a:lnTo>
                <a:lnTo>
                  <a:pt x="1368" y="1936"/>
                </a:lnTo>
                <a:lnTo>
                  <a:pt x="1368" y="1936"/>
                </a:lnTo>
                <a:lnTo>
                  <a:pt x="1368" y="1938"/>
                </a:lnTo>
                <a:lnTo>
                  <a:pt x="1370" y="1938"/>
                </a:lnTo>
                <a:lnTo>
                  <a:pt x="1370" y="1938"/>
                </a:lnTo>
                <a:lnTo>
                  <a:pt x="1368" y="1940"/>
                </a:lnTo>
                <a:lnTo>
                  <a:pt x="1366" y="1942"/>
                </a:lnTo>
                <a:lnTo>
                  <a:pt x="1366" y="1942"/>
                </a:lnTo>
                <a:lnTo>
                  <a:pt x="1368" y="1944"/>
                </a:lnTo>
                <a:lnTo>
                  <a:pt x="1370" y="1946"/>
                </a:lnTo>
                <a:lnTo>
                  <a:pt x="1370" y="1946"/>
                </a:lnTo>
                <a:lnTo>
                  <a:pt x="1368" y="1946"/>
                </a:lnTo>
                <a:lnTo>
                  <a:pt x="1366" y="1944"/>
                </a:lnTo>
                <a:lnTo>
                  <a:pt x="1366" y="1944"/>
                </a:lnTo>
                <a:lnTo>
                  <a:pt x="1364" y="1946"/>
                </a:lnTo>
                <a:lnTo>
                  <a:pt x="1366" y="1948"/>
                </a:lnTo>
                <a:lnTo>
                  <a:pt x="1368" y="1948"/>
                </a:lnTo>
                <a:lnTo>
                  <a:pt x="1368" y="1950"/>
                </a:lnTo>
                <a:lnTo>
                  <a:pt x="1368" y="1950"/>
                </a:lnTo>
                <a:lnTo>
                  <a:pt x="1368" y="1952"/>
                </a:lnTo>
                <a:lnTo>
                  <a:pt x="1366" y="1952"/>
                </a:lnTo>
                <a:lnTo>
                  <a:pt x="1366" y="1952"/>
                </a:lnTo>
                <a:lnTo>
                  <a:pt x="1366" y="1950"/>
                </a:lnTo>
                <a:lnTo>
                  <a:pt x="1366" y="1950"/>
                </a:lnTo>
                <a:lnTo>
                  <a:pt x="1364" y="1950"/>
                </a:lnTo>
                <a:lnTo>
                  <a:pt x="1364" y="1952"/>
                </a:lnTo>
                <a:lnTo>
                  <a:pt x="1366" y="1956"/>
                </a:lnTo>
                <a:lnTo>
                  <a:pt x="1366" y="1956"/>
                </a:lnTo>
                <a:close/>
                <a:moveTo>
                  <a:pt x="1364" y="1948"/>
                </a:moveTo>
                <a:lnTo>
                  <a:pt x="1364" y="1948"/>
                </a:lnTo>
                <a:lnTo>
                  <a:pt x="1360" y="1948"/>
                </a:lnTo>
                <a:lnTo>
                  <a:pt x="1358" y="1946"/>
                </a:lnTo>
                <a:lnTo>
                  <a:pt x="1358" y="1948"/>
                </a:lnTo>
                <a:lnTo>
                  <a:pt x="1358" y="1948"/>
                </a:lnTo>
                <a:lnTo>
                  <a:pt x="1358" y="1950"/>
                </a:lnTo>
                <a:lnTo>
                  <a:pt x="1360" y="1952"/>
                </a:lnTo>
                <a:lnTo>
                  <a:pt x="1362" y="1950"/>
                </a:lnTo>
                <a:lnTo>
                  <a:pt x="1364" y="1948"/>
                </a:lnTo>
                <a:lnTo>
                  <a:pt x="1364" y="1948"/>
                </a:lnTo>
                <a:close/>
                <a:moveTo>
                  <a:pt x="3920" y="1938"/>
                </a:moveTo>
                <a:lnTo>
                  <a:pt x="3920" y="1938"/>
                </a:lnTo>
                <a:lnTo>
                  <a:pt x="3922" y="1938"/>
                </a:lnTo>
                <a:lnTo>
                  <a:pt x="3924" y="1938"/>
                </a:lnTo>
                <a:lnTo>
                  <a:pt x="3924" y="1936"/>
                </a:lnTo>
                <a:lnTo>
                  <a:pt x="3924" y="1936"/>
                </a:lnTo>
                <a:lnTo>
                  <a:pt x="3922" y="1934"/>
                </a:lnTo>
                <a:lnTo>
                  <a:pt x="3918" y="1934"/>
                </a:lnTo>
                <a:lnTo>
                  <a:pt x="3918" y="1934"/>
                </a:lnTo>
                <a:lnTo>
                  <a:pt x="3918" y="1936"/>
                </a:lnTo>
                <a:lnTo>
                  <a:pt x="3918" y="1936"/>
                </a:lnTo>
                <a:lnTo>
                  <a:pt x="3920" y="1938"/>
                </a:lnTo>
                <a:lnTo>
                  <a:pt x="3920" y="1938"/>
                </a:lnTo>
                <a:lnTo>
                  <a:pt x="3920" y="1938"/>
                </a:lnTo>
                <a:lnTo>
                  <a:pt x="3920" y="1938"/>
                </a:lnTo>
                <a:lnTo>
                  <a:pt x="3920" y="1938"/>
                </a:lnTo>
                <a:close/>
                <a:moveTo>
                  <a:pt x="962" y="1938"/>
                </a:moveTo>
                <a:lnTo>
                  <a:pt x="962" y="1938"/>
                </a:lnTo>
                <a:lnTo>
                  <a:pt x="964" y="1940"/>
                </a:lnTo>
                <a:lnTo>
                  <a:pt x="962" y="1942"/>
                </a:lnTo>
                <a:lnTo>
                  <a:pt x="962" y="1946"/>
                </a:lnTo>
                <a:lnTo>
                  <a:pt x="962" y="1946"/>
                </a:lnTo>
                <a:lnTo>
                  <a:pt x="966" y="1950"/>
                </a:lnTo>
                <a:lnTo>
                  <a:pt x="968" y="1954"/>
                </a:lnTo>
                <a:lnTo>
                  <a:pt x="968" y="1954"/>
                </a:lnTo>
                <a:lnTo>
                  <a:pt x="976" y="1954"/>
                </a:lnTo>
                <a:lnTo>
                  <a:pt x="976" y="1954"/>
                </a:lnTo>
                <a:lnTo>
                  <a:pt x="980" y="1948"/>
                </a:lnTo>
                <a:lnTo>
                  <a:pt x="984" y="1938"/>
                </a:lnTo>
                <a:lnTo>
                  <a:pt x="984" y="1938"/>
                </a:lnTo>
                <a:lnTo>
                  <a:pt x="978" y="1938"/>
                </a:lnTo>
                <a:lnTo>
                  <a:pt x="978" y="1936"/>
                </a:lnTo>
                <a:lnTo>
                  <a:pt x="978" y="1936"/>
                </a:lnTo>
                <a:lnTo>
                  <a:pt x="978" y="1936"/>
                </a:lnTo>
                <a:lnTo>
                  <a:pt x="970" y="1936"/>
                </a:lnTo>
                <a:lnTo>
                  <a:pt x="962" y="1938"/>
                </a:lnTo>
                <a:lnTo>
                  <a:pt x="962" y="1938"/>
                </a:lnTo>
                <a:close/>
                <a:moveTo>
                  <a:pt x="3248" y="1954"/>
                </a:moveTo>
                <a:lnTo>
                  <a:pt x="3248" y="1954"/>
                </a:lnTo>
                <a:lnTo>
                  <a:pt x="3248" y="1950"/>
                </a:lnTo>
                <a:lnTo>
                  <a:pt x="3252" y="1948"/>
                </a:lnTo>
                <a:lnTo>
                  <a:pt x="3254" y="1946"/>
                </a:lnTo>
                <a:lnTo>
                  <a:pt x="3252" y="1944"/>
                </a:lnTo>
                <a:lnTo>
                  <a:pt x="3252" y="1944"/>
                </a:lnTo>
                <a:lnTo>
                  <a:pt x="3258" y="1944"/>
                </a:lnTo>
                <a:lnTo>
                  <a:pt x="3258" y="1944"/>
                </a:lnTo>
                <a:lnTo>
                  <a:pt x="3258" y="1944"/>
                </a:lnTo>
                <a:lnTo>
                  <a:pt x="3256" y="1942"/>
                </a:lnTo>
                <a:lnTo>
                  <a:pt x="3256" y="1942"/>
                </a:lnTo>
                <a:lnTo>
                  <a:pt x="3256" y="1940"/>
                </a:lnTo>
                <a:lnTo>
                  <a:pt x="3256" y="1940"/>
                </a:lnTo>
                <a:lnTo>
                  <a:pt x="3254" y="1940"/>
                </a:lnTo>
                <a:lnTo>
                  <a:pt x="3252" y="1942"/>
                </a:lnTo>
                <a:lnTo>
                  <a:pt x="3252" y="1942"/>
                </a:lnTo>
                <a:lnTo>
                  <a:pt x="3250" y="1942"/>
                </a:lnTo>
                <a:lnTo>
                  <a:pt x="3250" y="1942"/>
                </a:lnTo>
                <a:lnTo>
                  <a:pt x="3246" y="1940"/>
                </a:lnTo>
                <a:lnTo>
                  <a:pt x="3242" y="1938"/>
                </a:lnTo>
                <a:lnTo>
                  <a:pt x="3240" y="1940"/>
                </a:lnTo>
                <a:lnTo>
                  <a:pt x="3238" y="1942"/>
                </a:lnTo>
                <a:lnTo>
                  <a:pt x="3238" y="1946"/>
                </a:lnTo>
                <a:lnTo>
                  <a:pt x="3240" y="1950"/>
                </a:lnTo>
                <a:lnTo>
                  <a:pt x="3242" y="1952"/>
                </a:lnTo>
                <a:lnTo>
                  <a:pt x="3248" y="1954"/>
                </a:lnTo>
                <a:lnTo>
                  <a:pt x="3248" y="1954"/>
                </a:lnTo>
                <a:close/>
                <a:moveTo>
                  <a:pt x="1416" y="1946"/>
                </a:moveTo>
                <a:lnTo>
                  <a:pt x="1416" y="1946"/>
                </a:lnTo>
                <a:lnTo>
                  <a:pt x="1426" y="1946"/>
                </a:lnTo>
                <a:lnTo>
                  <a:pt x="1430" y="1944"/>
                </a:lnTo>
                <a:lnTo>
                  <a:pt x="1432" y="1944"/>
                </a:lnTo>
                <a:lnTo>
                  <a:pt x="1432" y="1944"/>
                </a:lnTo>
                <a:lnTo>
                  <a:pt x="1430" y="1942"/>
                </a:lnTo>
                <a:lnTo>
                  <a:pt x="1426" y="1940"/>
                </a:lnTo>
                <a:lnTo>
                  <a:pt x="1416" y="1940"/>
                </a:lnTo>
                <a:lnTo>
                  <a:pt x="1416" y="1940"/>
                </a:lnTo>
                <a:lnTo>
                  <a:pt x="1416" y="1946"/>
                </a:lnTo>
                <a:lnTo>
                  <a:pt x="1416" y="1946"/>
                </a:lnTo>
                <a:close/>
                <a:moveTo>
                  <a:pt x="3018" y="1950"/>
                </a:moveTo>
                <a:lnTo>
                  <a:pt x="3018" y="1950"/>
                </a:lnTo>
                <a:lnTo>
                  <a:pt x="3016" y="1948"/>
                </a:lnTo>
                <a:lnTo>
                  <a:pt x="3016" y="1946"/>
                </a:lnTo>
                <a:lnTo>
                  <a:pt x="3016" y="1944"/>
                </a:lnTo>
                <a:lnTo>
                  <a:pt x="3016" y="1944"/>
                </a:lnTo>
                <a:lnTo>
                  <a:pt x="3014" y="1942"/>
                </a:lnTo>
                <a:lnTo>
                  <a:pt x="3012" y="1942"/>
                </a:lnTo>
                <a:lnTo>
                  <a:pt x="3012" y="1942"/>
                </a:lnTo>
                <a:lnTo>
                  <a:pt x="3012" y="1944"/>
                </a:lnTo>
                <a:lnTo>
                  <a:pt x="3012" y="1948"/>
                </a:lnTo>
                <a:lnTo>
                  <a:pt x="3014" y="1950"/>
                </a:lnTo>
                <a:lnTo>
                  <a:pt x="3018" y="1950"/>
                </a:lnTo>
                <a:lnTo>
                  <a:pt x="3018" y="1950"/>
                </a:lnTo>
                <a:close/>
                <a:moveTo>
                  <a:pt x="3228" y="1946"/>
                </a:moveTo>
                <a:lnTo>
                  <a:pt x="3228" y="1946"/>
                </a:lnTo>
                <a:lnTo>
                  <a:pt x="3228" y="1944"/>
                </a:lnTo>
                <a:lnTo>
                  <a:pt x="3228" y="1942"/>
                </a:lnTo>
                <a:lnTo>
                  <a:pt x="3228" y="1942"/>
                </a:lnTo>
                <a:lnTo>
                  <a:pt x="3226" y="1942"/>
                </a:lnTo>
                <a:lnTo>
                  <a:pt x="3226" y="1942"/>
                </a:lnTo>
                <a:lnTo>
                  <a:pt x="3226" y="1946"/>
                </a:lnTo>
                <a:lnTo>
                  <a:pt x="3228" y="1946"/>
                </a:lnTo>
                <a:lnTo>
                  <a:pt x="3228" y="1946"/>
                </a:lnTo>
                <a:close/>
                <a:moveTo>
                  <a:pt x="1468" y="1944"/>
                </a:moveTo>
                <a:lnTo>
                  <a:pt x="1468" y="1944"/>
                </a:lnTo>
                <a:lnTo>
                  <a:pt x="1464" y="1944"/>
                </a:lnTo>
                <a:lnTo>
                  <a:pt x="1464" y="1944"/>
                </a:lnTo>
                <a:lnTo>
                  <a:pt x="1466" y="1946"/>
                </a:lnTo>
                <a:lnTo>
                  <a:pt x="1468" y="1948"/>
                </a:lnTo>
                <a:lnTo>
                  <a:pt x="1468" y="1946"/>
                </a:lnTo>
                <a:lnTo>
                  <a:pt x="1468" y="1944"/>
                </a:lnTo>
                <a:lnTo>
                  <a:pt x="1468" y="1944"/>
                </a:lnTo>
                <a:close/>
                <a:moveTo>
                  <a:pt x="3648" y="1966"/>
                </a:moveTo>
                <a:lnTo>
                  <a:pt x="3648" y="1966"/>
                </a:lnTo>
                <a:lnTo>
                  <a:pt x="3654" y="1966"/>
                </a:lnTo>
                <a:lnTo>
                  <a:pt x="3660" y="1964"/>
                </a:lnTo>
                <a:lnTo>
                  <a:pt x="3660" y="1964"/>
                </a:lnTo>
                <a:lnTo>
                  <a:pt x="3662" y="1970"/>
                </a:lnTo>
                <a:lnTo>
                  <a:pt x="3664" y="1974"/>
                </a:lnTo>
                <a:lnTo>
                  <a:pt x="3662" y="1978"/>
                </a:lnTo>
                <a:lnTo>
                  <a:pt x="3662" y="1978"/>
                </a:lnTo>
                <a:lnTo>
                  <a:pt x="3666" y="1978"/>
                </a:lnTo>
                <a:lnTo>
                  <a:pt x="3668" y="1976"/>
                </a:lnTo>
                <a:lnTo>
                  <a:pt x="3672" y="1976"/>
                </a:lnTo>
                <a:lnTo>
                  <a:pt x="3676" y="1976"/>
                </a:lnTo>
                <a:lnTo>
                  <a:pt x="3676" y="1976"/>
                </a:lnTo>
                <a:lnTo>
                  <a:pt x="3680" y="1970"/>
                </a:lnTo>
                <a:lnTo>
                  <a:pt x="3680" y="1970"/>
                </a:lnTo>
                <a:lnTo>
                  <a:pt x="3682" y="1972"/>
                </a:lnTo>
                <a:lnTo>
                  <a:pt x="3684" y="1974"/>
                </a:lnTo>
                <a:lnTo>
                  <a:pt x="3684" y="1974"/>
                </a:lnTo>
                <a:lnTo>
                  <a:pt x="3688" y="1972"/>
                </a:lnTo>
                <a:lnTo>
                  <a:pt x="3694" y="1970"/>
                </a:lnTo>
                <a:lnTo>
                  <a:pt x="3694" y="1970"/>
                </a:lnTo>
                <a:lnTo>
                  <a:pt x="3694" y="1966"/>
                </a:lnTo>
                <a:lnTo>
                  <a:pt x="3692" y="1962"/>
                </a:lnTo>
                <a:lnTo>
                  <a:pt x="3692" y="1962"/>
                </a:lnTo>
                <a:lnTo>
                  <a:pt x="3688" y="1964"/>
                </a:lnTo>
                <a:lnTo>
                  <a:pt x="3686" y="1962"/>
                </a:lnTo>
                <a:lnTo>
                  <a:pt x="3686" y="1962"/>
                </a:lnTo>
                <a:lnTo>
                  <a:pt x="3686" y="1958"/>
                </a:lnTo>
                <a:lnTo>
                  <a:pt x="3684" y="1954"/>
                </a:lnTo>
                <a:lnTo>
                  <a:pt x="3682" y="1952"/>
                </a:lnTo>
                <a:lnTo>
                  <a:pt x="3682" y="1948"/>
                </a:lnTo>
                <a:lnTo>
                  <a:pt x="3682" y="1948"/>
                </a:lnTo>
                <a:lnTo>
                  <a:pt x="3678" y="1948"/>
                </a:lnTo>
                <a:lnTo>
                  <a:pt x="3674" y="1946"/>
                </a:lnTo>
                <a:lnTo>
                  <a:pt x="3674" y="1946"/>
                </a:lnTo>
                <a:lnTo>
                  <a:pt x="3674" y="1952"/>
                </a:lnTo>
                <a:lnTo>
                  <a:pt x="3674" y="1954"/>
                </a:lnTo>
                <a:lnTo>
                  <a:pt x="3674" y="1954"/>
                </a:lnTo>
                <a:lnTo>
                  <a:pt x="3674" y="1954"/>
                </a:lnTo>
                <a:lnTo>
                  <a:pt x="3668" y="1948"/>
                </a:lnTo>
                <a:lnTo>
                  <a:pt x="3664" y="1946"/>
                </a:lnTo>
                <a:lnTo>
                  <a:pt x="3660" y="1946"/>
                </a:lnTo>
                <a:lnTo>
                  <a:pt x="3660" y="1946"/>
                </a:lnTo>
                <a:lnTo>
                  <a:pt x="3658" y="1952"/>
                </a:lnTo>
                <a:lnTo>
                  <a:pt x="3654" y="1956"/>
                </a:lnTo>
                <a:lnTo>
                  <a:pt x="3648" y="1966"/>
                </a:lnTo>
                <a:lnTo>
                  <a:pt x="3648" y="1966"/>
                </a:lnTo>
                <a:close/>
                <a:moveTo>
                  <a:pt x="1350" y="1952"/>
                </a:moveTo>
                <a:lnTo>
                  <a:pt x="1350" y="1952"/>
                </a:lnTo>
                <a:lnTo>
                  <a:pt x="1352" y="1950"/>
                </a:lnTo>
                <a:lnTo>
                  <a:pt x="1352" y="1950"/>
                </a:lnTo>
                <a:lnTo>
                  <a:pt x="1356" y="1952"/>
                </a:lnTo>
                <a:lnTo>
                  <a:pt x="1356" y="1952"/>
                </a:lnTo>
                <a:lnTo>
                  <a:pt x="1356" y="1950"/>
                </a:lnTo>
                <a:lnTo>
                  <a:pt x="1354" y="1948"/>
                </a:lnTo>
                <a:lnTo>
                  <a:pt x="1348" y="1948"/>
                </a:lnTo>
                <a:lnTo>
                  <a:pt x="1348" y="1948"/>
                </a:lnTo>
                <a:lnTo>
                  <a:pt x="1348" y="1952"/>
                </a:lnTo>
                <a:lnTo>
                  <a:pt x="1350" y="1952"/>
                </a:lnTo>
                <a:lnTo>
                  <a:pt x="1350" y="1952"/>
                </a:lnTo>
                <a:close/>
                <a:moveTo>
                  <a:pt x="2016" y="1956"/>
                </a:moveTo>
                <a:lnTo>
                  <a:pt x="2016" y="1956"/>
                </a:lnTo>
                <a:lnTo>
                  <a:pt x="2016" y="1952"/>
                </a:lnTo>
                <a:lnTo>
                  <a:pt x="2016" y="1952"/>
                </a:lnTo>
                <a:lnTo>
                  <a:pt x="2014" y="1952"/>
                </a:lnTo>
                <a:lnTo>
                  <a:pt x="2014" y="1952"/>
                </a:lnTo>
                <a:lnTo>
                  <a:pt x="2014" y="1954"/>
                </a:lnTo>
                <a:lnTo>
                  <a:pt x="2016" y="1956"/>
                </a:lnTo>
                <a:lnTo>
                  <a:pt x="2016" y="1956"/>
                </a:lnTo>
                <a:close/>
                <a:moveTo>
                  <a:pt x="4102" y="1962"/>
                </a:moveTo>
                <a:lnTo>
                  <a:pt x="4102" y="1962"/>
                </a:lnTo>
                <a:lnTo>
                  <a:pt x="4106" y="1968"/>
                </a:lnTo>
                <a:lnTo>
                  <a:pt x="4108" y="1976"/>
                </a:lnTo>
                <a:lnTo>
                  <a:pt x="4112" y="1984"/>
                </a:lnTo>
                <a:lnTo>
                  <a:pt x="4114" y="1986"/>
                </a:lnTo>
                <a:lnTo>
                  <a:pt x="4118" y="1988"/>
                </a:lnTo>
                <a:lnTo>
                  <a:pt x="4118" y="1988"/>
                </a:lnTo>
                <a:lnTo>
                  <a:pt x="4120" y="1984"/>
                </a:lnTo>
                <a:lnTo>
                  <a:pt x="4124" y="1984"/>
                </a:lnTo>
                <a:lnTo>
                  <a:pt x="4132" y="1986"/>
                </a:lnTo>
                <a:lnTo>
                  <a:pt x="4132" y="1986"/>
                </a:lnTo>
                <a:lnTo>
                  <a:pt x="4132" y="1984"/>
                </a:lnTo>
                <a:lnTo>
                  <a:pt x="4132" y="1984"/>
                </a:lnTo>
                <a:lnTo>
                  <a:pt x="4132" y="1984"/>
                </a:lnTo>
                <a:lnTo>
                  <a:pt x="4128" y="1974"/>
                </a:lnTo>
                <a:lnTo>
                  <a:pt x="4122" y="1968"/>
                </a:lnTo>
                <a:lnTo>
                  <a:pt x="4114" y="1960"/>
                </a:lnTo>
                <a:lnTo>
                  <a:pt x="4110" y="1952"/>
                </a:lnTo>
                <a:lnTo>
                  <a:pt x="4110" y="1952"/>
                </a:lnTo>
                <a:lnTo>
                  <a:pt x="4106" y="1952"/>
                </a:lnTo>
                <a:lnTo>
                  <a:pt x="4106" y="1952"/>
                </a:lnTo>
                <a:lnTo>
                  <a:pt x="4106" y="1954"/>
                </a:lnTo>
                <a:lnTo>
                  <a:pt x="4104" y="1956"/>
                </a:lnTo>
                <a:lnTo>
                  <a:pt x="4102" y="1958"/>
                </a:lnTo>
                <a:lnTo>
                  <a:pt x="4102" y="1962"/>
                </a:lnTo>
                <a:lnTo>
                  <a:pt x="4102" y="1962"/>
                </a:lnTo>
                <a:close/>
                <a:moveTo>
                  <a:pt x="3818" y="1962"/>
                </a:moveTo>
                <a:lnTo>
                  <a:pt x="3818" y="1962"/>
                </a:lnTo>
                <a:lnTo>
                  <a:pt x="3820" y="1964"/>
                </a:lnTo>
                <a:lnTo>
                  <a:pt x="3820" y="1964"/>
                </a:lnTo>
                <a:lnTo>
                  <a:pt x="3822" y="1964"/>
                </a:lnTo>
                <a:lnTo>
                  <a:pt x="3822" y="1962"/>
                </a:lnTo>
                <a:lnTo>
                  <a:pt x="3824" y="1962"/>
                </a:lnTo>
                <a:lnTo>
                  <a:pt x="3826" y="1962"/>
                </a:lnTo>
                <a:lnTo>
                  <a:pt x="3826" y="1962"/>
                </a:lnTo>
                <a:lnTo>
                  <a:pt x="3824" y="1958"/>
                </a:lnTo>
                <a:lnTo>
                  <a:pt x="3824" y="1958"/>
                </a:lnTo>
                <a:lnTo>
                  <a:pt x="3820" y="1958"/>
                </a:lnTo>
                <a:lnTo>
                  <a:pt x="3818" y="1960"/>
                </a:lnTo>
                <a:lnTo>
                  <a:pt x="3818" y="1962"/>
                </a:lnTo>
                <a:lnTo>
                  <a:pt x="3818" y="1962"/>
                </a:lnTo>
                <a:close/>
                <a:moveTo>
                  <a:pt x="1816" y="1962"/>
                </a:moveTo>
                <a:lnTo>
                  <a:pt x="1816" y="1962"/>
                </a:lnTo>
                <a:lnTo>
                  <a:pt x="1818" y="1964"/>
                </a:lnTo>
                <a:lnTo>
                  <a:pt x="1820" y="1962"/>
                </a:lnTo>
                <a:lnTo>
                  <a:pt x="1824" y="1960"/>
                </a:lnTo>
                <a:lnTo>
                  <a:pt x="1824" y="1960"/>
                </a:lnTo>
                <a:lnTo>
                  <a:pt x="1820" y="1960"/>
                </a:lnTo>
                <a:lnTo>
                  <a:pt x="1818" y="1960"/>
                </a:lnTo>
                <a:lnTo>
                  <a:pt x="1816" y="1962"/>
                </a:lnTo>
                <a:lnTo>
                  <a:pt x="1816" y="1962"/>
                </a:lnTo>
                <a:close/>
                <a:moveTo>
                  <a:pt x="2860" y="1964"/>
                </a:moveTo>
                <a:lnTo>
                  <a:pt x="2860" y="1964"/>
                </a:lnTo>
                <a:lnTo>
                  <a:pt x="2860" y="1960"/>
                </a:lnTo>
                <a:lnTo>
                  <a:pt x="2860" y="1960"/>
                </a:lnTo>
                <a:lnTo>
                  <a:pt x="2858" y="1960"/>
                </a:lnTo>
                <a:lnTo>
                  <a:pt x="2858" y="1960"/>
                </a:lnTo>
                <a:lnTo>
                  <a:pt x="2858" y="1964"/>
                </a:lnTo>
                <a:lnTo>
                  <a:pt x="2858" y="1964"/>
                </a:lnTo>
                <a:lnTo>
                  <a:pt x="2860" y="1964"/>
                </a:lnTo>
                <a:lnTo>
                  <a:pt x="2860" y="1964"/>
                </a:lnTo>
                <a:close/>
                <a:moveTo>
                  <a:pt x="1260" y="1968"/>
                </a:moveTo>
                <a:lnTo>
                  <a:pt x="1260" y="1968"/>
                </a:lnTo>
                <a:lnTo>
                  <a:pt x="1262" y="1970"/>
                </a:lnTo>
                <a:lnTo>
                  <a:pt x="1262" y="1970"/>
                </a:lnTo>
                <a:lnTo>
                  <a:pt x="1262" y="1974"/>
                </a:lnTo>
                <a:lnTo>
                  <a:pt x="1262" y="1974"/>
                </a:lnTo>
                <a:lnTo>
                  <a:pt x="1266" y="1974"/>
                </a:lnTo>
                <a:lnTo>
                  <a:pt x="1266" y="1974"/>
                </a:lnTo>
                <a:lnTo>
                  <a:pt x="1264" y="1970"/>
                </a:lnTo>
                <a:lnTo>
                  <a:pt x="1264" y="1966"/>
                </a:lnTo>
                <a:lnTo>
                  <a:pt x="1264" y="1966"/>
                </a:lnTo>
                <a:lnTo>
                  <a:pt x="1260" y="1966"/>
                </a:lnTo>
                <a:lnTo>
                  <a:pt x="1260" y="1966"/>
                </a:lnTo>
                <a:lnTo>
                  <a:pt x="1260" y="1968"/>
                </a:lnTo>
                <a:lnTo>
                  <a:pt x="1260" y="1968"/>
                </a:lnTo>
                <a:close/>
                <a:moveTo>
                  <a:pt x="3698" y="1966"/>
                </a:moveTo>
                <a:lnTo>
                  <a:pt x="3698" y="1966"/>
                </a:lnTo>
                <a:lnTo>
                  <a:pt x="3698" y="1968"/>
                </a:lnTo>
                <a:lnTo>
                  <a:pt x="3700" y="1970"/>
                </a:lnTo>
                <a:lnTo>
                  <a:pt x="3702" y="1968"/>
                </a:lnTo>
                <a:lnTo>
                  <a:pt x="3702" y="1968"/>
                </a:lnTo>
                <a:lnTo>
                  <a:pt x="3702" y="1966"/>
                </a:lnTo>
                <a:lnTo>
                  <a:pt x="3702" y="1966"/>
                </a:lnTo>
                <a:lnTo>
                  <a:pt x="3698" y="1966"/>
                </a:lnTo>
                <a:lnTo>
                  <a:pt x="3698" y="1966"/>
                </a:lnTo>
                <a:close/>
                <a:moveTo>
                  <a:pt x="1002" y="1974"/>
                </a:moveTo>
                <a:lnTo>
                  <a:pt x="1002" y="1974"/>
                </a:lnTo>
                <a:lnTo>
                  <a:pt x="1002" y="1986"/>
                </a:lnTo>
                <a:lnTo>
                  <a:pt x="1002" y="1990"/>
                </a:lnTo>
                <a:lnTo>
                  <a:pt x="1006" y="1994"/>
                </a:lnTo>
                <a:lnTo>
                  <a:pt x="1006" y="1994"/>
                </a:lnTo>
                <a:lnTo>
                  <a:pt x="1004" y="1994"/>
                </a:lnTo>
                <a:lnTo>
                  <a:pt x="1002" y="1996"/>
                </a:lnTo>
                <a:lnTo>
                  <a:pt x="1002" y="1996"/>
                </a:lnTo>
                <a:lnTo>
                  <a:pt x="1002" y="1996"/>
                </a:lnTo>
                <a:lnTo>
                  <a:pt x="1006" y="1998"/>
                </a:lnTo>
                <a:lnTo>
                  <a:pt x="1010" y="2000"/>
                </a:lnTo>
                <a:lnTo>
                  <a:pt x="1014" y="2002"/>
                </a:lnTo>
                <a:lnTo>
                  <a:pt x="1018" y="2004"/>
                </a:lnTo>
                <a:lnTo>
                  <a:pt x="1018" y="2004"/>
                </a:lnTo>
                <a:lnTo>
                  <a:pt x="1024" y="2000"/>
                </a:lnTo>
                <a:lnTo>
                  <a:pt x="1028" y="1996"/>
                </a:lnTo>
                <a:lnTo>
                  <a:pt x="1028" y="1996"/>
                </a:lnTo>
                <a:lnTo>
                  <a:pt x="1028" y="1988"/>
                </a:lnTo>
                <a:lnTo>
                  <a:pt x="1026" y="1984"/>
                </a:lnTo>
                <a:lnTo>
                  <a:pt x="1022" y="1978"/>
                </a:lnTo>
                <a:lnTo>
                  <a:pt x="1022" y="1972"/>
                </a:lnTo>
                <a:lnTo>
                  <a:pt x="1022" y="1972"/>
                </a:lnTo>
                <a:lnTo>
                  <a:pt x="1014" y="1972"/>
                </a:lnTo>
                <a:lnTo>
                  <a:pt x="1008" y="1970"/>
                </a:lnTo>
                <a:lnTo>
                  <a:pt x="1008" y="1970"/>
                </a:lnTo>
                <a:lnTo>
                  <a:pt x="1008" y="1970"/>
                </a:lnTo>
                <a:lnTo>
                  <a:pt x="1006" y="1972"/>
                </a:lnTo>
                <a:lnTo>
                  <a:pt x="1004" y="1974"/>
                </a:lnTo>
                <a:lnTo>
                  <a:pt x="1002" y="1974"/>
                </a:lnTo>
                <a:lnTo>
                  <a:pt x="1002" y="1974"/>
                </a:lnTo>
                <a:close/>
                <a:moveTo>
                  <a:pt x="2538" y="1974"/>
                </a:moveTo>
                <a:lnTo>
                  <a:pt x="2538" y="1974"/>
                </a:lnTo>
                <a:lnTo>
                  <a:pt x="2540" y="1972"/>
                </a:lnTo>
                <a:lnTo>
                  <a:pt x="2540" y="1972"/>
                </a:lnTo>
                <a:lnTo>
                  <a:pt x="2538" y="1970"/>
                </a:lnTo>
                <a:lnTo>
                  <a:pt x="2536" y="1970"/>
                </a:lnTo>
                <a:lnTo>
                  <a:pt x="2536" y="1970"/>
                </a:lnTo>
                <a:lnTo>
                  <a:pt x="2538" y="1974"/>
                </a:lnTo>
                <a:lnTo>
                  <a:pt x="2538" y="1974"/>
                </a:lnTo>
                <a:close/>
                <a:moveTo>
                  <a:pt x="1360" y="1972"/>
                </a:moveTo>
                <a:lnTo>
                  <a:pt x="1360" y="1972"/>
                </a:lnTo>
                <a:lnTo>
                  <a:pt x="1358" y="1980"/>
                </a:lnTo>
                <a:lnTo>
                  <a:pt x="1358" y="1988"/>
                </a:lnTo>
                <a:lnTo>
                  <a:pt x="1360" y="1996"/>
                </a:lnTo>
                <a:lnTo>
                  <a:pt x="1366" y="2002"/>
                </a:lnTo>
                <a:lnTo>
                  <a:pt x="1366" y="2002"/>
                </a:lnTo>
                <a:lnTo>
                  <a:pt x="1364" y="2004"/>
                </a:lnTo>
                <a:lnTo>
                  <a:pt x="1364" y="2004"/>
                </a:lnTo>
                <a:lnTo>
                  <a:pt x="1368" y="2006"/>
                </a:lnTo>
                <a:lnTo>
                  <a:pt x="1370" y="2008"/>
                </a:lnTo>
                <a:lnTo>
                  <a:pt x="1374" y="2010"/>
                </a:lnTo>
                <a:lnTo>
                  <a:pt x="1378" y="2012"/>
                </a:lnTo>
                <a:lnTo>
                  <a:pt x="1378" y="2012"/>
                </a:lnTo>
                <a:lnTo>
                  <a:pt x="1378" y="2004"/>
                </a:lnTo>
                <a:lnTo>
                  <a:pt x="1378" y="1996"/>
                </a:lnTo>
                <a:lnTo>
                  <a:pt x="1378" y="1988"/>
                </a:lnTo>
                <a:lnTo>
                  <a:pt x="1380" y="1982"/>
                </a:lnTo>
                <a:lnTo>
                  <a:pt x="1380" y="1982"/>
                </a:lnTo>
                <a:lnTo>
                  <a:pt x="1378" y="1980"/>
                </a:lnTo>
                <a:lnTo>
                  <a:pt x="1376" y="1978"/>
                </a:lnTo>
                <a:lnTo>
                  <a:pt x="1376" y="1978"/>
                </a:lnTo>
                <a:lnTo>
                  <a:pt x="1376" y="1980"/>
                </a:lnTo>
                <a:lnTo>
                  <a:pt x="1372" y="1982"/>
                </a:lnTo>
                <a:lnTo>
                  <a:pt x="1372" y="1982"/>
                </a:lnTo>
                <a:lnTo>
                  <a:pt x="1372" y="1982"/>
                </a:lnTo>
                <a:lnTo>
                  <a:pt x="1372" y="1980"/>
                </a:lnTo>
                <a:lnTo>
                  <a:pt x="1370" y="1980"/>
                </a:lnTo>
                <a:lnTo>
                  <a:pt x="1370" y="1980"/>
                </a:lnTo>
                <a:lnTo>
                  <a:pt x="1370" y="1972"/>
                </a:lnTo>
                <a:lnTo>
                  <a:pt x="1370" y="1972"/>
                </a:lnTo>
                <a:lnTo>
                  <a:pt x="1368" y="1970"/>
                </a:lnTo>
                <a:lnTo>
                  <a:pt x="1366" y="1972"/>
                </a:lnTo>
                <a:lnTo>
                  <a:pt x="1362" y="1972"/>
                </a:lnTo>
                <a:lnTo>
                  <a:pt x="1360" y="1972"/>
                </a:lnTo>
                <a:lnTo>
                  <a:pt x="1360" y="1972"/>
                </a:lnTo>
                <a:close/>
                <a:moveTo>
                  <a:pt x="1666" y="1976"/>
                </a:moveTo>
                <a:lnTo>
                  <a:pt x="1666" y="1976"/>
                </a:lnTo>
                <a:lnTo>
                  <a:pt x="1668" y="1980"/>
                </a:lnTo>
                <a:lnTo>
                  <a:pt x="1670" y="1984"/>
                </a:lnTo>
                <a:lnTo>
                  <a:pt x="1674" y="1988"/>
                </a:lnTo>
                <a:lnTo>
                  <a:pt x="1678" y="1988"/>
                </a:lnTo>
                <a:lnTo>
                  <a:pt x="1678" y="1988"/>
                </a:lnTo>
                <a:lnTo>
                  <a:pt x="1680" y="1984"/>
                </a:lnTo>
                <a:lnTo>
                  <a:pt x="1682" y="1980"/>
                </a:lnTo>
                <a:lnTo>
                  <a:pt x="1684" y="1978"/>
                </a:lnTo>
                <a:lnTo>
                  <a:pt x="1686" y="1972"/>
                </a:lnTo>
                <a:lnTo>
                  <a:pt x="1686" y="1972"/>
                </a:lnTo>
                <a:lnTo>
                  <a:pt x="1680" y="1972"/>
                </a:lnTo>
                <a:lnTo>
                  <a:pt x="1674" y="1972"/>
                </a:lnTo>
                <a:lnTo>
                  <a:pt x="1670" y="1972"/>
                </a:lnTo>
                <a:lnTo>
                  <a:pt x="1666" y="1976"/>
                </a:lnTo>
                <a:lnTo>
                  <a:pt x="1666" y="1976"/>
                </a:lnTo>
                <a:close/>
                <a:moveTo>
                  <a:pt x="3968" y="1978"/>
                </a:moveTo>
                <a:lnTo>
                  <a:pt x="3968" y="1978"/>
                </a:lnTo>
                <a:lnTo>
                  <a:pt x="3968" y="1974"/>
                </a:lnTo>
                <a:lnTo>
                  <a:pt x="3966" y="1972"/>
                </a:lnTo>
                <a:lnTo>
                  <a:pt x="3964" y="1972"/>
                </a:lnTo>
                <a:lnTo>
                  <a:pt x="3964" y="1972"/>
                </a:lnTo>
                <a:lnTo>
                  <a:pt x="3964" y="1976"/>
                </a:lnTo>
                <a:lnTo>
                  <a:pt x="3964" y="1978"/>
                </a:lnTo>
                <a:lnTo>
                  <a:pt x="3966" y="1978"/>
                </a:lnTo>
                <a:lnTo>
                  <a:pt x="3968" y="1978"/>
                </a:lnTo>
                <a:lnTo>
                  <a:pt x="3968" y="1978"/>
                </a:lnTo>
                <a:close/>
                <a:moveTo>
                  <a:pt x="2542" y="1978"/>
                </a:moveTo>
                <a:lnTo>
                  <a:pt x="2542" y="1978"/>
                </a:lnTo>
                <a:lnTo>
                  <a:pt x="2540" y="1976"/>
                </a:lnTo>
                <a:lnTo>
                  <a:pt x="2540" y="1976"/>
                </a:lnTo>
                <a:lnTo>
                  <a:pt x="2542" y="1974"/>
                </a:lnTo>
                <a:lnTo>
                  <a:pt x="2542" y="1974"/>
                </a:lnTo>
                <a:lnTo>
                  <a:pt x="2542" y="1974"/>
                </a:lnTo>
                <a:lnTo>
                  <a:pt x="2540" y="1974"/>
                </a:lnTo>
                <a:lnTo>
                  <a:pt x="2538" y="1974"/>
                </a:lnTo>
                <a:lnTo>
                  <a:pt x="2536" y="1976"/>
                </a:lnTo>
                <a:lnTo>
                  <a:pt x="2536" y="1978"/>
                </a:lnTo>
                <a:lnTo>
                  <a:pt x="2536" y="1978"/>
                </a:lnTo>
                <a:lnTo>
                  <a:pt x="2540" y="1978"/>
                </a:lnTo>
                <a:lnTo>
                  <a:pt x="2542" y="1978"/>
                </a:lnTo>
                <a:lnTo>
                  <a:pt x="2542" y="1978"/>
                </a:lnTo>
                <a:lnTo>
                  <a:pt x="2542" y="1978"/>
                </a:lnTo>
                <a:close/>
                <a:moveTo>
                  <a:pt x="1978" y="1992"/>
                </a:moveTo>
                <a:lnTo>
                  <a:pt x="1978" y="1992"/>
                </a:lnTo>
                <a:lnTo>
                  <a:pt x="1980" y="1996"/>
                </a:lnTo>
                <a:lnTo>
                  <a:pt x="1984" y="2000"/>
                </a:lnTo>
                <a:lnTo>
                  <a:pt x="1984" y="2000"/>
                </a:lnTo>
                <a:lnTo>
                  <a:pt x="1986" y="2000"/>
                </a:lnTo>
                <a:lnTo>
                  <a:pt x="1988" y="1998"/>
                </a:lnTo>
                <a:lnTo>
                  <a:pt x="1988" y="1998"/>
                </a:lnTo>
                <a:lnTo>
                  <a:pt x="1990" y="2000"/>
                </a:lnTo>
                <a:lnTo>
                  <a:pt x="1994" y="2002"/>
                </a:lnTo>
                <a:lnTo>
                  <a:pt x="1998" y="2000"/>
                </a:lnTo>
                <a:lnTo>
                  <a:pt x="2000" y="1998"/>
                </a:lnTo>
                <a:lnTo>
                  <a:pt x="2004" y="1992"/>
                </a:lnTo>
                <a:lnTo>
                  <a:pt x="2006" y="1986"/>
                </a:lnTo>
                <a:lnTo>
                  <a:pt x="2006" y="1986"/>
                </a:lnTo>
                <a:lnTo>
                  <a:pt x="2002" y="1984"/>
                </a:lnTo>
                <a:lnTo>
                  <a:pt x="2000" y="1980"/>
                </a:lnTo>
                <a:lnTo>
                  <a:pt x="2000" y="1980"/>
                </a:lnTo>
                <a:lnTo>
                  <a:pt x="1996" y="1980"/>
                </a:lnTo>
                <a:lnTo>
                  <a:pt x="1992" y="1978"/>
                </a:lnTo>
                <a:lnTo>
                  <a:pt x="1988" y="1976"/>
                </a:lnTo>
                <a:lnTo>
                  <a:pt x="1988" y="1976"/>
                </a:lnTo>
                <a:lnTo>
                  <a:pt x="1982" y="1982"/>
                </a:lnTo>
                <a:lnTo>
                  <a:pt x="1978" y="1992"/>
                </a:lnTo>
                <a:lnTo>
                  <a:pt x="1978" y="1992"/>
                </a:lnTo>
                <a:close/>
                <a:moveTo>
                  <a:pt x="3848" y="1998"/>
                </a:moveTo>
                <a:lnTo>
                  <a:pt x="3848" y="1998"/>
                </a:lnTo>
                <a:lnTo>
                  <a:pt x="3846" y="1990"/>
                </a:lnTo>
                <a:lnTo>
                  <a:pt x="3846" y="1982"/>
                </a:lnTo>
                <a:lnTo>
                  <a:pt x="3844" y="1978"/>
                </a:lnTo>
                <a:lnTo>
                  <a:pt x="3842" y="1976"/>
                </a:lnTo>
                <a:lnTo>
                  <a:pt x="3838" y="1976"/>
                </a:lnTo>
                <a:lnTo>
                  <a:pt x="3838" y="1976"/>
                </a:lnTo>
                <a:lnTo>
                  <a:pt x="3838" y="1982"/>
                </a:lnTo>
                <a:lnTo>
                  <a:pt x="3838" y="1984"/>
                </a:lnTo>
                <a:lnTo>
                  <a:pt x="3836" y="1986"/>
                </a:lnTo>
                <a:lnTo>
                  <a:pt x="3836" y="1986"/>
                </a:lnTo>
                <a:lnTo>
                  <a:pt x="3838" y="1988"/>
                </a:lnTo>
                <a:lnTo>
                  <a:pt x="3838" y="1988"/>
                </a:lnTo>
                <a:lnTo>
                  <a:pt x="3840" y="1990"/>
                </a:lnTo>
                <a:lnTo>
                  <a:pt x="3840" y="1990"/>
                </a:lnTo>
                <a:lnTo>
                  <a:pt x="3836" y="1992"/>
                </a:lnTo>
                <a:lnTo>
                  <a:pt x="3834" y="1994"/>
                </a:lnTo>
                <a:lnTo>
                  <a:pt x="3834" y="1994"/>
                </a:lnTo>
                <a:lnTo>
                  <a:pt x="3836" y="1996"/>
                </a:lnTo>
                <a:lnTo>
                  <a:pt x="3838" y="1998"/>
                </a:lnTo>
                <a:lnTo>
                  <a:pt x="3838" y="1998"/>
                </a:lnTo>
                <a:lnTo>
                  <a:pt x="3840" y="1994"/>
                </a:lnTo>
                <a:lnTo>
                  <a:pt x="3844" y="1994"/>
                </a:lnTo>
                <a:lnTo>
                  <a:pt x="3848" y="1998"/>
                </a:lnTo>
                <a:lnTo>
                  <a:pt x="3848" y="1998"/>
                </a:lnTo>
                <a:close/>
                <a:moveTo>
                  <a:pt x="1606" y="1986"/>
                </a:moveTo>
                <a:lnTo>
                  <a:pt x="1606" y="1986"/>
                </a:lnTo>
                <a:lnTo>
                  <a:pt x="1616" y="1990"/>
                </a:lnTo>
                <a:lnTo>
                  <a:pt x="1616" y="1990"/>
                </a:lnTo>
                <a:lnTo>
                  <a:pt x="1620" y="1986"/>
                </a:lnTo>
                <a:lnTo>
                  <a:pt x="1620" y="1982"/>
                </a:lnTo>
                <a:lnTo>
                  <a:pt x="1618" y="1980"/>
                </a:lnTo>
                <a:lnTo>
                  <a:pt x="1616" y="1980"/>
                </a:lnTo>
                <a:lnTo>
                  <a:pt x="1612" y="1978"/>
                </a:lnTo>
                <a:lnTo>
                  <a:pt x="1608" y="1980"/>
                </a:lnTo>
                <a:lnTo>
                  <a:pt x="1606" y="1982"/>
                </a:lnTo>
                <a:lnTo>
                  <a:pt x="1606" y="1986"/>
                </a:lnTo>
                <a:lnTo>
                  <a:pt x="1606" y="1986"/>
                </a:lnTo>
                <a:close/>
                <a:moveTo>
                  <a:pt x="2538" y="1982"/>
                </a:moveTo>
                <a:lnTo>
                  <a:pt x="2538" y="1982"/>
                </a:lnTo>
                <a:lnTo>
                  <a:pt x="2536" y="1982"/>
                </a:lnTo>
                <a:lnTo>
                  <a:pt x="2538" y="1984"/>
                </a:lnTo>
                <a:lnTo>
                  <a:pt x="2538" y="1984"/>
                </a:lnTo>
                <a:lnTo>
                  <a:pt x="2538" y="1986"/>
                </a:lnTo>
                <a:lnTo>
                  <a:pt x="2538" y="1986"/>
                </a:lnTo>
                <a:lnTo>
                  <a:pt x="2542" y="1984"/>
                </a:lnTo>
                <a:lnTo>
                  <a:pt x="2546" y="1984"/>
                </a:lnTo>
                <a:lnTo>
                  <a:pt x="2546" y="1984"/>
                </a:lnTo>
                <a:lnTo>
                  <a:pt x="2542" y="1980"/>
                </a:lnTo>
                <a:lnTo>
                  <a:pt x="2540" y="1980"/>
                </a:lnTo>
                <a:lnTo>
                  <a:pt x="2538" y="1982"/>
                </a:lnTo>
                <a:lnTo>
                  <a:pt x="2538" y="1982"/>
                </a:lnTo>
                <a:close/>
                <a:moveTo>
                  <a:pt x="3758" y="2002"/>
                </a:moveTo>
                <a:lnTo>
                  <a:pt x="3758" y="2002"/>
                </a:lnTo>
                <a:lnTo>
                  <a:pt x="3762" y="2004"/>
                </a:lnTo>
                <a:lnTo>
                  <a:pt x="3768" y="2006"/>
                </a:lnTo>
                <a:lnTo>
                  <a:pt x="3768" y="2006"/>
                </a:lnTo>
                <a:lnTo>
                  <a:pt x="3768" y="2000"/>
                </a:lnTo>
                <a:lnTo>
                  <a:pt x="3768" y="2000"/>
                </a:lnTo>
                <a:lnTo>
                  <a:pt x="3764" y="2000"/>
                </a:lnTo>
                <a:lnTo>
                  <a:pt x="3764" y="1998"/>
                </a:lnTo>
                <a:lnTo>
                  <a:pt x="3762" y="1994"/>
                </a:lnTo>
                <a:lnTo>
                  <a:pt x="3762" y="1992"/>
                </a:lnTo>
                <a:lnTo>
                  <a:pt x="3760" y="1990"/>
                </a:lnTo>
                <a:lnTo>
                  <a:pt x="3758" y="1990"/>
                </a:lnTo>
                <a:lnTo>
                  <a:pt x="3758" y="1990"/>
                </a:lnTo>
                <a:lnTo>
                  <a:pt x="3756" y="1994"/>
                </a:lnTo>
                <a:lnTo>
                  <a:pt x="3758" y="1996"/>
                </a:lnTo>
                <a:lnTo>
                  <a:pt x="3758" y="2000"/>
                </a:lnTo>
                <a:lnTo>
                  <a:pt x="3758" y="2002"/>
                </a:lnTo>
                <a:lnTo>
                  <a:pt x="3758" y="2002"/>
                </a:lnTo>
                <a:close/>
                <a:moveTo>
                  <a:pt x="326" y="2006"/>
                </a:moveTo>
                <a:lnTo>
                  <a:pt x="326" y="2006"/>
                </a:lnTo>
                <a:lnTo>
                  <a:pt x="332" y="2006"/>
                </a:lnTo>
                <a:lnTo>
                  <a:pt x="334" y="2006"/>
                </a:lnTo>
                <a:lnTo>
                  <a:pt x="336" y="2006"/>
                </a:lnTo>
                <a:lnTo>
                  <a:pt x="336" y="2006"/>
                </a:lnTo>
                <a:lnTo>
                  <a:pt x="336" y="2002"/>
                </a:lnTo>
                <a:lnTo>
                  <a:pt x="336" y="2000"/>
                </a:lnTo>
                <a:lnTo>
                  <a:pt x="336" y="1994"/>
                </a:lnTo>
                <a:lnTo>
                  <a:pt x="336" y="1994"/>
                </a:lnTo>
                <a:lnTo>
                  <a:pt x="330" y="1996"/>
                </a:lnTo>
                <a:lnTo>
                  <a:pt x="328" y="1998"/>
                </a:lnTo>
                <a:lnTo>
                  <a:pt x="326" y="2006"/>
                </a:lnTo>
                <a:lnTo>
                  <a:pt x="326" y="2006"/>
                </a:lnTo>
                <a:close/>
                <a:moveTo>
                  <a:pt x="2842" y="2002"/>
                </a:moveTo>
                <a:lnTo>
                  <a:pt x="2842" y="2002"/>
                </a:lnTo>
                <a:lnTo>
                  <a:pt x="2846" y="2000"/>
                </a:lnTo>
                <a:lnTo>
                  <a:pt x="2846" y="2000"/>
                </a:lnTo>
                <a:lnTo>
                  <a:pt x="2846" y="1996"/>
                </a:lnTo>
                <a:lnTo>
                  <a:pt x="2842" y="1996"/>
                </a:lnTo>
                <a:lnTo>
                  <a:pt x="2842" y="1996"/>
                </a:lnTo>
                <a:lnTo>
                  <a:pt x="2842" y="1998"/>
                </a:lnTo>
                <a:lnTo>
                  <a:pt x="2842" y="2002"/>
                </a:lnTo>
                <a:lnTo>
                  <a:pt x="2842" y="2002"/>
                </a:lnTo>
                <a:close/>
                <a:moveTo>
                  <a:pt x="1384" y="2002"/>
                </a:moveTo>
                <a:lnTo>
                  <a:pt x="1384" y="2002"/>
                </a:lnTo>
                <a:lnTo>
                  <a:pt x="1386" y="2002"/>
                </a:lnTo>
                <a:lnTo>
                  <a:pt x="1386" y="2006"/>
                </a:lnTo>
                <a:lnTo>
                  <a:pt x="1386" y="2006"/>
                </a:lnTo>
                <a:lnTo>
                  <a:pt x="1388" y="2004"/>
                </a:lnTo>
                <a:lnTo>
                  <a:pt x="1392" y="2004"/>
                </a:lnTo>
                <a:lnTo>
                  <a:pt x="1392" y="2004"/>
                </a:lnTo>
                <a:lnTo>
                  <a:pt x="1390" y="2002"/>
                </a:lnTo>
                <a:lnTo>
                  <a:pt x="1390" y="2000"/>
                </a:lnTo>
                <a:lnTo>
                  <a:pt x="1386" y="1998"/>
                </a:lnTo>
                <a:lnTo>
                  <a:pt x="1386" y="1998"/>
                </a:lnTo>
                <a:lnTo>
                  <a:pt x="1384" y="2000"/>
                </a:lnTo>
                <a:lnTo>
                  <a:pt x="1384" y="2002"/>
                </a:lnTo>
                <a:lnTo>
                  <a:pt x="1384" y="2002"/>
                </a:lnTo>
                <a:close/>
                <a:moveTo>
                  <a:pt x="2738" y="2004"/>
                </a:moveTo>
                <a:lnTo>
                  <a:pt x="2738" y="2004"/>
                </a:lnTo>
                <a:lnTo>
                  <a:pt x="2742" y="2002"/>
                </a:lnTo>
                <a:lnTo>
                  <a:pt x="2744" y="2000"/>
                </a:lnTo>
                <a:lnTo>
                  <a:pt x="2744" y="2000"/>
                </a:lnTo>
                <a:lnTo>
                  <a:pt x="2742" y="1998"/>
                </a:lnTo>
                <a:lnTo>
                  <a:pt x="2738" y="1998"/>
                </a:lnTo>
                <a:lnTo>
                  <a:pt x="2738" y="1998"/>
                </a:lnTo>
                <a:lnTo>
                  <a:pt x="2738" y="2004"/>
                </a:lnTo>
                <a:lnTo>
                  <a:pt x="2738" y="2004"/>
                </a:lnTo>
                <a:close/>
                <a:moveTo>
                  <a:pt x="4024" y="2016"/>
                </a:moveTo>
                <a:lnTo>
                  <a:pt x="4024" y="2016"/>
                </a:lnTo>
                <a:lnTo>
                  <a:pt x="4028" y="2018"/>
                </a:lnTo>
                <a:lnTo>
                  <a:pt x="4032" y="2018"/>
                </a:lnTo>
                <a:lnTo>
                  <a:pt x="4036" y="2018"/>
                </a:lnTo>
                <a:lnTo>
                  <a:pt x="4040" y="2016"/>
                </a:lnTo>
                <a:lnTo>
                  <a:pt x="4042" y="2012"/>
                </a:lnTo>
                <a:lnTo>
                  <a:pt x="4044" y="2010"/>
                </a:lnTo>
                <a:lnTo>
                  <a:pt x="4042" y="2006"/>
                </a:lnTo>
                <a:lnTo>
                  <a:pt x="4040" y="2002"/>
                </a:lnTo>
                <a:lnTo>
                  <a:pt x="4040" y="2002"/>
                </a:lnTo>
                <a:lnTo>
                  <a:pt x="4036" y="2000"/>
                </a:lnTo>
                <a:lnTo>
                  <a:pt x="4034" y="1998"/>
                </a:lnTo>
                <a:lnTo>
                  <a:pt x="4028" y="2002"/>
                </a:lnTo>
                <a:lnTo>
                  <a:pt x="4024" y="2008"/>
                </a:lnTo>
                <a:lnTo>
                  <a:pt x="4024" y="2012"/>
                </a:lnTo>
                <a:lnTo>
                  <a:pt x="4024" y="2016"/>
                </a:lnTo>
                <a:lnTo>
                  <a:pt x="4024" y="2016"/>
                </a:lnTo>
                <a:close/>
                <a:moveTo>
                  <a:pt x="1732" y="2006"/>
                </a:moveTo>
                <a:lnTo>
                  <a:pt x="1732" y="2006"/>
                </a:lnTo>
                <a:lnTo>
                  <a:pt x="1732" y="2006"/>
                </a:lnTo>
                <a:lnTo>
                  <a:pt x="1734" y="2006"/>
                </a:lnTo>
                <a:lnTo>
                  <a:pt x="1734" y="2006"/>
                </a:lnTo>
                <a:lnTo>
                  <a:pt x="1734" y="2004"/>
                </a:lnTo>
                <a:lnTo>
                  <a:pt x="1732" y="2002"/>
                </a:lnTo>
                <a:lnTo>
                  <a:pt x="1732" y="2002"/>
                </a:lnTo>
                <a:lnTo>
                  <a:pt x="1732" y="2002"/>
                </a:lnTo>
                <a:lnTo>
                  <a:pt x="1732" y="2004"/>
                </a:lnTo>
                <a:lnTo>
                  <a:pt x="1730" y="2006"/>
                </a:lnTo>
                <a:lnTo>
                  <a:pt x="1732" y="2006"/>
                </a:lnTo>
                <a:lnTo>
                  <a:pt x="1732" y="2006"/>
                </a:lnTo>
                <a:close/>
                <a:moveTo>
                  <a:pt x="2684" y="2008"/>
                </a:moveTo>
                <a:lnTo>
                  <a:pt x="2684" y="2008"/>
                </a:lnTo>
                <a:lnTo>
                  <a:pt x="2680" y="2008"/>
                </a:lnTo>
                <a:lnTo>
                  <a:pt x="2676" y="2006"/>
                </a:lnTo>
                <a:lnTo>
                  <a:pt x="2674" y="2004"/>
                </a:lnTo>
                <a:lnTo>
                  <a:pt x="2668" y="2004"/>
                </a:lnTo>
                <a:lnTo>
                  <a:pt x="2668" y="2004"/>
                </a:lnTo>
                <a:lnTo>
                  <a:pt x="2666" y="2008"/>
                </a:lnTo>
                <a:lnTo>
                  <a:pt x="2666" y="2014"/>
                </a:lnTo>
                <a:lnTo>
                  <a:pt x="2668" y="2018"/>
                </a:lnTo>
                <a:lnTo>
                  <a:pt x="2672" y="2020"/>
                </a:lnTo>
                <a:lnTo>
                  <a:pt x="2676" y="2020"/>
                </a:lnTo>
                <a:lnTo>
                  <a:pt x="2680" y="2020"/>
                </a:lnTo>
                <a:lnTo>
                  <a:pt x="2682" y="2016"/>
                </a:lnTo>
                <a:lnTo>
                  <a:pt x="2684" y="2008"/>
                </a:lnTo>
                <a:lnTo>
                  <a:pt x="2684" y="2008"/>
                </a:lnTo>
                <a:close/>
                <a:moveTo>
                  <a:pt x="1734" y="2008"/>
                </a:moveTo>
                <a:lnTo>
                  <a:pt x="1734" y="2008"/>
                </a:lnTo>
                <a:lnTo>
                  <a:pt x="1736" y="2010"/>
                </a:lnTo>
                <a:lnTo>
                  <a:pt x="1736" y="2014"/>
                </a:lnTo>
                <a:lnTo>
                  <a:pt x="1738" y="2016"/>
                </a:lnTo>
                <a:lnTo>
                  <a:pt x="1740" y="2016"/>
                </a:lnTo>
                <a:lnTo>
                  <a:pt x="1740" y="2016"/>
                </a:lnTo>
                <a:lnTo>
                  <a:pt x="1738" y="2014"/>
                </a:lnTo>
                <a:lnTo>
                  <a:pt x="1742" y="2014"/>
                </a:lnTo>
                <a:lnTo>
                  <a:pt x="1742" y="2014"/>
                </a:lnTo>
                <a:lnTo>
                  <a:pt x="1740" y="2008"/>
                </a:lnTo>
                <a:lnTo>
                  <a:pt x="1738" y="2006"/>
                </a:lnTo>
                <a:lnTo>
                  <a:pt x="1736" y="2006"/>
                </a:lnTo>
                <a:lnTo>
                  <a:pt x="1736" y="2006"/>
                </a:lnTo>
                <a:lnTo>
                  <a:pt x="1736" y="2008"/>
                </a:lnTo>
                <a:lnTo>
                  <a:pt x="1736" y="2008"/>
                </a:lnTo>
                <a:lnTo>
                  <a:pt x="1734" y="2008"/>
                </a:lnTo>
                <a:lnTo>
                  <a:pt x="1734" y="2008"/>
                </a:lnTo>
                <a:lnTo>
                  <a:pt x="1734" y="2008"/>
                </a:lnTo>
                <a:close/>
                <a:moveTo>
                  <a:pt x="2334" y="2006"/>
                </a:moveTo>
                <a:lnTo>
                  <a:pt x="2334" y="2006"/>
                </a:lnTo>
                <a:lnTo>
                  <a:pt x="2338" y="2014"/>
                </a:lnTo>
                <a:lnTo>
                  <a:pt x="2340" y="2016"/>
                </a:lnTo>
                <a:lnTo>
                  <a:pt x="2346" y="2016"/>
                </a:lnTo>
                <a:lnTo>
                  <a:pt x="2346" y="2016"/>
                </a:lnTo>
                <a:lnTo>
                  <a:pt x="2344" y="2012"/>
                </a:lnTo>
                <a:lnTo>
                  <a:pt x="2342" y="2008"/>
                </a:lnTo>
                <a:lnTo>
                  <a:pt x="2338" y="2006"/>
                </a:lnTo>
                <a:lnTo>
                  <a:pt x="2334" y="2006"/>
                </a:lnTo>
                <a:lnTo>
                  <a:pt x="2334" y="2006"/>
                </a:lnTo>
                <a:close/>
                <a:moveTo>
                  <a:pt x="4086" y="2010"/>
                </a:moveTo>
                <a:lnTo>
                  <a:pt x="4086" y="2010"/>
                </a:lnTo>
                <a:lnTo>
                  <a:pt x="4086" y="2014"/>
                </a:lnTo>
                <a:lnTo>
                  <a:pt x="4090" y="2014"/>
                </a:lnTo>
                <a:lnTo>
                  <a:pt x="4090" y="2014"/>
                </a:lnTo>
                <a:lnTo>
                  <a:pt x="4090" y="2010"/>
                </a:lnTo>
                <a:lnTo>
                  <a:pt x="4090" y="2010"/>
                </a:lnTo>
                <a:lnTo>
                  <a:pt x="4086" y="2010"/>
                </a:lnTo>
                <a:lnTo>
                  <a:pt x="4086" y="2010"/>
                </a:lnTo>
                <a:close/>
                <a:moveTo>
                  <a:pt x="2496" y="2038"/>
                </a:moveTo>
                <a:lnTo>
                  <a:pt x="2496" y="2038"/>
                </a:lnTo>
                <a:lnTo>
                  <a:pt x="2504" y="2042"/>
                </a:lnTo>
                <a:lnTo>
                  <a:pt x="2514" y="2042"/>
                </a:lnTo>
                <a:lnTo>
                  <a:pt x="2514" y="2042"/>
                </a:lnTo>
                <a:lnTo>
                  <a:pt x="2518" y="2038"/>
                </a:lnTo>
                <a:lnTo>
                  <a:pt x="2520" y="2032"/>
                </a:lnTo>
                <a:lnTo>
                  <a:pt x="2520" y="2026"/>
                </a:lnTo>
                <a:lnTo>
                  <a:pt x="2518" y="2020"/>
                </a:lnTo>
                <a:lnTo>
                  <a:pt x="2518" y="2020"/>
                </a:lnTo>
                <a:lnTo>
                  <a:pt x="2510" y="2020"/>
                </a:lnTo>
                <a:lnTo>
                  <a:pt x="2502" y="2022"/>
                </a:lnTo>
                <a:lnTo>
                  <a:pt x="2500" y="2024"/>
                </a:lnTo>
                <a:lnTo>
                  <a:pt x="2498" y="2026"/>
                </a:lnTo>
                <a:lnTo>
                  <a:pt x="2496" y="2032"/>
                </a:lnTo>
                <a:lnTo>
                  <a:pt x="2496" y="2038"/>
                </a:lnTo>
                <a:lnTo>
                  <a:pt x="2496" y="2038"/>
                </a:lnTo>
                <a:close/>
                <a:moveTo>
                  <a:pt x="1968" y="2022"/>
                </a:moveTo>
                <a:lnTo>
                  <a:pt x="1968" y="2022"/>
                </a:lnTo>
                <a:lnTo>
                  <a:pt x="1970" y="2026"/>
                </a:lnTo>
                <a:lnTo>
                  <a:pt x="1970" y="2030"/>
                </a:lnTo>
                <a:lnTo>
                  <a:pt x="1970" y="2030"/>
                </a:lnTo>
                <a:lnTo>
                  <a:pt x="1974" y="2028"/>
                </a:lnTo>
                <a:lnTo>
                  <a:pt x="1976" y="2026"/>
                </a:lnTo>
                <a:lnTo>
                  <a:pt x="1976" y="2026"/>
                </a:lnTo>
                <a:lnTo>
                  <a:pt x="1976" y="2022"/>
                </a:lnTo>
                <a:lnTo>
                  <a:pt x="1974" y="2020"/>
                </a:lnTo>
                <a:lnTo>
                  <a:pt x="1974" y="2020"/>
                </a:lnTo>
                <a:lnTo>
                  <a:pt x="1970" y="2020"/>
                </a:lnTo>
                <a:lnTo>
                  <a:pt x="1968" y="2022"/>
                </a:lnTo>
                <a:lnTo>
                  <a:pt x="1968" y="2022"/>
                </a:lnTo>
                <a:close/>
                <a:moveTo>
                  <a:pt x="3744" y="2022"/>
                </a:moveTo>
                <a:lnTo>
                  <a:pt x="3744" y="2022"/>
                </a:lnTo>
                <a:lnTo>
                  <a:pt x="3744" y="2020"/>
                </a:lnTo>
                <a:lnTo>
                  <a:pt x="3740" y="2020"/>
                </a:lnTo>
                <a:lnTo>
                  <a:pt x="3736" y="2022"/>
                </a:lnTo>
                <a:lnTo>
                  <a:pt x="3736" y="2022"/>
                </a:lnTo>
                <a:lnTo>
                  <a:pt x="3740" y="2022"/>
                </a:lnTo>
                <a:lnTo>
                  <a:pt x="3744" y="2022"/>
                </a:lnTo>
                <a:lnTo>
                  <a:pt x="3744" y="2022"/>
                </a:lnTo>
                <a:close/>
                <a:moveTo>
                  <a:pt x="2340" y="2024"/>
                </a:moveTo>
                <a:lnTo>
                  <a:pt x="2340" y="2024"/>
                </a:lnTo>
                <a:lnTo>
                  <a:pt x="2340" y="2028"/>
                </a:lnTo>
                <a:lnTo>
                  <a:pt x="2342" y="2028"/>
                </a:lnTo>
                <a:lnTo>
                  <a:pt x="2346" y="2032"/>
                </a:lnTo>
                <a:lnTo>
                  <a:pt x="2346" y="2032"/>
                </a:lnTo>
                <a:lnTo>
                  <a:pt x="2348" y="2028"/>
                </a:lnTo>
                <a:lnTo>
                  <a:pt x="2348" y="2024"/>
                </a:lnTo>
                <a:lnTo>
                  <a:pt x="2348" y="2024"/>
                </a:lnTo>
                <a:lnTo>
                  <a:pt x="2344" y="2024"/>
                </a:lnTo>
                <a:lnTo>
                  <a:pt x="2340" y="2024"/>
                </a:lnTo>
                <a:lnTo>
                  <a:pt x="2340" y="2024"/>
                </a:lnTo>
                <a:close/>
                <a:moveTo>
                  <a:pt x="4294" y="2034"/>
                </a:moveTo>
                <a:lnTo>
                  <a:pt x="4294" y="2034"/>
                </a:lnTo>
                <a:lnTo>
                  <a:pt x="4294" y="2030"/>
                </a:lnTo>
                <a:lnTo>
                  <a:pt x="4294" y="2028"/>
                </a:lnTo>
                <a:lnTo>
                  <a:pt x="4294" y="2028"/>
                </a:lnTo>
                <a:lnTo>
                  <a:pt x="4290" y="2028"/>
                </a:lnTo>
                <a:lnTo>
                  <a:pt x="4290" y="2028"/>
                </a:lnTo>
                <a:lnTo>
                  <a:pt x="4290" y="2032"/>
                </a:lnTo>
                <a:lnTo>
                  <a:pt x="4290" y="2032"/>
                </a:lnTo>
                <a:lnTo>
                  <a:pt x="4294" y="2034"/>
                </a:lnTo>
                <a:lnTo>
                  <a:pt x="4294" y="2034"/>
                </a:lnTo>
                <a:close/>
                <a:moveTo>
                  <a:pt x="2444" y="2038"/>
                </a:moveTo>
                <a:lnTo>
                  <a:pt x="2444" y="2038"/>
                </a:lnTo>
                <a:lnTo>
                  <a:pt x="2442" y="2034"/>
                </a:lnTo>
                <a:lnTo>
                  <a:pt x="2440" y="2034"/>
                </a:lnTo>
                <a:lnTo>
                  <a:pt x="2440" y="2034"/>
                </a:lnTo>
                <a:lnTo>
                  <a:pt x="2440" y="2036"/>
                </a:lnTo>
                <a:lnTo>
                  <a:pt x="2442" y="2038"/>
                </a:lnTo>
                <a:lnTo>
                  <a:pt x="2444" y="2038"/>
                </a:lnTo>
                <a:lnTo>
                  <a:pt x="2444" y="2038"/>
                </a:lnTo>
                <a:close/>
                <a:moveTo>
                  <a:pt x="2432" y="2040"/>
                </a:moveTo>
                <a:lnTo>
                  <a:pt x="2432" y="2040"/>
                </a:lnTo>
                <a:lnTo>
                  <a:pt x="2434" y="2040"/>
                </a:lnTo>
                <a:lnTo>
                  <a:pt x="2432" y="2040"/>
                </a:lnTo>
                <a:lnTo>
                  <a:pt x="2430" y="2042"/>
                </a:lnTo>
                <a:lnTo>
                  <a:pt x="2430" y="2042"/>
                </a:lnTo>
                <a:lnTo>
                  <a:pt x="2430" y="2042"/>
                </a:lnTo>
                <a:lnTo>
                  <a:pt x="2436" y="2044"/>
                </a:lnTo>
                <a:lnTo>
                  <a:pt x="2436" y="2044"/>
                </a:lnTo>
                <a:lnTo>
                  <a:pt x="2438" y="2042"/>
                </a:lnTo>
                <a:lnTo>
                  <a:pt x="2438" y="2042"/>
                </a:lnTo>
                <a:lnTo>
                  <a:pt x="2434" y="2038"/>
                </a:lnTo>
                <a:lnTo>
                  <a:pt x="2434" y="2038"/>
                </a:lnTo>
                <a:lnTo>
                  <a:pt x="2436" y="2038"/>
                </a:lnTo>
                <a:lnTo>
                  <a:pt x="2436" y="2038"/>
                </a:lnTo>
                <a:lnTo>
                  <a:pt x="2436" y="2038"/>
                </a:lnTo>
                <a:lnTo>
                  <a:pt x="2434" y="2038"/>
                </a:lnTo>
                <a:lnTo>
                  <a:pt x="2432" y="2040"/>
                </a:lnTo>
                <a:lnTo>
                  <a:pt x="2432" y="2040"/>
                </a:lnTo>
                <a:close/>
                <a:moveTo>
                  <a:pt x="1732" y="2042"/>
                </a:moveTo>
                <a:lnTo>
                  <a:pt x="1732" y="2042"/>
                </a:lnTo>
                <a:lnTo>
                  <a:pt x="1736" y="2042"/>
                </a:lnTo>
                <a:lnTo>
                  <a:pt x="1736" y="2042"/>
                </a:lnTo>
                <a:lnTo>
                  <a:pt x="1736" y="2040"/>
                </a:lnTo>
                <a:lnTo>
                  <a:pt x="1732" y="2038"/>
                </a:lnTo>
                <a:lnTo>
                  <a:pt x="1732" y="2038"/>
                </a:lnTo>
                <a:lnTo>
                  <a:pt x="1732" y="2042"/>
                </a:lnTo>
                <a:lnTo>
                  <a:pt x="1732" y="2042"/>
                </a:lnTo>
                <a:close/>
                <a:moveTo>
                  <a:pt x="4400" y="2046"/>
                </a:moveTo>
                <a:lnTo>
                  <a:pt x="4400" y="2046"/>
                </a:lnTo>
                <a:lnTo>
                  <a:pt x="4404" y="2048"/>
                </a:lnTo>
                <a:lnTo>
                  <a:pt x="4404" y="2048"/>
                </a:lnTo>
                <a:lnTo>
                  <a:pt x="4406" y="2048"/>
                </a:lnTo>
                <a:lnTo>
                  <a:pt x="4406" y="2048"/>
                </a:lnTo>
                <a:lnTo>
                  <a:pt x="4408" y="2046"/>
                </a:lnTo>
                <a:lnTo>
                  <a:pt x="4406" y="2042"/>
                </a:lnTo>
                <a:lnTo>
                  <a:pt x="4406" y="2042"/>
                </a:lnTo>
                <a:lnTo>
                  <a:pt x="4402" y="2044"/>
                </a:lnTo>
                <a:lnTo>
                  <a:pt x="4400" y="2046"/>
                </a:lnTo>
                <a:lnTo>
                  <a:pt x="4400" y="2046"/>
                </a:lnTo>
                <a:close/>
                <a:moveTo>
                  <a:pt x="2184" y="2054"/>
                </a:moveTo>
                <a:lnTo>
                  <a:pt x="2184" y="2054"/>
                </a:lnTo>
                <a:lnTo>
                  <a:pt x="2188" y="2054"/>
                </a:lnTo>
                <a:lnTo>
                  <a:pt x="2192" y="2054"/>
                </a:lnTo>
                <a:lnTo>
                  <a:pt x="2194" y="2052"/>
                </a:lnTo>
                <a:lnTo>
                  <a:pt x="2194" y="2050"/>
                </a:lnTo>
                <a:lnTo>
                  <a:pt x="2194" y="2050"/>
                </a:lnTo>
                <a:lnTo>
                  <a:pt x="2194" y="2050"/>
                </a:lnTo>
                <a:lnTo>
                  <a:pt x="2192" y="2050"/>
                </a:lnTo>
                <a:lnTo>
                  <a:pt x="2190" y="2046"/>
                </a:lnTo>
                <a:lnTo>
                  <a:pt x="2190" y="2046"/>
                </a:lnTo>
                <a:lnTo>
                  <a:pt x="2186" y="2046"/>
                </a:lnTo>
                <a:lnTo>
                  <a:pt x="2186" y="2046"/>
                </a:lnTo>
                <a:lnTo>
                  <a:pt x="2186" y="2050"/>
                </a:lnTo>
                <a:lnTo>
                  <a:pt x="2184" y="2054"/>
                </a:lnTo>
                <a:lnTo>
                  <a:pt x="2184" y="2054"/>
                </a:lnTo>
                <a:close/>
                <a:moveTo>
                  <a:pt x="2564" y="2052"/>
                </a:moveTo>
                <a:lnTo>
                  <a:pt x="2564" y="2052"/>
                </a:lnTo>
                <a:lnTo>
                  <a:pt x="2566" y="2060"/>
                </a:lnTo>
                <a:lnTo>
                  <a:pt x="2566" y="2066"/>
                </a:lnTo>
                <a:lnTo>
                  <a:pt x="2570" y="2070"/>
                </a:lnTo>
                <a:lnTo>
                  <a:pt x="2570" y="2070"/>
                </a:lnTo>
                <a:lnTo>
                  <a:pt x="2580" y="2070"/>
                </a:lnTo>
                <a:lnTo>
                  <a:pt x="2580" y="2070"/>
                </a:lnTo>
                <a:lnTo>
                  <a:pt x="2582" y="2074"/>
                </a:lnTo>
                <a:lnTo>
                  <a:pt x="2584" y="2078"/>
                </a:lnTo>
                <a:lnTo>
                  <a:pt x="2584" y="2078"/>
                </a:lnTo>
                <a:lnTo>
                  <a:pt x="2586" y="2076"/>
                </a:lnTo>
                <a:lnTo>
                  <a:pt x="2586" y="2074"/>
                </a:lnTo>
                <a:lnTo>
                  <a:pt x="2586" y="2072"/>
                </a:lnTo>
                <a:lnTo>
                  <a:pt x="2584" y="2072"/>
                </a:lnTo>
                <a:lnTo>
                  <a:pt x="2584" y="2072"/>
                </a:lnTo>
                <a:lnTo>
                  <a:pt x="2588" y="2068"/>
                </a:lnTo>
                <a:lnTo>
                  <a:pt x="2588" y="2062"/>
                </a:lnTo>
                <a:lnTo>
                  <a:pt x="2588" y="2062"/>
                </a:lnTo>
                <a:lnTo>
                  <a:pt x="2586" y="2062"/>
                </a:lnTo>
                <a:lnTo>
                  <a:pt x="2584" y="2060"/>
                </a:lnTo>
                <a:lnTo>
                  <a:pt x="2584" y="2060"/>
                </a:lnTo>
                <a:lnTo>
                  <a:pt x="2586" y="2056"/>
                </a:lnTo>
                <a:lnTo>
                  <a:pt x="2584" y="2052"/>
                </a:lnTo>
                <a:lnTo>
                  <a:pt x="2584" y="2052"/>
                </a:lnTo>
                <a:lnTo>
                  <a:pt x="2578" y="2052"/>
                </a:lnTo>
                <a:lnTo>
                  <a:pt x="2574" y="2052"/>
                </a:lnTo>
                <a:lnTo>
                  <a:pt x="2570" y="2050"/>
                </a:lnTo>
                <a:lnTo>
                  <a:pt x="2564" y="2052"/>
                </a:lnTo>
                <a:lnTo>
                  <a:pt x="2564" y="2052"/>
                </a:lnTo>
                <a:close/>
                <a:moveTo>
                  <a:pt x="1420" y="2058"/>
                </a:moveTo>
                <a:lnTo>
                  <a:pt x="1420" y="2058"/>
                </a:lnTo>
                <a:lnTo>
                  <a:pt x="1424" y="2058"/>
                </a:lnTo>
                <a:lnTo>
                  <a:pt x="1424" y="2058"/>
                </a:lnTo>
                <a:lnTo>
                  <a:pt x="1426" y="2056"/>
                </a:lnTo>
                <a:lnTo>
                  <a:pt x="1424" y="2054"/>
                </a:lnTo>
                <a:lnTo>
                  <a:pt x="1422" y="2054"/>
                </a:lnTo>
                <a:lnTo>
                  <a:pt x="1422" y="2054"/>
                </a:lnTo>
                <a:lnTo>
                  <a:pt x="1422" y="2056"/>
                </a:lnTo>
                <a:lnTo>
                  <a:pt x="1420" y="2058"/>
                </a:lnTo>
                <a:lnTo>
                  <a:pt x="1420" y="2058"/>
                </a:lnTo>
                <a:close/>
                <a:moveTo>
                  <a:pt x="4180" y="2058"/>
                </a:moveTo>
                <a:lnTo>
                  <a:pt x="4180" y="2058"/>
                </a:lnTo>
                <a:lnTo>
                  <a:pt x="4180" y="2064"/>
                </a:lnTo>
                <a:lnTo>
                  <a:pt x="4182" y="2070"/>
                </a:lnTo>
                <a:lnTo>
                  <a:pt x="4182" y="2070"/>
                </a:lnTo>
                <a:lnTo>
                  <a:pt x="4190" y="2070"/>
                </a:lnTo>
                <a:lnTo>
                  <a:pt x="4190" y="2070"/>
                </a:lnTo>
                <a:lnTo>
                  <a:pt x="4192" y="2066"/>
                </a:lnTo>
                <a:lnTo>
                  <a:pt x="4192" y="2062"/>
                </a:lnTo>
                <a:lnTo>
                  <a:pt x="4192" y="2058"/>
                </a:lnTo>
                <a:lnTo>
                  <a:pt x="4188" y="2054"/>
                </a:lnTo>
                <a:lnTo>
                  <a:pt x="4188" y="2054"/>
                </a:lnTo>
                <a:lnTo>
                  <a:pt x="4184" y="2056"/>
                </a:lnTo>
                <a:lnTo>
                  <a:pt x="4180" y="2058"/>
                </a:lnTo>
                <a:lnTo>
                  <a:pt x="4180" y="2058"/>
                </a:lnTo>
                <a:close/>
                <a:moveTo>
                  <a:pt x="2004" y="2068"/>
                </a:moveTo>
                <a:lnTo>
                  <a:pt x="2004" y="2068"/>
                </a:lnTo>
                <a:lnTo>
                  <a:pt x="2008" y="2068"/>
                </a:lnTo>
                <a:lnTo>
                  <a:pt x="2012" y="2068"/>
                </a:lnTo>
                <a:lnTo>
                  <a:pt x="2012" y="2068"/>
                </a:lnTo>
                <a:lnTo>
                  <a:pt x="2012" y="2062"/>
                </a:lnTo>
                <a:lnTo>
                  <a:pt x="2010" y="2058"/>
                </a:lnTo>
                <a:lnTo>
                  <a:pt x="2010" y="2058"/>
                </a:lnTo>
                <a:lnTo>
                  <a:pt x="2004" y="2058"/>
                </a:lnTo>
                <a:lnTo>
                  <a:pt x="2000" y="2058"/>
                </a:lnTo>
                <a:lnTo>
                  <a:pt x="2000" y="2058"/>
                </a:lnTo>
                <a:lnTo>
                  <a:pt x="2000" y="2064"/>
                </a:lnTo>
                <a:lnTo>
                  <a:pt x="2004" y="2068"/>
                </a:lnTo>
                <a:lnTo>
                  <a:pt x="2004" y="2068"/>
                </a:lnTo>
                <a:close/>
                <a:moveTo>
                  <a:pt x="2340" y="2068"/>
                </a:moveTo>
                <a:lnTo>
                  <a:pt x="2340" y="2068"/>
                </a:lnTo>
                <a:lnTo>
                  <a:pt x="2342" y="2066"/>
                </a:lnTo>
                <a:lnTo>
                  <a:pt x="2340" y="2064"/>
                </a:lnTo>
                <a:lnTo>
                  <a:pt x="2338" y="2060"/>
                </a:lnTo>
                <a:lnTo>
                  <a:pt x="2338" y="2060"/>
                </a:lnTo>
                <a:lnTo>
                  <a:pt x="2338" y="2062"/>
                </a:lnTo>
                <a:lnTo>
                  <a:pt x="2338" y="2064"/>
                </a:lnTo>
                <a:lnTo>
                  <a:pt x="2340" y="2068"/>
                </a:lnTo>
                <a:lnTo>
                  <a:pt x="2340" y="2068"/>
                </a:lnTo>
                <a:close/>
                <a:moveTo>
                  <a:pt x="3476" y="2070"/>
                </a:moveTo>
                <a:lnTo>
                  <a:pt x="3476" y="2070"/>
                </a:lnTo>
                <a:lnTo>
                  <a:pt x="3474" y="2068"/>
                </a:lnTo>
                <a:lnTo>
                  <a:pt x="3472" y="2066"/>
                </a:lnTo>
                <a:lnTo>
                  <a:pt x="3470" y="2064"/>
                </a:lnTo>
                <a:lnTo>
                  <a:pt x="3470" y="2060"/>
                </a:lnTo>
                <a:lnTo>
                  <a:pt x="3470" y="2060"/>
                </a:lnTo>
                <a:lnTo>
                  <a:pt x="3460" y="2060"/>
                </a:lnTo>
                <a:lnTo>
                  <a:pt x="3460" y="2060"/>
                </a:lnTo>
                <a:lnTo>
                  <a:pt x="3458" y="2066"/>
                </a:lnTo>
                <a:lnTo>
                  <a:pt x="3458" y="2068"/>
                </a:lnTo>
                <a:lnTo>
                  <a:pt x="3460" y="2072"/>
                </a:lnTo>
                <a:lnTo>
                  <a:pt x="3462" y="2074"/>
                </a:lnTo>
                <a:lnTo>
                  <a:pt x="3466" y="2074"/>
                </a:lnTo>
                <a:lnTo>
                  <a:pt x="3468" y="2074"/>
                </a:lnTo>
                <a:lnTo>
                  <a:pt x="3472" y="2074"/>
                </a:lnTo>
                <a:lnTo>
                  <a:pt x="3476" y="2070"/>
                </a:lnTo>
                <a:lnTo>
                  <a:pt x="3476" y="2070"/>
                </a:lnTo>
                <a:close/>
                <a:moveTo>
                  <a:pt x="4260" y="2066"/>
                </a:moveTo>
                <a:lnTo>
                  <a:pt x="4260" y="2066"/>
                </a:lnTo>
                <a:lnTo>
                  <a:pt x="4262" y="2066"/>
                </a:lnTo>
                <a:lnTo>
                  <a:pt x="4262" y="2064"/>
                </a:lnTo>
                <a:lnTo>
                  <a:pt x="4262" y="2060"/>
                </a:lnTo>
                <a:lnTo>
                  <a:pt x="4262" y="2060"/>
                </a:lnTo>
                <a:lnTo>
                  <a:pt x="4258" y="2060"/>
                </a:lnTo>
                <a:lnTo>
                  <a:pt x="4258" y="2060"/>
                </a:lnTo>
                <a:lnTo>
                  <a:pt x="4258" y="2064"/>
                </a:lnTo>
                <a:lnTo>
                  <a:pt x="4258" y="2066"/>
                </a:lnTo>
                <a:lnTo>
                  <a:pt x="4260" y="2066"/>
                </a:lnTo>
                <a:lnTo>
                  <a:pt x="4260" y="2066"/>
                </a:lnTo>
                <a:close/>
                <a:moveTo>
                  <a:pt x="4436" y="2062"/>
                </a:moveTo>
                <a:lnTo>
                  <a:pt x="4436" y="2062"/>
                </a:lnTo>
                <a:lnTo>
                  <a:pt x="4434" y="2066"/>
                </a:lnTo>
                <a:lnTo>
                  <a:pt x="4434" y="2070"/>
                </a:lnTo>
                <a:lnTo>
                  <a:pt x="4438" y="2076"/>
                </a:lnTo>
                <a:lnTo>
                  <a:pt x="4440" y="2078"/>
                </a:lnTo>
                <a:lnTo>
                  <a:pt x="4444" y="2078"/>
                </a:lnTo>
                <a:lnTo>
                  <a:pt x="4446" y="2076"/>
                </a:lnTo>
                <a:lnTo>
                  <a:pt x="4450" y="2074"/>
                </a:lnTo>
                <a:lnTo>
                  <a:pt x="4450" y="2074"/>
                </a:lnTo>
                <a:lnTo>
                  <a:pt x="4448" y="2068"/>
                </a:lnTo>
                <a:lnTo>
                  <a:pt x="4446" y="2064"/>
                </a:lnTo>
                <a:lnTo>
                  <a:pt x="4442" y="2062"/>
                </a:lnTo>
                <a:lnTo>
                  <a:pt x="4436" y="2062"/>
                </a:lnTo>
                <a:lnTo>
                  <a:pt x="4436" y="2062"/>
                </a:lnTo>
                <a:close/>
                <a:moveTo>
                  <a:pt x="2696" y="2062"/>
                </a:moveTo>
                <a:lnTo>
                  <a:pt x="2696" y="2062"/>
                </a:lnTo>
                <a:lnTo>
                  <a:pt x="2692" y="2062"/>
                </a:lnTo>
                <a:lnTo>
                  <a:pt x="2692" y="2062"/>
                </a:lnTo>
                <a:lnTo>
                  <a:pt x="2692" y="2066"/>
                </a:lnTo>
                <a:lnTo>
                  <a:pt x="2694" y="2068"/>
                </a:lnTo>
                <a:lnTo>
                  <a:pt x="2696" y="2066"/>
                </a:lnTo>
                <a:lnTo>
                  <a:pt x="2696" y="2062"/>
                </a:lnTo>
                <a:lnTo>
                  <a:pt x="2696" y="2062"/>
                </a:lnTo>
                <a:close/>
                <a:moveTo>
                  <a:pt x="1854" y="2078"/>
                </a:moveTo>
                <a:lnTo>
                  <a:pt x="1854" y="2078"/>
                </a:lnTo>
                <a:lnTo>
                  <a:pt x="1856" y="2074"/>
                </a:lnTo>
                <a:lnTo>
                  <a:pt x="1854" y="2072"/>
                </a:lnTo>
                <a:lnTo>
                  <a:pt x="1854" y="2072"/>
                </a:lnTo>
                <a:lnTo>
                  <a:pt x="1854" y="2074"/>
                </a:lnTo>
                <a:lnTo>
                  <a:pt x="1852" y="2072"/>
                </a:lnTo>
                <a:lnTo>
                  <a:pt x="1852" y="2072"/>
                </a:lnTo>
                <a:lnTo>
                  <a:pt x="1852" y="2076"/>
                </a:lnTo>
                <a:lnTo>
                  <a:pt x="1852" y="2078"/>
                </a:lnTo>
                <a:lnTo>
                  <a:pt x="1854" y="2078"/>
                </a:lnTo>
                <a:lnTo>
                  <a:pt x="1854" y="2078"/>
                </a:lnTo>
                <a:close/>
                <a:moveTo>
                  <a:pt x="4584" y="2092"/>
                </a:moveTo>
                <a:lnTo>
                  <a:pt x="4584" y="2092"/>
                </a:lnTo>
                <a:lnTo>
                  <a:pt x="4592" y="2092"/>
                </a:lnTo>
                <a:lnTo>
                  <a:pt x="4594" y="2092"/>
                </a:lnTo>
                <a:lnTo>
                  <a:pt x="4596" y="2090"/>
                </a:lnTo>
                <a:lnTo>
                  <a:pt x="4596" y="2090"/>
                </a:lnTo>
                <a:lnTo>
                  <a:pt x="4598" y="2084"/>
                </a:lnTo>
                <a:lnTo>
                  <a:pt x="4598" y="2080"/>
                </a:lnTo>
                <a:lnTo>
                  <a:pt x="4596" y="2076"/>
                </a:lnTo>
                <a:lnTo>
                  <a:pt x="4596" y="2076"/>
                </a:lnTo>
                <a:lnTo>
                  <a:pt x="4592" y="2076"/>
                </a:lnTo>
                <a:lnTo>
                  <a:pt x="4590" y="2076"/>
                </a:lnTo>
                <a:lnTo>
                  <a:pt x="4586" y="2080"/>
                </a:lnTo>
                <a:lnTo>
                  <a:pt x="4584" y="2086"/>
                </a:lnTo>
                <a:lnTo>
                  <a:pt x="4584" y="2092"/>
                </a:lnTo>
                <a:lnTo>
                  <a:pt x="4584" y="2092"/>
                </a:lnTo>
                <a:close/>
                <a:moveTo>
                  <a:pt x="1072" y="2078"/>
                </a:moveTo>
                <a:lnTo>
                  <a:pt x="1072" y="2078"/>
                </a:lnTo>
                <a:lnTo>
                  <a:pt x="1068" y="2078"/>
                </a:lnTo>
                <a:lnTo>
                  <a:pt x="1064" y="2080"/>
                </a:lnTo>
                <a:lnTo>
                  <a:pt x="1064" y="2082"/>
                </a:lnTo>
                <a:lnTo>
                  <a:pt x="1064" y="2084"/>
                </a:lnTo>
                <a:lnTo>
                  <a:pt x="1068" y="2092"/>
                </a:lnTo>
                <a:lnTo>
                  <a:pt x="1074" y="2100"/>
                </a:lnTo>
                <a:lnTo>
                  <a:pt x="1074" y="2100"/>
                </a:lnTo>
                <a:lnTo>
                  <a:pt x="1078" y="2100"/>
                </a:lnTo>
                <a:lnTo>
                  <a:pt x="1082" y="2104"/>
                </a:lnTo>
                <a:lnTo>
                  <a:pt x="1092" y="2108"/>
                </a:lnTo>
                <a:lnTo>
                  <a:pt x="1092" y="2108"/>
                </a:lnTo>
                <a:lnTo>
                  <a:pt x="1090" y="2106"/>
                </a:lnTo>
                <a:lnTo>
                  <a:pt x="1092" y="2104"/>
                </a:lnTo>
                <a:lnTo>
                  <a:pt x="1092" y="2100"/>
                </a:lnTo>
                <a:lnTo>
                  <a:pt x="1092" y="2100"/>
                </a:lnTo>
                <a:lnTo>
                  <a:pt x="1090" y="2092"/>
                </a:lnTo>
                <a:lnTo>
                  <a:pt x="1086" y="2086"/>
                </a:lnTo>
                <a:lnTo>
                  <a:pt x="1076" y="2076"/>
                </a:lnTo>
                <a:lnTo>
                  <a:pt x="1076" y="2076"/>
                </a:lnTo>
                <a:lnTo>
                  <a:pt x="1074" y="2076"/>
                </a:lnTo>
                <a:lnTo>
                  <a:pt x="1074" y="2078"/>
                </a:lnTo>
                <a:lnTo>
                  <a:pt x="1074" y="2078"/>
                </a:lnTo>
                <a:lnTo>
                  <a:pt x="1072" y="2078"/>
                </a:lnTo>
                <a:lnTo>
                  <a:pt x="1072" y="2078"/>
                </a:lnTo>
                <a:close/>
                <a:moveTo>
                  <a:pt x="1570" y="2092"/>
                </a:moveTo>
                <a:lnTo>
                  <a:pt x="1570" y="2092"/>
                </a:lnTo>
                <a:lnTo>
                  <a:pt x="1572" y="2090"/>
                </a:lnTo>
                <a:lnTo>
                  <a:pt x="1572" y="2088"/>
                </a:lnTo>
                <a:lnTo>
                  <a:pt x="1576" y="2088"/>
                </a:lnTo>
                <a:lnTo>
                  <a:pt x="1576" y="2088"/>
                </a:lnTo>
                <a:lnTo>
                  <a:pt x="1576" y="2080"/>
                </a:lnTo>
                <a:lnTo>
                  <a:pt x="1576" y="2080"/>
                </a:lnTo>
                <a:lnTo>
                  <a:pt x="1572" y="2078"/>
                </a:lnTo>
                <a:lnTo>
                  <a:pt x="1570" y="2078"/>
                </a:lnTo>
                <a:lnTo>
                  <a:pt x="1566" y="2076"/>
                </a:lnTo>
                <a:lnTo>
                  <a:pt x="1564" y="2078"/>
                </a:lnTo>
                <a:lnTo>
                  <a:pt x="1564" y="2078"/>
                </a:lnTo>
                <a:lnTo>
                  <a:pt x="1566" y="2080"/>
                </a:lnTo>
                <a:lnTo>
                  <a:pt x="1568" y="2082"/>
                </a:lnTo>
                <a:lnTo>
                  <a:pt x="1566" y="2086"/>
                </a:lnTo>
                <a:lnTo>
                  <a:pt x="1566" y="2090"/>
                </a:lnTo>
                <a:lnTo>
                  <a:pt x="1568" y="2092"/>
                </a:lnTo>
                <a:lnTo>
                  <a:pt x="1570" y="2092"/>
                </a:lnTo>
                <a:lnTo>
                  <a:pt x="1570" y="2092"/>
                </a:lnTo>
                <a:close/>
                <a:moveTo>
                  <a:pt x="1684" y="2082"/>
                </a:moveTo>
                <a:lnTo>
                  <a:pt x="1684" y="2082"/>
                </a:lnTo>
                <a:lnTo>
                  <a:pt x="1688" y="2080"/>
                </a:lnTo>
                <a:lnTo>
                  <a:pt x="1688" y="2078"/>
                </a:lnTo>
                <a:lnTo>
                  <a:pt x="1688" y="2078"/>
                </a:lnTo>
                <a:lnTo>
                  <a:pt x="1686" y="2078"/>
                </a:lnTo>
                <a:lnTo>
                  <a:pt x="1686" y="2078"/>
                </a:lnTo>
                <a:lnTo>
                  <a:pt x="1684" y="2082"/>
                </a:lnTo>
                <a:lnTo>
                  <a:pt x="1684" y="2082"/>
                </a:lnTo>
                <a:close/>
                <a:moveTo>
                  <a:pt x="3000" y="2086"/>
                </a:moveTo>
                <a:lnTo>
                  <a:pt x="3000" y="2086"/>
                </a:lnTo>
                <a:lnTo>
                  <a:pt x="3002" y="2084"/>
                </a:lnTo>
                <a:lnTo>
                  <a:pt x="3002" y="2082"/>
                </a:lnTo>
                <a:lnTo>
                  <a:pt x="3002" y="2082"/>
                </a:lnTo>
                <a:lnTo>
                  <a:pt x="3000" y="2082"/>
                </a:lnTo>
                <a:lnTo>
                  <a:pt x="2998" y="2082"/>
                </a:lnTo>
                <a:lnTo>
                  <a:pt x="2998" y="2082"/>
                </a:lnTo>
                <a:lnTo>
                  <a:pt x="2998" y="2084"/>
                </a:lnTo>
                <a:lnTo>
                  <a:pt x="2998" y="2086"/>
                </a:lnTo>
                <a:lnTo>
                  <a:pt x="3000" y="2086"/>
                </a:lnTo>
                <a:lnTo>
                  <a:pt x="3000" y="2086"/>
                </a:lnTo>
                <a:close/>
                <a:moveTo>
                  <a:pt x="276" y="2082"/>
                </a:moveTo>
                <a:lnTo>
                  <a:pt x="276" y="2082"/>
                </a:lnTo>
                <a:lnTo>
                  <a:pt x="276" y="2086"/>
                </a:lnTo>
                <a:lnTo>
                  <a:pt x="278" y="2086"/>
                </a:lnTo>
                <a:lnTo>
                  <a:pt x="280" y="2086"/>
                </a:lnTo>
                <a:lnTo>
                  <a:pt x="282" y="2084"/>
                </a:lnTo>
                <a:lnTo>
                  <a:pt x="282" y="2084"/>
                </a:lnTo>
                <a:lnTo>
                  <a:pt x="280" y="2082"/>
                </a:lnTo>
                <a:lnTo>
                  <a:pt x="280" y="2082"/>
                </a:lnTo>
                <a:lnTo>
                  <a:pt x="276" y="2082"/>
                </a:lnTo>
                <a:lnTo>
                  <a:pt x="276" y="2082"/>
                </a:lnTo>
                <a:close/>
                <a:moveTo>
                  <a:pt x="2382" y="2088"/>
                </a:moveTo>
                <a:lnTo>
                  <a:pt x="2382" y="2088"/>
                </a:lnTo>
                <a:lnTo>
                  <a:pt x="2386" y="2086"/>
                </a:lnTo>
                <a:lnTo>
                  <a:pt x="2388" y="2082"/>
                </a:lnTo>
                <a:lnTo>
                  <a:pt x="2388" y="2082"/>
                </a:lnTo>
                <a:lnTo>
                  <a:pt x="2384" y="2082"/>
                </a:lnTo>
                <a:lnTo>
                  <a:pt x="2384" y="2082"/>
                </a:lnTo>
                <a:lnTo>
                  <a:pt x="2384" y="2084"/>
                </a:lnTo>
                <a:lnTo>
                  <a:pt x="2384" y="2086"/>
                </a:lnTo>
                <a:lnTo>
                  <a:pt x="2382" y="2086"/>
                </a:lnTo>
                <a:lnTo>
                  <a:pt x="2382" y="2088"/>
                </a:lnTo>
                <a:lnTo>
                  <a:pt x="2382" y="2088"/>
                </a:lnTo>
                <a:close/>
                <a:moveTo>
                  <a:pt x="3014" y="2096"/>
                </a:moveTo>
                <a:lnTo>
                  <a:pt x="3014" y="2096"/>
                </a:lnTo>
                <a:lnTo>
                  <a:pt x="3014" y="2094"/>
                </a:lnTo>
                <a:lnTo>
                  <a:pt x="3016" y="2090"/>
                </a:lnTo>
                <a:lnTo>
                  <a:pt x="3018" y="2088"/>
                </a:lnTo>
                <a:lnTo>
                  <a:pt x="3018" y="2084"/>
                </a:lnTo>
                <a:lnTo>
                  <a:pt x="3018" y="2084"/>
                </a:lnTo>
                <a:lnTo>
                  <a:pt x="3014" y="2084"/>
                </a:lnTo>
                <a:lnTo>
                  <a:pt x="3008" y="2082"/>
                </a:lnTo>
                <a:lnTo>
                  <a:pt x="3008" y="2082"/>
                </a:lnTo>
                <a:lnTo>
                  <a:pt x="3004" y="2086"/>
                </a:lnTo>
                <a:lnTo>
                  <a:pt x="3004" y="2090"/>
                </a:lnTo>
                <a:lnTo>
                  <a:pt x="3004" y="2092"/>
                </a:lnTo>
                <a:lnTo>
                  <a:pt x="3004" y="2092"/>
                </a:lnTo>
                <a:lnTo>
                  <a:pt x="3008" y="2092"/>
                </a:lnTo>
                <a:lnTo>
                  <a:pt x="3010" y="2094"/>
                </a:lnTo>
                <a:lnTo>
                  <a:pt x="3014" y="2096"/>
                </a:lnTo>
                <a:lnTo>
                  <a:pt x="3014" y="2096"/>
                </a:lnTo>
                <a:close/>
                <a:moveTo>
                  <a:pt x="3336" y="2100"/>
                </a:moveTo>
                <a:lnTo>
                  <a:pt x="3336" y="2100"/>
                </a:lnTo>
                <a:lnTo>
                  <a:pt x="3342" y="2098"/>
                </a:lnTo>
                <a:lnTo>
                  <a:pt x="3344" y="2094"/>
                </a:lnTo>
                <a:lnTo>
                  <a:pt x="3342" y="2090"/>
                </a:lnTo>
                <a:lnTo>
                  <a:pt x="3340" y="2088"/>
                </a:lnTo>
                <a:lnTo>
                  <a:pt x="3336" y="2088"/>
                </a:lnTo>
                <a:lnTo>
                  <a:pt x="3332" y="2088"/>
                </a:lnTo>
                <a:lnTo>
                  <a:pt x="3332" y="2092"/>
                </a:lnTo>
                <a:lnTo>
                  <a:pt x="3336" y="2100"/>
                </a:lnTo>
                <a:lnTo>
                  <a:pt x="3336" y="2100"/>
                </a:lnTo>
                <a:close/>
                <a:moveTo>
                  <a:pt x="4540" y="2096"/>
                </a:moveTo>
                <a:lnTo>
                  <a:pt x="4540" y="2096"/>
                </a:lnTo>
                <a:lnTo>
                  <a:pt x="4544" y="2104"/>
                </a:lnTo>
                <a:lnTo>
                  <a:pt x="4548" y="2106"/>
                </a:lnTo>
                <a:lnTo>
                  <a:pt x="4554" y="2106"/>
                </a:lnTo>
                <a:lnTo>
                  <a:pt x="4554" y="2106"/>
                </a:lnTo>
                <a:lnTo>
                  <a:pt x="4556" y="2100"/>
                </a:lnTo>
                <a:lnTo>
                  <a:pt x="4554" y="2096"/>
                </a:lnTo>
                <a:lnTo>
                  <a:pt x="4554" y="2092"/>
                </a:lnTo>
                <a:lnTo>
                  <a:pt x="4550" y="2090"/>
                </a:lnTo>
                <a:lnTo>
                  <a:pt x="4548" y="2088"/>
                </a:lnTo>
                <a:lnTo>
                  <a:pt x="4544" y="2088"/>
                </a:lnTo>
                <a:lnTo>
                  <a:pt x="4542" y="2092"/>
                </a:lnTo>
                <a:lnTo>
                  <a:pt x="4540" y="2096"/>
                </a:lnTo>
                <a:lnTo>
                  <a:pt x="4540" y="2096"/>
                </a:lnTo>
                <a:close/>
                <a:moveTo>
                  <a:pt x="4290" y="2094"/>
                </a:moveTo>
                <a:lnTo>
                  <a:pt x="4290" y="2094"/>
                </a:lnTo>
                <a:lnTo>
                  <a:pt x="4294" y="2098"/>
                </a:lnTo>
                <a:lnTo>
                  <a:pt x="4296" y="2100"/>
                </a:lnTo>
                <a:lnTo>
                  <a:pt x="4296" y="2104"/>
                </a:lnTo>
                <a:lnTo>
                  <a:pt x="4296" y="2104"/>
                </a:lnTo>
                <a:lnTo>
                  <a:pt x="4300" y="2102"/>
                </a:lnTo>
                <a:lnTo>
                  <a:pt x="4302" y="2100"/>
                </a:lnTo>
                <a:lnTo>
                  <a:pt x="4302" y="2100"/>
                </a:lnTo>
                <a:lnTo>
                  <a:pt x="4300" y="2094"/>
                </a:lnTo>
                <a:lnTo>
                  <a:pt x="4296" y="2088"/>
                </a:lnTo>
                <a:lnTo>
                  <a:pt x="4296" y="2088"/>
                </a:lnTo>
                <a:lnTo>
                  <a:pt x="4292" y="2088"/>
                </a:lnTo>
                <a:lnTo>
                  <a:pt x="4290" y="2088"/>
                </a:lnTo>
                <a:lnTo>
                  <a:pt x="4290" y="2094"/>
                </a:lnTo>
                <a:lnTo>
                  <a:pt x="4290" y="2094"/>
                </a:lnTo>
                <a:close/>
                <a:moveTo>
                  <a:pt x="4350" y="2098"/>
                </a:moveTo>
                <a:lnTo>
                  <a:pt x="4350" y="2098"/>
                </a:lnTo>
                <a:lnTo>
                  <a:pt x="4354" y="2100"/>
                </a:lnTo>
                <a:lnTo>
                  <a:pt x="4358" y="2098"/>
                </a:lnTo>
                <a:lnTo>
                  <a:pt x="4358" y="2098"/>
                </a:lnTo>
                <a:lnTo>
                  <a:pt x="4358" y="2094"/>
                </a:lnTo>
                <a:lnTo>
                  <a:pt x="4354" y="2092"/>
                </a:lnTo>
                <a:lnTo>
                  <a:pt x="4352" y="2094"/>
                </a:lnTo>
                <a:lnTo>
                  <a:pt x="4350" y="2098"/>
                </a:lnTo>
                <a:lnTo>
                  <a:pt x="4350" y="2098"/>
                </a:lnTo>
                <a:close/>
                <a:moveTo>
                  <a:pt x="4492" y="2104"/>
                </a:moveTo>
                <a:lnTo>
                  <a:pt x="4492" y="2104"/>
                </a:lnTo>
                <a:lnTo>
                  <a:pt x="4490" y="2102"/>
                </a:lnTo>
                <a:lnTo>
                  <a:pt x="4488" y="2100"/>
                </a:lnTo>
                <a:lnTo>
                  <a:pt x="4486" y="2096"/>
                </a:lnTo>
                <a:lnTo>
                  <a:pt x="4484" y="2096"/>
                </a:lnTo>
                <a:lnTo>
                  <a:pt x="4484" y="2096"/>
                </a:lnTo>
                <a:lnTo>
                  <a:pt x="4484" y="2100"/>
                </a:lnTo>
                <a:lnTo>
                  <a:pt x="4486" y="2104"/>
                </a:lnTo>
                <a:lnTo>
                  <a:pt x="4488" y="2104"/>
                </a:lnTo>
                <a:lnTo>
                  <a:pt x="4492" y="2104"/>
                </a:lnTo>
                <a:lnTo>
                  <a:pt x="4492" y="2104"/>
                </a:lnTo>
                <a:close/>
                <a:moveTo>
                  <a:pt x="3358" y="2104"/>
                </a:moveTo>
                <a:lnTo>
                  <a:pt x="3358" y="2104"/>
                </a:lnTo>
                <a:lnTo>
                  <a:pt x="3360" y="2112"/>
                </a:lnTo>
                <a:lnTo>
                  <a:pt x="3362" y="2116"/>
                </a:lnTo>
                <a:lnTo>
                  <a:pt x="3364" y="2120"/>
                </a:lnTo>
                <a:lnTo>
                  <a:pt x="3364" y="2120"/>
                </a:lnTo>
                <a:lnTo>
                  <a:pt x="3374" y="2118"/>
                </a:lnTo>
                <a:lnTo>
                  <a:pt x="3382" y="2114"/>
                </a:lnTo>
                <a:lnTo>
                  <a:pt x="3382" y="2114"/>
                </a:lnTo>
                <a:lnTo>
                  <a:pt x="3384" y="2110"/>
                </a:lnTo>
                <a:lnTo>
                  <a:pt x="3384" y="2110"/>
                </a:lnTo>
                <a:lnTo>
                  <a:pt x="3380" y="2110"/>
                </a:lnTo>
                <a:lnTo>
                  <a:pt x="3378" y="2110"/>
                </a:lnTo>
                <a:lnTo>
                  <a:pt x="3378" y="2108"/>
                </a:lnTo>
                <a:lnTo>
                  <a:pt x="3378" y="2106"/>
                </a:lnTo>
                <a:lnTo>
                  <a:pt x="3378" y="2106"/>
                </a:lnTo>
                <a:lnTo>
                  <a:pt x="3376" y="2108"/>
                </a:lnTo>
                <a:lnTo>
                  <a:pt x="3374" y="2108"/>
                </a:lnTo>
                <a:lnTo>
                  <a:pt x="3374" y="2108"/>
                </a:lnTo>
                <a:lnTo>
                  <a:pt x="3374" y="2104"/>
                </a:lnTo>
                <a:lnTo>
                  <a:pt x="3370" y="2102"/>
                </a:lnTo>
                <a:lnTo>
                  <a:pt x="3362" y="2096"/>
                </a:lnTo>
                <a:lnTo>
                  <a:pt x="3362" y="2096"/>
                </a:lnTo>
                <a:lnTo>
                  <a:pt x="3362" y="2102"/>
                </a:lnTo>
                <a:lnTo>
                  <a:pt x="3358" y="2104"/>
                </a:lnTo>
                <a:lnTo>
                  <a:pt x="3358" y="2104"/>
                </a:lnTo>
                <a:close/>
                <a:moveTo>
                  <a:pt x="3720" y="2102"/>
                </a:moveTo>
                <a:lnTo>
                  <a:pt x="3720" y="2102"/>
                </a:lnTo>
                <a:lnTo>
                  <a:pt x="3720" y="2098"/>
                </a:lnTo>
                <a:lnTo>
                  <a:pt x="3720" y="2096"/>
                </a:lnTo>
                <a:lnTo>
                  <a:pt x="3718" y="2096"/>
                </a:lnTo>
                <a:lnTo>
                  <a:pt x="3718" y="2096"/>
                </a:lnTo>
                <a:lnTo>
                  <a:pt x="3718" y="2100"/>
                </a:lnTo>
                <a:lnTo>
                  <a:pt x="3718" y="2102"/>
                </a:lnTo>
                <a:lnTo>
                  <a:pt x="3720" y="2102"/>
                </a:lnTo>
                <a:lnTo>
                  <a:pt x="3720" y="2102"/>
                </a:lnTo>
                <a:close/>
                <a:moveTo>
                  <a:pt x="1898" y="2100"/>
                </a:moveTo>
                <a:lnTo>
                  <a:pt x="1898" y="2100"/>
                </a:lnTo>
                <a:lnTo>
                  <a:pt x="1892" y="2102"/>
                </a:lnTo>
                <a:lnTo>
                  <a:pt x="1886" y="2104"/>
                </a:lnTo>
                <a:lnTo>
                  <a:pt x="1882" y="2108"/>
                </a:lnTo>
                <a:lnTo>
                  <a:pt x="1878" y="2112"/>
                </a:lnTo>
                <a:lnTo>
                  <a:pt x="1876" y="2118"/>
                </a:lnTo>
                <a:lnTo>
                  <a:pt x="1876" y="2124"/>
                </a:lnTo>
                <a:lnTo>
                  <a:pt x="1878" y="2128"/>
                </a:lnTo>
                <a:lnTo>
                  <a:pt x="1882" y="2134"/>
                </a:lnTo>
                <a:lnTo>
                  <a:pt x="1882" y="2134"/>
                </a:lnTo>
                <a:lnTo>
                  <a:pt x="1890" y="2136"/>
                </a:lnTo>
                <a:lnTo>
                  <a:pt x="1898" y="2140"/>
                </a:lnTo>
                <a:lnTo>
                  <a:pt x="1898" y="2140"/>
                </a:lnTo>
                <a:lnTo>
                  <a:pt x="1904" y="2134"/>
                </a:lnTo>
                <a:lnTo>
                  <a:pt x="1908" y="2128"/>
                </a:lnTo>
                <a:lnTo>
                  <a:pt x="1912" y="2118"/>
                </a:lnTo>
                <a:lnTo>
                  <a:pt x="1910" y="2108"/>
                </a:lnTo>
                <a:lnTo>
                  <a:pt x="1910" y="2108"/>
                </a:lnTo>
                <a:lnTo>
                  <a:pt x="1906" y="2106"/>
                </a:lnTo>
                <a:lnTo>
                  <a:pt x="1904" y="2104"/>
                </a:lnTo>
                <a:lnTo>
                  <a:pt x="1898" y="2100"/>
                </a:lnTo>
                <a:lnTo>
                  <a:pt x="1898" y="2100"/>
                </a:lnTo>
                <a:close/>
                <a:moveTo>
                  <a:pt x="4008" y="2124"/>
                </a:moveTo>
                <a:lnTo>
                  <a:pt x="4008" y="2124"/>
                </a:lnTo>
                <a:lnTo>
                  <a:pt x="4012" y="2122"/>
                </a:lnTo>
                <a:lnTo>
                  <a:pt x="4014" y="2122"/>
                </a:lnTo>
                <a:lnTo>
                  <a:pt x="4014" y="2120"/>
                </a:lnTo>
                <a:lnTo>
                  <a:pt x="4014" y="2120"/>
                </a:lnTo>
                <a:lnTo>
                  <a:pt x="4014" y="2116"/>
                </a:lnTo>
                <a:lnTo>
                  <a:pt x="4012" y="2114"/>
                </a:lnTo>
                <a:lnTo>
                  <a:pt x="4006" y="2114"/>
                </a:lnTo>
                <a:lnTo>
                  <a:pt x="4006" y="2116"/>
                </a:lnTo>
                <a:lnTo>
                  <a:pt x="4004" y="2118"/>
                </a:lnTo>
                <a:lnTo>
                  <a:pt x="4004" y="2120"/>
                </a:lnTo>
                <a:lnTo>
                  <a:pt x="4008" y="2124"/>
                </a:lnTo>
                <a:lnTo>
                  <a:pt x="4008" y="2124"/>
                </a:lnTo>
                <a:close/>
                <a:moveTo>
                  <a:pt x="3270" y="2118"/>
                </a:moveTo>
                <a:lnTo>
                  <a:pt x="3270" y="2118"/>
                </a:lnTo>
                <a:lnTo>
                  <a:pt x="3266" y="2116"/>
                </a:lnTo>
                <a:lnTo>
                  <a:pt x="3266" y="2116"/>
                </a:lnTo>
                <a:lnTo>
                  <a:pt x="3266" y="2118"/>
                </a:lnTo>
                <a:lnTo>
                  <a:pt x="3268" y="2120"/>
                </a:lnTo>
                <a:lnTo>
                  <a:pt x="3270" y="2120"/>
                </a:lnTo>
                <a:lnTo>
                  <a:pt x="3270" y="2118"/>
                </a:lnTo>
                <a:lnTo>
                  <a:pt x="3270" y="2118"/>
                </a:lnTo>
                <a:close/>
                <a:moveTo>
                  <a:pt x="3010" y="2130"/>
                </a:moveTo>
                <a:lnTo>
                  <a:pt x="3010" y="2130"/>
                </a:lnTo>
                <a:lnTo>
                  <a:pt x="3012" y="2130"/>
                </a:lnTo>
                <a:lnTo>
                  <a:pt x="3014" y="2128"/>
                </a:lnTo>
                <a:lnTo>
                  <a:pt x="3014" y="2128"/>
                </a:lnTo>
                <a:lnTo>
                  <a:pt x="3014" y="2128"/>
                </a:lnTo>
                <a:lnTo>
                  <a:pt x="3016" y="2130"/>
                </a:lnTo>
                <a:lnTo>
                  <a:pt x="3016" y="2130"/>
                </a:lnTo>
                <a:lnTo>
                  <a:pt x="3016" y="2130"/>
                </a:lnTo>
                <a:lnTo>
                  <a:pt x="3016" y="2128"/>
                </a:lnTo>
                <a:lnTo>
                  <a:pt x="3018" y="2126"/>
                </a:lnTo>
                <a:lnTo>
                  <a:pt x="3020" y="2128"/>
                </a:lnTo>
                <a:lnTo>
                  <a:pt x="3022" y="2128"/>
                </a:lnTo>
                <a:lnTo>
                  <a:pt x="3022" y="2128"/>
                </a:lnTo>
                <a:lnTo>
                  <a:pt x="3020" y="2132"/>
                </a:lnTo>
                <a:lnTo>
                  <a:pt x="3020" y="2134"/>
                </a:lnTo>
                <a:lnTo>
                  <a:pt x="3020" y="2134"/>
                </a:lnTo>
                <a:lnTo>
                  <a:pt x="3018" y="2134"/>
                </a:lnTo>
                <a:lnTo>
                  <a:pt x="3016" y="2132"/>
                </a:lnTo>
                <a:lnTo>
                  <a:pt x="3016" y="2132"/>
                </a:lnTo>
                <a:lnTo>
                  <a:pt x="3014" y="2130"/>
                </a:lnTo>
                <a:lnTo>
                  <a:pt x="3014" y="2130"/>
                </a:lnTo>
                <a:lnTo>
                  <a:pt x="3014" y="2134"/>
                </a:lnTo>
                <a:lnTo>
                  <a:pt x="3014" y="2134"/>
                </a:lnTo>
                <a:lnTo>
                  <a:pt x="3012" y="2136"/>
                </a:lnTo>
                <a:lnTo>
                  <a:pt x="3012" y="2136"/>
                </a:lnTo>
                <a:lnTo>
                  <a:pt x="3012" y="2136"/>
                </a:lnTo>
                <a:lnTo>
                  <a:pt x="3012" y="2138"/>
                </a:lnTo>
                <a:lnTo>
                  <a:pt x="3014" y="2140"/>
                </a:lnTo>
                <a:lnTo>
                  <a:pt x="3014" y="2140"/>
                </a:lnTo>
                <a:lnTo>
                  <a:pt x="3014" y="2142"/>
                </a:lnTo>
                <a:lnTo>
                  <a:pt x="3014" y="2142"/>
                </a:lnTo>
                <a:lnTo>
                  <a:pt x="3018" y="2142"/>
                </a:lnTo>
                <a:lnTo>
                  <a:pt x="3022" y="2140"/>
                </a:lnTo>
                <a:lnTo>
                  <a:pt x="3024" y="2136"/>
                </a:lnTo>
                <a:lnTo>
                  <a:pt x="3026" y="2134"/>
                </a:lnTo>
                <a:lnTo>
                  <a:pt x="3026" y="2134"/>
                </a:lnTo>
                <a:lnTo>
                  <a:pt x="3026" y="2128"/>
                </a:lnTo>
                <a:lnTo>
                  <a:pt x="3022" y="2122"/>
                </a:lnTo>
                <a:lnTo>
                  <a:pt x="3016" y="2118"/>
                </a:lnTo>
                <a:lnTo>
                  <a:pt x="3010" y="2118"/>
                </a:lnTo>
                <a:lnTo>
                  <a:pt x="3010" y="2118"/>
                </a:lnTo>
                <a:lnTo>
                  <a:pt x="3010" y="2122"/>
                </a:lnTo>
                <a:lnTo>
                  <a:pt x="3008" y="2126"/>
                </a:lnTo>
                <a:lnTo>
                  <a:pt x="3008" y="2130"/>
                </a:lnTo>
                <a:lnTo>
                  <a:pt x="3010" y="2130"/>
                </a:lnTo>
                <a:lnTo>
                  <a:pt x="3010" y="2130"/>
                </a:lnTo>
                <a:close/>
                <a:moveTo>
                  <a:pt x="2040" y="2122"/>
                </a:moveTo>
                <a:lnTo>
                  <a:pt x="2040" y="2122"/>
                </a:lnTo>
                <a:lnTo>
                  <a:pt x="2038" y="2122"/>
                </a:lnTo>
                <a:lnTo>
                  <a:pt x="2038" y="2122"/>
                </a:lnTo>
                <a:lnTo>
                  <a:pt x="2038" y="2122"/>
                </a:lnTo>
                <a:lnTo>
                  <a:pt x="2038" y="2126"/>
                </a:lnTo>
                <a:lnTo>
                  <a:pt x="2042" y="2126"/>
                </a:lnTo>
                <a:lnTo>
                  <a:pt x="2042" y="2126"/>
                </a:lnTo>
                <a:lnTo>
                  <a:pt x="2044" y="2124"/>
                </a:lnTo>
                <a:lnTo>
                  <a:pt x="2044" y="2122"/>
                </a:lnTo>
                <a:lnTo>
                  <a:pt x="2044" y="2122"/>
                </a:lnTo>
                <a:lnTo>
                  <a:pt x="2040" y="2120"/>
                </a:lnTo>
                <a:lnTo>
                  <a:pt x="2040" y="2120"/>
                </a:lnTo>
                <a:lnTo>
                  <a:pt x="2040" y="2122"/>
                </a:lnTo>
                <a:lnTo>
                  <a:pt x="2040" y="2122"/>
                </a:lnTo>
                <a:close/>
                <a:moveTo>
                  <a:pt x="1374" y="2128"/>
                </a:moveTo>
                <a:lnTo>
                  <a:pt x="1374" y="2128"/>
                </a:lnTo>
                <a:lnTo>
                  <a:pt x="1374" y="2130"/>
                </a:lnTo>
                <a:lnTo>
                  <a:pt x="1376" y="2132"/>
                </a:lnTo>
                <a:lnTo>
                  <a:pt x="1376" y="2134"/>
                </a:lnTo>
                <a:lnTo>
                  <a:pt x="1376" y="2136"/>
                </a:lnTo>
                <a:lnTo>
                  <a:pt x="1376" y="2136"/>
                </a:lnTo>
                <a:lnTo>
                  <a:pt x="1380" y="2134"/>
                </a:lnTo>
                <a:lnTo>
                  <a:pt x="1384" y="2134"/>
                </a:lnTo>
                <a:lnTo>
                  <a:pt x="1384" y="2134"/>
                </a:lnTo>
                <a:lnTo>
                  <a:pt x="1384" y="2130"/>
                </a:lnTo>
                <a:lnTo>
                  <a:pt x="1384" y="2130"/>
                </a:lnTo>
                <a:lnTo>
                  <a:pt x="1386" y="2130"/>
                </a:lnTo>
                <a:lnTo>
                  <a:pt x="1386" y="2130"/>
                </a:lnTo>
                <a:lnTo>
                  <a:pt x="1384" y="2128"/>
                </a:lnTo>
                <a:lnTo>
                  <a:pt x="1382" y="2126"/>
                </a:lnTo>
                <a:lnTo>
                  <a:pt x="1380" y="2124"/>
                </a:lnTo>
                <a:lnTo>
                  <a:pt x="1378" y="2122"/>
                </a:lnTo>
                <a:lnTo>
                  <a:pt x="1378" y="2122"/>
                </a:lnTo>
                <a:lnTo>
                  <a:pt x="1376" y="2126"/>
                </a:lnTo>
                <a:lnTo>
                  <a:pt x="1376" y="2128"/>
                </a:lnTo>
                <a:lnTo>
                  <a:pt x="1374" y="2128"/>
                </a:lnTo>
                <a:lnTo>
                  <a:pt x="1374" y="2128"/>
                </a:lnTo>
                <a:close/>
                <a:moveTo>
                  <a:pt x="3522" y="2130"/>
                </a:moveTo>
                <a:lnTo>
                  <a:pt x="3522" y="2130"/>
                </a:lnTo>
                <a:lnTo>
                  <a:pt x="3524" y="2132"/>
                </a:lnTo>
                <a:lnTo>
                  <a:pt x="3526" y="2134"/>
                </a:lnTo>
                <a:lnTo>
                  <a:pt x="3528" y="2134"/>
                </a:lnTo>
                <a:lnTo>
                  <a:pt x="3532" y="2134"/>
                </a:lnTo>
                <a:lnTo>
                  <a:pt x="3532" y="2134"/>
                </a:lnTo>
                <a:lnTo>
                  <a:pt x="3534" y="2132"/>
                </a:lnTo>
                <a:lnTo>
                  <a:pt x="3532" y="2128"/>
                </a:lnTo>
                <a:lnTo>
                  <a:pt x="3532" y="2128"/>
                </a:lnTo>
                <a:lnTo>
                  <a:pt x="3526" y="2128"/>
                </a:lnTo>
                <a:lnTo>
                  <a:pt x="3522" y="2128"/>
                </a:lnTo>
                <a:lnTo>
                  <a:pt x="3522" y="2130"/>
                </a:lnTo>
                <a:lnTo>
                  <a:pt x="3522" y="2130"/>
                </a:lnTo>
                <a:close/>
                <a:moveTo>
                  <a:pt x="1150" y="2142"/>
                </a:moveTo>
                <a:lnTo>
                  <a:pt x="1150" y="2142"/>
                </a:lnTo>
                <a:lnTo>
                  <a:pt x="1154" y="2144"/>
                </a:lnTo>
                <a:lnTo>
                  <a:pt x="1158" y="2146"/>
                </a:lnTo>
                <a:lnTo>
                  <a:pt x="1158" y="2146"/>
                </a:lnTo>
                <a:lnTo>
                  <a:pt x="1160" y="2140"/>
                </a:lnTo>
                <a:lnTo>
                  <a:pt x="1160" y="2136"/>
                </a:lnTo>
                <a:lnTo>
                  <a:pt x="1158" y="2134"/>
                </a:lnTo>
                <a:lnTo>
                  <a:pt x="1154" y="2130"/>
                </a:lnTo>
                <a:lnTo>
                  <a:pt x="1154" y="2130"/>
                </a:lnTo>
                <a:lnTo>
                  <a:pt x="1150" y="2136"/>
                </a:lnTo>
                <a:lnTo>
                  <a:pt x="1150" y="2138"/>
                </a:lnTo>
                <a:lnTo>
                  <a:pt x="1150" y="2142"/>
                </a:lnTo>
                <a:lnTo>
                  <a:pt x="1150" y="2142"/>
                </a:lnTo>
                <a:close/>
                <a:moveTo>
                  <a:pt x="2760" y="2138"/>
                </a:moveTo>
                <a:lnTo>
                  <a:pt x="2760" y="2138"/>
                </a:lnTo>
                <a:lnTo>
                  <a:pt x="2760" y="2134"/>
                </a:lnTo>
                <a:lnTo>
                  <a:pt x="2760" y="2132"/>
                </a:lnTo>
                <a:lnTo>
                  <a:pt x="2758" y="2130"/>
                </a:lnTo>
                <a:lnTo>
                  <a:pt x="2758" y="2130"/>
                </a:lnTo>
                <a:lnTo>
                  <a:pt x="2756" y="2134"/>
                </a:lnTo>
                <a:lnTo>
                  <a:pt x="2756" y="2136"/>
                </a:lnTo>
                <a:lnTo>
                  <a:pt x="2758" y="2138"/>
                </a:lnTo>
                <a:lnTo>
                  <a:pt x="2760" y="2138"/>
                </a:lnTo>
                <a:lnTo>
                  <a:pt x="2760" y="2138"/>
                </a:lnTo>
                <a:close/>
                <a:moveTo>
                  <a:pt x="1536" y="2142"/>
                </a:moveTo>
                <a:lnTo>
                  <a:pt x="1536" y="2142"/>
                </a:lnTo>
                <a:lnTo>
                  <a:pt x="1538" y="2140"/>
                </a:lnTo>
                <a:lnTo>
                  <a:pt x="1538" y="2136"/>
                </a:lnTo>
                <a:lnTo>
                  <a:pt x="1536" y="2134"/>
                </a:lnTo>
                <a:lnTo>
                  <a:pt x="1534" y="2132"/>
                </a:lnTo>
                <a:lnTo>
                  <a:pt x="1534" y="2132"/>
                </a:lnTo>
                <a:lnTo>
                  <a:pt x="1532" y="2136"/>
                </a:lnTo>
                <a:lnTo>
                  <a:pt x="1532" y="2138"/>
                </a:lnTo>
                <a:lnTo>
                  <a:pt x="1534" y="2140"/>
                </a:lnTo>
                <a:lnTo>
                  <a:pt x="1536" y="2142"/>
                </a:lnTo>
                <a:lnTo>
                  <a:pt x="1536" y="2142"/>
                </a:lnTo>
                <a:close/>
                <a:moveTo>
                  <a:pt x="4614" y="2164"/>
                </a:moveTo>
                <a:lnTo>
                  <a:pt x="4614" y="2164"/>
                </a:lnTo>
                <a:lnTo>
                  <a:pt x="4616" y="2156"/>
                </a:lnTo>
                <a:lnTo>
                  <a:pt x="4614" y="2148"/>
                </a:lnTo>
                <a:lnTo>
                  <a:pt x="4610" y="2142"/>
                </a:lnTo>
                <a:lnTo>
                  <a:pt x="4606" y="2136"/>
                </a:lnTo>
                <a:lnTo>
                  <a:pt x="4606" y="2136"/>
                </a:lnTo>
                <a:lnTo>
                  <a:pt x="4606" y="2146"/>
                </a:lnTo>
                <a:lnTo>
                  <a:pt x="4606" y="2154"/>
                </a:lnTo>
                <a:lnTo>
                  <a:pt x="4608" y="2160"/>
                </a:lnTo>
                <a:lnTo>
                  <a:pt x="4610" y="2162"/>
                </a:lnTo>
                <a:lnTo>
                  <a:pt x="4614" y="2164"/>
                </a:lnTo>
                <a:lnTo>
                  <a:pt x="4614" y="2164"/>
                </a:lnTo>
                <a:close/>
                <a:moveTo>
                  <a:pt x="2762" y="2142"/>
                </a:moveTo>
                <a:lnTo>
                  <a:pt x="2762" y="2142"/>
                </a:lnTo>
                <a:lnTo>
                  <a:pt x="2764" y="2144"/>
                </a:lnTo>
                <a:lnTo>
                  <a:pt x="2764" y="2142"/>
                </a:lnTo>
                <a:lnTo>
                  <a:pt x="2766" y="2142"/>
                </a:lnTo>
                <a:lnTo>
                  <a:pt x="2766" y="2144"/>
                </a:lnTo>
                <a:lnTo>
                  <a:pt x="2766" y="2144"/>
                </a:lnTo>
                <a:lnTo>
                  <a:pt x="2764" y="2146"/>
                </a:lnTo>
                <a:lnTo>
                  <a:pt x="2764" y="2148"/>
                </a:lnTo>
                <a:lnTo>
                  <a:pt x="2764" y="2148"/>
                </a:lnTo>
                <a:lnTo>
                  <a:pt x="2770" y="2154"/>
                </a:lnTo>
                <a:lnTo>
                  <a:pt x="2772" y="2162"/>
                </a:lnTo>
                <a:lnTo>
                  <a:pt x="2776" y="2170"/>
                </a:lnTo>
                <a:lnTo>
                  <a:pt x="2778" y="2174"/>
                </a:lnTo>
                <a:lnTo>
                  <a:pt x="2782" y="2176"/>
                </a:lnTo>
                <a:lnTo>
                  <a:pt x="2782" y="2176"/>
                </a:lnTo>
                <a:lnTo>
                  <a:pt x="2780" y="2168"/>
                </a:lnTo>
                <a:lnTo>
                  <a:pt x="2776" y="2162"/>
                </a:lnTo>
                <a:lnTo>
                  <a:pt x="2774" y="2158"/>
                </a:lnTo>
                <a:lnTo>
                  <a:pt x="2768" y="2154"/>
                </a:lnTo>
                <a:lnTo>
                  <a:pt x="2768" y="2154"/>
                </a:lnTo>
                <a:lnTo>
                  <a:pt x="2770" y="2152"/>
                </a:lnTo>
                <a:lnTo>
                  <a:pt x="2770" y="2148"/>
                </a:lnTo>
                <a:lnTo>
                  <a:pt x="2768" y="2144"/>
                </a:lnTo>
                <a:lnTo>
                  <a:pt x="2768" y="2140"/>
                </a:lnTo>
                <a:lnTo>
                  <a:pt x="2768" y="2140"/>
                </a:lnTo>
                <a:lnTo>
                  <a:pt x="2766" y="2140"/>
                </a:lnTo>
                <a:lnTo>
                  <a:pt x="2766" y="2140"/>
                </a:lnTo>
                <a:lnTo>
                  <a:pt x="2766" y="2138"/>
                </a:lnTo>
                <a:lnTo>
                  <a:pt x="2764" y="2138"/>
                </a:lnTo>
                <a:lnTo>
                  <a:pt x="2764" y="2138"/>
                </a:lnTo>
                <a:lnTo>
                  <a:pt x="2762" y="2140"/>
                </a:lnTo>
                <a:lnTo>
                  <a:pt x="2762" y="2142"/>
                </a:lnTo>
                <a:lnTo>
                  <a:pt x="2762" y="2142"/>
                </a:lnTo>
                <a:close/>
                <a:moveTo>
                  <a:pt x="800" y="2142"/>
                </a:moveTo>
                <a:lnTo>
                  <a:pt x="800" y="2142"/>
                </a:lnTo>
                <a:lnTo>
                  <a:pt x="800" y="2146"/>
                </a:lnTo>
                <a:lnTo>
                  <a:pt x="802" y="2150"/>
                </a:lnTo>
                <a:lnTo>
                  <a:pt x="802" y="2150"/>
                </a:lnTo>
                <a:lnTo>
                  <a:pt x="804" y="2146"/>
                </a:lnTo>
                <a:lnTo>
                  <a:pt x="804" y="2142"/>
                </a:lnTo>
                <a:lnTo>
                  <a:pt x="804" y="2142"/>
                </a:lnTo>
                <a:lnTo>
                  <a:pt x="802" y="2140"/>
                </a:lnTo>
                <a:lnTo>
                  <a:pt x="800" y="2142"/>
                </a:lnTo>
                <a:lnTo>
                  <a:pt x="800" y="2142"/>
                </a:lnTo>
                <a:close/>
                <a:moveTo>
                  <a:pt x="4222" y="2144"/>
                </a:moveTo>
                <a:lnTo>
                  <a:pt x="4222" y="2144"/>
                </a:lnTo>
                <a:lnTo>
                  <a:pt x="4220" y="2142"/>
                </a:lnTo>
                <a:lnTo>
                  <a:pt x="4218" y="2140"/>
                </a:lnTo>
                <a:lnTo>
                  <a:pt x="4218" y="2140"/>
                </a:lnTo>
                <a:lnTo>
                  <a:pt x="4218" y="2144"/>
                </a:lnTo>
                <a:lnTo>
                  <a:pt x="4222" y="2144"/>
                </a:lnTo>
                <a:lnTo>
                  <a:pt x="4222" y="2144"/>
                </a:lnTo>
                <a:close/>
                <a:moveTo>
                  <a:pt x="1060" y="2148"/>
                </a:moveTo>
                <a:lnTo>
                  <a:pt x="1060" y="2148"/>
                </a:lnTo>
                <a:lnTo>
                  <a:pt x="1062" y="2152"/>
                </a:lnTo>
                <a:lnTo>
                  <a:pt x="1064" y="2156"/>
                </a:lnTo>
                <a:lnTo>
                  <a:pt x="1070" y="2162"/>
                </a:lnTo>
                <a:lnTo>
                  <a:pt x="1070" y="2162"/>
                </a:lnTo>
                <a:lnTo>
                  <a:pt x="1072" y="2158"/>
                </a:lnTo>
                <a:lnTo>
                  <a:pt x="1074" y="2152"/>
                </a:lnTo>
                <a:lnTo>
                  <a:pt x="1074" y="2146"/>
                </a:lnTo>
                <a:lnTo>
                  <a:pt x="1074" y="2144"/>
                </a:lnTo>
                <a:lnTo>
                  <a:pt x="1070" y="2142"/>
                </a:lnTo>
                <a:lnTo>
                  <a:pt x="1070" y="2142"/>
                </a:lnTo>
                <a:lnTo>
                  <a:pt x="1066" y="2144"/>
                </a:lnTo>
                <a:lnTo>
                  <a:pt x="1060" y="2148"/>
                </a:lnTo>
                <a:lnTo>
                  <a:pt x="1060" y="2148"/>
                </a:lnTo>
                <a:close/>
                <a:moveTo>
                  <a:pt x="3074" y="2144"/>
                </a:moveTo>
                <a:lnTo>
                  <a:pt x="3074" y="2144"/>
                </a:lnTo>
                <a:lnTo>
                  <a:pt x="3074" y="2146"/>
                </a:lnTo>
                <a:lnTo>
                  <a:pt x="3074" y="2146"/>
                </a:lnTo>
                <a:lnTo>
                  <a:pt x="3076" y="2146"/>
                </a:lnTo>
                <a:lnTo>
                  <a:pt x="3078" y="2146"/>
                </a:lnTo>
                <a:lnTo>
                  <a:pt x="3078" y="2146"/>
                </a:lnTo>
                <a:lnTo>
                  <a:pt x="3078" y="2144"/>
                </a:lnTo>
                <a:lnTo>
                  <a:pt x="3078" y="2144"/>
                </a:lnTo>
                <a:lnTo>
                  <a:pt x="3076" y="2142"/>
                </a:lnTo>
                <a:lnTo>
                  <a:pt x="3074" y="2144"/>
                </a:lnTo>
                <a:lnTo>
                  <a:pt x="3074" y="2144"/>
                </a:lnTo>
                <a:close/>
                <a:moveTo>
                  <a:pt x="4566" y="2166"/>
                </a:moveTo>
                <a:lnTo>
                  <a:pt x="4566" y="2166"/>
                </a:lnTo>
                <a:lnTo>
                  <a:pt x="4578" y="2162"/>
                </a:lnTo>
                <a:lnTo>
                  <a:pt x="4578" y="2162"/>
                </a:lnTo>
                <a:lnTo>
                  <a:pt x="4578" y="2158"/>
                </a:lnTo>
                <a:lnTo>
                  <a:pt x="4576" y="2154"/>
                </a:lnTo>
                <a:lnTo>
                  <a:pt x="4576" y="2154"/>
                </a:lnTo>
                <a:lnTo>
                  <a:pt x="4572" y="2152"/>
                </a:lnTo>
                <a:lnTo>
                  <a:pt x="4570" y="2150"/>
                </a:lnTo>
                <a:lnTo>
                  <a:pt x="4568" y="2144"/>
                </a:lnTo>
                <a:lnTo>
                  <a:pt x="4568" y="2144"/>
                </a:lnTo>
                <a:lnTo>
                  <a:pt x="4564" y="2144"/>
                </a:lnTo>
                <a:lnTo>
                  <a:pt x="4562" y="2146"/>
                </a:lnTo>
                <a:lnTo>
                  <a:pt x="4560" y="2150"/>
                </a:lnTo>
                <a:lnTo>
                  <a:pt x="4558" y="2154"/>
                </a:lnTo>
                <a:lnTo>
                  <a:pt x="4560" y="2160"/>
                </a:lnTo>
                <a:lnTo>
                  <a:pt x="4562" y="2164"/>
                </a:lnTo>
                <a:lnTo>
                  <a:pt x="4566" y="2166"/>
                </a:lnTo>
                <a:lnTo>
                  <a:pt x="4566" y="2166"/>
                </a:lnTo>
                <a:close/>
                <a:moveTo>
                  <a:pt x="3880" y="2156"/>
                </a:moveTo>
                <a:lnTo>
                  <a:pt x="3880" y="2156"/>
                </a:lnTo>
                <a:lnTo>
                  <a:pt x="3882" y="2158"/>
                </a:lnTo>
                <a:lnTo>
                  <a:pt x="3884" y="2162"/>
                </a:lnTo>
                <a:lnTo>
                  <a:pt x="3886" y="2168"/>
                </a:lnTo>
                <a:lnTo>
                  <a:pt x="3888" y="2176"/>
                </a:lnTo>
                <a:lnTo>
                  <a:pt x="3890" y="2184"/>
                </a:lnTo>
                <a:lnTo>
                  <a:pt x="3890" y="2184"/>
                </a:lnTo>
                <a:lnTo>
                  <a:pt x="3886" y="2186"/>
                </a:lnTo>
                <a:lnTo>
                  <a:pt x="3886" y="2190"/>
                </a:lnTo>
                <a:lnTo>
                  <a:pt x="3888" y="2196"/>
                </a:lnTo>
                <a:lnTo>
                  <a:pt x="3892" y="2202"/>
                </a:lnTo>
                <a:lnTo>
                  <a:pt x="3892" y="2206"/>
                </a:lnTo>
                <a:lnTo>
                  <a:pt x="3892" y="2208"/>
                </a:lnTo>
                <a:lnTo>
                  <a:pt x="3892" y="2208"/>
                </a:lnTo>
                <a:lnTo>
                  <a:pt x="3904" y="2218"/>
                </a:lnTo>
                <a:lnTo>
                  <a:pt x="3908" y="2222"/>
                </a:lnTo>
                <a:lnTo>
                  <a:pt x="3910" y="2228"/>
                </a:lnTo>
                <a:lnTo>
                  <a:pt x="3910" y="2228"/>
                </a:lnTo>
                <a:lnTo>
                  <a:pt x="3912" y="2230"/>
                </a:lnTo>
                <a:lnTo>
                  <a:pt x="3914" y="2230"/>
                </a:lnTo>
                <a:lnTo>
                  <a:pt x="3916" y="2230"/>
                </a:lnTo>
                <a:lnTo>
                  <a:pt x="3918" y="2230"/>
                </a:lnTo>
                <a:lnTo>
                  <a:pt x="3918" y="2230"/>
                </a:lnTo>
                <a:lnTo>
                  <a:pt x="3918" y="2226"/>
                </a:lnTo>
                <a:lnTo>
                  <a:pt x="3918" y="2226"/>
                </a:lnTo>
                <a:lnTo>
                  <a:pt x="3914" y="2222"/>
                </a:lnTo>
                <a:lnTo>
                  <a:pt x="3914" y="2218"/>
                </a:lnTo>
                <a:lnTo>
                  <a:pt x="3916" y="2214"/>
                </a:lnTo>
                <a:lnTo>
                  <a:pt x="3920" y="2212"/>
                </a:lnTo>
                <a:lnTo>
                  <a:pt x="3920" y="2212"/>
                </a:lnTo>
                <a:lnTo>
                  <a:pt x="3914" y="2206"/>
                </a:lnTo>
                <a:lnTo>
                  <a:pt x="3910" y="2198"/>
                </a:lnTo>
                <a:lnTo>
                  <a:pt x="3906" y="2190"/>
                </a:lnTo>
                <a:lnTo>
                  <a:pt x="3900" y="2184"/>
                </a:lnTo>
                <a:lnTo>
                  <a:pt x="3900" y="2184"/>
                </a:lnTo>
                <a:lnTo>
                  <a:pt x="3902" y="2182"/>
                </a:lnTo>
                <a:lnTo>
                  <a:pt x="3902" y="2178"/>
                </a:lnTo>
                <a:lnTo>
                  <a:pt x="3902" y="2178"/>
                </a:lnTo>
                <a:lnTo>
                  <a:pt x="3898" y="2176"/>
                </a:lnTo>
                <a:lnTo>
                  <a:pt x="3896" y="2172"/>
                </a:lnTo>
                <a:lnTo>
                  <a:pt x="3896" y="2160"/>
                </a:lnTo>
                <a:lnTo>
                  <a:pt x="3896" y="2160"/>
                </a:lnTo>
                <a:lnTo>
                  <a:pt x="3892" y="2158"/>
                </a:lnTo>
                <a:lnTo>
                  <a:pt x="3890" y="2154"/>
                </a:lnTo>
                <a:lnTo>
                  <a:pt x="3886" y="2146"/>
                </a:lnTo>
                <a:lnTo>
                  <a:pt x="3886" y="2146"/>
                </a:lnTo>
                <a:lnTo>
                  <a:pt x="3880" y="2146"/>
                </a:lnTo>
                <a:lnTo>
                  <a:pt x="3880" y="2146"/>
                </a:lnTo>
                <a:lnTo>
                  <a:pt x="3880" y="2156"/>
                </a:lnTo>
                <a:lnTo>
                  <a:pt x="3880" y="2156"/>
                </a:lnTo>
                <a:close/>
                <a:moveTo>
                  <a:pt x="1980" y="2158"/>
                </a:moveTo>
                <a:lnTo>
                  <a:pt x="1980" y="2158"/>
                </a:lnTo>
                <a:lnTo>
                  <a:pt x="1984" y="2160"/>
                </a:lnTo>
                <a:lnTo>
                  <a:pt x="1988" y="2162"/>
                </a:lnTo>
                <a:lnTo>
                  <a:pt x="1988" y="2162"/>
                </a:lnTo>
                <a:lnTo>
                  <a:pt x="1986" y="2158"/>
                </a:lnTo>
                <a:lnTo>
                  <a:pt x="1986" y="2156"/>
                </a:lnTo>
                <a:lnTo>
                  <a:pt x="1984" y="2154"/>
                </a:lnTo>
                <a:lnTo>
                  <a:pt x="1984" y="2154"/>
                </a:lnTo>
                <a:lnTo>
                  <a:pt x="1982" y="2156"/>
                </a:lnTo>
                <a:lnTo>
                  <a:pt x="1980" y="2158"/>
                </a:lnTo>
                <a:lnTo>
                  <a:pt x="1980" y="2158"/>
                </a:lnTo>
                <a:close/>
                <a:moveTo>
                  <a:pt x="3088" y="2160"/>
                </a:moveTo>
                <a:lnTo>
                  <a:pt x="3088" y="2160"/>
                </a:lnTo>
                <a:lnTo>
                  <a:pt x="3092" y="2172"/>
                </a:lnTo>
                <a:lnTo>
                  <a:pt x="3092" y="2172"/>
                </a:lnTo>
                <a:lnTo>
                  <a:pt x="3096" y="2174"/>
                </a:lnTo>
                <a:lnTo>
                  <a:pt x="3098" y="2176"/>
                </a:lnTo>
                <a:lnTo>
                  <a:pt x="3098" y="2176"/>
                </a:lnTo>
                <a:lnTo>
                  <a:pt x="3104" y="2174"/>
                </a:lnTo>
                <a:lnTo>
                  <a:pt x="3106" y="2170"/>
                </a:lnTo>
                <a:lnTo>
                  <a:pt x="3106" y="2166"/>
                </a:lnTo>
                <a:lnTo>
                  <a:pt x="3104" y="2162"/>
                </a:lnTo>
                <a:lnTo>
                  <a:pt x="3102" y="2158"/>
                </a:lnTo>
                <a:lnTo>
                  <a:pt x="3098" y="2156"/>
                </a:lnTo>
                <a:lnTo>
                  <a:pt x="3094" y="2158"/>
                </a:lnTo>
                <a:lnTo>
                  <a:pt x="3088" y="2160"/>
                </a:lnTo>
                <a:lnTo>
                  <a:pt x="3088" y="2160"/>
                </a:lnTo>
                <a:close/>
                <a:moveTo>
                  <a:pt x="3418" y="2162"/>
                </a:moveTo>
                <a:lnTo>
                  <a:pt x="3418" y="2162"/>
                </a:lnTo>
                <a:lnTo>
                  <a:pt x="3422" y="2166"/>
                </a:lnTo>
                <a:lnTo>
                  <a:pt x="3426" y="2168"/>
                </a:lnTo>
                <a:lnTo>
                  <a:pt x="3426" y="2168"/>
                </a:lnTo>
                <a:lnTo>
                  <a:pt x="3426" y="2164"/>
                </a:lnTo>
                <a:lnTo>
                  <a:pt x="3426" y="2160"/>
                </a:lnTo>
                <a:lnTo>
                  <a:pt x="3426" y="2160"/>
                </a:lnTo>
                <a:lnTo>
                  <a:pt x="3420" y="2160"/>
                </a:lnTo>
                <a:lnTo>
                  <a:pt x="3418" y="2160"/>
                </a:lnTo>
                <a:lnTo>
                  <a:pt x="3418" y="2162"/>
                </a:lnTo>
                <a:lnTo>
                  <a:pt x="3418" y="2162"/>
                </a:lnTo>
                <a:close/>
                <a:moveTo>
                  <a:pt x="888" y="2170"/>
                </a:moveTo>
                <a:lnTo>
                  <a:pt x="888" y="2170"/>
                </a:lnTo>
                <a:lnTo>
                  <a:pt x="888" y="2168"/>
                </a:lnTo>
                <a:lnTo>
                  <a:pt x="890" y="2166"/>
                </a:lnTo>
                <a:lnTo>
                  <a:pt x="892" y="2164"/>
                </a:lnTo>
                <a:lnTo>
                  <a:pt x="892" y="2164"/>
                </a:lnTo>
                <a:lnTo>
                  <a:pt x="890" y="2162"/>
                </a:lnTo>
                <a:lnTo>
                  <a:pt x="890" y="2162"/>
                </a:lnTo>
                <a:lnTo>
                  <a:pt x="888" y="2162"/>
                </a:lnTo>
                <a:lnTo>
                  <a:pt x="884" y="2164"/>
                </a:lnTo>
                <a:lnTo>
                  <a:pt x="882" y="2170"/>
                </a:lnTo>
                <a:lnTo>
                  <a:pt x="882" y="2178"/>
                </a:lnTo>
                <a:lnTo>
                  <a:pt x="884" y="2184"/>
                </a:lnTo>
                <a:lnTo>
                  <a:pt x="884" y="2184"/>
                </a:lnTo>
                <a:lnTo>
                  <a:pt x="894" y="2178"/>
                </a:lnTo>
                <a:lnTo>
                  <a:pt x="898" y="2174"/>
                </a:lnTo>
                <a:lnTo>
                  <a:pt x="904" y="2172"/>
                </a:lnTo>
                <a:lnTo>
                  <a:pt x="904" y="2172"/>
                </a:lnTo>
                <a:lnTo>
                  <a:pt x="902" y="2168"/>
                </a:lnTo>
                <a:lnTo>
                  <a:pt x="902" y="2164"/>
                </a:lnTo>
                <a:lnTo>
                  <a:pt x="902" y="2164"/>
                </a:lnTo>
                <a:lnTo>
                  <a:pt x="894" y="2164"/>
                </a:lnTo>
                <a:lnTo>
                  <a:pt x="894" y="2164"/>
                </a:lnTo>
                <a:lnTo>
                  <a:pt x="894" y="2168"/>
                </a:lnTo>
                <a:lnTo>
                  <a:pt x="896" y="2172"/>
                </a:lnTo>
                <a:lnTo>
                  <a:pt x="896" y="2172"/>
                </a:lnTo>
                <a:lnTo>
                  <a:pt x="894" y="2170"/>
                </a:lnTo>
                <a:lnTo>
                  <a:pt x="892" y="2170"/>
                </a:lnTo>
                <a:lnTo>
                  <a:pt x="888" y="2170"/>
                </a:lnTo>
                <a:lnTo>
                  <a:pt x="888" y="2170"/>
                </a:lnTo>
                <a:close/>
                <a:moveTo>
                  <a:pt x="298" y="2170"/>
                </a:moveTo>
                <a:lnTo>
                  <a:pt x="298" y="2170"/>
                </a:lnTo>
                <a:lnTo>
                  <a:pt x="292" y="2164"/>
                </a:lnTo>
                <a:lnTo>
                  <a:pt x="286" y="2162"/>
                </a:lnTo>
                <a:lnTo>
                  <a:pt x="280" y="2162"/>
                </a:lnTo>
                <a:lnTo>
                  <a:pt x="280" y="2162"/>
                </a:lnTo>
                <a:lnTo>
                  <a:pt x="282" y="2166"/>
                </a:lnTo>
                <a:lnTo>
                  <a:pt x="288" y="2168"/>
                </a:lnTo>
                <a:lnTo>
                  <a:pt x="298" y="2170"/>
                </a:lnTo>
                <a:lnTo>
                  <a:pt x="298" y="2170"/>
                </a:lnTo>
                <a:close/>
                <a:moveTo>
                  <a:pt x="4104" y="2170"/>
                </a:moveTo>
                <a:lnTo>
                  <a:pt x="4104" y="2170"/>
                </a:lnTo>
                <a:lnTo>
                  <a:pt x="4104" y="2166"/>
                </a:lnTo>
                <a:lnTo>
                  <a:pt x="4104" y="2164"/>
                </a:lnTo>
                <a:lnTo>
                  <a:pt x="4102" y="2164"/>
                </a:lnTo>
                <a:lnTo>
                  <a:pt x="4102" y="2164"/>
                </a:lnTo>
                <a:lnTo>
                  <a:pt x="4100" y="2168"/>
                </a:lnTo>
                <a:lnTo>
                  <a:pt x="4102" y="2170"/>
                </a:lnTo>
                <a:lnTo>
                  <a:pt x="4104" y="2170"/>
                </a:lnTo>
                <a:lnTo>
                  <a:pt x="4104" y="2170"/>
                </a:lnTo>
                <a:close/>
                <a:moveTo>
                  <a:pt x="4616" y="2172"/>
                </a:moveTo>
                <a:lnTo>
                  <a:pt x="4616" y="2172"/>
                </a:lnTo>
                <a:lnTo>
                  <a:pt x="4618" y="2170"/>
                </a:lnTo>
                <a:lnTo>
                  <a:pt x="4618" y="2168"/>
                </a:lnTo>
                <a:lnTo>
                  <a:pt x="4616" y="2166"/>
                </a:lnTo>
                <a:lnTo>
                  <a:pt x="4614" y="2166"/>
                </a:lnTo>
                <a:lnTo>
                  <a:pt x="4614" y="2166"/>
                </a:lnTo>
                <a:lnTo>
                  <a:pt x="4614" y="2170"/>
                </a:lnTo>
                <a:lnTo>
                  <a:pt x="4614" y="2172"/>
                </a:lnTo>
                <a:lnTo>
                  <a:pt x="4616" y="2172"/>
                </a:lnTo>
                <a:lnTo>
                  <a:pt x="4616" y="2172"/>
                </a:lnTo>
                <a:close/>
                <a:moveTo>
                  <a:pt x="2700" y="2172"/>
                </a:moveTo>
                <a:lnTo>
                  <a:pt x="2700" y="2172"/>
                </a:lnTo>
                <a:lnTo>
                  <a:pt x="2700" y="2178"/>
                </a:lnTo>
                <a:lnTo>
                  <a:pt x="2702" y="2182"/>
                </a:lnTo>
                <a:lnTo>
                  <a:pt x="2706" y="2184"/>
                </a:lnTo>
                <a:lnTo>
                  <a:pt x="2710" y="2186"/>
                </a:lnTo>
                <a:lnTo>
                  <a:pt x="2710" y="2186"/>
                </a:lnTo>
                <a:lnTo>
                  <a:pt x="2708" y="2190"/>
                </a:lnTo>
                <a:lnTo>
                  <a:pt x="2708" y="2194"/>
                </a:lnTo>
                <a:lnTo>
                  <a:pt x="2710" y="2198"/>
                </a:lnTo>
                <a:lnTo>
                  <a:pt x="2714" y="2200"/>
                </a:lnTo>
                <a:lnTo>
                  <a:pt x="2714" y="2200"/>
                </a:lnTo>
                <a:lnTo>
                  <a:pt x="2720" y="2198"/>
                </a:lnTo>
                <a:lnTo>
                  <a:pt x="2722" y="2196"/>
                </a:lnTo>
                <a:lnTo>
                  <a:pt x="2724" y="2192"/>
                </a:lnTo>
                <a:lnTo>
                  <a:pt x="2726" y="2186"/>
                </a:lnTo>
                <a:lnTo>
                  <a:pt x="2724" y="2182"/>
                </a:lnTo>
                <a:lnTo>
                  <a:pt x="2722" y="2180"/>
                </a:lnTo>
                <a:lnTo>
                  <a:pt x="2718" y="2180"/>
                </a:lnTo>
                <a:lnTo>
                  <a:pt x="2712" y="2180"/>
                </a:lnTo>
                <a:lnTo>
                  <a:pt x="2712" y="2180"/>
                </a:lnTo>
                <a:lnTo>
                  <a:pt x="2712" y="2174"/>
                </a:lnTo>
                <a:lnTo>
                  <a:pt x="2712" y="2172"/>
                </a:lnTo>
                <a:lnTo>
                  <a:pt x="2710" y="2170"/>
                </a:lnTo>
                <a:lnTo>
                  <a:pt x="2710" y="2170"/>
                </a:lnTo>
                <a:lnTo>
                  <a:pt x="2700" y="2172"/>
                </a:lnTo>
                <a:lnTo>
                  <a:pt x="2700" y="2172"/>
                </a:lnTo>
                <a:close/>
                <a:moveTo>
                  <a:pt x="2328" y="2178"/>
                </a:moveTo>
                <a:lnTo>
                  <a:pt x="2328" y="2178"/>
                </a:lnTo>
                <a:lnTo>
                  <a:pt x="2334" y="2184"/>
                </a:lnTo>
                <a:lnTo>
                  <a:pt x="2340" y="2186"/>
                </a:lnTo>
                <a:lnTo>
                  <a:pt x="2340" y="2186"/>
                </a:lnTo>
                <a:lnTo>
                  <a:pt x="2344" y="2184"/>
                </a:lnTo>
                <a:lnTo>
                  <a:pt x="2348" y="2178"/>
                </a:lnTo>
                <a:lnTo>
                  <a:pt x="2348" y="2178"/>
                </a:lnTo>
                <a:lnTo>
                  <a:pt x="2346" y="2176"/>
                </a:lnTo>
                <a:lnTo>
                  <a:pt x="2344" y="2174"/>
                </a:lnTo>
                <a:lnTo>
                  <a:pt x="2338" y="2172"/>
                </a:lnTo>
                <a:lnTo>
                  <a:pt x="2332" y="2174"/>
                </a:lnTo>
                <a:lnTo>
                  <a:pt x="2330" y="2176"/>
                </a:lnTo>
                <a:lnTo>
                  <a:pt x="2328" y="2178"/>
                </a:lnTo>
                <a:lnTo>
                  <a:pt x="2328" y="2178"/>
                </a:lnTo>
                <a:close/>
                <a:moveTo>
                  <a:pt x="3356" y="2176"/>
                </a:moveTo>
                <a:lnTo>
                  <a:pt x="3356" y="2176"/>
                </a:lnTo>
                <a:lnTo>
                  <a:pt x="3354" y="2172"/>
                </a:lnTo>
                <a:lnTo>
                  <a:pt x="3352" y="2172"/>
                </a:lnTo>
                <a:lnTo>
                  <a:pt x="3352" y="2172"/>
                </a:lnTo>
                <a:lnTo>
                  <a:pt x="3352" y="2174"/>
                </a:lnTo>
                <a:lnTo>
                  <a:pt x="3354" y="2176"/>
                </a:lnTo>
                <a:lnTo>
                  <a:pt x="3356" y="2176"/>
                </a:lnTo>
                <a:lnTo>
                  <a:pt x="3356" y="2176"/>
                </a:lnTo>
                <a:close/>
                <a:moveTo>
                  <a:pt x="1488" y="2178"/>
                </a:moveTo>
                <a:lnTo>
                  <a:pt x="1488" y="2178"/>
                </a:lnTo>
                <a:lnTo>
                  <a:pt x="1492" y="2178"/>
                </a:lnTo>
                <a:lnTo>
                  <a:pt x="1494" y="2176"/>
                </a:lnTo>
                <a:lnTo>
                  <a:pt x="1494" y="2174"/>
                </a:lnTo>
                <a:lnTo>
                  <a:pt x="1494" y="2174"/>
                </a:lnTo>
                <a:lnTo>
                  <a:pt x="1492" y="2172"/>
                </a:lnTo>
                <a:lnTo>
                  <a:pt x="1490" y="2174"/>
                </a:lnTo>
                <a:lnTo>
                  <a:pt x="1488" y="2176"/>
                </a:lnTo>
                <a:lnTo>
                  <a:pt x="1488" y="2178"/>
                </a:lnTo>
                <a:lnTo>
                  <a:pt x="1488" y="2178"/>
                </a:lnTo>
                <a:close/>
                <a:moveTo>
                  <a:pt x="3234" y="2178"/>
                </a:moveTo>
                <a:lnTo>
                  <a:pt x="3234" y="2178"/>
                </a:lnTo>
                <a:lnTo>
                  <a:pt x="3238" y="2178"/>
                </a:lnTo>
                <a:lnTo>
                  <a:pt x="3238" y="2178"/>
                </a:lnTo>
                <a:lnTo>
                  <a:pt x="3238" y="2176"/>
                </a:lnTo>
                <a:lnTo>
                  <a:pt x="3238" y="2174"/>
                </a:lnTo>
                <a:lnTo>
                  <a:pt x="3238" y="2174"/>
                </a:lnTo>
                <a:lnTo>
                  <a:pt x="3236" y="2172"/>
                </a:lnTo>
                <a:lnTo>
                  <a:pt x="3234" y="2172"/>
                </a:lnTo>
                <a:lnTo>
                  <a:pt x="3234" y="2174"/>
                </a:lnTo>
                <a:lnTo>
                  <a:pt x="3234" y="2178"/>
                </a:lnTo>
                <a:lnTo>
                  <a:pt x="3234" y="2178"/>
                </a:lnTo>
                <a:close/>
                <a:moveTo>
                  <a:pt x="3972" y="2178"/>
                </a:moveTo>
                <a:lnTo>
                  <a:pt x="3972" y="2178"/>
                </a:lnTo>
                <a:lnTo>
                  <a:pt x="3970" y="2186"/>
                </a:lnTo>
                <a:lnTo>
                  <a:pt x="3970" y="2190"/>
                </a:lnTo>
                <a:lnTo>
                  <a:pt x="3972" y="2192"/>
                </a:lnTo>
                <a:lnTo>
                  <a:pt x="3972" y="2192"/>
                </a:lnTo>
                <a:lnTo>
                  <a:pt x="3978" y="2192"/>
                </a:lnTo>
                <a:lnTo>
                  <a:pt x="3982" y="2192"/>
                </a:lnTo>
                <a:lnTo>
                  <a:pt x="3988" y="2190"/>
                </a:lnTo>
                <a:lnTo>
                  <a:pt x="3992" y="2192"/>
                </a:lnTo>
                <a:lnTo>
                  <a:pt x="3992" y="2192"/>
                </a:lnTo>
                <a:lnTo>
                  <a:pt x="3994" y="2182"/>
                </a:lnTo>
                <a:lnTo>
                  <a:pt x="3994" y="2178"/>
                </a:lnTo>
                <a:lnTo>
                  <a:pt x="3992" y="2174"/>
                </a:lnTo>
                <a:lnTo>
                  <a:pt x="3992" y="2174"/>
                </a:lnTo>
                <a:lnTo>
                  <a:pt x="3986" y="2174"/>
                </a:lnTo>
                <a:lnTo>
                  <a:pt x="3982" y="2174"/>
                </a:lnTo>
                <a:lnTo>
                  <a:pt x="3972" y="2178"/>
                </a:lnTo>
                <a:lnTo>
                  <a:pt x="3972" y="2178"/>
                </a:lnTo>
                <a:close/>
                <a:moveTo>
                  <a:pt x="1056" y="2178"/>
                </a:moveTo>
                <a:lnTo>
                  <a:pt x="1056" y="2178"/>
                </a:lnTo>
                <a:lnTo>
                  <a:pt x="1058" y="2180"/>
                </a:lnTo>
                <a:lnTo>
                  <a:pt x="1058" y="2182"/>
                </a:lnTo>
                <a:lnTo>
                  <a:pt x="1060" y="2182"/>
                </a:lnTo>
                <a:lnTo>
                  <a:pt x="1060" y="2184"/>
                </a:lnTo>
                <a:lnTo>
                  <a:pt x="1060" y="2184"/>
                </a:lnTo>
                <a:lnTo>
                  <a:pt x="1064" y="2184"/>
                </a:lnTo>
                <a:lnTo>
                  <a:pt x="1066" y="2180"/>
                </a:lnTo>
                <a:lnTo>
                  <a:pt x="1066" y="2180"/>
                </a:lnTo>
                <a:lnTo>
                  <a:pt x="1064" y="2180"/>
                </a:lnTo>
                <a:lnTo>
                  <a:pt x="1064" y="2178"/>
                </a:lnTo>
                <a:lnTo>
                  <a:pt x="1062" y="2174"/>
                </a:lnTo>
                <a:lnTo>
                  <a:pt x="1062" y="2174"/>
                </a:lnTo>
                <a:lnTo>
                  <a:pt x="1060" y="2176"/>
                </a:lnTo>
                <a:lnTo>
                  <a:pt x="1056" y="2178"/>
                </a:lnTo>
                <a:lnTo>
                  <a:pt x="1056" y="2178"/>
                </a:lnTo>
                <a:close/>
                <a:moveTo>
                  <a:pt x="1716" y="2178"/>
                </a:moveTo>
                <a:lnTo>
                  <a:pt x="1716" y="2178"/>
                </a:lnTo>
                <a:lnTo>
                  <a:pt x="1714" y="2182"/>
                </a:lnTo>
                <a:lnTo>
                  <a:pt x="1716" y="2186"/>
                </a:lnTo>
                <a:lnTo>
                  <a:pt x="1718" y="2190"/>
                </a:lnTo>
                <a:lnTo>
                  <a:pt x="1722" y="2192"/>
                </a:lnTo>
                <a:lnTo>
                  <a:pt x="1722" y="2192"/>
                </a:lnTo>
                <a:lnTo>
                  <a:pt x="1726" y="2190"/>
                </a:lnTo>
                <a:lnTo>
                  <a:pt x="1730" y="2192"/>
                </a:lnTo>
                <a:lnTo>
                  <a:pt x="1730" y="2192"/>
                </a:lnTo>
                <a:lnTo>
                  <a:pt x="1730" y="2188"/>
                </a:lnTo>
                <a:lnTo>
                  <a:pt x="1730" y="2186"/>
                </a:lnTo>
                <a:lnTo>
                  <a:pt x="1730" y="2186"/>
                </a:lnTo>
                <a:lnTo>
                  <a:pt x="1728" y="2184"/>
                </a:lnTo>
                <a:lnTo>
                  <a:pt x="1726" y="2180"/>
                </a:lnTo>
                <a:lnTo>
                  <a:pt x="1722" y="2178"/>
                </a:lnTo>
                <a:lnTo>
                  <a:pt x="1716" y="2178"/>
                </a:lnTo>
                <a:lnTo>
                  <a:pt x="1716" y="2178"/>
                </a:lnTo>
                <a:close/>
                <a:moveTo>
                  <a:pt x="1910" y="2182"/>
                </a:moveTo>
                <a:lnTo>
                  <a:pt x="1910" y="2182"/>
                </a:lnTo>
                <a:lnTo>
                  <a:pt x="1912" y="2182"/>
                </a:lnTo>
                <a:lnTo>
                  <a:pt x="1914" y="2180"/>
                </a:lnTo>
                <a:lnTo>
                  <a:pt x="1912" y="2178"/>
                </a:lnTo>
                <a:lnTo>
                  <a:pt x="1910" y="2178"/>
                </a:lnTo>
                <a:lnTo>
                  <a:pt x="1910" y="2178"/>
                </a:lnTo>
                <a:lnTo>
                  <a:pt x="1910" y="2182"/>
                </a:lnTo>
                <a:lnTo>
                  <a:pt x="1910" y="2182"/>
                </a:lnTo>
                <a:close/>
                <a:moveTo>
                  <a:pt x="2598" y="2180"/>
                </a:moveTo>
                <a:lnTo>
                  <a:pt x="2598" y="2180"/>
                </a:lnTo>
                <a:lnTo>
                  <a:pt x="2602" y="2182"/>
                </a:lnTo>
                <a:lnTo>
                  <a:pt x="2602" y="2182"/>
                </a:lnTo>
                <a:lnTo>
                  <a:pt x="2602" y="2178"/>
                </a:lnTo>
                <a:lnTo>
                  <a:pt x="2602" y="2178"/>
                </a:lnTo>
                <a:lnTo>
                  <a:pt x="2600" y="2178"/>
                </a:lnTo>
                <a:lnTo>
                  <a:pt x="2598" y="2180"/>
                </a:lnTo>
                <a:lnTo>
                  <a:pt x="2598" y="2180"/>
                </a:lnTo>
                <a:close/>
                <a:moveTo>
                  <a:pt x="972" y="2204"/>
                </a:moveTo>
                <a:lnTo>
                  <a:pt x="972" y="2204"/>
                </a:lnTo>
                <a:lnTo>
                  <a:pt x="970" y="2204"/>
                </a:lnTo>
                <a:lnTo>
                  <a:pt x="970" y="2204"/>
                </a:lnTo>
                <a:lnTo>
                  <a:pt x="970" y="2204"/>
                </a:lnTo>
                <a:lnTo>
                  <a:pt x="974" y="2204"/>
                </a:lnTo>
                <a:lnTo>
                  <a:pt x="978" y="2204"/>
                </a:lnTo>
                <a:lnTo>
                  <a:pt x="978" y="2204"/>
                </a:lnTo>
                <a:lnTo>
                  <a:pt x="980" y="2202"/>
                </a:lnTo>
                <a:lnTo>
                  <a:pt x="984" y="2200"/>
                </a:lnTo>
                <a:lnTo>
                  <a:pt x="990" y="2196"/>
                </a:lnTo>
                <a:lnTo>
                  <a:pt x="990" y="2196"/>
                </a:lnTo>
                <a:lnTo>
                  <a:pt x="986" y="2186"/>
                </a:lnTo>
                <a:lnTo>
                  <a:pt x="978" y="2178"/>
                </a:lnTo>
                <a:lnTo>
                  <a:pt x="978" y="2178"/>
                </a:lnTo>
                <a:lnTo>
                  <a:pt x="972" y="2180"/>
                </a:lnTo>
                <a:lnTo>
                  <a:pt x="966" y="2180"/>
                </a:lnTo>
                <a:lnTo>
                  <a:pt x="966" y="2180"/>
                </a:lnTo>
                <a:lnTo>
                  <a:pt x="966" y="2186"/>
                </a:lnTo>
                <a:lnTo>
                  <a:pt x="966" y="2194"/>
                </a:lnTo>
                <a:lnTo>
                  <a:pt x="968" y="2200"/>
                </a:lnTo>
                <a:lnTo>
                  <a:pt x="972" y="2204"/>
                </a:lnTo>
                <a:lnTo>
                  <a:pt x="972" y="2204"/>
                </a:lnTo>
                <a:close/>
                <a:moveTo>
                  <a:pt x="2788" y="2188"/>
                </a:moveTo>
                <a:lnTo>
                  <a:pt x="2788" y="2188"/>
                </a:lnTo>
                <a:lnTo>
                  <a:pt x="2788" y="2184"/>
                </a:lnTo>
                <a:lnTo>
                  <a:pt x="2788" y="2184"/>
                </a:lnTo>
                <a:lnTo>
                  <a:pt x="2784" y="2184"/>
                </a:lnTo>
                <a:lnTo>
                  <a:pt x="2784" y="2188"/>
                </a:lnTo>
                <a:lnTo>
                  <a:pt x="2784" y="2188"/>
                </a:lnTo>
                <a:lnTo>
                  <a:pt x="2786" y="2188"/>
                </a:lnTo>
                <a:lnTo>
                  <a:pt x="2786" y="2190"/>
                </a:lnTo>
                <a:lnTo>
                  <a:pt x="2788" y="2192"/>
                </a:lnTo>
                <a:lnTo>
                  <a:pt x="2790" y="2192"/>
                </a:lnTo>
                <a:lnTo>
                  <a:pt x="2790" y="2192"/>
                </a:lnTo>
                <a:lnTo>
                  <a:pt x="2788" y="2190"/>
                </a:lnTo>
                <a:lnTo>
                  <a:pt x="2786" y="2188"/>
                </a:lnTo>
                <a:lnTo>
                  <a:pt x="2786" y="2186"/>
                </a:lnTo>
                <a:lnTo>
                  <a:pt x="2786" y="2186"/>
                </a:lnTo>
                <a:lnTo>
                  <a:pt x="2786" y="2186"/>
                </a:lnTo>
                <a:lnTo>
                  <a:pt x="2786" y="2186"/>
                </a:lnTo>
                <a:lnTo>
                  <a:pt x="2788" y="2188"/>
                </a:lnTo>
                <a:lnTo>
                  <a:pt x="2788" y="2188"/>
                </a:lnTo>
                <a:close/>
                <a:moveTo>
                  <a:pt x="952" y="2190"/>
                </a:moveTo>
                <a:lnTo>
                  <a:pt x="952" y="2190"/>
                </a:lnTo>
                <a:lnTo>
                  <a:pt x="950" y="2196"/>
                </a:lnTo>
                <a:lnTo>
                  <a:pt x="952" y="2198"/>
                </a:lnTo>
                <a:lnTo>
                  <a:pt x="956" y="2200"/>
                </a:lnTo>
                <a:lnTo>
                  <a:pt x="956" y="2200"/>
                </a:lnTo>
                <a:lnTo>
                  <a:pt x="958" y="2194"/>
                </a:lnTo>
                <a:lnTo>
                  <a:pt x="958" y="2188"/>
                </a:lnTo>
                <a:lnTo>
                  <a:pt x="958" y="2188"/>
                </a:lnTo>
                <a:lnTo>
                  <a:pt x="954" y="2188"/>
                </a:lnTo>
                <a:lnTo>
                  <a:pt x="952" y="2190"/>
                </a:lnTo>
                <a:lnTo>
                  <a:pt x="952" y="2190"/>
                </a:lnTo>
                <a:close/>
                <a:moveTo>
                  <a:pt x="4392" y="2198"/>
                </a:moveTo>
                <a:lnTo>
                  <a:pt x="4392" y="2198"/>
                </a:lnTo>
                <a:lnTo>
                  <a:pt x="4392" y="2192"/>
                </a:lnTo>
                <a:lnTo>
                  <a:pt x="4390" y="2190"/>
                </a:lnTo>
                <a:lnTo>
                  <a:pt x="4388" y="2190"/>
                </a:lnTo>
                <a:lnTo>
                  <a:pt x="4388" y="2190"/>
                </a:lnTo>
                <a:lnTo>
                  <a:pt x="4388" y="2194"/>
                </a:lnTo>
                <a:lnTo>
                  <a:pt x="4388" y="2196"/>
                </a:lnTo>
                <a:lnTo>
                  <a:pt x="4392" y="2198"/>
                </a:lnTo>
                <a:lnTo>
                  <a:pt x="4392" y="2198"/>
                </a:lnTo>
                <a:close/>
                <a:moveTo>
                  <a:pt x="2756" y="2204"/>
                </a:moveTo>
                <a:lnTo>
                  <a:pt x="2756" y="2204"/>
                </a:lnTo>
                <a:lnTo>
                  <a:pt x="2758" y="2208"/>
                </a:lnTo>
                <a:lnTo>
                  <a:pt x="2762" y="2210"/>
                </a:lnTo>
                <a:lnTo>
                  <a:pt x="2772" y="2212"/>
                </a:lnTo>
                <a:lnTo>
                  <a:pt x="2772" y="2212"/>
                </a:lnTo>
                <a:lnTo>
                  <a:pt x="2774" y="2202"/>
                </a:lnTo>
                <a:lnTo>
                  <a:pt x="2776" y="2198"/>
                </a:lnTo>
                <a:lnTo>
                  <a:pt x="2774" y="2194"/>
                </a:lnTo>
                <a:lnTo>
                  <a:pt x="2774" y="2194"/>
                </a:lnTo>
                <a:lnTo>
                  <a:pt x="2756" y="2190"/>
                </a:lnTo>
                <a:lnTo>
                  <a:pt x="2756" y="2190"/>
                </a:lnTo>
                <a:lnTo>
                  <a:pt x="2758" y="2198"/>
                </a:lnTo>
                <a:lnTo>
                  <a:pt x="2758" y="2202"/>
                </a:lnTo>
                <a:lnTo>
                  <a:pt x="2756" y="2204"/>
                </a:lnTo>
                <a:lnTo>
                  <a:pt x="2756" y="2204"/>
                </a:lnTo>
                <a:close/>
                <a:moveTo>
                  <a:pt x="3718" y="2200"/>
                </a:moveTo>
                <a:lnTo>
                  <a:pt x="3718" y="2200"/>
                </a:lnTo>
                <a:lnTo>
                  <a:pt x="3718" y="2206"/>
                </a:lnTo>
                <a:lnTo>
                  <a:pt x="3716" y="2208"/>
                </a:lnTo>
                <a:lnTo>
                  <a:pt x="3710" y="2214"/>
                </a:lnTo>
                <a:lnTo>
                  <a:pt x="3710" y="2214"/>
                </a:lnTo>
                <a:lnTo>
                  <a:pt x="3722" y="2230"/>
                </a:lnTo>
                <a:lnTo>
                  <a:pt x="3722" y="2230"/>
                </a:lnTo>
                <a:lnTo>
                  <a:pt x="3726" y="2228"/>
                </a:lnTo>
                <a:lnTo>
                  <a:pt x="3730" y="2228"/>
                </a:lnTo>
                <a:lnTo>
                  <a:pt x="3734" y="2228"/>
                </a:lnTo>
                <a:lnTo>
                  <a:pt x="3738" y="2230"/>
                </a:lnTo>
                <a:lnTo>
                  <a:pt x="3738" y="2230"/>
                </a:lnTo>
                <a:lnTo>
                  <a:pt x="3742" y="2230"/>
                </a:lnTo>
                <a:lnTo>
                  <a:pt x="3746" y="2226"/>
                </a:lnTo>
                <a:lnTo>
                  <a:pt x="3748" y="2224"/>
                </a:lnTo>
                <a:lnTo>
                  <a:pt x="3754" y="2224"/>
                </a:lnTo>
                <a:lnTo>
                  <a:pt x="3754" y="2224"/>
                </a:lnTo>
                <a:lnTo>
                  <a:pt x="3754" y="2218"/>
                </a:lnTo>
                <a:lnTo>
                  <a:pt x="3754" y="2214"/>
                </a:lnTo>
                <a:lnTo>
                  <a:pt x="3750" y="2208"/>
                </a:lnTo>
                <a:lnTo>
                  <a:pt x="3748" y="2202"/>
                </a:lnTo>
                <a:lnTo>
                  <a:pt x="3748" y="2198"/>
                </a:lnTo>
                <a:lnTo>
                  <a:pt x="3750" y="2196"/>
                </a:lnTo>
                <a:lnTo>
                  <a:pt x="3750" y="2196"/>
                </a:lnTo>
                <a:lnTo>
                  <a:pt x="3748" y="2194"/>
                </a:lnTo>
                <a:lnTo>
                  <a:pt x="3744" y="2192"/>
                </a:lnTo>
                <a:lnTo>
                  <a:pt x="3736" y="2196"/>
                </a:lnTo>
                <a:lnTo>
                  <a:pt x="3736" y="2196"/>
                </a:lnTo>
                <a:lnTo>
                  <a:pt x="3736" y="2194"/>
                </a:lnTo>
                <a:lnTo>
                  <a:pt x="3734" y="2192"/>
                </a:lnTo>
                <a:lnTo>
                  <a:pt x="3734" y="2192"/>
                </a:lnTo>
                <a:lnTo>
                  <a:pt x="3726" y="2198"/>
                </a:lnTo>
                <a:lnTo>
                  <a:pt x="3722" y="2198"/>
                </a:lnTo>
                <a:lnTo>
                  <a:pt x="3718" y="2200"/>
                </a:lnTo>
                <a:lnTo>
                  <a:pt x="3718" y="2200"/>
                </a:lnTo>
                <a:close/>
                <a:moveTo>
                  <a:pt x="1408" y="2204"/>
                </a:moveTo>
                <a:lnTo>
                  <a:pt x="1408" y="2204"/>
                </a:lnTo>
                <a:lnTo>
                  <a:pt x="1410" y="2200"/>
                </a:lnTo>
                <a:lnTo>
                  <a:pt x="1408" y="2196"/>
                </a:lnTo>
                <a:lnTo>
                  <a:pt x="1408" y="2196"/>
                </a:lnTo>
                <a:lnTo>
                  <a:pt x="1406" y="2196"/>
                </a:lnTo>
                <a:lnTo>
                  <a:pt x="1406" y="2196"/>
                </a:lnTo>
                <a:lnTo>
                  <a:pt x="1404" y="2202"/>
                </a:lnTo>
                <a:lnTo>
                  <a:pt x="1406" y="2204"/>
                </a:lnTo>
                <a:lnTo>
                  <a:pt x="1408" y="2204"/>
                </a:lnTo>
                <a:lnTo>
                  <a:pt x="1408" y="2204"/>
                </a:lnTo>
                <a:close/>
                <a:moveTo>
                  <a:pt x="2798" y="2202"/>
                </a:moveTo>
                <a:lnTo>
                  <a:pt x="2798" y="2202"/>
                </a:lnTo>
                <a:lnTo>
                  <a:pt x="2796" y="2200"/>
                </a:lnTo>
                <a:lnTo>
                  <a:pt x="2794" y="2196"/>
                </a:lnTo>
                <a:lnTo>
                  <a:pt x="2794" y="2196"/>
                </a:lnTo>
                <a:lnTo>
                  <a:pt x="2792" y="2198"/>
                </a:lnTo>
                <a:lnTo>
                  <a:pt x="2792" y="2200"/>
                </a:lnTo>
                <a:lnTo>
                  <a:pt x="2792" y="2200"/>
                </a:lnTo>
                <a:lnTo>
                  <a:pt x="2794" y="2200"/>
                </a:lnTo>
                <a:lnTo>
                  <a:pt x="2796" y="2202"/>
                </a:lnTo>
                <a:lnTo>
                  <a:pt x="2796" y="2202"/>
                </a:lnTo>
                <a:lnTo>
                  <a:pt x="2798" y="2202"/>
                </a:lnTo>
                <a:lnTo>
                  <a:pt x="2798" y="2202"/>
                </a:lnTo>
                <a:close/>
                <a:moveTo>
                  <a:pt x="1388" y="2210"/>
                </a:moveTo>
                <a:lnTo>
                  <a:pt x="1388" y="2210"/>
                </a:lnTo>
                <a:lnTo>
                  <a:pt x="1392" y="2214"/>
                </a:lnTo>
                <a:lnTo>
                  <a:pt x="1396" y="2216"/>
                </a:lnTo>
                <a:lnTo>
                  <a:pt x="1396" y="2216"/>
                </a:lnTo>
                <a:lnTo>
                  <a:pt x="1398" y="2212"/>
                </a:lnTo>
                <a:lnTo>
                  <a:pt x="1400" y="2212"/>
                </a:lnTo>
                <a:lnTo>
                  <a:pt x="1400" y="2212"/>
                </a:lnTo>
                <a:lnTo>
                  <a:pt x="1402" y="2208"/>
                </a:lnTo>
                <a:lnTo>
                  <a:pt x="1402" y="2208"/>
                </a:lnTo>
                <a:lnTo>
                  <a:pt x="1400" y="2208"/>
                </a:lnTo>
                <a:lnTo>
                  <a:pt x="1398" y="2204"/>
                </a:lnTo>
                <a:lnTo>
                  <a:pt x="1398" y="2202"/>
                </a:lnTo>
                <a:lnTo>
                  <a:pt x="1400" y="2200"/>
                </a:lnTo>
                <a:lnTo>
                  <a:pt x="1400" y="2200"/>
                </a:lnTo>
                <a:lnTo>
                  <a:pt x="1398" y="2200"/>
                </a:lnTo>
                <a:lnTo>
                  <a:pt x="1398" y="2198"/>
                </a:lnTo>
                <a:lnTo>
                  <a:pt x="1396" y="2198"/>
                </a:lnTo>
                <a:lnTo>
                  <a:pt x="1394" y="2198"/>
                </a:lnTo>
                <a:lnTo>
                  <a:pt x="1394" y="2198"/>
                </a:lnTo>
                <a:lnTo>
                  <a:pt x="1394" y="2202"/>
                </a:lnTo>
                <a:lnTo>
                  <a:pt x="1392" y="2204"/>
                </a:lnTo>
                <a:lnTo>
                  <a:pt x="1388" y="2206"/>
                </a:lnTo>
                <a:lnTo>
                  <a:pt x="1388" y="2210"/>
                </a:lnTo>
                <a:lnTo>
                  <a:pt x="1388" y="2210"/>
                </a:lnTo>
                <a:close/>
                <a:moveTo>
                  <a:pt x="3484" y="2202"/>
                </a:moveTo>
                <a:lnTo>
                  <a:pt x="3484" y="2202"/>
                </a:lnTo>
                <a:lnTo>
                  <a:pt x="3488" y="2202"/>
                </a:lnTo>
                <a:lnTo>
                  <a:pt x="3488" y="2202"/>
                </a:lnTo>
                <a:lnTo>
                  <a:pt x="3488" y="2202"/>
                </a:lnTo>
                <a:lnTo>
                  <a:pt x="3486" y="2200"/>
                </a:lnTo>
                <a:lnTo>
                  <a:pt x="3484" y="2200"/>
                </a:lnTo>
                <a:lnTo>
                  <a:pt x="3484" y="2200"/>
                </a:lnTo>
                <a:lnTo>
                  <a:pt x="3484" y="2202"/>
                </a:lnTo>
                <a:lnTo>
                  <a:pt x="3484" y="2202"/>
                </a:lnTo>
                <a:close/>
                <a:moveTo>
                  <a:pt x="3182" y="2202"/>
                </a:moveTo>
                <a:lnTo>
                  <a:pt x="3182" y="2202"/>
                </a:lnTo>
                <a:lnTo>
                  <a:pt x="3184" y="2204"/>
                </a:lnTo>
                <a:lnTo>
                  <a:pt x="3186" y="2204"/>
                </a:lnTo>
                <a:lnTo>
                  <a:pt x="3186" y="2204"/>
                </a:lnTo>
                <a:lnTo>
                  <a:pt x="3186" y="2202"/>
                </a:lnTo>
                <a:lnTo>
                  <a:pt x="3184" y="2202"/>
                </a:lnTo>
                <a:lnTo>
                  <a:pt x="3182" y="2202"/>
                </a:lnTo>
                <a:lnTo>
                  <a:pt x="3182" y="2202"/>
                </a:lnTo>
                <a:lnTo>
                  <a:pt x="3182" y="2202"/>
                </a:lnTo>
                <a:close/>
                <a:moveTo>
                  <a:pt x="2662" y="2208"/>
                </a:moveTo>
                <a:lnTo>
                  <a:pt x="2662" y="2208"/>
                </a:lnTo>
                <a:lnTo>
                  <a:pt x="2666" y="2208"/>
                </a:lnTo>
                <a:lnTo>
                  <a:pt x="2666" y="2208"/>
                </a:lnTo>
                <a:lnTo>
                  <a:pt x="2666" y="2204"/>
                </a:lnTo>
                <a:lnTo>
                  <a:pt x="2666" y="2204"/>
                </a:lnTo>
                <a:lnTo>
                  <a:pt x="2664" y="2204"/>
                </a:lnTo>
                <a:lnTo>
                  <a:pt x="2662" y="2208"/>
                </a:lnTo>
                <a:lnTo>
                  <a:pt x="2662" y="2208"/>
                </a:lnTo>
                <a:close/>
                <a:moveTo>
                  <a:pt x="526" y="2216"/>
                </a:moveTo>
                <a:lnTo>
                  <a:pt x="526" y="2216"/>
                </a:lnTo>
                <a:lnTo>
                  <a:pt x="522" y="2216"/>
                </a:lnTo>
                <a:lnTo>
                  <a:pt x="520" y="2216"/>
                </a:lnTo>
                <a:lnTo>
                  <a:pt x="520" y="2216"/>
                </a:lnTo>
                <a:lnTo>
                  <a:pt x="520" y="2216"/>
                </a:lnTo>
                <a:lnTo>
                  <a:pt x="522" y="2220"/>
                </a:lnTo>
                <a:lnTo>
                  <a:pt x="524" y="2224"/>
                </a:lnTo>
                <a:lnTo>
                  <a:pt x="524" y="2224"/>
                </a:lnTo>
                <a:lnTo>
                  <a:pt x="530" y="2220"/>
                </a:lnTo>
                <a:lnTo>
                  <a:pt x="532" y="2216"/>
                </a:lnTo>
                <a:lnTo>
                  <a:pt x="532" y="2216"/>
                </a:lnTo>
                <a:lnTo>
                  <a:pt x="530" y="2214"/>
                </a:lnTo>
                <a:lnTo>
                  <a:pt x="530" y="2212"/>
                </a:lnTo>
                <a:lnTo>
                  <a:pt x="528" y="2210"/>
                </a:lnTo>
                <a:lnTo>
                  <a:pt x="526" y="2210"/>
                </a:lnTo>
                <a:lnTo>
                  <a:pt x="526" y="2210"/>
                </a:lnTo>
                <a:lnTo>
                  <a:pt x="524" y="2214"/>
                </a:lnTo>
                <a:lnTo>
                  <a:pt x="526" y="2216"/>
                </a:lnTo>
                <a:lnTo>
                  <a:pt x="526" y="2216"/>
                </a:lnTo>
                <a:close/>
                <a:moveTo>
                  <a:pt x="2568" y="2222"/>
                </a:moveTo>
                <a:lnTo>
                  <a:pt x="2568" y="2222"/>
                </a:lnTo>
                <a:lnTo>
                  <a:pt x="2572" y="2220"/>
                </a:lnTo>
                <a:lnTo>
                  <a:pt x="2576" y="2218"/>
                </a:lnTo>
                <a:lnTo>
                  <a:pt x="2576" y="2218"/>
                </a:lnTo>
                <a:lnTo>
                  <a:pt x="2574" y="2214"/>
                </a:lnTo>
                <a:lnTo>
                  <a:pt x="2574" y="2212"/>
                </a:lnTo>
                <a:lnTo>
                  <a:pt x="2568" y="2210"/>
                </a:lnTo>
                <a:lnTo>
                  <a:pt x="2568" y="2210"/>
                </a:lnTo>
                <a:lnTo>
                  <a:pt x="2566" y="2216"/>
                </a:lnTo>
                <a:lnTo>
                  <a:pt x="2566" y="2218"/>
                </a:lnTo>
                <a:lnTo>
                  <a:pt x="2568" y="2222"/>
                </a:lnTo>
                <a:lnTo>
                  <a:pt x="2568" y="2222"/>
                </a:lnTo>
                <a:close/>
                <a:moveTo>
                  <a:pt x="3500" y="2216"/>
                </a:moveTo>
                <a:lnTo>
                  <a:pt x="3500" y="2216"/>
                </a:lnTo>
                <a:lnTo>
                  <a:pt x="3502" y="2214"/>
                </a:lnTo>
                <a:lnTo>
                  <a:pt x="3504" y="2212"/>
                </a:lnTo>
                <a:lnTo>
                  <a:pt x="3504" y="2212"/>
                </a:lnTo>
                <a:lnTo>
                  <a:pt x="3500" y="2212"/>
                </a:lnTo>
                <a:lnTo>
                  <a:pt x="3500" y="2212"/>
                </a:lnTo>
                <a:lnTo>
                  <a:pt x="3500" y="2216"/>
                </a:lnTo>
                <a:lnTo>
                  <a:pt x="3500" y="2216"/>
                </a:lnTo>
                <a:close/>
                <a:moveTo>
                  <a:pt x="1560" y="2220"/>
                </a:moveTo>
                <a:lnTo>
                  <a:pt x="1560" y="2220"/>
                </a:lnTo>
                <a:lnTo>
                  <a:pt x="1562" y="2218"/>
                </a:lnTo>
                <a:lnTo>
                  <a:pt x="1562" y="2220"/>
                </a:lnTo>
                <a:lnTo>
                  <a:pt x="1562" y="2220"/>
                </a:lnTo>
                <a:lnTo>
                  <a:pt x="1564" y="2218"/>
                </a:lnTo>
                <a:lnTo>
                  <a:pt x="1562" y="2216"/>
                </a:lnTo>
                <a:lnTo>
                  <a:pt x="1562" y="2214"/>
                </a:lnTo>
                <a:lnTo>
                  <a:pt x="1562" y="2212"/>
                </a:lnTo>
                <a:lnTo>
                  <a:pt x="1562" y="2212"/>
                </a:lnTo>
                <a:lnTo>
                  <a:pt x="1560" y="2212"/>
                </a:lnTo>
                <a:lnTo>
                  <a:pt x="1560" y="2212"/>
                </a:lnTo>
                <a:lnTo>
                  <a:pt x="1560" y="2216"/>
                </a:lnTo>
                <a:lnTo>
                  <a:pt x="1560" y="2220"/>
                </a:lnTo>
                <a:lnTo>
                  <a:pt x="1560" y="2220"/>
                </a:lnTo>
                <a:close/>
                <a:moveTo>
                  <a:pt x="2446" y="2222"/>
                </a:moveTo>
                <a:lnTo>
                  <a:pt x="2446" y="2222"/>
                </a:lnTo>
                <a:lnTo>
                  <a:pt x="2442" y="2220"/>
                </a:lnTo>
                <a:lnTo>
                  <a:pt x="2442" y="2220"/>
                </a:lnTo>
                <a:lnTo>
                  <a:pt x="2440" y="2220"/>
                </a:lnTo>
                <a:lnTo>
                  <a:pt x="2440" y="2220"/>
                </a:lnTo>
                <a:lnTo>
                  <a:pt x="2442" y="2222"/>
                </a:lnTo>
                <a:lnTo>
                  <a:pt x="2444" y="2222"/>
                </a:lnTo>
                <a:lnTo>
                  <a:pt x="2446" y="2222"/>
                </a:lnTo>
                <a:lnTo>
                  <a:pt x="2446" y="2222"/>
                </a:lnTo>
                <a:close/>
                <a:moveTo>
                  <a:pt x="3944" y="2236"/>
                </a:moveTo>
                <a:lnTo>
                  <a:pt x="3944" y="2236"/>
                </a:lnTo>
                <a:lnTo>
                  <a:pt x="3950" y="2236"/>
                </a:lnTo>
                <a:lnTo>
                  <a:pt x="3956" y="2234"/>
                </a:lnTo>
                <a:lnTo>
                  <a:pt x="3956" y="2234"/>
                </a:lnTo>
                <a:lnTo>
                  <a:pt x="3956" y="2228"/>
                </a:lnTo>
                <a:lnTo>
                  <a:pt x="3956" y="2222"/>
                </a:lnTo>
                <a:lnTo>
                  <a:pt x="3956" y="2222"/>
                </a:lnTo>
                <a:lnTo>
                  <a:pt x="3954" y="2222"/>
                </a:lnTo>
                <a:lnTo>
                  <a:pt x="3952" y="2220"/>
                </a:lnTo>
                <a:lnTo>
                  <a:pt x="3950" y="2220"/>
                </a:lnTo>
                <a:lnTo>
                  <a:pt x="3950" y="2220"/>
                </a:lnTo>
                <a:lnTo>
                  <a:pt x="3946" y="2228"/>
                </a:lnTo>
                <a:lnTo>
                  <a:pt x="3944" y="2236"/>
                </a:lnTo>
                <a:lnTo>
                  <a:pt x="3944" y="2236"/>
                </a:lnTo>
                <a:close/>
                <a:moveTo>
                  <a:pt x="1564" y="2226"/>
                </a:moveTo>
                <a:lnTo>
                  <a:pt x="1564" y="2226"/>
                </a:lnTo>
                <a:lnTo>
                  <a:pt x="1568" y="2228"/>
                </a:lnTo>
                <a:lnTo>
                  <a:pt x="1570" y="2228"/>
                </a:lnTo>
                <a:lnTo>
                  <a:pt x="1572" y="2230"/>
                </a:lnTo>
                <a:lnTo>
                  <a:pt x="1572" y="2230"/>
                </a:lnTo>
                <a:lnTo>
                  <a:pt x="1572" y="2228"/>
                </a:lnTo>
                <a:lnTo>
                  <a:pt x="1574" y="2228"/>
                </a:lnTo>
                <a:lnTo>
                  <a:pt x="1574" y="2228"/>
                </a:lnTo>
                <a:lnTo>
                  <a:pt x="1576" y="2232"/>
                </a:lnTo>
                <a:lnTo>
                  <a:pt x="1580" y="2234"/>
                </a:lnTo>
                <a:lnTo>
                  <a:pt x="1580" y="2234"/>
                </a:lnTo>
                <a:lnTo>
                  <a:pt x="1574" y="2226"/>
                </a:lnTo>
                <a:lnTo>
                  <a:pt x="1570" y="2222"/>
                </a:lnTo>
                <a:lnTo>
                  <a:pt x="1566" y="2220"/>
                </a:lnTo>
                <a:lnTo>
                  <a:pt x="1566" y="2220"/>
                </a:lnTo>
                <a:lnTo>
                  <a:pt x="1566" y="2224"/>
                </a:lnTo>
                <a:lnTo>
                  <a:pt x="1564" y="2226"/>
                </a:lnTo>
                <a:lnTo>
                  <a:pt x="1564" y="2226"/>
                </a:lnTo>
                <a:close/>
                <a:moveTo>
                  <a:pt x="4258" y="2242"/>
                </a:moveTo>
                <a:lnTo>
                  <a:pt x="4258" y="2242"/>
                </a:lnTo>
                <a:lnTo>
                  <a:pt x="4266" y="2244"/>
                </a:lnTo>
                <a:lnTo>
                  <a:pt x="4274" y="2244"/>
                </a:lnTo>
                <a:lnTo>
                  <a:pt x="4274" y="2244"/>
                </a:lnTo>
                <a:lnTo>
                  <a:pt x="4276" y="2240"/>
                </a:lnTo>
                <a:lnTo>
                  <a:pt x="4276" y="2234"/>
                </a:lnTo>
                <a:lnTo>
                  <a:pt x="4274" y="2224"/>
                </a:lnTo>
                <a:lnTo>
                  <a:pt x="4274" y="2224"/>
                </a:lnTo>
                <a:lnTo>
                  <a:pt x="4266" y="2224"/>
                </a:lnTo>
                <a:lnTo>
                  <a:pt x="4262" y="2226"/>
                </a:lnTo>
                <a:lnTo>
                  <a:pt x="4258" y="2232"/>
                </a:lnTo>
                <a:lnTo>
                  <a:pt x="4258" y="2242"/>
                </a:lnTo>
                <a:lnTo>
                  <a:pt x="4258" y="2242"/>
                </a:lnTo>
                <a:close/>
                <a:moveTo>
                  <a:pt x="1190" y="2230"/>
                </a:moveTo>
                <a:lnTo>
                  <a:pt x="1190" y="2230"/>
                </a:lnTo>
                <a:lnTo>
                  <a:pt x="1194" y="2230"/>
                </a:lnTo>
                <a:lnTo>
                  <a:pt x="1194" y="2230"/>
                </a:lnTo>
                <a:lnTo>
                  <a:pt x="1194" y="2226"/>
                </a:lnTo>
                <a:lnTo>
                  <a:pt x="1194" y="2226"/>
                </a:lnTo>
                <a:lnTo>
                  <a:pt x="1192" y="2226"/>
                </a:lnTo>
                <a:lnTo>
                  <a:pt x="1192" y="2226"/>
                </a:lnTo>
                <a:lnTo>
                  <a:pt x="1190" y="2230"/>
                </a:lnTo>
                <a:lnTo>
                  <a:pt x="1190" y="2230"/>
                </a:lnTo>
                <a:close/>
                <a:moveTo>
                  <a:pt x="4064" y="2238"/>
                </a:moveTo>
                <a:lnTo>
                  <a:pt x="4064" y="2238"/>
                </a:lnTo>
                <a:lnTo>
                  <a:pt x="4066" y="2238"/>
                </a:lnTo>
                <a:lnTo>
                  <a:pt x="4066" y="2240"/>
                </a:lnTo>
                <a:lnTo>
                  <a:pt x="4068" y="2240"/>
                </a:lnTo>
                <a:lnTo>
                  <a:pt x="4068" y="2240"/>
                </a:lnTo>
                <a:lnTo>
                  <a:pt x="4068" y="2240"/>
                </a:lnTo>
                <a:lnTo>
                  <a:pt x="4068" y="2238"/>
                </a:lnTo>
                <a:lnTo>
                  <a:pt x="4068" y="2238"/>
                </a:lnTo>
                <a:lnTo>
                  <a:pt x="4068" y="2236"/>
                </a:lnTo>
                <a:lnTo>
                  <a:pt x="4066" y="2234"/>
                </a:lnTo>
                <a:lnTo>
                  <a:pt x="4066" y="2234"/>
                </a:lnTo>
                <a:lnTo>
                  <a:pt x="4064" y="2236"/>
                </a:lnTo>
                <a:lnTo>
                  <a:pt x="4064" y="2238"/>
                </a:lnTo>
                <a:lnTo>
                  <a:pt x="4064" y="2238"/>
                </a:lnTo>
                <a:close/>
                <a:moveTo>
                  <a:pt x="618" y="2256"/>
                </a:moveTo>
                <a:lnTo>
                  <a:pt x="618" y="2256"/>
                </a:lnTo>
                <a:lnTo>
                  <a:pt x="630" y="2252"/>
                </a:lnTo>
                <a:lnTo>
                  <a:pt x="630" y="2252"/>
                </a:lnTo>
                <a:lnTo>
                  <a:pt x="630" y="2246"/>
                </a:lnTo>
                <a:lnTo>
                  <a:pt x="628" y="2242"/>
                </a:lnTo>
                <a:lnTo>
                  <a:pt x="624" y="2238"/>
                </a:lnTo>
                <a:lnTo>
                  <a:pt x="618" y="2236"/>
                </a:lnTo>
                <a:lnTo>
                  <a:pt x="618" y="2236"/>
                </a:lnTo>
                <a:lnTo>
                  <a:pt x="614" y="2242"/>
                </a:lnTo>
                <a:lnTo>
                  <a:pt x="614" y="2246"/>
                </a:lnTo>
                <a:lnTo>
                  <a:pt x="614" y="2252"/>
                </a:lnTo>
                <a:lnTo>
                  <a:pt x="618" y="2256"/>
                </a:lnTo>
                <a:lnTo>
                  <a:pt x="618" y="2256"/>
                </a:lnTo>
                <a:close/>
                <a:moveTo>
                  <a:pt x="3752" y="2240"/>
                </a:moveTo>
                <a:lnTo>
                  <a:pt x="3752" y="2240"/>
                </a:lnTo>
                <a:lnTo>
                  <a:pt x="3752" y="2236"/>
                </a:lnTo>
                <a:lnTo>
                  <a:pt x="3752" y="2236"/>
                </a:lnTo>
                <a:lnTo>
                  <a:pt x="3748" y="2236"/>
                </a:lnTo>
                <a:lnTo>
                  <a:pt x="3748" y="2236"/>
                </a:lnTo>
                <a:lnTo>
                  <a:pt x="3748" y="2240"/>
                </a:lnTo>
                <a:lnTo>
                  <a:pt x="3750" y="2240"/>
                </a:lnTo>
                <a:lnTo>
                  <a:pt x="3752" y="2240"/>
                </a:lnTo>
                <a:lnTo>
                  <a:pt x="3752" y="2240"/>
                </a:lnTo>
                <a:close/>
                <a:moveTo>
                  <a:pt x="2610" y="2244"/>
                </a:moveTo>
                <a:lnTo>
                  <a:pt x="2610" y="2244"/>
                </a:lnTo>
                <a:lnTo>
                  <a:pt x="2612" y="2254"/>
                </a:lnTo>
                <a:lnTo>
                  <a:pt x="2612" y="2254"/>
                </a:lnTo>
                <a:lnTo>
                  <a:pt x="2616" y="2252"/>
                </a:lnTo>
                <a:lnTo>
                  <a:pt x="2620" y="2250"/>
                </a:lnTo>
                <a:lnTo>
                  <a:pt x="2622" y="2246"/>
                </a:lnTo>
                <a:lnTo>
                  <a:pt x="2620" y="2240"/>
                </a:lnTo>
                <a:lnTo>
                  <a:pt x="2620" y="2240"/>
                </a:lnTo>
                <a:lnTo>
                  <a:pt x="2618" y="2240"/>
                </a:lnTo>
                <a:lnTo>
                  <a:pt x="2616" y="2240"/>
                </a:lnTo>
                <a:lnTo>
                  <a:pt x="2610" y="2244"/>
                </a:lnTo>
                <a:lnTo>
                  <a:pt x="2610" y="2244"/>
                </a:lnTo>
                <a:close/>
                <a:moveTo>
                  <a:pt x="3746" y="2250"/>
                </a:moveTo>
                <a:lnTo>
                  <a:pt x="3746" y="2250"/>
                </a:lnTo>
                <a:lnTo>
                  <a:pt x="3744" y="2256"/>
                </a:lnTo>
                <a:lnTo>
                  <a:pt x="3744" y="2262"/>
                </a:lnTo>
                <a:lnTo>
                  <a:pt x="3746" y="2270"/>
                </a:lnTo>
                <a:lnTo>
                  <a:pt x="3750" y="2274"/>
                </a:lnTo>
                <a:lnTo>
                  <a:pt x="3750" y="2274"/>
                </a:lnTo>
                <a:lnTo>
                  <a:pt x="3752" y="2274"/>
                </a:lnTo>
                <a:lnTo>
                  <a:pt x="3754" y="2274"/>
                </a:lnTo>
                <a:lnTo>
                  <a:pt x="3760" y="2274"/>
                </a:lnTo>
                <a:lnTo>
                  <a:pt x="3760" y="2274"/>
                </a:lnTo>
                <a:lnTo>
                  <a:pt x="3766" y="2264"/>
                </a:lnTo>
                <a:lnTo>
                  <a:pt x="3772" y="2252"/>
                </a:lnTo>
                <a:lnTo>
                  <a:pt x="3772" y="2252"/>
                </a:lnTo>
                <a:lnTo>
                  <a:pt x="3764" y="2250"/>
                </a:lnTo>
                <a:lnTo>
                  <a:pt x="3760" y="2248"/>
                </a:lnTo>
                <a:lnTo>
                  <a:pt x="3758" y="2246"/>
                </a:lnTo>
                <a:lnTo>
                  <a:pt x="3758" y="2246"/>
                </a:lnTo>
                <a:lnTo>
                  <a:pt x="3756" y="2250"/>
                </a:lnTo>
                <a:lnTo>
                  <a:pt x="3754" y="2250"/>
                </a:lnTo>
                <a:lnTo>
                  <a:pt x="3746" y="2250"/>
                </a:lnTo>
                <a:lnTo>
                  <a:pt x="3746" y="2250"/>
                </a:lnTo>
                <a:close/>
                <a:moveTo>
                  <a:pt x="1882" y="2266"/>
                </a:moveTo>
                <a:lnTo>
                  <a:pt x="1882" y="2266"/>
                </a:lnTo>
                <a:lnTo>
                  <a:pt x="1886" y="2266"/>
                </a:lnTo>
                <a:lnTo>
                  <a:pt x="1888" y="2266"/>
                </a:lnTo>
                <a:lnTo>
                  <a:pt x="1888" y="2266"/>
                </a:lnTo>
                <a:lnTo>
                  <a:pt x="1886" y="2264"/>
                </a:lnTo>
                <a:lnTo>
                  <a:pt x="1882" y="2262"/>
                </a:lnTo>
                <a:lnTo>
                  <a:pt x="1880" y="2260"/>
                </a:lnTo>
                <a:lnTo>
                  <a:pt x="1878" y="2254"/>
                </a:lnTo>
                <a:lnTo>
                  <a:pt x="1878" y="2254"/>
                </a:lnTo>
                <a:lnTo>
                  <a:pt x="1876" y="2254"/>
                </a:lnTo>
                <a:lnTo>
                  <a:pt x="1874" y="2252"/>
                </a:lnTo>
                <a:lnTo>
                  <a:pt x="1872" y="2250"/>
                </a:lnTo>
                <a:lnTo>
                  <a:pt x="1872" y="2250"/>
                </a:lnTo>
                <a:lnTo>
                  <a:pt x="1872" y="2250"/>
                </a:lnTo>
                <a:lnTo>
                  <a:pt x="1870" y="2252"/>
                </a:lnTo>
                <a:lnTo>
                  <a:pt x="1870" y="2254"/>
                </a:lnTo>
                <a:lnTo>
                  <a:pt x="1874" y="2258"/>
                </a:lnTo>
                <a:lnTo>
                  <a:pt x="1880" y="2260"/>
                </a:lnTo>
                <a:lnTo>
                  <a:pt x="1882" y="2262"/>
                </a:lnTo>
                <a:lnTo>
                  <a:pt x="1882" y="2266"/>
                </a:lnTo>
                <a:lnTo>
                  <a:pt x="1882" y="2266"/>
                </a:lnTo>
                <a:close/>
                <a:moveTo>
                  <a:pt x="3628" y="2260"/>
                </a:moveTo>
                <a:lnTo>
                  <a:pt x="3628" y="2260"/>
                </a:lnTo>
                <a:lnTo>
                  <a:pt x="3632" y="2260"/>
                </a:lnTo>
                <a:lnTo>
                  <a:pt x="3634" y="2256"/>
                </a:lnTo>
                <a:lnTo>
                  <a:pt x="3636" y="2250"/>
                </a:lnTo>
                <a:lnTo>
                  <a:pt x="3636" y="2250"/>
                </a:lnTo>
                <a:lnTo>
                  <a:pt x="3630" y="2250"/>
                </a:lnTo>
                <a:lnTo>
                  <a:pt x="3626" y="2254"/>
                </a:lnTo>
                <a:lnTo>
                  <a:pt x="3626" y="2258"/>
                </a:lnTo>
                <a:lnTo>
                  <a:pt x="3628" y="2260"/>
                </a:lnTo>
                <a:lnTo>
                  <a:pt x="3628" y="2260"/>
                </a:lnTo>
                <a:close/>
                <a:moveTo>
                  <a:pt x="3836" y="2256"/>
                </a:moveTo>
                <a:lnTo>
                  <a:pt x="3836" y="2256"/>
                </a:lnTo>
                <a:lnTo>
                  <a:pt x="3838" y="2262"/>
                </a:lnTo>
                <a:lnTo>
                  <a:pt x="3840" y="2268"/>
                </a:lnTo>
                <a:lnTo>
                  <a:pt x="3840" y="2268"/>
                </a:lnTo>
                <a:lnTo>
                  <a:pt x="3846" y="2268"/>
                </a:lnTo>
                <a:lnTo>
                  <a:pt x="3850" y="2264"/>
                </a:lnTo>
                <a:lnTo>
                  <a:pt x="3852" y="2260"/>
                </a:lnTo>
                <a:lnTo>
                  <a:pt x="3852" y="2256"/>
                </a:lnTo>
                <a:lnTo>
                  <a:pt x="3852" y="2256"/>
                </a:lnTo>
                <a:lnTo>
                  <a:pt x="3850" y="2254"/>
                </a:lnTo>
                <a:lnTo>
                  <a:pt x="3848" y="2250"/>
                </a:lnTo>
                <a:lnTo>
                  <a:pt x="3848" y="2250"/>
                </a:lnTo>
                <a:lnTo>
                  <a:pt x="3842" y="2254"/>
                </a:lnTo>
                <a:lnTo>
                  <a:pt x="3836" y="2256"/>
                </a:lnTo>
                <a:lnTo>
                  <a:pt x="3836" y="2256"/>
                </a:lnTo>
                <a:close/>
                <a:moveTo>
                  <a:pt x="516" y="2254"/>
                </a:moveTo>
                <a:lnTo>
                  <a:pt x="516" y="2254"/>
                </a:lnTo>
                <a:lnTo>
                  <a:pt x="516" y="2258"/>
                </a:lnTo>
                <a:lnTo>
                  <a:pt x="516" y="2260"/>
                </a:lnTo>
                <a:lnTo>
                  <a:pt x="518" y="2262"/>
                </a:lnTo>
                <a:lnTo>
                  <a:pt x="518" y="2262"/>
                </a:lnTo>
                <a:lnTo>
                  <a:pt x="518" y="2260"/>
                </a:lnTo>
                <a:lnTo>
                  <a:pt x="520" y="2260"/>
                </a:lnTo>
                <a:lnTo>
                  <a:pt x="520" y="2260"/>
                </a:lnTo>
                <a:lnTo>
                  <a:pt x="520" y="2258"/>
                </a:lnTo>
                <a:lnTo>
                  <a:pt x="520" y="2254"/>
                </a:lnTo>
                <a:lnTo>
                  <a:pt x="520" y="2254"/>
                </a:lnTo>
                <a:lnTo>
                  <a:pt x="516" y="2254"/>
                </a:lnTo>
                <a:lnTo>
                  <a:pt x="516" y="2252"/>
                </a:lnTo>
                <a:lnTo>
                  <a:pt x="514" y="2254"/>
                </a:lnTo>
                <a:lnTo>
                  <a:pt x="514" y="2254"/>
                </a:lnTo>
                <a:lnTo>
                  <a:pt x="516" y="2254"/>
                </a:lnTo>
                <a:lnTo>
                  <a:pt x="516" y="2254"/>
                </a:lnTo>
                <a:close/>
                <a:moveTo>
                  <a:pt x="1020" y="2264"/>
                </a:moveTo>
                <a:lnTo>
                  <a:pt x="1020" y="2264"/>
                </a:lnTo>
                <a:lnTo>
                  <a:pt x="1014" y="2266"/>
                </a:lnTo>
                <a:lnTo>
                  <a:pt x="1014" y="2266"/>
                </a:lnTo>
                <a:lnTo>
                  <a:pt x="1014" y="2268"/>
                </a:lnTo>
                <a:lnTo>
                  <a:pt x="1014" y="2274"/>
                </a:lnTo>
                <a:lnTo>
                  <a:pt x="1014" y="2274"/>
                </a:lnTo>
                <a:lnTo>
                  <a:pt x="1022" y="2272"/>
                </a:lnTo>
                <a:lnTo>
                  <a:pt x="1028" y="2272"/>
                </a:lnTo>
                <a:lnTo>
                  <a:pt x="1028" y="2272"/>
                </a:lnTo>
                <a:lnTo>
                  <a:pt x="1026" y="2266"/>
                </a:lnTo>
                <a:lnTo>
                  <a:pt x="1028" y="2262"/>
                </a:lnTo>
                <a:lnTo>
                  <a:pt x="1028" y="2262"/>
                </a:lnTo>
                <a:lnTo>
                  <a:pt x="1022" y="2260"/>
                </a:lnTo>
                <a:lnTo>
                  <a:pt x="1018" y="2258"/>
                </a:lnTo>
                <a:lnTo>
                  <a:pt x="1018" y="2258"/>
                </a:lnTo>
                <a:lnTo>
                  <a:pt x="1018" y="2262"/>
                </a:lnTo>
                <a:lnTo>
                  <a:pt x="1020" y="2264"/>
                </a:lnTo>
                <a:lnTo>
                  <a:pt x="1020" y="2264"/>
                </a:lnTo>
                <a:close/>
                <a:moveTo>
                  <a:pt x="3896" y="2268"/>
                </a:moveTo>
                <a:lnTo>
                  <a:pt x="3896" y="2268"/>
                </a:lnTo>
                <a:lnTo>
                  <a:pt x="3900" y="2268"/>
                </a:lnTo>
                <a:lnTo>
                  <a:pt x="3900" y="2268"/>
                </a:lnTo>
                <a:lnTo>
                  <a:pt x="3900" y="2264"/>
                </a:lnTo>
                <a:lnTo>
                  <a:pt x="3900" y="2260"/>
                </a:lnTo>
                <a:lnTo>
                  <a:pt x="3898" y="2260"/>
                </a:lnTo>
                <a:lnTo>
                  <a:pt x="3898" y="2260"/>
                </a:lnTo>
                <a:lnTo>
                  <a:pt x="3896" y="2264"/>
                </a:lnTo>
                <a:lnTo>
                  <a:pt x="3896" y="2268"/>
                </a:lnTo>
                <a:lnTo>
                  <a:pt x="3896" y="2268"/>
                </a:lnTo>
                <a:close/>
                <a:moveTo>
                  <a:pt x="1256" y="2274"/>
                </a:moveTo>
                <a:lnTo>
                  <a:pt x="1256" y="2274"/>
                </a:lnTo>
                <a:lnTo>
                  <a:pt x="1258" y="2276"/>
                </a:lnTo>
                <a:lnTo>
                  <a:pt x="1260" y="2276"/>
                </a:lnTo>
                <a:lnTo>
                  <a:pt x="1266" y="2276"/>
                </a:lnTo>
                <a:lnTo>
                  <a:pt x="1266" y="2276"/>
                </a:lnTo>
                <a:lnTo>
                  <a:pt x="1266" y="2272"/>
                </a:lnTo>
                <a:lnTo>
                  <a:pt x="1266" y="2268"/>
                </a:lnTo>
                <a:lnTo>
                  <a:pt x="1266" y="2268"/>
                </a:lnTo>
                <a:lnTo>
                  <a:pt x="1262" y="2266"/>
                </a:lnTo>
                <a:lnTo>
                  <a:pt x="1258" y="2268"/>
                </a:lnTo>
                <a:lnTo>
                  <a:pt x="1256" y="2270"/>
                </a:lnTo>
                <a:lnTo>
                  <a:pt x="1256" y="2274"/>
                </a:lnTo>
                <a:lnTo>
                  <a:pt x="1256" y="2274"/>
                </a:lnTo>
                <a:close/>
                <a:moveTo>
                  <a:pt x="1324" y="2272"/>
                </a:moveTo>
                <a:lnTo>
                  <a:pt x="1324" y="2272"/>
                </a:lnTo>
                <a:lnTo>
                  <a:pt x="1326" y="2272"/>
                </a:lnTo>
                <a:lnTo>
                  <a:pt x="1326" y="2274"/>
                </a:lnTo>
                <a:lnTo>
                  <a:pt x="1326" y="2274"/>
                </a:lnTo>
                <a:lnTo>
                  <a:pt x="1322" y="2272"/>
                </a:lnTo>
                <a:lnTo>
                  <a:pt x="1318" y="2272"/>
                </a:lnTo>
                <a:lnTo>
                  <a:pt x="1316" y="2274"/>
                </a:lnTo>
                <a:lnTo>
                  <a:pt x="1316" y="2274"/>
                </a:lnTo>
                <a:lnTo>
                  <a:pt x="1318" y="2276"/>
                </a:lnTo>
                <a:lnTo>
                  <a:pt x="1318" y="2278"/>
                </a:lnTo>
                <a:lnTo>
                  <a:pt x="1318" y="2278"/>
                </a:lnTo>
                <a:lnTo>
                  <a:pt x="1314" y="2282"/>
                </a:lnTo>
                <a:lnTo>
                  <a:pt x="1312" y="2284"/>
                </a:lnTo>
                <a:lnTo>
                  <a:pt x="1312" y="2286"/>
                </a:lnTo>
                <a:lnTo>
                  <a:pt x="1312" y="2286"/>
                </a:lnTo>
                <a:lnTo>
                  <a:pt x="1318" y="2286"/>
                </a:lnTo>
                <a:lnTo>
                  <a:pt x="1326" y="2286"/>
                </a:lnTo>
                <a:lnTo>
                  <a:pt x="1326" y="2286"/>
                </a:lnTo>
                <a:lnTo>
                  <a:pt x="1328" y="2276"/>
                </a:lnTo>
                <a:lnTo>
                  <a:pt x="1328" y="2272"/>
                </a:lnTo>
                <a:lnTo>
                  <a:pt x="1326" y="2272"/>
                </a:lnTo>
                <a:lnTo>
                  <a:pt x="1324" y="2272"/>
                </a:lnTo>
                <a:lnTo>
                  <a:pt x="1324" y="2272"/>
                </a:lnTo>
                <a:close/>
                <a:moveTo>
                  <a:pt x="2834" y="2282"/>
                </a:moveTo>
                <a:lnTo>
                  <a:pt x="2834" y="2282"/>
                </a:lnTo>
                <a:lnTo>
                  <a:pt x="2834" y="2278"/>
                </a:lnTo>
                <a:lnTo>
                  <a:pt x="2834" y="2278"/>
                </a:lnTo>
                <a:lnTo>
                  <a:pt x="2830" y="2278"/>
                </a:lnTo>
                <a:lnTo>
                  <a:pt x="2830" y="2278"/>
                </a:lnTo>
                <a:lnTo>
                  <a:pt x="2830" y="2280"/>
                </a:lnTo>
                <a:lnTo>
                  <a:pt x="2832" y="2280"/>
                </a:lnTo>
                <a:lnTo>
                  <a:pt x="2834" y="2282"/>
                </a:lnTo>
                <a:lnTo>
                  <a:pt x="2834" y="2282"/>
                </a:lnTo>
                <a:close/>
                <a:moveTo>
                  <a:pt x="3222" y="2286"/>
                </a:moveTo>
                <a:lnTo>
                  <a:pt x="3222" y="2286"/>
                </a:lnTo>
                <a:lnTo>
                  <a:pt x="3224" y="2284"/>
                </a:lnTo>
                <a:lnTo>
                  <a:pt x="3224" y="2282"/>
                </a:lnTo>
                <a:lnTo>
                  <a:pt x="3222" y="2278"/>
                </a:lnTo>
                <a:lnTo>
                  <a:pt x="3220" y="2278"/>
                </a:lnTo>
                <a:lnTo>
                  <a:pt x="3220" y="2278"/>
                </a:lnTo>
                <a:lnTo>
                  <a:pt x="3218" y="2280"/>
                </a:lnTo>
                <a:lnTo>
                  <a:pt x="3218" y="2282"/>
                </a:lnTo>
                <a:lnTo>
                  <a:pt x="3220" y="2286"/>
                </a:lnTo>
                <a:lnTo>
                  <a:pt x="3222" y="2286"/>
                </a:lnTo>
                <a:lnTo>
                  <a:pt x="3222" y="2286"/>
                </a:lnTo>
                <a:close/>
                <a:moveTo>
                  <a:pt x="2858" y="2282"/>
                </a:moveTo>
                <a:lnTo>
                  <a:pt x="2858" y="2282"/>
                </a:lnTo>
                <a:lnTo>
                  <a:pt x="2860" y="2286"/>
                </a:lnTo>
                <a:lnTo>
                  <a:pt x="2862" y="2288"/>
                </a:lnTo>
                <a:lnTo>
                  <a:pt x="2862" y="2288"/>
                </a:lnTo>
                <a:lnTo>
                  <a:pt x="2864" y="2284"/>
                </a:lnTo>
                <a:lnTo>
                  <a:pt x="2864" y="2282"/>
                </a:lnTo>
                <a:lnTo>
                  <a:pt x="2864" y="2282"/>
                </a:lnTo>
                <a:lnTo>
                  <a:pt x="2862" y="2282"/>
                </a:lnTo>
                <a:lnTo>
                  <a:pt x="2858" y="2282"/>
                </a:lnTo>
                <a:lnTo>
                  <a:pt x="2858" y="2282"/>
                </a:lnTo>
                <a:close/>
                <a:moveTo>
                  <a:pt x="3258" y="2288"/>
                </a:moveTo>
                <a:lnTo>
                  <a:pt x="3258" y="2288"/>
                </a:lnTo>
                <a:lnTo>
                  <a:pt x="3262" y="2288"/>
                </a:lnTo>
                <a:lnTo>
                  <a:pt x="3264" y="2288"/>
                </a:lnTo>
                <a:lnTo>
                  <a:pt x="3264" y="2286"/>
                </a:lnTo>
                <a:lnTo>
                  <a:pt x="3264" y="2286"/>
                </a:lnTo>
                <a:lnTo>
                  <a:pt x="3260" y="2286"/>
                </a:lnTo>
                <a:lnTo>
                  <a:pt x="3260" y="2286"/>
                </a:lnTo>
                <a:lnTo>
                  <a:pt x="3258" y="2288"/>
                </a:lnTo>
                <a:lnTo>
                  <a:pt x="3258" y="2288"/>
                </a:lnTo>
                <a:close/>
                <a:moveTo>
                  <a:pt x="4300" y="2300"/>
                </a:moveTo>
                <a:lnTo>
                  <a:pt x="4300" y="2300"/>
                </a:lnTo>
                <a:lnTo>
                  <a:pt x="4304" y="2300"/>
                </a:lnTo>
                <a:lnTo>
                  <a:pt x="4304" y="2298"/>
                </a:lnTo>
                <a:lnTo>
                  <a:pt x="4304" y="2294"/>
                </a:lnTo>
                <a:lnTo>
                  <a:pt x="4304" y="2294"/>
                </a:lnTo>
                <a:lnTo>
                  <a:pt x="4296" y="2292"/>
                </a:lnTo>
                <a:lnTo>
                  <a:pt x="4296" y="2292"/>
                </a:lnTo>
                <a:lnTo>
                  <a:pt x="4298" y="2298"/>
                </a:lnTo>
                <a:lnTo>
                  <a:pt x="4298" y="2300"/>
                </a:lnTo>
                <a:lnTo>
                  <a:pt x="4300" y="2300"/>
                </a:lnTo>
                <a:lnTo>
                  <a:pt x="4300" y="2300"/>
                </a:lnTo>
                <a:close/>
                <a:moveTo>
                  <a:pt x="1390" y="2312"/>
                </a:moveTo>
                <a:lnTo>
                  <a:pt x="1390" y="2312"/>
                </a:lnTo>
                <a:lnTo>
                  <a:pt x="1394" y="2312"/>
                </a:lnTo>
                <a:lnTo>
                  <a:pt x="1396" y="2312"/>
                </a:lnTo>
                <a:lnTo>
                  <a:pt x="1402" y="2306"/>
                </a:lnTo>
                <a:lnTo>
                  <a:pt x="1402" y="2306"/>
                </a:lnTo>
                <a:lnTo>
                  <a:pt x="1400" y="2300"/>
                </a:lnTo>
                <a:lnTo>
                  <a:pt x="1398" y="2296"/>
                </a:lnTo>
                <a:lnTo>
                  <a:pt x="1396" y="2294"/>
                </a:lnTo>
                <a:lnTo>
                  <a:pt x="1390" y="2292"/>
                </a:lnTo>
                <a:lnTo>
                  <a:pt x="1390" y="2292"/>
                </a:lnTo>
                <a:lnTo>
                  <a:pt x="1388" y="2302"/>
                </a:lnTo>
                <a:lnTo>
                  <a:pt x="1388" y="2308"/>
                </a:lnTo>
                <a:lnTo>
                  <a:pt x="1390" y="2312"/>
                </a:lnTo>
                <a:lnTo>
                  <a:pt x="1390" y="2312"/>
                </a:lnTo>
                <a:close/>
                <a:moveTo>
                  <a:pt x="4108" y="2296"/>
                </a:moveTo>
                <a:lnTo>
                  <a:pt x="4108" y="2296"/>
                </a:lnTo>
                <a:lnTo>
                  <a:pt x="4108" y="2306"/>
                </a:lnTo>
                <a:lnTo>
                  <a:pt x="4108" y="2306"/>
                </a:lnTo>
                <a:lnTo>
                  <a:pt x="4114" y="2308"/>
                </a:lnTo>
                <a:lnTo>
                  <a:pt x="4120" y="2308"/>
                </a:lnTo>
                <a:lnTo>
                  <a:pt x="4130" y="2304"/>
                </a:lnTo>
                <a:lnTo>
                  <a:pt x="4130" y="2304"/>
                </a:lnTo>
                <a:lnTo>
                  <a:pt x="4130" y="2300"/>
                </a:lnTo>
                <a:lnTo>
                  <a:pt x="4128" y="2296"/>
                </a:lnTo>
                <a:lnTo>
                  <a:pt x="4122" y="2294"/>
                </a:lnTo>
                <a:lnTo>
                  <a:pt x="4116" y="2292"/>
                </a:lnTo>
                <a:lnTo>
                  <a:pt x="4108" y="2296"/>
                </a:lnTo>
                <a:lnTo>
                  <a:pt x="4108" y="2296"/>
                </a:lnTo>
                <a:close/>
                <a:moveTo>
                  <a:pt x="3994" y="2306"/>
                </a:moveTo>
                <a:lnTo>
                  <a:pt x="3994" y="2306"/>
                </a:lnTo>
                <a:lnTo>
                  <a:pt x="3998" y="2308"/>
                </a:lnTo>
                <a:lnTo>
                  <a:pt x="4002" y="2308"/>
                </a:lnTo>
                <a:lnTo>
                  <a:pt x="4002" y="2308"/>
                </a:lnTo>
                <a:lnTo>
                  <a:pt x="4004" y="2304"/>
                </a:lnTo>
                <a:lnTo>
                  <a:pt x="4004" y="2304"/>
                </a:lnTo>
                <a:lnTo>
                  <a:pt x="4000" y="2300"/>
                </a:lnTo>
                <a:lnTo>
                  <a:pt x="3996" y="2298"/>
                </a:lnTo>
                <a:lnTo>
                  <a:pt x="3994" y="2300"/>
                </a:lnTo>
                <a:lnTo>
                  <a:pt x="3994" y="2306"/>
                </a:lnTo>
                <a:lnTo>
                  <a:pt x="3994" y="2306"/>
                </a:lnTo>
                <a:close/>
                <a:moveTo>
                  <a:pt x="1926" y="2308"/>
                </a:moveTo>
                <a:lnTo>
                  <a:pt x="1926" y="2308"/>
                </a:lnTo>
                <a:lnTo>
                  <a:pt x="1930" y="2308"/>
                </a:lnTo>
                <a:lnTo>
                  <a:pt x="1932" y="2304"/>
                </a:lnTo>
                <a:lnTo>
                  <a:pt x="1932" y="2304"/>
                </a:lnTo>
                <a:lnTo>
                  <a:pt x="1930" y="2302"/>
                </a:lnTo>
                <a:lnTo>
                  <a:pt x="1926" y="2300"/>
                </a:lnTo>
                <a:lnTo>
                  <a:pt x="1926" y="2300"/>
                </a:lnTo>
                <a:lnTo>
                  <a:pt x="1924" y="2304"/>
                </a:lnTo>
                <a:lnTo>
                  <a:pt x="1926" y="2308"/>
                </a:lnTo>
                <a:lnTo>
                  <a:pt x="1926" y="2308"/>
                </a:lnTo>
                <a:close/>
                <a:moveTo>
                  <a:pt x="3426" y="2312"/>
                </a:moveTo>
                <a:lnTo>
                  <a:pt x="3426" y="2312"/>
                </a:lnTo>
                <a:lnTo>
                  <a:pt x="3424" y="2312"/>
                </a:lnTo>
                <a:lnTo>
                  <a:pt x="3426" y="2314"/>
                </a:lnTo>
                <a:lnTo>
                  <a:pt x="3426" y="2316"/>
                </a:lnTo>
                <a:lnTo>
                  <a:pt x="3426" y="2316"/>
                </a:lnTo>
                <a:lnTo>
                  <a:pt x="3430" y="2316"/>
                </a:lnTo>
                <a:lnTo>
                  <a:pt x="3432" y="2316"/>
                </a:lnTo>
                <a:lnTo>
                  <a:pt x="3432" y="2316"/>
                </a:lnTo>
                <a:lnTo>
                  <a:pt x="3432" y="2312"/>
                </a:lnTo>
                <a:lnTo>
                  <a:pt x="3432" y="2312"/>
                </a:lnTo>
                <a:lnTo>
                  <a:pt x="3428" y="2310"/>
                </a:lnTo>
                <a:lnTo>
                  <a:pt x="3426" y="2312"/>
                </a:lnTo>
                <a:lnTo>
                  <a:pt x="3426" y="2312"/>
                </a:lnTo>
                <a:close/>
                <a:moveTo>
                  <a:pt x="2308" y="2316"/>
                </a:moveTo>
                <a:lnTo>
                  <a:pt x="2308" y="2316"/>
                </a:lnTo>
                <a:lnTo>
                  <a:pt x="2308" y="2320"/>
                </a:lnTo>
                <a:lnTo>
                  <a:pt x="2308" y="2322"/>
                </a:lnTo>
                <a:lnTo>
                  <a:pt x="2308" y="2322"/>
                </a:lnTo>
                <a:lnTo>
                  <a:pt x="2314" y="2324"/>
                </a:lnTo>
                <a:lnTo>
                  <a:pt x="2320" y="2322"/>
                </a:lnTo>
                <a:lnTo>
                  <a:pt x="2320" y="2322"/>
                </a:lnTo>
                <a:lnTo>
                  <a:pt x="2318" y="2318"/>
                </a:lnTo>
                <a:lnTo>
                  <a:pt x="2316" y="2314"/>
                </a:lnTo>
                <a:lnTo>
                  <a:pt x="2314" y="2314"/>
                </a:lnTo>
                <a:lnTo>
                  <a:pt x="2308" y="2316"/>
                </a:lnTo>
                <a:lnTo>
                  <a:pt x="2308" y="2316"/>
                </a:lnTo>
                <a:close/>
                <a:moveTo>
                  <a:pt x="1660" y="2322"/>
                </a:moveTo>
                <a:lnTo>
                  <a:pt x="1660" y="2322"/>
                </a:lnTo>
                <a:lnTo>
                  <a:pt x="1662" y="2324"/>
                </a:lnTo>
                <a:lnTo>
                  <a:pt x="1662" y="2326"/>
                </a:lnTo>
                <a:lnTo>
                  <a:pt x="1662" y="2326"/>
                </a:lnTo>
                <a:lnTo>
                  <a:pt x="1666" y="2328"/>
                </a:lnTo>
                <a:lnTo>
                  <a:pt x="1666" y="2328"/>
                </a:lnTo>
                <a:lnTo>
                  <a:pt x="1666" y="2326"/>
                </a:lnTo>
                <a:lnTo>
                  <a:pt x="1666" y="2324"/>
                </a:lnTo>
                <a:lnTo>
                  <a:pt x="1670" y="2322"/>
                </a:lnTo>
                <a:lnTo>
                  <a:pt x="1670" y="2322"/>
                </a:lnTo>
                <a:lnTo>
                  <a:pt x="1670" y="2320"/>
                </a:lnTo>
                <a:lnTo>
                  <a:pt x="1668" y="2318"/>
                </a:lnTo>
                <a:lnTo>
                  <a:pt x="1668" y="2318"/>
                </a:lnTo>
                <a:lnTo>
                  <a:pt x="1668" y="2314"/>
                </a:lnTo>
                <a:lnTo>
                  <a:pt x="1668" y="2314"/>
                </a:lnTo>
                <a:lnTo>
                  <a:pt x="1662" y="2316"/>
                </a:lnTo>
                <a:lnTo>
                  <a:pt x="1660" y="2318"/>
                </a:lnTo>
                <a:lnTo>
                  <a:pt x="1660" y="2322"/>
                </a:lnTo>
                <a:lnTo>
                  <a:pt x="1660" y="2322"/>
                </a:lnTo>
                <a:close/>
                <a:moveTo>
                  <a:pt x="3682" y="2318"/>
                </a:moveTo>
                <a:lnTo>
                  <a:pt x="3682" y="2318"/>
                </a:lnTo>
                <a:lnTo>
                  <a:pt x="3682" y="2322"/>
                </a:lnTo>
                <a:lnTo>
                  <a:pt x="3680" y="2324"/>
                </a:lnTo>
                <a:lnTo>
                  <a:pt x="3676" y="2326"/>
                </a:lnTo>
                <a:lnTo>
                  <a:pt x="3674" y="2328"/>
                </a:lnTo>
                <a:lnTo>
                  <a:pt x="3674" y="2328"/>
                </a:lnTo>
                <a:lnTo>
                  <a:pt x="3678" y="2332"/>
                </a:lnTo>
                <a:lnTo>
                  <a:pt x="3682" y="2336"/>
                </a:lnTo>
                <a:lnTo>
                  <a:pt x="3684" y="2340"/>
                </a:lnTo>
                <a:lnTo>
                  <a:pt x="3692" y="2342"/>
                </a:lnTo>
                <a:lnTo>
                  <a:pt x="3692" y="2342"/>
                </a:lnTo>
                <a:lnTo>
                  <a:pt x="3696" y="2332"/>
                </a:lnTo>
                <a:lnTo>
                  <a:pt x="3700" y="2322"/>
                </a:lnTo>
                <a:lnTo>
                  <a:pt x="3700" y="2322"/>
                </a:lnTo>
                <a:lnTo>
                  <a:pt x="3696" y="2318"/>
                </a:lnTo>
                <a:lnTo>
                  <a:pt x="3692" y="2316"/>
                </a:lnTo>
                <a:lnTo>
                  <a:pt x="3682" y="2318"/>
                </a:lnTo>
                <a:lnTo>
                  <a:pt x="3682" y="2318"/>
                </a:lnTo>
                <a:close/>
                <a:moveTo>
                  <a:pt x="2160" y="2324"/>
                </a:moveTo>
                <a:lnTo>
                  <a:pt x="2160" y="2324"/>
                </a:lnTo>
                <a:lnTo>
                  <a:pt x="2162" y="2324"/>
                </a:lnTo>
                <a:lnTo>
                  <a:pt x="2164" y="2326"/>
                </a:lnTo>
                <a:lnTo>
                  <a:pt x="2164" y="2326"/>
                </a:lnTo>
                <a:lnTo>
                  <a:pt x="2164" y="2322"/>
                </a:lnTo>
                <a:lnTo>
                  <a:pt x="2164" y="2322"/>
                </a:lnTo>
                <a:lnTo>
                  <a:pt x="2162" y="2320"/>
                </a:lnTo>
                <a:lnTo>
                  <a:pt x="2162" y="2318"/>
                </a:lnTo>
                <a:lnTo>
                  <a:pt x="2162" y="2318"/>
                </a:lnTo>
                <a:lnTo>
                  <a:pt x="2158" y="2318"/>
                </a:lnTo>
                <a:lnTo>
                  <a:pt x="2158" y="2318"/>
                </a:lnTo>
                <a:lnTo>
                  <a:pt x="2158" y="2322"/>
                </a:lnTo>
                <a:lnTo>
                  <a:pt x="2160" y="2324"/>
                </a:lnTo>
                <a:lnTo>
                  <a:pt x="2160" y="2324"/>
                </a:lnTo>
                <a:close/>
                <a:moveTo>
                  <a:pt x="3170" y="2328"/>
                </a:moveTo>
                <a:lnTo>
                  <a:pt x="3170" y="2328"/>
                </a:lnTo>
                <a:lnTo>
                  <a:pt x="3174" y="2330"/>
                </a:lnTo>
                <a:lnTo>
                  <a:pt x="3176" y="2332"/>
                </a:lnTo>
                <a:lnTo>
                  <a:pt x="3176" y="2336"/>
                </a:lnTo>
                <a:lnTo>
                  <a:pt x="3176" y="2336"/>
                </a:lnTo>
                <a:lnTo>
                  <a:pt x="3184" y="2332"/>
                </a:lnTo>
                <a:lnTo>
                  <a:pt x="3190" y="2328"/>
                </a:lnTo>
                <a:lnTo>
                  <a:pt x="3190" y="2328"/>
                </a:lnTo>
                <a:lnTo>
                  <a:pt x="3184" y="2322"/>
                </a:lnTo>
                <a:lnTo>
                  <a:pt x="3176" y="2320"/>
                </a:lnTo>
                <a:lnTo>
                  <a:pt x="3176" y="2320"/>
                </a:lnTo>
                <a:lnTo>
                  <a:pt x="3176" y="2322"/>
                </a:lnTo>
                <a:lnTo>
                  <a:pt x="3174" y="2324"/>
                </a:lnTo>
                <a:lnTo>
                  <a:pt x="3172" y="2324"/>
                </a:lnTo>
                <a:lnTo>
                  <a:pt x="3170" y="2328"/>
                </a:lnTo>
                <a:lnTo>
                  <a:pt x="3170" y="2328"/>
                </a:lnTo>
                <a:close/>
                <a:moveTo>
                  <a:pt x="4530" y="2324"/>
                </a:moveTo>
                <a:lnTo>
                  <a:pt x="4530" y="2324"/>
                </a:lnTo>
                <a:lnTo>
                  <a:pt x="4530" y="2328"/>
                </a:lnTo>
                <a:lnTo>
                  <a:pt x="4534" y="2330"/>
                </a:lnTo>
                <a:lnTo>
                  <a:pt x="4534" y="2330"/>
                </a:lnTo>
                <a:lnTo>
                  <a:pt x="4534" y="2324"/>
                </a:lnTo>
                <a:lnTo>
                  <a:pt x="4534" y="2324"/>
                </a:lnTo>
                <a:lnTo>
                  <a:pt x="4530" y="2324"/>
                </a:lnTo>
                <a:lnTo>
                  <a:pt x="4530" y="2324"/>
                </a:lnTo>
                <a:close/>
                <a:moveTo>
                  <a:pt x="3770" y="2338"/>
                </a:moveTo>
                <a:lnTo>
                  <a:pt x="3770" y="2338"/>
                </a:lnTo>
                <a:lnTo>
                  <a:pt x="3772" y="2346"/>
                </a:lnTo>
                <a:lnTo>
                  <a:pt x="3772" y="2350"/>
                </a:lnTo>
                <a:lnTo>
                  <a:pt x="3770" y="2354"/>
                </a:lnTo>
                <a:lnTo>
                  <a:pt x="3770" y="2354"/>
                </a:lnTo>
                <a:lnTo>
                  <a:pt x="3776" y="2354"/>
                </a:lnTo>
                <a:lnTo>
                  <a:pt x="3780" y="2354"/>
                </a:lnTo>
                <a:lnTo>
                  <a:pt x="3784" y="2352"/>
                </a:lnTo>
                <a:lnTo>
                  <a:pt x="3786" y="2350"/>
                </a:lnTo>
                <a:lnTo>
                  <a:pt x="3788" y="2342"/>
                </a:lnTo>
                <a:lnTo>
                  <a:pt x="3788" y="2334"/>
                </a:lnTo>
                <a:lnTo>
                  <a:pt x="3788" y="2334"/>
                </a:lnTo>
                <a:lnTo>
                  <a:pt x="3782" y="2334"/>
                </a:lnTo>
                <a:lnTo>
                  <a:pt x="3778" y="2336"/>
                </a:lnTo>
                <a:lnTo>
                  <a:pt x="3770" y="2338"/>
                </a:lnTo>
                <a:lnTo>
                  <a:pt x="3770" y="2338"/>
                </a:lnTo>
                <a:close/>
                <a:moveTo>
                  <a:pt x="4464" y="2350"/>
                </a:moveTo>
                <a:lnTo>
                  <a:pt x="4464" y="2350"/>
                </a:lnTo>
                <a:lnTo>
                  <a:pt x="4472" y="2350"/>
                </a:lnTo>
                <a:lnTo>
                  <a:pt x="4472" y="2350"/>
                </a:lnTo>
                <a:lnTo>
                  <a:pt x="4472" y="2344"/>
                </a:lnTo>
                <a:lnTo>
                  <a:pt x="4472" y="2340"/>
                </a:lnTo>
                <a:lnTo>
                  <a:pt x="4468" y="2338"/>
                </a:lnTo>
                <a:lnTo>
                  <a:pt x="4466" y="2336"/>
                </a:lnTo>
                <a:lnTo>
                  <a:pt x="4462" y="2338"/>
                </a:lnTo>
                <a:lnTo>
                  <a:pt x="4460" y="2340"/>
                </a:lnTo>
                <a:lnTo>
                  <a:pt x="4460" y="2344"/>
                </a:lnTo>
                <a:lnTo>
                  <a:pt x="4464" y="2350"/>
                </a:lnTo>
                <a:lnTo>
                  <a:pt x="4464" y="2350"/>
                </a:lnTo>
                <a:close/>
                <a:moveTo>
                  <a:pt x="3350" y="2346"/>
                </a:moveTo>
                <a:lnTo>
                  <a:pt x="3350" y="2346"/>
                </a:lnTo>
                <a:lnTo>
                  <a:pt x="3350" y="2346"/>
                </a:lnTo>
                <a:lnTo>
                  <a:pt x="3352" y="2346"/>
                </a:lnTo>
                <a:lnTo>
                  <a:pt x="3352" y="2348"/>
                </a:lnTo>
                <a:lnTo>
                  <a:pt x="3354" y="2348"/>
                </a:lnTo>
                <a:lnTo>
                  <a:pt x="3354" y="2348"/>
                </a:lnTo>
                <a:lnTo>
                  <a:pt x="3358" y="2344"/>
                </a:lnTo>
                <a:lnTo>
                  <a:pt x="3360" y="2338"/>
                </a:lnTo>
                <a:lnTo>
                  <a:pt x="3360" y="2338"/>
                </a:lnTo>
                <a:lnTo>
                  <a:pt x="3356" y="2338"/>
                </a:lnTo>
                <a:lnTo>
                  <a:pt x="3354" y="2340"/>
                </a:lnTo>
                <a:lnTo>
                  <a:pt x="3350" y="2346"/>
                </a:lnTo>
                <a:lnTo>
                  <a:pt x="3350" y="2346"/>
                </a:lnTo>
                <a:close/>
                <a:moveTo>
                  <a:pt x="1416" y="2346"/>
                </a:moveTo>
                <a:lnTo>
                  <a:pt x="1416" y="2346"/>
                </a:lnTo>
                <a:lnTo>
                  <a:pt x="1416" y="2342"/>
                </a:lnTo>
                <a:lnTo>
                  <a:pt x="1416" y="2342"/>
                </a:lnTo>
                <a:lnTo>
                  <a:pt x="1416" y="2342"/>
                </a:lnTo>
                <a:lnTo>
                  <a:pt x="1416" y="2342"/>
                </a:lnTo>
                <a:lnTo>
                  <a:pt x="1416" y="2348"/>
                </a:lnTo>
                <a:lnTo>
                  <a:pt x="1416" y="2348"/>
                </a:lnTo>
                <a:lnTo>
                  <a:pt x="1418" y="2348"/>
                </a:lnTo>
                <a:lnTo>
                  <a:pt x="1420" y="2348"/>
                </a:lnTo>
                <a:lnTo>
                  <a:pt x="1420" y="2346"/>
                </a:lnTo>
                <a:lnTo>
                  <a:pt x="1420" y="2346"/>
                </a:lnTo>
                <a:lnTo>
                  <a:pt x="1420" y="2346"/>
                </a:lnTo>
                <a:lnTo>
                  <a:pt x="1420" y="2346"/>
                </a:lnTo>
                <a:lnTo>
                  <a:pt x="1422" y="2344"/>
                </a:lnTo>
                <a:lnTo>
                  <a:pt x="1422" y="2344"/>
                </a:lnTo>
                <a:lnTo>
                  <a:pt x="1422" y="2344"/>
                </a:lnTo>
                <a:lnTo>
                  <a:pt x="1416" y="2340"/>
                </a:lnTo>
                <a:lnTo>
                  <a:pt x="1416" y="2340"/>
                </a:lnTo>
                <a:lnTo>
                  <a:pt x="1418" y="2344"/>
                </a:lnTo>
                <a:lnTo>
                  <a:pt x="1416" y="2346"/>
                </a:lnTo>
                <a:lnTo>
                  <a:pt x="1416" y="2346"/>
                </a:lnTo>
                <a:lnTo>
                  <a:pt x="1416" y="2346"/>
                </a:lnTo>
                <a:close/>
                <a:moveTo>
                  <a:pt x="326" y="2354"/>
                </a:moveTo>
                <a:lnTo>
                  <a:pt x="326" y="2354"/>
                </a:lnTo>
                <a:lnTo>
                  <a:pt x="334" y="2354"/>
                </a:lnTo>
                <a:lnTo>
                  <a:pt x="334" y="2354"/>
                </a:lnTo>
                <a:lnTo>
                  <a:pt x="334" y="2348"/>
                </a:lnTo>
                <a:lnTo>
                  <a:pt x="334" y="2342"/>
                </a:lnTo>
                <a:lnTo>
                  <a:pt x="334" y="2342"/>
                </a:lnTo>
                <a:lnTo>
                  <a:pt x="328" y="2342"/>
                </a:lnTo>
                <a:lnTo>
                  <a:pt x="326" y="2344"/>
                </a:lnTo>
                <a:lnTo>
                  <a:pt x="326" y="2348"/>
                </a:lnTo>
                <a:lnTo>
                  <a:pt x="326" y="2354"/>
                </a:lnTo>
                <a:lnTo>
                  <a:pt x="326" y="2354"/>
                </a:lnTo>
                <a:close/>
                <a:moveTo>
                  <a:pt x="4104" y="2356"/>
                </a:moveTo>
                <a:lnTo>
                  <a:pt x="4104" y="2356"/>
                </a:lnTo>
                <a:lnTo>
                  <a:pt x="4088" y="2348"/>
                </a:lnTo>
                <a:lnTo>
                  <a:pt x="4088" y="2348"/>
                </a:lnTo>
                <a:lnTo>
                  <a:pt x="4086" y="2354"/>
                </a:lnTo>
                <a:lnTo>
                  <a:pt x="4086" y="2354"/>
                </a:lnTo>
                <a:lnTo>
                  <a:pt x="4094" y="2354"/>
                </a:lnTo>
                <a:lnTo>
                  <a:pt x="4094" y="2354"/>
                </a:lnTo>
                <a:lnTo>
                  <a:pt x="4092" y="2356"/>
                </a:lnTo>
                <a:lnTo>
                  <a:pt x="4094" y="2358"/>
                </a:lnTo>
                <a:lnTo>
                  <a:pt x="4096" y="2362"/>
                </a:lnTo>
                <a:lnTo>
                  <a:pt x="4096" y="2362"/>
                </a:lnTo>
                <a:lnTo>
                  <a:pt x="4100" y="2362"/>
                </a:lnTo>
                <a:lnTo>
                  <a:pt x="4104" y="2360"/>
                </a:lnTo>
                <a:lnTo>
                  <a:pt x="4110" y="2356"/>
                </a:lnTo>
                <a:lnTo>
                  <a:pt x="4110" y="2356"/>
                </a:lnTo>
                <a:lnTo>
                  <a:pt x="4108" y="2352"/>
                </a:lnTo>
                <a:lnTo>
                  <a:pt x="4108" y="2346"/>
                </a:lnTo>
                <a:lnTo>
                  <a:pt x="4108" y="2346"/>
                </a:lnTo>
                <a:lnTo>
                  <a:pt x="4104" y="2346"/>
                </a:lnTo>
                <a:lnTo>
                  <a:pt x="4104" y="2346"/>
                </a:lnTo>
                <a:lnTo>
                  <a:pt x="4104" y="2356"/>
                </a:lnTo>
                <a:lnTo>
                  <a:pt x="4104" y="2356"/>
                </a:lnTo>
                <a:close/>
                <a:moveTo>
                  <a:pt x="1868" y="2352"/>
                </a:moveTo>
                <a:lnTo>
                  <a:pt x="1868" y="2352"/>
                </a:lnTo>
                <a:lnTo>
                  <a:pt x="1866" y="2348"/>
                </a:lnTo>
                <a:lnTo>
                  <a:pt x="1866" y="2348"/>
                </a:lnTo>
                <a:lnTo>
                  <a:pt x="1868" y="2348"/>
                </a:lnTo>
                <a:lnTo>
                  <a:pt x="1870" y="2346"/>
                </a:lnTo>
                <a:lnTo>
                  <a:pt x="1870" y="2346"/>
                </a:lnTo>
                <a:lnTo>
                  <a:pt x="1866" y="2346"/>
                </a:lnTo>
                <a:lnTo>
                  <a:pt x="1866" y="2346"/>
                </a:lnTo>
                <a:lnTo>
                  <a:pt x="1866" y="2350"/>
                </a:lnTo>
                <a:lnTo>
                  <a:pt x="1866" y="2352"/>
                </a:lnTo>
                <a:lnTo>
                  <a:pt x="1868" y="2352"/>
                </a:lnTo>
                <a:lnTo>
                  <a:pt x="1868" y="2352"/>
                </a:lnTo>
                <a:close/>
                <a:moveTo>
                  <a:pt x="2154" y="2346"/>
                </a:moveTo>
                <a:lnTo>
                  <a:pt x="2154" y="2346"/>
                </a:lnTo>
                <a:lnTo>
                  <a:pt x="2156" y="2350"/>
                </a:lnTo>
                <a:lnTo>
                  <a:pt x="2158" y="2350"/>
                </a:lnTo>
                <a:lnTo>
                  <a:pt x="2160" y="2348"/>
                </a:lnTo>
                <a:lnTo>
                  <a:pt x="2160" y="2346"/>
                </a:lnTo>
                <a:lnTo>
                  <a:pt x="2160" y="2346"/>
                </a:lnTo>
                <a:lnTo>
                  <a:pt x="2160" y="2346"/>
                </a:lnTo>
                <a:lnTo>
                  <a:pt x="2158" y="2346"/>
                </a:lnTo>
                <a:lnTo>
                  <a:pt x="2154" y="2346"/>
                </a:lnTo>
                <a:lnTo>
                  <a:pt x="2154" y="2346"/>
                </a:lnTo>
                <a:close/>
                <a:moveTo>
                  <a:pt x="2538" y="2350"/>
                </a:moveTo>
                <a:lnTo>
                  <a:pt x="2538" y="2350"/>
                </a:lnTo>
                <a:lnTo>
                  <a:pt x="2540" y="2354"/>
                </a:lnTo>
                <a:lnTo>
                  <a:pt x="2542" y="2356"/>
                </a:lnTo>
                <a:lnTo>
                  <a:pt x="2542" y="2356"/>
                </a:lnTo>
                <a:lnTo>
                  <a:pt x="2542" y="2352"/>
                </a:lnTo>
                <a:lnTo>
                  <a:pt x="2542" y="2350"/>
                </a:lnTo>
                <a:lnTo>
                  <a:pt x="2542" y="2350"/>
                </a:lnTo>
                <a:lnTo>
                  <a:pt x="2538" y="2350"/>
                </a:lnTo>
                <a:lnTo>
                  <a:pt x="2538" y="2350"/>
                </a:lnTo>
                <a:close/>
                <a:moveTo>
                  <a:pt x="3508" y="2370"/>
                </a:moveTo>
                <a:lnTo>
                  <a:pt x="3508" y="2370"/>
                </a:lnTo>
                <a:lnTo>
                  <a:pt x="3516" y="2368"/>
                </a:lnTo>
                <a:lnTo>
                  <a:pt x="3520" y="2364"/>
                </a:lnTo>
                <a:lnTo>
                  <a:pt x="3522" y="2358"/>
                </a:lnTo>
                <a:lnTo>
                  <a:pt x="3522" y="2350"/>
                </a:lnTo>
                <a:lnTo>
                  <a:pt x="3522" y="2350"/>
                </a:lnTo>
                <a:lnTo>
                  <a:pt x="3516" y="2352"/>
                </a:lnTo>
                <a:lnTo>
                  <a:pt x="3512" y="2356"/>
                </a:lnTo>
                <a:lnTo>
                  <a:pt x="3508" y="2362"/>
                </a:lnTo>
                <a:lnTo>
                  <a:pt x="3508" y="2370"/>
                </a:lnTo>
                <a:lnTo>
                  <a:pt x="3508" y="2370"/>
                </a:lnTo>
                <a:close/>
                <a:moveTo>
                  <a:pt x="1766" y="2352"/>
                </a:moveTo>
                <a:lnTo>
                  <a:pt x="1766" y="2352"/>
                </a:lnTo>
                <a:lnTo>
                  <a:pt x="1764" y="2356"/>
                </a:lnTo>
                <a:lnTo>
                  <a:pt x="1764" y="2360"/>
                </a:lnTo>
                <a:lnTo>
                  <a:pt x="1768" y="2364"/>
                </a:lnTo>
                <a:lnTo>
                  <a:pt x="1768" y="2364"/>
                </a:lnTo>
                <a:lnTo>
                  <a:pt x="1774" y="2364"/>
                </a:lnTo>
                <a:lnTo>
                  <a:pt x="1774" y="2364"/>
                </a:lnTo>
                <a:lnTo>
                  <a:pt x="1776" y="2356"/>
                </a:lnTo>
                <a:lnTo>
                  <a:pt x="1776" y="2356"/>
                </a:lnTo>
                <a:lnTo>
                  <a:pt x="1772" y="2352"/>
                </a:lnTo>
                <a:lnTo>
                  <a:pt x="1770" y="2352"/>
                </a:lnTo>
                <a:lnTo>
                  <a:pt x="1766" y="2352"/>
                </a:lnTo>
                <a:lnTo>
                  <a:pt x="1766" y="2352"/>
                </a:lnTo>
                <a:close/>
                <a:moveTo>
                  <a:pt x="1824" y="2360"/>
                </a:moveTo>
                <a:lnTo>
                  <a:pt x="1824" y="2360"/>
                </a:lnTo>
                <a:lnTo>
                  <a:pt x="1828" y="2360"/>
                </a:lnTo>
                <a:lnTo>
                  <a:pt x="1828" y="2360"/>
                </a:lnTo>
                <a:lnTo>
                  <a:pt x="1828" y="2356"/>
                </a:lnTo>
                <a:lnTo>
                  <a:pt x="1828" y="2356"/>
                </a:lnTo>
                <a:lnTo>
                  <a:pt x="1824" y="2356"/>
                </a:lnTo>
                <a:lnTo>
                  <a:pt x="1822" y="2354"/>
                </a:lnTo>
                <a:lnTo>
                  <a:pt x="1822" y="2354"/>
                </a:lnTo>
                <a:lnTo>
                  <a:pt x="1822" y="2356"/>
                </a:lnTo>
                <a:lnTo>
                  <a:pt x="1824" y="2356"/>
                </a:lnTo>
                <a:lnTo>
                  <a:pt x="1824" y="2358"/>
                </a:lnTo>
                <a:lnTo>
                  <a:pt x="1824" y="2360"/>
                </a:lnTo>
                <a:lnTo>
                  <a:pt x="1824" y="2360"/>
                </a:lnTo>
                <a:close/>
                <a:moveTo>
                  <a:pt x="3574" y="2362"/>
                </a:moveTo>
                <a:lnTo>
                  <a:pt x="3574" y="2362"/>
                </a:lnTo>
                <a:lnTo>
                  <a:pt x="3576" y="2362"/>
                </a:lnTo>
                <a:lnTo>
                  <a:pt x="3578" y="2360"/>
                </a:lnTo>
                <a:lnTo>
                  <a:pt x="3580" y="2358"/>
                </a:lnTo>
                <a:lnTo>
                  <a:pt x="3578" y="2354"/>
                </a:lnTo>
                <a:lnTo>
                  <a:pt x="3578" y="2354"/>
                </a:lnTo>
                <a:lnTo>
                  <a:pt x="3576" y="2358"/>
                </a:lnTo>
                <a:lnTo>
                  <a:pt x="3574" y="2362"/>
                </a:lnTo>
                <a:lnTo>
                  <a:pt x="3574" y="2362"/>
                </a:lnTo>
                <a:close/>
                <a:moveTo>
                  <a:pt x="2662" y="2356"/>
                </a:moveTo>
                <a:lnTo>
                  <a:pt x="2662" y="2356"/>
                </a:lnTo>
                <a:lnTo>
                  <a:pt x="2664" y="2362"/>
                </a:lnTo>
                <a:lnTo>
                  <a:pt x="2670" y="2366"/>
                </a:lnTo>
                <a:lnTo>
                  <a:pt x="2676" y="2366"/>
                </a:lnTo>
                <a:lnTo>
                  <a:pt x="2678" y="2366"/>
                </a:lnTo>
                <a:lnTo>
                  <a:pt x="2682" y="2362"/>
                </a:lnTo>
                <a:lnTo>
                  <a:pt x="2682" y="2362"/>
                </a:lnTo>
                <a:lnTo>
                  <a:pt x="2680" y="2362"/>
                </a:lnTo>
                <a:lnTo>
                  <a:pt x="2682" y="2360"/>
                </a:lnTo>
                <a:lnTo>
                  <a:pt x="2682" y="2360"/>
                </a:lnTo>
                <a:lnTo>
                  <a:pt x="2676" y="2356"/>
                </a:lnTo>
                <a:lnTo>
                  <a:pt x="2672" y="2356"/>
                </a:lnTo>
                <a:lnTo>
                  <a:pt x="2666" y="2356"/>
                </a:lnTo>
                <a:lnTo>
                  <a:pt x="2662" y="2356"/>
                </a:lnTo>
                <a:lnTo>
                  <a:pt x="2662" y="2356"/>
                </a:lnTo>
                <a:close/>
                <a:moveTo>
                  <a:pt x="2114" y="2366"/>
                </a:moveTo>
                <a:lnTo>
                  <a:pt x="2114" y="2366"/>
                </a:lnTo>
                <a:lnTo>
                  <a:pt x="2116" y="2366"/>
                </a:lnTo>
                <a:lnTo>
                  <a:pt x="2116" y="2370"/>
                </a:lnTo>
                <a:lnTo>
                  <a:pt x="2116" y="2370"/>
                </a:lnTo>
                <a:lnTo>
                  <a:pt x="2126" y="2370"/>
                </a:lnTo>
                <a:lnTo>
                  <a:pt x="2126" y="2370"/>
                </a:lnTo>
                <a:lnTo>
                  <a:pt x="2128" y="2364"/>
                </a:lnTo>
                <a:lnTo>
                  <a:pt x="2126" y="2362"/>
                </a:lnTo>
                <a:lnTo>
                  <a:pt x="2126" y="2358"/>
                </a:lnTo>
                <a:lnTo>
                  <a:pt x="2124" y="2358"/>
                </a:lnTo>
                <a:lnTo>
                  <a:pt x="2120" y="2358"/>
                </a:lnTo>
                <a:lnTo>
                  <a:pt x="2118" y="2360"/>
                </a:lnTo>
                <a:lnTo>
                  <a:pt x="2116" y="2362"/>
                </a:lnTo>
                <a:lnTo>
                  <a:pt x="2114" y="2366"/>
                </a:lnTo>
                <a:lnTo>
                  <a:pt x="2114" y="2366"/>
                </a:lnTo>
                <a:close/>
                <a:moveTo>
                  <a:pt x="1004" y="2366"/>
                </a:moveTo>
                <a:lnTo>
                  <a:pt x="1004" y="2366"/>
                </a:lnTo>
                <a:lnTo>
                  <a:pt x="1008" y="2368"/>
                </a:lnTo>
                <a:lnTo>
                  <a:pt x="1012" y="2366"/>
                </a:lnTo>
                <a:lnTo>
                  <a:pt x="1014" y="2362"/>
                </a:lnTo>
                <a:lnTo>
                  <a:pt x="1014" y="2358"/>
                </a:lnTo>
                <a:lnTo>
                  <a:pt x="1014" y="2358"/>
                </a:lnTo>
                <a:lnTo>
                  <a:pt x="1010" y="2360"/>
                </a:lnTo>
                <a:lnTo>
                  <a:pt x="1006" y="2358"/>
                </a:lnTo>
                <a:lnTo>
                  <a:pt x="1006" y="2358"/>
                </a:lnTo>
                <a:lnTo>
                  <a:pt x="1004" y="2362"/>
                </a:lnTo>
                <a:lnTo>
                  <a:pt x="1004" y="2366"/>
                </a:lnTo>
                <a:lnTo>
                  <a:pt x="1004" y="2366"/>
                </a:lnTo>
                <a:close/>
                <a:moveTo>
                  <a:pt x="2516" y="2360"/>
                </a:moveTo>
                <a:lnTo>
                  <a:pt x="2516" y="2360"/>
                </a:lnTo>
                <a:lnTo>
                  <a:pt x="2514" y="2358"/>
                </a:lnTo>
                <a:lnTo>
                  <a:pt x="2510" y="2358"/>
                </a:lnTo>
                <a:lnTo>
                  <a:pt x="2510" y="2358"/>
                </a:lnTo>
                <a:lnTo>
                  <a:pt x="2510" y="2362"/>
                </a:lnTo>
                <a:lnTo>
                  <a:pt x="2510" y="2364"/>
                </a:lnTo>
                <a:lnTo>
                  <a:pt x="2512" y="2366"/>
                </a:lnTo>
                <a:lnTo>
                  <a:pt x="2512" y="2366"/>
                </a:lnTo>
                <a:lnTo>
                  <a:pt x="2508" y="2366"/>
                </a:lnTo>
                <a:lnTo>
                  <a:pt x="2506" y="2366"/>
                </a:lnTo>
                <a:lnTo>
                  <a:pt x="2506" y="2366"/>
                </a:lnTo>
                <a:lnTo>
                  <a:pt x="2506" y="2374"/>
                </a:lnTo>
                <a:lnTo>
                  <a:pt x="2508" y="2378"/>
                </a:lnTo>
                <a:lnTo>
                  <a:pt x="2514" y="2380"/>
                </a:lnTo>
                <a:lnTo>
                  <a:pt x="2520" y="2380"/>
                </a:lnTo>
                <a:lnTo>
                  <a:pt x="2520" y="2380"/>
                </a:lnTo>
                <a:lnTo>
                  <a:pt x="2522" y="2376"/>
                </a:lnTo>
                <a:lnTo>
                  <a:pt x="2520" y="2374"/>
                </a:lnTo>
                <a:lnTo>
                  <a:pt x="2520" y="2372"/>
                </a:lnTo>
                <a:lnTo>
                  <a:pt x="2520" y="2370"/>
                </a:lnTo>
                <a:lnTo>
                  <a:pt x="2520" y="2370"/>
                </a:lnTo>
                <a:lnTo>
                  <a:pt x="2522" y="2372"/>
                </a:lnTo>
                <a:lnTo>
                  <a:pt x="2522" y="2372"/>
                </a:lnTo>
                <a:lnTo>
                  <a:pt x="2522" y="2374"/>
                </a:lnTo>
                <a:lnTo>
                  <a:pt x="2522" y="2374"/>
                </a:lnTo>
                <a:lnTo>
                  <a:pt x="2522" y="2374"/>
                </a:lnTo>
                <a:lnTo>
                  <a:pt x="2522" y="2366"/>
                </a:lnTo>
                <a:lnTo>
                  <a:pt x="2522" y="2366"/>
                </a:lnTo>
                <a:lnTo>
                  <a:pt x="2520" y="2364"/>
                </a:lnTo>
                <a:lnTo>
                  <a:pt x="2518" y="2364"/>
                </a:lnTo>
                <a:lnTo>
                  <a:pt x="2516" y="2360"/>
                </a:lnTo>
                <a:lnTo>
                  <a:pt x="2516" y="2360"/>
                </a:lnTo>
                <a:close/>
                <a:moveTo>
                  <a:pt x="3778" y="2362"/>
                </a:moveTo>
                <a:lnTo>
                  <a:pt x="3778" y="2362"/>
                </a:lnTo>
                <a:lnTo>
                  <a:pt x="3778" y="2360"/>
                </a:lnTo>
                <a:lnTo>
                  <a:pt x="3778" y="2360"/>
                </a:lnTo>
                <a:lnTo>
                  <a:pt x="3774" y="2360"/>
                </a:lnTo>
                <a:lnTo>
                  <a:pt x="3774" y="2360"/>
                </a:lnTo>
                <a:lnTo>
                  <a:pt x="3776" y="2362"/>
                </a:lnTo>
                <a:lnTo>
                  <a:pt x="3778" y="2362"/>
                </a:lnTo>
                <a:lnTo>
                  <a:pt x="3778" y="2362"/>
                </a:lnTo>
                <a:close/>
                <a:moveTo>
                  <a:pt x="3288" y="2366"/>
                </a:moveTo>
                <a:lnTo>
                  <a:pt x="3288" y="2366"/>
                </a:lnTo>
                <a:lnTo>
                  <a:pt x="3290" y="2366"/>
                </a:lnTo>
                <a:lnTo>
                  <a:pt x="3290" y="2366"/>
                </a:lnTo>
                <a:lnTo>
                  <a:pt x="3290" y="2362"/>
                </a:lnTo>
                <a:lnTo>
                  <a:pt x="3290" y="2362"/>
                </a:lnTo>
                <a:lnTo>
                  <a:pt x="3288" y="2362"/>
                </a:lnTo>
                <a:lnTo>
                  <a:pt x="3288" y="2362"/>
                </a:lnTo>
                <a:lnTo>
                  <a:pt x="3288" y="2366"/>
                </a:lnTo>
                <a:lnTo>
                  <a:pt x="3288" y="2366"/>
                </a:lnTo>
                <a:close/>
                <a:moveTo>
                  <a:pt x="2194" y="2370"/>
                </a:moveTo>
                <a:lnTo>
                  <a:pt x="2194" y="2370"/>
                </a:lnTo>
                <a:lnTo>
                  <a:pt x="2198" y="2370"/>
                </a:lnTo>
                <a:lnTo>
                  <a:pt x="2198" y="2368"/>
                </a:lnTo>
                <a:lnTo>
                  <a:pt x="2196" y="2362"/>
                </a:lnTo>
                <a:lnTo>
                  <a:pt x="2196" y="2362"/>
                </a:lnTo>
                <a:lnTo>
                  <a:pt x="2192" y="2362"/>
                </a:lnTo>
                <a:lnTo>
                  <a:pt x="2192" y="2362"/>
                </a:lnTo>
                <a:lnTo>
                  <a:pt x="2192" y="2368"/>
                </a:lnTo>
                <a:lnTo>
                  <a:pt x="2192" y="2370"/>
                </a:lnTo>
                <a:lnTo>
                  <a:pt x="2194" y="2370"/>
                </a:lnTo>
                <a:lnTo>
                  <a:pt x="2194" y="2370"/>
                </a:lnTo>
                <a:close/>
                <a:moveTo>
                  <a:pt x="3304" y="2370"/>
                </a:moveTo>
                <a:lnTo>
                  <a:pt x="3304" y="2370"/>
                </a:lnTo>
                <a:lnTo>
                  <a:pt x="3306" y="2370"/>
                </a:lnTo>
                <a:lnTo>
                  <a:pt x="3306" y="2368"/>
                </a:lnTo>
                <a:lnTo>
                  <a:pt x="3306" y="2366"/>
                </a:lnTo>
                <a:lnTo>
                  <a:pt x="3304" y="2366"/>
                </a:lnTo>
                <a:lnTo>
                  <a:pt x="3304" y="2366"/>
                </a:lnTo>
                <a:lnTo>
                  <a:pt x="3304" y="2370"/>
                </a:lnTo>
                <a:lnTo>
                  <a:pt x="3304" y="2370"/>
                </a:lnTo>
                <a:close/>
                <a:moveTo>
                  <a:pt x="2416" y="2374"/>
                </a:moveTo>
                <a:lnTo>
                  <a:pt x="2416" y="2374"/>
                </a:lnTo>
                <a:lnTo>
                  <a:pt x="2418" y="2372"/>
                </a:lnTo>
                <a:lnTo>
                  <a:pt x="2420" y="2370"/>
                </a:lnTo>
                <a:lnTo>
                  <a:pt x="2420" y="2370"/>
                </a:lnTo>
                <a:lnTo>
                  <a:pt x="2416" y="2368"/>
                </a:lnTo>
                <a:lnTo>
                  <a:pt x="2414" y="2368"/>
                </a:lnTo>
                <a:lnTo>
                  <a:pt x="2414" y="2368"/>
                </a:lnTo>
                <a:lnTo>
                  <a:pt x="2412" y="2368"/>
                </a:lnTo>
                <a:lnTo>
                  <a:pt x="2414" y="2370"/>
                </a:lnTo>
                <a:lnTo>
                  <a:pt x="2416" y="2374"/>
                </a:lnTo>
                <a:lnTo>
                  <a:pt x="2416" y="2374"/>
                </a:lnTo>
                <a:close/>
                <a:moveTo>
                  <a:pt x="3788" y="2380"/>
                </a:moveTo>
                <a:lnTo>
                  <a:pt x="3788" y="2380"/>
                </a:lnTo>
                <a:lnTo>
                  <a:pt x="3790" y="2382"/>
                </a:lnTo>
                <a:lnTo>
                  <a:pt x="3792" y="2384"/>
                </a:lnTo>
                <a:lnTo>
                  <a:pt x="3796" y="2386"/>
                </a:lnTo>
                <a:lnTo>
                  <a:pt x="3798" y="2390"/>
                </a:lnTo>
                <a:lnTo>
                  <a:pt x="3798" y="2390"/>
                </a:lnTo>
                <a:lnTo>
                  <a:pt x="3794" y="2390"/>
                </a:lnTo>
                <a:lnTo>
                  <a:pt x="3792" y="2394"/>
                </a:lnTo>
                <a:lnTo>
                  <a:pt x="3792" y="2394"/>
                </a:lnTo>
                <a:lnTo>
                  <a:pt x="3786" y="2394"/>
                </a:lnTo>
                <a:lnTo>
                  <a:pt x="3784" y="2394"/>
                </a:lnTo>
                <a:lnTo>
                  <a:pt x="3782" y="2392"/>
                </a:lnTo>
                <a:lnTo>
                  <a:pt x="3782" y="2392"/>
                </a:lnTo>
                <a:lnTo>
                  <a:pt x="3780" y="2396"/>
                </a:lnTo>
                <a:lnTo>
                  <a:pt x="3780" y="2400"/>
                </a:lnTo>
                <a:lnTo>
                  <a:pt x="3780" y="2400"/>
                </a:lnTo>
                <a:lnTo>
                  <a:pt x="3782" y="2400"/>
                </a:lnTo>
                <a:lnTo>
                  <a:pt x="3782" y="2402"/>
                </a:lnTo>
                <a:lnTo>
                  <a:pt x="3782" y="2402"/>
                </a:lnTo>
                <a:lnTo>
                  <a:pt x="3778" y="2406"/>
                </a:lnTo>
                <a:lnTo>
                  <a:pt x="3778" y="2410"/>
                </a:lnTo>
                <a:lnTo>
                  <a:pt x="3780" y="2414"/>
                </a:lnTo>
                <a:lnTo>
                  <a:pt x="3778" y="2418"/>
                </a:lnTo>
                <a:lnTo>
                  <a:pt x="3778" y="2418"/>
                </a:lnTo>
                <a:lnTo>
                  <a:pt x="3784" y="2424"/>
                </a:lnTo>
                <a:lnTo>
                  <a:pt x="3788" y="2428"/>
                </a:lnTo>
                <a:lnTo>
                  <a:pt x="3790" y="2432"/>
                </a:lnTo>
                <a:lnTo>
                  <a:pt x="3790" y="2432"/>
                </a:lnTo>
                <a:lnTo>
                  <a:pt x="3796" y="2432"/>
                </a:lnTo>
                <a:lnTo>
                  <a:pt x="3800" y="2430"/>
                </a:lnTo>
                <a:lnTo>
                  <a:pt x="3802" y="2426"/>
                </a:lnTo>
                <a:lnTo>
                  <a:pt x="3802" y="2422"/>
                </a:lnTo>
                <a:lnTo>
                  <a:pt x="3802" y="2422"/>
                </a:lnTo>
                <a:lnTo>
                  <a:pt x="3808" y="2424"/>
                </a:lnTo>
                <a:lnTo>
                  <a:pt x="3814" y="2422"/>
                </a:lnTo>
                <a:lnTo>
                  <a:pt x="3824" y="2416"/>
                </a:lnTo>
                <a:lnTo>
                  <a:pt x="3824" y="2416"/>
                </a:lnTo>
                <a:lnTo>
                  <a:pt x="3822" y="2410"/>
                </a:lnTo>
                <a:lnTo>
                  <a:pt x="3824" y="2402"/>
                </a:lnTo>
                <a:lnTo>
                  <a:pt x="3824" y="2402"/>
                </a:lnTo>
                <a:lnTo>
                  <a:pt x="3822" y="2398"/>
                </a:lnTo>
                <a:lnTo>
                  <a:pt x="3816" y="2398"/>
                </a:lnTo>
                <a:lnTo>
                  <a:pt x="3806" y="2394"/>
                </a:lnTo>
                <a:lnTo>
                  <a:pt x="3806" y="2394"/>
                </a:lnTo>
                <a:lnTo>
                  <a:pt x="3808" y="2394"/>
                </a:lnTo>
                <a:lnTo>
                  <a:pt x="3806" y="2390"/>
                </a:lnTo>
                <a:lnTo>
                  <a:pt x="3802" y="2386"/>
                </a:lnTo>
                <a:lnTo>
                  <a:pt x="3802" y="2386"/>
                </a:lnTo>
                <a:lnTo>
                  <a:pt x="3804" y="2386"/>
                </a:lnTo>
                <a:lnTo>
                  <a:pt x="3806" y="2384"/>
                </a:lnTo>
                <a:lnTo>
                  <a:pt x="3806" y="2384"/>
                </a:lnTo>
                <a:lnTo>
                  <a:pt x="3804" y="2380"/>
                </a:lnTo>
                <a:lnTo>
                  <a:pt x="3804" y="2372"/>
                </a:lnTo>
                <a:lnTo>
                  <a:pt x="3804" y="2372"/>
                </a:lnTo>
                <a:lnTo>
                  <a:pt x="3800" y="2370"/>
                </a:lnTo>
                <a:lnTo>
                  <a:pt x="3796" y="2368"/>
                </a:lnTo>
                <a:lnTo>
                  <a:pt x="3796" y="2368"/>
                </a:lnTo>
                <a:lnTo>
                  <a:pt x="3790" y="2374"/>
                </a:lnTo>
                <a:lnTo>
                  <a:pt x="3788" y="2376"/>
                </a:lnTo>
                <a:lnTo>
                  <a:pt x="3788" y="2380"/>
                </a:lnTo>
                <a:lnTo>
                  <a:pt x="3788" y="2380"/>
                </a:lnTo>
                <a:close/>
                <a:moveTo>
                  <a:pt x="2316" y="2376"/>
                </a:moveTo>
                <a:lnTo>
                  <a:pt x="2316" y="2376"/>
                </a:lnTo>
                <a:lnTo>
                  <a:pt x="2316" y="2382"/>
                </a:lnTo>
                <a:lnTo>
                  <a:pt x="2316" y="2382"/>
                </a:lnTo>
                <a:lnTo>
                  <a:pt x="2318" y="2384"/>
                </a:lnTo>
                <a:lnTo>
                  <a:pt x="2318" y="2382"/>
                </a:lnTo>
                <a:lnTo>
                  <a:pt x="2322" y="2382"/>
                </a:lnTo>
                <a:lnTo>
                  <a:pt x="2322" y="2382"/>
                </a:lnTo>
                <a:lnTo>
                  <a:pt x="2326" y="2390"/>
                </a:lnTo>
                <a:lnTo>
                  <a:pt x="2330" y="2396"/>
                </a:lnTo>
                <a:lnTo>
                  <a:pt x="2330" y="2396"/>
                </a:lnTo>
                <a:lnTo>
                  <a:pt x="2330" y="2392"/>
                </a:lnTo>
                <a:lnTo>
                  <a:pt x="2328" y="2386"/>
                </a:lnTo>
                <a:lnTo>
                  <a:pt x="2324" y="2378"/>
                </a:lnTo>
                <a:lnTo>
                  <a:pt x="2324" y="2378"/>
                </a:lnTo>
                <a:lnTo>
                  <a:pt x="2324" y="2376"/>
                </a:lnTo>
                <a:lnTo>
                  <a:pt x="2324" y="2374"/>
                </a:lnTo>
                <a:lnTo>
                  <a:pt x="2320" y="2370"/>
                </a:lnTo>
                <a:lnTo>
                  <a:pt x="2320" y="2370"/>
                </a:lnTo>
                <a:lnTo>
                  <a:pt x="2318" y="2370"/>
                </a:lnTo>
                <a:lnTo>
                  <a:pt x="2318" y="2374"/>
                </a:lnTo>
                <a:lnTo>
                  <a:pt x="2320" y="2378"/>
                </a:lnTo>
                <a:lnTo>
                  <a:pt x="2320" y="2378"/>
                </a:lnTo>
                <a:lnTo>
                  <a:pt x="2320" y="2376"/>
                </a:lnTo>
                <a:lnTo>
                  <a:pt x="2318" y="2378"/>
                </a:lnTo>
                <a:lnTo>
                  <a:pt x="2318" y="2378"/>
                </a:lnTo>
                <a:lnTo>
                  <a:pt x="2316" y="2376"/>
                </a:lnTo>
                <a:lnTo>
                  <a:pt x="2316" y="2376"/>
                </a:lnTo>
                <a:lnTo>
                  <a:pt x="2318" y="2376"/>
                </a:lnTo>
                <a:lnTo>
                  <a:pt x="2316" y="2376"/>
                </a:lnTo>
                <a:lnTo>
                  <a:pt x="2316" y="2376"/>
                </a:lnTo>
                <a:close/>
                <a:moveTo>
                  <a:pt x="4186" y="2386"/>
                </a:moveTo>
                <a:lnTo>
                  <a:pt x="4186" y="2386"/>
                </a:lnTo>
                <a:lnTo>
                  <a:pt x="4190" y="2386"/>
                </a:lnTo>
                <a:lnTo>
                  <a:pt x="4194" y="2388"/>
                </a:lnTo>
                <a:lnTo>
                  <a:pt x="4198" y="2386"/>
                </a:lnTo>
                <a:lnTo>
                  <a:pt x="4200" y="2384"/>
                </a:lnTo>
                <a:lnTo>
                  <a:pt x="4200" y="2384"/>
                </a:lnTo>
                <a:lnTo>
                  <a:pt x="4200" y="2376"/>
                </a:lnTo>
                <a:lnTo>
                  <a:pt x="4198" y="2372"/>
                </a:lnTo>
                <a:lnTo>
                  <a:pt x="4194" y="2370"/>
                </a:lnTo>
                <a:lnTo>
                  <a:pt x="4190" y="2370"/>
                </a:lnTo>
                <a:lnTo>
                  <a:pt x="4186" y="2372"/>
                </a:lnTo>
                <a:lnTo>
                  <a:pt x="4184" y="2376"/>
                </a:lnTo>
                <a:lnTo>
                  <a:pt x="4184" y="2380"/>
                </a:lnTo>
                <a:lnTo>
                  <a:pt x="4186" y="2386"/>
                </a:lnTo>
                <a:lnTo>
                  <a:pt x="4186" y="2386"/>
                </a:lnTo>
                <a:close/>
                <a:moveTo>
                  <a:pt x="1206" y="2372"/>
                </a:moveTo>
                <a:lnTo>
                  <a:pt x="1206" y="2372"/>
                </a:lnTo>
                <a:lnTo>
                  <a:pt x="1206" y="2372"/>
                </a:lnTo>
                <a:lnTo>
                  <a:pt x="1204" y="2370"/>
                </a:lnTo>
                <a:lnTo>
                  <a:pt x="1200" y="2370"/>
                </a:lnTo>
                <a:lnTo>
                  <a:pt x="1200" y="2370"/>
                </a:lnTo>
                <a:lnTo>
                  <a:pt x="1200" y="2372"/>
                </a:lnTo>
                <a:lnTo>
                  <a:pt x="1202" y="2374"/>
                </a:lnTo>
                <a:lnTo>
                  <a:pt x="1206" y="2372"/>
                </a:lnTo>
                <a:lnTo>
                  <a:pt x="1206" y="2372"/>
                </a:lnTo>
                <a:close/>
                <a:moveTo>
                  <a:pt x="2166" y="2372"/>
                </a:moveTo>
                <a:lnTo>
                  <a:pt x="2166" y="2372"/>
                </a:lnTo>
                <a:lnTo>
                  <a:pt x="2162" y="2380"/>
                </a:lnTo>
                <a:lnTo>
                  <a:pt x="2162" y="2382"/>
                </a:lnTo>
                <a:lnTo>
                  <a:pt x="2162" y="2388"/>
                </a:lnTo>
                <a:lnTo>
                  <a:pt x="2162" y="2388"/>
                </a:lnTo>
                <a:lnTo>
                  <a:pt x="2168" y="2388"/>
                </a:lnTo>
                <a:lnTo>
                  <a:pt x="2172" y="2390"/>
                </a:lnTo>
                <a:lnTo>
                  <a:pt x="2172" y="2390"/>
                </a:lnTo>
                <a:lnTo>
                  <a:pt x="2176" y="2386"/>
                </a:lnTo>
                <a:lnTo>
                  <a:pt x="2180" y="2384"/>
                </a:lnTo>
                <a:lnTo>
                  <a:pt x="2182" y="2378"/>
                </a:lnTo>
                <a:lnTo>
                  <a:pt x="2180" y="2372"/>
                </a:lnTo>
                <a:lnTo>
                  <a:pt x="2180" y="2372"/>
                </a:lnTo>
                <a:lnTo>
                  <a:pt x="2174" y="2372"/>
                </a:lnTo>
                <a:lnTo>
                  <a:pt x="2166" y="2372"/>
                </a:lnTo>
                <a:lnTo>
                  <a:pt x="2166" y="2372"/>
                </a:lnTo>
                <a:close/>
                <a:moveTo>
                  <a:pt x="3522" y="2380"/>
                </a:moveTo>
                <a:lnTo>
                  <a:pt x="3522" y="2380"/>
                </a:lnTo>
                <a:lnTo>
                  <a:pt x="3526" y="2380"/>
                </a:lnTo>
                <a:lnTo>
                  <a:pt x="3526" y="2380"/>
                </a:lnTo>
                <a:lnTo>
                  <a:pt x="3526" y="2376"/>
                </a:lnTo>
                <a:lnTo>
                  <a:pt x="3526" y="2374"/>
                </a:lnTo>
                <a:lnTo>
                  <a:pt x="3524" y="2372"/>
                </a:lnTo>
                <a:lnTo>
                  <a:pt x="3524" y="2372"/>
                </a:lnTo>
                <a:lnTo>
                  <a:pt x="3522" y="2374"/>
                </a:lnTo>
                <a:lnTo>
                  <a:pt x="3522" y="2380"/>
                </a:lnTo>
                <a:lnTo>
                  <a:pt x="3522" y="2380"/>
                </a:lnTo>
                <a:close/>
                <a:moveTo>
                  <a:pt x="2388" y="2374"/>
                </a:moveTo>
                <a:lnTo>
                  <a:pt x="2388" y="2374"/>
                </a:lnTo>
                <a:lnTo>
                  <a:pt x="2388" y="2376"/>
                </a:lnTo>
                <a:lnTo>
                  <a:pt x="2388" y="2380"/>
                </a:lnTo>
                <a:lnTo>
                  <a:pt x="2388" y="2380"/>
                </a:lnTo>
                <a:lnTo>
                  <a:pt x="2394" y="2380"/>
                </a:lnTo>
                <a:lnTo>
                  <a:pt x="2394" y="2380"/>
                </a:lnTo>
                <a:lnTo>
                  <a:pt x="2394" y="2376"/>
                </a:lnTo>
                <a:lnTo>
                  <a:pt x="2394" y="2374"/>
                </a:lnTo>
                <a:lnTo>
                  <a:pt x="2392" y="2372"/>
                </a:lnTo>
                <a:lnTo>
                  <a:pt x="2392" y="2372"/>
                </a:lnTo>
                <a:lnTo>
                  <a:pt x="2392" y="2374"/>
                </a:lnTo>
                <a:lnTo>
                  <a:pt x="2390" y="2374"/>
                </a:lnTo>
                <a:lnTo>
                  <a:pt x="2388" y="2374"/>
                </a:lnTo>
                <a:lnTo>
                  <a:pt x="2388" y="2374"/>
                </a:lnTo>
                <a:close/>
                <a:moveTo>
                  <a:pt x="2206" y="2396"/>
                </a:moveTo>
                <a:lnTo>
                  <a:pt x="2206" y="2396"/>
                </a:lnTo>
                <a:lnTo>
                  <a:pt x="2204" y="2396"/>
                </a:lnTo>
                <a:lnTo>
                  <a:pt x="2204" y="2396"/>
                </a:lnTo>
                <a:lnTo>
                  <a:pt x="2206" y="2394"/>
                </a:lnTo>
                <a:lnTo>
                  <a:pt x="2206" y="2394"/>
                </a:lnTo>
                <a:lnTo>
                  <a:pt x="2204" y="2392"/>
                </a:lnTo>
                <a:lnTo>
                  <a:pt x="2204" y="2390"/>
                </a:lnTo>
                <a:lnTo>
                  <a:pt x="2204" y="2388"/>
                </a:lnTo>
                <a:lnTo>
                  <a:pt x="2206" y="2384"/>
                </a:lnTo>
                <a:lnTo>
                  <a:pt x="2206" y="2384"/>
                </a:lnTo>
                <a:lnTo>
                  <a:pt x="2202" y="2384"/>
                </a:lnTo>
                <a:lnTo>
                  <a:pt x="2200" y="2384"/>
                </a:lnTo>
                <a:lnTo>
                  <a:pt x="2196" y="2380"/>
                </a:lnTo>
                <a:lnTo>
                  <a:pt x="2196" y="2380"/>
                </a:lnTo>
                <a:lnTo>
                  <a:pt x="2198" y="2390"/>
                </a:lnTo>
                <a:lnTo>
                  <a:pt x="2200" y="2394"/>
                </a:lnTo>
                <a:lnTo>
                  <a:pt x="2202" y="2396"/>
                </a:lnTo>
                <a:lnTo>
                  <a:pt x="2206" y="2396"/>
                </a:lnTo>
                <a:lnTo>
                  <a:pt x="2206" y="2396"/>
                </a:lnTo>
                <a:close/>
                <a:moveTo>
                  <a:pt x="2764" y="2394"/>
                </a:moveTo>
                <a:lnTo>
                  <a:pt x="2764" y="2394"/>
                </a:lnTo>
                <a:lnTo>
                  <a:pt x="2764" y="2388"/>
                </a:lnTo>
                <a:lnTo>
                  <a:pt x="2760" y="2384"/>
                </a:lnTo>
                <a:lnTo>
                  <a:pt x="2756" y="2382"/>
                </a:lnTo>
                <a:lnTo>
                  <a:pt x="2752" y="2384"/>
                </a:lnTo>
                <a:lnTo>
                  <a:pt x="2752" y="2384"/>
                </a:lnTo>
                <a:lnTo>
                  <a:pt x="2750" y="2392"/>
                </a:lnTo>
                <a:lnTo>
                  <a:pt x="2750" y="2396"/>
                </a:lnTo>
                <a:lnTo>
                  <a:pt x="2754" y="2398"/>
                </a:lnTo>
                <a:lnTo>
                  <a:pt x="2754" y="2398"/>
                </a:lnTo>
                <a:lnTo>
                  <a:pt x="2760" y="2398"/>
                </a:lnTo>
                <a:lnTo>
                  <a:pt x="2762" y="2396"/>
                </a:lnTo>
                <a:lnTo>
                  <a:pt x="2764" y="2394"/>
                </a:lnTo>
                <a:lnTo>
                  <a:pt x="2764" y="2394"/>
                </a:lnTo>
                <a:close/>
                <a:moveTo>
                  <a:pt x="2634" y="2396"/>
                </a:moveTo>
                <a:lnTo>
                  <a:pt x="2634" y="2396"/>
                </a:lnTo>
                <a:lnTo>
                  <a:pt x="2640" y="2392"/>
                </a:lnTo>
                <a:lnTo>
                  <a:pt x="2642" y="2390"/>
                </a:lnTo>
                <a:lnTo>
                  <a:pt x="2642" y="2386"/>
                </a:lnTo>
                <a:lnTo>
                  <a:pt x="2642" y="2386"/>
                </a:lnTo>
                <a:lnTo>
                  <a:pt x="2638" y="2384"/>
                </a:lnTo>
                <a:lnTo>
                  <a:pt x="2636" y="2382"/>
                </a:lnTo>
                <a:lnTo>
                  <a:pt x="2632" y="2384"/>
                </a:lnTo>
                <a:lnTo>
                  <a:pt x="2630" y="2386"/>
                </a:lnTo>
                <a:lnTo>
                  <a:pt x="2630" y="2392"/>
                </a:lnTo>
                <a:lnTo>
                  <a:pt x="2632" y="2394"/>
                </a:lnTo>
                <a:lnTo>
                  <a:pt x="2634" y="2396"/>
                </a:lnTo>
                <a:lnTo>
                  <a:pt x="2634" y="2396"/>
                </a:lnTo>
                <a:close/>
                <a:moveTo>
                  <a:pt x="3480" y="2392"/>
                </a:moveTo>
                <a:lnTo>
                  <a:pt x="3480" y="2392"/>
                </a:lnTo>
                <a:lnTo>
                  <a:pt x="3482" y="2394"/>
                </a:lnTo>
                <a:lnTo>
                  <a:pt x="3484" y="2394"/>
                </a:lnTo>
                <a:lnTo>
                  <a:pt x="3484" y="2394"/>
                </a:lnTo>
                <a:lnTo>
                  <a:pt x="3484" y="2394"/>
                </a:lnTo>
                <a:lnTo>
                  <a:pt x="3482" y="2396"/>
                </a:lnTo>
                <a:lnTo>
                  <a:pt x="3480" y="2396"/>
                </a:lnTo>
                <a:lnTo>
                  <a:pt x="3480" y="2396"/>
                </a:lnTo>
                <a:lnTo>
                  <a:pt x="3482" y="2400"/>
                </a:lnTo>
                <a:lnTo>
                  <a:pt x="3486" y="2400"/>
                </a:lnTo>
                <a:lnTo>
                  <a:pt x="3490" y="2398"/>
                </a:lnTo>
                <a:lnTo>
                  <a:pt x="3490" y="2394"/>
                </a:lnTo>
                <a:lnTo>
                  <a:pt x="3490" y="2394"/>
                </a:lnTo>
                <a:lnTo>
                  <a:pt x="3492" y="2394"/>
                </a:lnTo>
                <a:lnTo>
                  <a:pt x="3492" y="2394"/>
                </a:lnTo>
                <a:lnTo>
                  <a:pt x="3492" y="2396"/>
                </a:lnTo>
                <a:lnTo>
                  <a:pt x="3492" y="2398"/>
                </a:lnTo>
                <a:lnTo>
                  <a:pt x="3492" y="2398"/>
                </a:lnTo>
                <a:lnTo>
                  <a:pt x="3496" y="2398"/>
                </a:lnTo>
                <a:lnTo>
                  <a:pt x="3496" y="2398"/>
                </a:lnTo>
                <a:lnTo>
                  <a:pt x="3498" y="2396"/>
                </a:lnTo>
                <a:lnTo>
                  <a:pt x="3496" y="2396"/>
                </a:lnTo>
                <a:lnTo>
                  <a:pt x="3496" y="2394"/>
                </a:lnTo>
                <a:lnTo>
                  <a:pt x="3496" y="2394"/>
                </a:lnTo>
                <a:lnTo>
                  <a:pt x="3496" y="2394"/>
                </a:lnTo>
                <a:lnTo>
                  <a:pt x="3496" y="2392"/>
                </a:lnTo>
                <a:lnTo>
                  <a:pt x="3498" y="2392"/>
                </a:lnTo>
                <a:lnTo>
                  <a:pt x="3498" y="2392"/>
                </a:lnTo>
                <a:lnTo>
                  <a:pt x="3488" y="2390"/>
                </a:lnTo>
                <a:lnTo>
                  <a:pt x="3484" y="2390"/>
                </a:lnTo>
                <a:lnTo>
                  <a:pt x="3480" y="2392"/>
                </a:lnTo>
                <a:lnTo>
                  <a:pt x="3480" y="2392"/>
                </a:lnTo>
                <a:close/>
                <a:moveTo>
                  <a:pt x="3022" y="2398"/>
                </a:moveTo>
                <a:lnTo>
                  <a:pt x="3022" y="2398"/>
                </a:lnTo>
                <a:lnTo>
                  <a:pt x="3026" y="2400"/>
                </a:lnTo>
                <a:lnTo>
                  <a:pt x="3026" y="2402"/>
                </a:lnTo>
                <a:lnTo>
                  <a:pt x="3026" y="2402"/>
                </a:lnTo>
                <a:lnTo>
                  <a:pt x="3032" y="2400"/>
                </a:lnTo>
                <a:lnTo>
                  <a:pt x="3036" y="2394"/>
                </a:lnTo>
                <a:lnTo>
                  <a:pt x="3036" y="2394"/>
                </a:lnTo>
                <a:lnTo>
                  <a:pt x="3034" y="2392"/>
                </a:lnTo>
                <a:lnTo>
                  <a:pt x="3032" y="2390"/>
                </a:lnTo>
                <a:lnTo>
                  <a:pt x="3032" y="2390"/>
                </a:lnTo>
                <a:lnTo>
                  <a:pt x="3028" y="2390"/>
                </a:lnTo>
                <a:lnTo>
                  <a:pt x="3026" y="2392"/>
                </a:lnTo>
                <a:lnTo>
                  <a:pt x="3022" y="2398"/>
                </a:lnTo>
                <a:lnTo>
                  <a:pt x="3022" y="2398"/>
                </a:lnTo>
                <a:close/>
                <a:moveTo>
                  <a:pt x="3288" y="2404"/>
                </a:moveTo>
                <a:lnTo>
                  <a:pt x="3288" y="2404"/>
                </a:lnTo>
                <a:lnTo>
                  <a:pt x="3292" y="2404"/>
                </a:lnTo>
                <a:lnTo>
                  <a:pt x="3294" y="2402"/>
                </a:lnTo>
                <a:lnTo>
                  <a:pt x="3294" y="2402"/>
                </a:lnTo>
                <a:lnTo>
                  <a:pt x="3294" y="2398"/>
                </a:lnTo>
                <a:lnTo>
                  <a:pt x="3290" y="2396"/>
                </a:lnTo>
                <a:lnTo>
                  <a:pt x="3290" y="2396"/>
                </a:lnTo>
                <a:lnTo>
                  <a:pt x="3288" y="2398"/>
                </a:lnTo>
                <a:lnTo>
                  <a:pt x="3288" y="2400"/>
                </a:lnTo>
                <a:lnTo>
                  <a:pt x="3288" y="2404"/>
                </a:lnTo>
                <a:lnTo>
                  <a:pt x="3288" y="2404"/>
                </a:lnTo>
                <a:close/>
                <a:moveTo>
                  <a:pt x="404" y="2408"/>
                </a:moveTo>
                <a:lnTo>
                  <a:pt x="404" y="2408"/>
                </a:lnTo>
                <a:lnTo>
                  <a:pt x="406" y="2408"/>
                </a:lnTo>
                <a:lnTo>
                  <a:pt x="408" y="2406"/>
                </a:lnTo>
                <a:lnTo>
                  <a:pt x="408" y="2404"/>
                </a:lnTo>
                <a:lnTo>
                  <a:pt x="408" y="2402"/>
                </a:lnTo>
                <a:lnTo>
                  <a:pt x="408" y="2402"/>
                </a:lnTo>
                <a:lnTo>
                  <a:pt x="404" y="2402"/>
                </a:lnTo>
                <a:lnTo>
                  <a:pt x="404" y="2402"/>
                </a:lnTo>
                <a:lnTo>
                  <a:pt x="404" y="2408"/>
                </a:lnTo>
                <a:lnTo>
                  <a:pt x="404" y="2408"/>
                </a:lnTo>
                <a:close/>
                <a:moveTo>
                  <a:pt x="1334" y="2406"/>
                </a:moveTo>
                <a:lnTo>
                  <a:pt x="1334" y="2406"/>
                </a:lnTo>
                <a:lnTo>
                  <a:pt x="1334" y="2406"/>
                </a:lnTo>
                <a:lnTo>
                  <a:pt x="1334" y="2406"/>
                </a:lnTo>
                <a:lnTo>
                  <a:pt x="1336" y="2406"/>
                </a:lnTo>
                <a:lnTo>
                  <a:pt x="1336" y="2404"/>
                </a:lnTo>
                <a:lnTo>
                  <a:pt x="1336" y="2404"/>
                </a:lnTo>
                <a:lnTo>
                  <a:pt x="1334" y="2404"/>
                </a:lnTo>
                <a:lnTo>
                  <a:pt x="1334" y="2402"/>
                </a:lnTo>
                <a:lnTo>
                  <a:pt x="1332" y="2402"/>
                </a:lnTo>
                <a:lnTo>
                  <a:pt x="1330" y="2402"/>
                </a:lnTo>
                <a:lnTo>
                  <a:pt x="1330" y="2402"/>
                </a:lnTo>
                <a:lnTo>
                  <a:pt x="1330" y="2404"/>
                </a:lnTo>
                <a:lnTo>
                  <a:pt x="1332" y="2406"/>
                </a:lnTo>
                <a:lnTo>
                  <a:pt x="1334" y="2408"/>
                </a:lnTo>
                <a:lnTo>
                  <a:pt x="1334" y="2406"/>
                </a:lnTo>
                <a:lnTo>
                  <a:pt x="1334" y="2406"/>
                </a:lnTo>
                <a:close/>
                <a:moveTo>
                  <a:pt x="3900" y="2402"/>
                </a:moveTo>
                <a:lnTo>
                  <a:pt x="3900" y="2402"/>
                </a:lnTo>
                <a:lnTo>
                  <a:pt x="3898" y="2408"/>
                </a:lnTo>
                <a:lnTo>
                  <a:pt x="3896" y="2410"/>
                </a:lnTo>
                <a:lnTo>
                  <a:pt x="3892" y="2414"/>
                </a:lnTo>
                <a:lnTo>
                  <a:pt x="3892" y="2414"/>
                </a:lnTo>
                <a:lnTo>
                  <a:pt x="3900" y="2418"/>
                </a:lnTo>
                <a:lnTo>
                  <a:pt x="3902" y="2420"/>
                </a:lnTo>
                <a:lnTo>
                  <a:pt x="3908" y="2418"/>
                </a:lnTo>
                <a:lnTo>
                  <a:pt x="3908" y="2418"/>
                </a:lnTo>
                <a:lnTo>
                  <a:pt x="3908" y="2406"/>
                </a:lnTo>
                <a:lnTo>
                  <a:pt x="3906" y="2404"/>
                </a:lnTo>
                <a:lnTo>
                  <a:pt x="3900" y="2402"/>
                </a:lnTo>
                <a:lnTo>
                  <a:pt x="3900" y="2402"/>
                </a:lnTo>
                <a:close/>
                <a:moveTo>
                  <a:pt x="2162" y="2412"/>
                </a:moveTo>
                <a:lnTo>
                  <a:pt x="2162" y="2412"/>
                </a:lnTo>
                <a:lnTo>
                  <a:pt x="2160" y="2408"/>
                </a:lnTo>
                <a:lnTo>
                  <a:pt x="2160" y="2404"/>
                </a:lnTo>
                <a:lnTo>
                  <a:pt x="2160" y="2404"/>
                </a:lnTo>
                <a:lnTo>
                  <a:pt x="2156" y="2406"/>
                </a:lnTo>
                <a:lnTo>
                  <a:pt x="2156" y="2410"/>
                </a:lnTo>
                <a:lnTo>
                  <a:pt x="2156" y="2410"/>
                </a:lnTo>
                <a:lnTo>
                  <a:pt x="2162" y="2416"/>
                </a:lnTo>
                <a:lnTo>
                  <a:pt x="2170" y="2418"/>
                </a:lnTo>
                <a:lnTo>
                  <a:pt x="2170" y="2418"/>
                </a:lnTo>
                <a:lnTo>
                  <a:pt x="2168" y="2414"/>
                </a:lnTo>
                <a:lnTo>
                  <a:pt x="2168" y="2410"/>
                </a:lnTo>
                <a:lnTo>
                  <a:pt x="2166" y="2406"/>
                </a:lnTo>
                <a:lnTo>
                  <a:pt x="2164" y="2402"/>
                </a:lnTo>
                <a:lnTo>
                  <a:pt x="2164" y="2402"/>
                </a:lnTo>
                <a:lnTo>
                  <a:pt x="2164" y="2404"/>
                </a:lnTo>
                <a:lnTo>
                  <a:pt x="2164" y="2406"/>
                </a:lnTo>
                <a:lnTo>
                  <a:pt x="2164" y="2410"/>
                </a:lnTo>
                <a:lnTo>
                  <a:pt x="2162" y="2412"/>
                </a:lnTo>
                <a:lnTo>
                  <a:pt x="2162" y="2412"/>
                </a:lnTo>
                <a:close/>
                <a:moveTo>
                  <a:pt x="3442" y="2418"/>
                </a:moveTo>
                <a:lnTo>
                  <a:pt x="3442" y="2418"/>
                </a:lnTo>
                <a:lnTo>
                  <a:pt x="3442" y="2422"/>
                </a:lnTo>
                <a:lnTo>
                  <a:pt x="3444" y="2426"/>
                </a:lnTo>
                <a:lnTo>
                  <a:pt x="3446" y="2428"/>
                </a:lnTo>
                <a:lnTo>
                  <a:pt x="3452" y="2430"/>
                </a:lnTo>
                <a:lnTo>
                  <a:pt x="3456" y="2430"/>
                </a:lnTo>
                <a:lnTo>
                  <a:pt x="3460" y="2428"/>
                </a:lnTo>
                <a:lnTo>
                  <a:pt x="3462" y="2424"/>
                </a:lnTo>
                <a:lnTo>
                  <a:pt x="3464" y="2420"/>
                </a:lnTo>
                <a:lnTo>
                  <a:pt x="3464" y="2420"/>
                </a:lnTo>
                <a:lnTo>
                  <a:pt x="3464" y="2418"/>
                </a:lnTo>
                <a:lnTo>
                  <a:pt x="3462" y="2416"/>
                </a:lnTo>
                <a:lnTo>
                  <a:pt x="3460" y="2414"/>
                </a:lnTo>
                <a:lnTo>
                  <a:pt x="3458" y="2410"/>
                </a:lnTo>
                <a:lnTo>
                  <a:pt x="3458" y="2410"/>
                </a:lnTo>
                <a:lnTo>
                  <a:pt x="3452" y="2408"/>
                </a:lnTo>
                <a:lnTo>
                  <a:pt x="3446" y="2410"/>
                </a:lnTo>
                <a:lnTo>
                  <a:pt x="3444" y="2414"/>
                </a:lnTo>
                <a:lnTo>
                  <a:pt x="3442" y="2418"/>
                </a:lnTo>
                <a:lnTo>
                  <a:pt x="3442" y="2418"/>
                </a:lnTo>
                <a:close/>
                <a:moveTo>
                  <a:pt x="1770" y="2434"/>
                </a:moveTo>
                <a:lnTo>
                  <a:pt x="1770" y="2434"/>
                </a:lnTo>
                <a:lnTo>
                  <a:pt x="1770" y="2436"/>
                </a:lnTo>
                <a:lnTo>
                  <a:pt x="1770" y="2438"/>
                </a:lnTo>
                <a:lnTo>
                  <a:pt x="1772" y="2438"/>
                </a:lnTo>
                <a:lnTo>
                  <a:pt x="1772" y="2438"/>
                </a:lnTo>
                <a:lnTo>
                  <a:pt x="1776" y="2438"/>
                </a:lnTo>
                <a:lnTo>
                  <a:pt x="1776" y="2438"/>
                </a:lnTo>
                <a:lnTo>
                  <a:pt x="1776" y="2434"/>
                </a:lnTo>
                <a:lnTo>
                  <a:pt x="1776" y="2430"/>
                </a:lnTo>
                <a:lnTo>
                  <a:pt x="1776" y="2424"/>
                </a:lnTo>
                <a:lnTo>
                  <a:pt x="1776" y="2420"/>
                </a:lnTo>
                <a:lnTo>
                  <a:pt x="1776" y="2420"/>
                </a:lnTo>
                <a:lnTo>
                  <a:pt x="1772" y="2418"/>
                </a:lnTo>
                <a:lnTo>
                  <a:pt x="1772" y="2416"/>
                </a:lnTo>
                <a:lnTo>
                  <a:pt x="1768" y="2418"/>
                </a:lnTo>
                <a:lnTo>
                  <a:pt x="1768" y="2418"/>
                </a:lnTo>
                <a:lnTo>
                  <a:pt x="1768" y="2412"/>
                </a:lnTo>
                <a:lnTo>
                  <a:pt x="1766" y="2410"/>
                </a:lnTo>
                <a:lnTo>
                  <a:pt x="1764" y="2410"/>
                </a:lnTo>
                <a:lnTo>
                  <a:pt x="1764" y="2410"/>
                </a:lnTo>
                <a:lnTo>
                  <a:pt x="1762" y="2416"/>
                </a:lnTo>
                <a:lnTo>
                  <a:pt x="1762" y="2424"/>
                </a:lnTo>
                <a:lnTo>
                  <a:pt x="1762" y="2428"/>
                </a:lnTo>
                <a:lnTo>
                  <a:pt x="1762" y="2430"/>
                </a:lnTo>
                <a:lnTo>
                  <a:pt x="1766" y="2432"/>
                </a:lnTo>
                <a:lnTo>
                  <a:pt x="1770" y="2434"/>
                </a:lnTo>
                <a:lnTo>
                  <a:pt x="1770" y="2434"/>
                </a:lnTo>
                <a:close/>
                <a:moveTo>
                  <a:pt x="842" y="2416"/>
                </a:moveTo>
                <a:lnTo>
                  <a:pt x="842" y="2416"/>
                </a:lnTo>
                <a:lnTo>
                  <a:pt x="840" y="2412"/>
                </a:lnTo>
                <a:lnTo>
                  <a:pt x="834" y="2410"/>
                </a:lnTo>
                <a:lnTo>
                  <a:pt x="830" y="2410"/>
                </a:lnTo>
                <a:lnTo>
                  <a:pt x="826" y="2414"/>
                </a:lnTo>
                <a:lnTo>
                  <a:pt x="826" y="2414"/>
                </a:lnTo>
                <a:lnTo>
                  <a:pt x="824" y="2418"/>
                </a:lnTo>
                <a:lnTo>
                  <a:pt x="826" y="2424"/>
                </a:lnTo>
                <a:lnTo>
                  <a:pt x="830" y="2428"/>
                </a:lnTo>
                <a:lnTo>
                  <a:pt x="834" y="2430"/>
                </a:lnTo>
                <a:lnTo>
                  <a:pt x="834" y="2430"/>
                </a:lnTo>
                <a:lnTo>
                  <a:pt x="838" y="2428"/>
                </a:lnTo>
                <a:lnTo>
                  <a:pt x="840" y="2424"/>
                </a:lnTo>
                <a:lnTo>
                  <a:pt x="842" y="2416"/>
                </a:lnTo>
                <a:lnTo>
                  <a:pt x="842" y="2416"/>
                </a:lnTo>
                <a:close/>
                <a:moveTo>
                  <a:pt x="1542" y="2416"/>
                </a:moveTo>
                <a:lnTo>
                  <a:pt x="1542" y="2416"/>
                </a:lnTo>
                <a:lnTo>
                  <a:pt x="1544" y="2416"/>
                </a:lnTo>
                <a:lnTo>
                  <a:pt x="1548" y="2418"/>
                </a:lnTo>
                <a:lnTo>
                  <a:pt x="1548" y="2418"/>
                </a:lnTo>
                <a:lnTo>
                  <a:pt x="1548" y="2414"/>
                </a:lnTo>
                <a:lnTo>
                  <a:pt x="1548" y="2410"/>
                </a:lnTo>
                <a:lnTo>
                  <a:pt x="1548" y="2410"/>
                </a:lnTo>
                <a:lnTo>
                  <a:pt x="1544" y="2410"/>
                </a:lnTo>
                <a:lnTo>
                  <a:pt x="1542" y="2412"/>
                </a:lnTo>
                <a:lnTo>
                  <a:pt x="1542" y="2416"/>
                </a:lnTo>
                <a:lnTo>
                  <a:pt x="1542" y="2416"/>
                </a:lnTo>
                <a:close/>
                <a:moveTo>
                  <a:pt x="1686" y="2418"/>
                </a:moveTo>
                <a:lnTo>
                  <a:pt x="1686" y="2418"/>
                </a:lnTo>
                <a:lnTo>
                  <a:pt x="1690" y="2418"/>
                </a:lnTo>
                <a:lnTo>
                  <a:pt x="1692" y="2418"/>
                </a:lnTo>
                <a:lnTo>
                  <a:pt x="1694" y="2416"/>
                </a:lnTo>
                <a:lnTo>
                  <a:pt x="1694" y="2414"/>
                </a:lnTo>
                <a:lnTo>
                  <a:pt x="1694" y="2414"/>
                </a:lnTo>
                <a:lnTo>
                  <a:pt x="1692" y="2414"/>
                </a:lnTo>
                <a:lnTo>
                  <a:pt x="1688" y="2414"/>
                </a:lnTo>
                <a:lnTo>
                  <a:pt x="1688" y="2414"/>
                </a:lnTo>
                <a:lnTo>
                  <a:pt x="1688" y="2416"/>
                </a:lnTo>
                <a:lnTo>
                  <a:pt x="1686" y="2418"/>
                </a:lnTo>
                <a:lnTo>
                  <a:pt x="1686" y="2418"/>
                </a:lnTo>
                <a:close/>
                <a:moveTo>
                  <a:pt x="1960" y="2416"/>
                </a:moveTo>
                <a:lnTo>
                  <a:pt x="1960" y="2416"/>
                </a:lnTo>
                <a:lnTo>
                  <a:pt x="1960" y="2420"/>
                </a:lnTo>
                <a:lnTo>
                  <a:pt x="1960" y="2426"/>
                </a:lnTo>
                <a:lnTo>
                  <a:pt x="1960" y="2428"/>
                </a:lnTo>
                <a:lnTo>
                  <a:pt x="1964" y="2426"/>
                </a:lnTo>
                <a:lnTo>
                  <a:pt x="1964" y="2426"/>
                </a:lnTo>
                <a:lnTo>
                  <a:pt x="1964" y="2428"/>
                </a:lnTo>
                <a:lnTo>
                  <a:pt x="1966" y="2430"/>
                </a:lnTo>
                <a:lnTo>
                  <a:pt x="1966" y="2430"/>
                </a:lnTo>
                <a:lnTo>
                  <a:pt x="1958" y="2430"/>
                </a:lnTo>
                <a:lnTo>
                  <a:pt x="1958" y="2430"/>
                </a:lnTo>
                <a:lnTo>
                  <a:pt x="1958" y="2428"/>
                </a:lnTo>
                <a:lnTo>
                  <a:pt x="1956" y="2426"/>
                </a:lnTo>
                <a:lnTo>
                  <a:pt x="1956" y="2426"/>
                </a:lnTo>
                <a:lnTo>
                  <a:pt x="1954" y="2428"/>
                </a:lnTo>
                <a:lnTo>
                  <a:pt x="1954" y="2430"/>
                </a:lnTo>
                <a:lnTo>
                  <a:pt x="1948" y="2432"/>
                </a:lnTo>
                <a:lnTo>
                  <a:pt x="1948" y="2432"/>
                </a:lnTo>
                <a:lnTo>
                  <a:pt x="1952" y="2436"/>
                </a:lnTo>
                <a:lnTo>
                  <a:pt x="1956" y="2436"/>
                </a:lnTo>
                <a:lnTo>
                  <a:pt x="1958" y="2436"/>
                </a:lnTo>
                <a:lnTo>
                  <a:pt x="1958" y="2436"/>
                </a:lnTo>
                <a:lnTo>
                  <a:pt x="1958" y="2440"/>
                </a:lnTo>
                <a:lnTo>
                  <a:pt x="1960" y="2442"/>
                </a:lnTo>
                <a:lnTo>
                  <a:pt x="1966" y="2446"/>
                </a:lnTo>
                <a:lnTo>
                  <a:pt x="1974" y="2448"/>
                </a:lnTo>
                <a:lnTo>
                  <a:pt x="1982" y="2448"/>
                </a:lnTo>
                <a:lnTo>
                  <a:pt x="1982" y="2448"/>
                </a:lnTo>
                <a:lnTo>
                  <a:pt x="1986" y="2442"/>
                </a:lnTo>
                <a:lnTo>
                  <a:pt x="1990" y="2440"/>
                </a:lnTo>
                <a:lnTo>
                  <a:pt x="1992" y="2440"/>
                </a:lnTo>
                <a:lnTo>
                  <a:pt x="1992" y="2440"/>
                </a:lnTo>
                <a:lnTo>
                  <a:pt x="1992" y="2436"/>
                </a:lnTo>
                <a:lnTo>
                  <a:pt x="1990" y="2434"/>
                </a:lnTo>
                <a:lnTo>
                  <a:pt x="1986" y="2432"/>
                </a:lnTo>
                <a:lnTo>
                  <a:pt x="1986" y="2432"/>
                </a:lnTo>
                <a:lnTo>
                  <a:pt x="1986" y="2428"/>
                </a:lnTo>
                <a:lnTo>
                  <a:pt x="1984" y="2426"/>
                </a:lnTo>
                <a:lnTo>
                  <a:pt x="1980" y="2422"/>
                </a:lnTo>
                <a:lnTo>
                  <a:pt x="1974" y="2418"/>
                </a:lnTo>
                <a:lnTo>
                  <a:pt x="1972" y="2416"/>
                </a:lnTo>
                <a:lnTo>
                  <a:pt x="1970" y="2414"/>
                </a:lnTo>
                <a:lnTo>
                  <a:pt x="1970" y="2414"/>
                </a:lnTo>
                <a:lnTo>
                  <a:pt x="1968" y="2416"/>
                </a:lnTo>
                <a:lnTo>
                  <a:pt x="1966" y="2416"/>
                </a:lnTo>
                <a:lnTo>
                  <a:pt x="1960" y="2416"/>
                </a:lnTo>
                <a:lnTo>
                  <a:pt x="1960" y="2416"/>
                </a:lnTo>
                <a:close/>
                <a:moveTo>
                  <a:pt x="3762" y="2418"/>
                </a:moveTo>
                <a:lnTo>
                  <a:pt x="3762" y="2418"/>
                </a:lnTo>
                <a:lnTo>
                  <a:pt x="3762" y="2420"/>
                </a:lnTo>
                <a:lnTo>
                  <a:pt x="3764" y="2420"/>
                </a:lnTo>
                <a:lnTo>
                  <a:pt x="3766" y="2420"/>
                </a:lnTo>
                <a:lnTo>
                  <a:pt x="3768" y="2420"/>
                </a:lnTo>
                <a:lnTo>
                  <a:pt x="3768" y="2420"/>
                </a:lnTo>
                <a:lnTo>
                  <a:pt x="3768" y="2416"/>
                </a:lnTo>
                <a:lnTo>
                  <a:pt x="3768" y="2416"/>
                </a:lnTo>
                <a:lnTo>
                  <a:pt x="3766" y="2414"/>
                </a:lnTo>
                <a:lnTo>
                  <a:pt x="3762" y="2414"/>
                </a:lnTo>
                <a:lnTo>
                  <a:pt x="3762" y="2414"/>
                </a:lnTo>
                <a:lnTo>
                  <a:pt x="3762" y="2416"/>
                </a:lnTo>
                <a:lnTo>
                  <a:pt x="3762" y="2418"/>
                </a:lnTo>
                <a:lnTo>
                  <a:pt x="3762" y="2418"/>
                </a:lnTo>
                <a:close/>
                <a:moveTo>
                  <a:pt x="3724" y="2432"/>
                </a:moveTo>
                <a:lnTo>
                  <a:pt x="3724" y="2432"/>
                </a:lnTo>
                <a:lnTo>
                  <a:pt x="3732" y="2440"/>
                </a:lnTo>
                <a:lnTo>
                  <a:pt x="3738" y="2442"/>
                </a:lnTo>
                <a:lnTo>
                  <a:pt x="3746" y="2442"/>
                </a:lnTo>
                <a:lnTo>
                  <a:pt x="3746" y="2442"/>
                </a:lnTo>
                <a:lnTo>
                  <a:pt x="3748" y="2436"/>
                </a:lnTo>
                <a:lnTo>
                  <a:pt x="3750" y="2430"/>
                </a:lnTo>
                <a:lnTo>
                  <a:pt x="3748" y="2426"/>
                </a:lnTo>
                <a:lnTo>
                  <a:pt x="3746" y="2420"/>
                </a:lnTo>
                <a:lnTo>
                  <a:pt x="3746" y="2420"/>
                </a:lnTo>
                <a:lnTo>
                  <a:pt x="3738" y="2418"/>
                </a:lnTo>
                <a:lnTo>
                  <a:pt x="3732" y="2420"/>
                </a:lnTo>
                <a:lnTo>
                  <a:pt x="3726" y="2424"/>
                </a:lnTo>
                <a:lnTo>
                  <a:pt x="3724" y="2432"/>
                </a:lnTo>
                <a:lnTo>
                  <a:pt x="3724" y="2432"/>
                </a:lnTo>
                <a:close/>
                <a:moveTo>
                  <a:pt x="3688" y="2426"/>
                </a:moveTo>
                <a:lnTo>
                  <a:pt x="3688" y="2426"/>
                </a:lnTo>
                <a:lnTo>
                  <a:pt x="3694" y="2426"/>
                </a:lnTo>
                <a:lnTo>
                  <a:pt x="3694" y="2426"/>
                </a:lnTo>
                <a:lnTo>
                  <a:pt x="3694" y="2426"/>
                </a:lnTo>
                <a:lnTo>
                  <a:pt x="3694" y="2424"/>
                </a:lnTo>
                <a:lnTo>
                  <a:pt x="3694" y="2424"/>
                </a:lnTo>
                <a:lnTo>
                  <a:pt x="3692" y="2420"/>
                </a:lnTo>
                <a:lnTo>
                  <a:pt x="3688" y="2418"/>
                </a:lnTo>
                <a:lnTo>
                  <a:pt x="3688" y="2418"/>
                </a:lnTo>
                <a:lnTo>
                  <a:pt x="3686" y="2422"/>
                </a:lnTo>
                <a:lnTo>
                  <a:pt x="3688" y="2426"/>
                </a:lnTo>
                <a:lnTo>
                  <a:pt x="3688" y="2426"/>
                </a:lnTo>
                <a:close/>
                <a:moveTo>
                  <a:pt x="1708" y="2428"/>
                </a:moveTo>
                <a:lnTo>
                  <a:pt x="1708" y="2428"/>
                </a:lnTo>
                <a:lnTo>
                  <a:pt x="1708" y="2438"/>
                </a:lnTo>
                <a:lnTo>
                  <a:pt x="1710" y="2446"/>
                </a:lnTo>
                <a:lnTo>
                  <a:pt x="1712" y="2454"/>
                </a:lnTo>
                <a:lnTo>
                  <a:pt x="1718" y="2458"/>
                </a:lnTo>
                <a:lnTo>
                  <a:pt x="1718" y="2458"/>
                </a:lnTo>
                <a:lnTo>
                  <a:pt x="1720" y="2456"/>
                </a:lnTo>
                <a:lnTo>
                  <a:pt x="1724" y="2456"/>
                </a:lnTo>
                <a:lnTo>
                  <a:pt x="1728" y="2458"/>
                </a:lnTo>
                <a:lnTo>
                  <a:pt x="1734" y="2458"/>
                </a:lnTo>
                <a:lnTo>
                  <a:pt x="1734" y="2458"/>
                </a:lnTo>
                <a:lnTo>
                  <a:pt x="1736" y="2460"/>
                </a:lnTo>
                <a:lnTo>
                  <a:pt x="1738" y="2460"/>
                </a:lnTo>
                <a:lnTo>
                  <a:pt x="1742" y="2460"/>
                </a:lnTo>
                <a:lnTo>
                  <a:pt x="1748" y="2456"/>
                </a:lnTo>
                <a:lnTo>
                  <a:pt x="1750" y="2452"/>
                </a:lnTo>
                <a:lnTo>
                  <a:pt x="1750" y="2452"/>
                </a:lnTo>
                <a:lnTo>
                  <a:pt x="1748" y="2444"/>
                </a:lnTo>
                <a:lnTo>
                  <a:pt x="1746" y="2436"/>
                </a:lnTo>
                <a:lnTo>
                  <a:pt x="1744" y="2430"/>
                </a:lnTo>
                <a:lnTo>
                  <a:pt x="1742" y="2426"/>
                </a:lnTo>
                <a:lnTo>
                  <a:pt x="1740" y="2424"/>
                </a:lnTo>
                <a:lnTo>
                  <a:pt x="1740" y="2424"/>
                </a:lnTo>
                <a:lnTo>
                  <a:pt x="1736" y="2426"/>
                </a:lnTo>
                <a:lnTo>
                  <a:pt x="1734" y="2426"/>
                </a:lnTo>
                <a:lnTo>
                  <a:pt x="1730" y="2424"/>
                </a:lnTo>
                <a:lnTo>
                  <a:pt x="1728" y="2420"/>
                </a:lnTo>
                <a:lnTo>
                  <a:pt x="1728" y="2420"/>
                </a:lnTo>
                <a:lnTo>
                  <a:pt x="1722" y="2422"/>
                </a:lnTo>
                <a:lnTo>
                  <a:pt x="1718" y="2424"/>
                </a:lnTo>
                <a:lnTo>
                  <a:pt x="1714" y="2426"/>
                </a:lnTo>
                <a:lnTo>
                  <a:pt x="1708" y="2428"/>
                </a:lnTo>
                <a:lnTo>
                  <a:pt x="1708" y="2428"/>
                </a:lnTo>
                <a:close/>
                <a:moveTo>
                  <a:pt x="3506" y="2424"/>
                </a:moveTo>
                <a:lnTo>
                  <a:pt x="3506" y="2424"/>
                </a:lnTo>
                <a:lnTo>
                  <a:pt x="3508" y="2424"/>
                </a:lnTo>
                <a:lnTo>
                  <a:pt x="3510" y="2424"/>
                </a:lnTo>
                <a:lnTo>
                  <a:pt x="3510" y="2424"/>
                </a:lnTo>
                <a:lnTo>
                  <a:pt x="3510" y="2422"/>
                </a:lnTo>
                <a:lnTo>
                  <a:pt x="3508" y="2422"/>
                </a:lnTo>
                <a:lnTo>
                  <a:pt x="3508" y="2422"/>
                </a:lnTo>
                <a:lnTo>
                  <a:pt x="3506" y="2424"/>
                </a:lnTo>
                <a:lnTo>
                  <a:pt x="3506" y="2424"/>
                </a:lnTo>
                <a:close/>
                <a:moveTo>
                  <a:pt x="4328" y="2422"/>
                </a:moveTo>
                <a:lnTo>
                  <a:pt x="4328" y="2422"/>
                </a:lnTo>
                <a:lnTo>
                  <a:pt x="4322" y="2422"/>
                </a:lnTo>
                <a:lnTo>
                  <a:pt x="4316" y="2422"/>
                </a:lnTo>
                <a:lnTo>
                  <a:pt x="4308" y="2426"/>
                </a:lnTo>
                <a:lnTo>
                  <a:pt x="4308" y="2426"/>
                </a:lnTo>
                <a:lnTo>
                  <a:pt x="4306" y="2434"/>
                </a:lnTo>
                <a:lnTo>
                  <a:pt x="4304" y="2442"/>
                </a:lnTo>
                <a:lnTo>
                  <a:pt x="4304" y="2442"/>
                </a:lnTo>
                <a:lnTo>
                  <a:pt x="4310" y="2448"/>
                </a:lnTo>
                <a:lnTo>
                  <a:pt x="4312" y="2452"/>
                </a:lnTo>
                <a:lnTo>
                  <a:pt x="4312" y="2458"/>
                </a:lnTo>
                <a:lnTo>
                  <a:pt x="4308" y="2466"/>
                </a:lnTo>
                <a:lnTo>
                  <a:pt x="4308" y="2466"/>
                </a:lnTo>
                <a:lnTo>
                  <a:pt x="4312" y="2466"/>
                </a:lnTo>
                <a:lnTo>
                  <a:pt x="4314" y="2464"/>
                </a:lnTo>
                <a:lnTo>
                  <a:pt x="4318" y="2462"/>
                </a:lnTo>
                <a:lnTo>
                  <a:pt x="4318" y="2462"/>
                </a:lnTo>
                <a:lnTo>
                  <a:pt x="4328" y="2458"/>
                </a:lnTo>
                <a:lnTo>
                  <a:pt x="4336" y="2454"/>
                </a:lnTo>
                <a:lnTo>
                  <a:pt x="4340" y="2444"/>
                </a:lnTo>
                <a:lnTo>
                  <a:pt x="4342" y="2434"/>
                </a:lnTo>
                <a:lnTo>
                  <a:pt x="4342" y="2434"/>
                </a:lnTo>
                <a:lnTo>
                  <a:pt x="4328" y="2422"/>
                </a:lnTo>
                <a:lnTo>
                  <a:pt x="4328" y="2422"/>
                </a:lnTo>
                <a:close/>
                <a:moveTo>
                  <a:pt x="2224" y="2434"/>
                </a:moveTo>
                <a:lnTo>
                  <a:pt x="2224" y="2434"/>
                </a:lnTo>
                <a:lnTo>
                  <a:pt x="2224" y="2438"/>
                </a:lnTo>
                <a:lnTo>
                  <a:pt x="2226" y="2440"/>
                </a:lnTo>
                <a:lnTo>
                  <a:pt x="2226" y="2442"/>
                </a:lnTo>
                <a:lnTo>
                  <a:pt x="2226" y="2442"/>
                </a:lnTo>
                <a:lnTo>
                  <a:pt x="2234" y="2444"/>
                </a:lnTo>
                <a:lnTo>
                  <a:pt x="2234" y="2444"/>
                </a:lnTo>
                <a:lnTo>
                  <a:pt x="2236" y="2438"/>
                </a:lnTo>
                <a:lnTo>
                  <a:pt x="2236" y="2434"/>
                </a:lnTo>
                <a:lnTo>
                  <a:pt x="2236" y="2434"/>
                </a:lnTo>
                <a:lnTo>
                  <a:pt x="2228" y="2428"/>
                </a:lnTo>
                <a:lnTo>
                  <a:pt x="2228" y="2428"/>
                </a:lnTo>
                <a:lnTo>
                  <a:pt x="2226" y="2432"/>
                </a:lnTo>
                <a:lnTo>
                  <a:pt x="2224" y="2434"/>
                </a:lnTo>
                <a:lnTo>
                  <a:pt x="2224" y="2434"/>
                </a:lnTo>
                <a:close/>
                <a:moveTo>
                  <a:pt x="4080" y="2428"/>
                </a:moveTo>
                <a:lnTo>
                  <a:pt x="4080" y="2428"/>
                </a:lnTo>
                <a:lnTo>
                  <a:pt x="4080" y="2432"/>
                </a:lnTo>
                <a:lnTo>
                  <a:pt x="4082" y="2436"/>
                </a:lnTo>
                <a:lnTo>
                  <a:pt x="4082" y="2436"/>
                </a:lnTo>
                <a:lnTo>
                  <a:pt x="4084" y="2434"/>
                </a:lnTo>
                <a:lnTo>
                  <a:pt x="4086" y="2432"/>
                </a:lnTo>
                <a:lnTo>
                  <a:pt x="4086" y="2430"/>
                </a:lnTo>
                <a:lnTo>
                  <a:pt x="4084" y="2428"/>
                </a:lnTo>
                <a:lnTo>
                  <a:pt x="4084" y="2428"/>
                </a:lnTo>
                <a:lnTo>
                  <a:pt x="4080" y="2428"/>
                </a:lnTo>
                <a:lnTo>
                  <a:pt x="4080" y="2428"/>
                </a:lnTo>
                <a:close/>
                <a:moveTo>
                  <a:pt x="1326" y="2432"/>
                </a:moveTo>
                <a:lnTo>
                  <a:pt x="1326" y="2432"/>
                </a:lnTo>
                <a:lnTo>
                  <a:pt x="1326" y="2434"/>
                </a:lnTo>
                <a:lnTo>
                  <a:pt x="1326" y="2436"/>
                </a:lnTo>
                <a:lnTo>
                  <a:pt x="1326" y="2436"/>
                </a:lnTo>
                <a:lnTo>
                  <a:pt x="1330" y="2436"/>
                </a:lnTo>
                <a:lnTo>
                  <a:pt x="1332" y="2434"/>
                </a:lnTo>
                <a:lnTo>
                  <a:pt x="1330" y="2432"/>
                </a:lnTo>
                <a:lnTo>
                  <a:pt x="1328" y="2430"/>
                </a:lnTo>
                <a:lnTo>
                  <a:pt x="1328" y="2430"/>
                </a:lnTo>
                <a:lnTo>
                  <a:pt x="1326" y="2432"/>
                </a:lnTo>
                <a:lnTo>
                  <a:pt x="1326" y="2432"/>
                </a:lnTo>
                <a:close/>
                <a:moveTo>
                  <a:pt x="2784" y="2438"/>
                </a:moveTo>
                <a:lnTo>
                  <a:pt x="2784" y="2438"/>
                </a:lnTo>
                <a:lnTo>
                  <a:pt x="2782" y="2438"/>
                </a:lnTo>
                <a:lnTo>
                  <a:pt x="2780" y="2440"/>
                </a:lnTo>
                <a:lnTo>
                  <a:pt x="2778" y="2444"/>
                </a:lnTo>
                <a:lnTo>
                  <a:pt x="2778" y="2444"/>
                </a:lnTo>
                <a:lnTo>
                  <a:pt x="2786" y="2456"/>
                </a:lnTo>
                <a:lnTo>
                  <a:pt x="2792" y="2458"/>
                </a:lnTo>
                <a:lnTo>
                  <a:pt x="2794" y="2458"/>
                </a:lnTo>
                <a:lnTo>
                  <a:pt x="2800" y="2458"/>
                </a:lnTo>
                <a:lnTo>
                  <a:pt x="2800" y="2458"/>
                </a:lnTo>
                <a:lnTo>
                  <a:pt x="2800" y="2454"/>
                </a:lnTo>
                <a:lnTo>
                  <a:pt x="2802" y="2452"/>
                </a:lnTo>
                <a:lnTo>
                  <a:pt x="2806" y="2450"/>
                </a:lnTo>
                <a:lnTo>
                  <a:pt x="2808" y="2448"/>
                </a:lnTo>
                <a:lnTo>
                  <a:pt x="2808" y="2444"/>
                </a:lnTo>
                <a:lnTo>
                  <a:pt x="2806" y="2442"/>
                </a:lnTo>
                <a:lnTo>
                  <a:pt x="2806" y="2442"/>
                </a:lnTo>
                <a:lnTo>
                  <a:pt x="2800" y="2442"/>
                </a:lnTo>
                <a:lnTo>
                  <a:pt x="2800" y="2442"/>
                </a:lnTo>
                <a:lnTo>
                  <a:pt x="2796" y="2438"/>
                </a:lnTo>
                <a:lnTo>
                  <a:pt x="2792" y="2436"/>
                </a:lnTo>
                <a:lnTo>
                  <a:pt x="2788" y="2434"/>
                </a:lnTo>
                <a:lnTo>
                  <a:pt x="2784" y="2430"/>
                </a:lnTo>
                <a:lnTo>
                  <a:pt x="2784" y="2430"/>
                </a:lnTo>
                <a:lnTo>
                  <a:pt x="2784" y="2438"/>
                </a:lnTo>
                <a:lnTo>
                  <a:pt x="2784" y="2438"/>
                </a:lnTo>
                <a:close/>
                <a:moveTo>
                  <a:pt x="3220" y="2434"/>
                </a:moveTo>
                <a:lnTo>
                  <a:pt x="3220" y="2434"/>
                </a:lnTo>
                <a:lnTo>
                  <a:pt x="3218" y="2438"/>
                </a:lnTo>
                <a:lnTo>
                  <a:pt x="3218" y="2438"/>
                </a:lnTo>
                <a:lnTo>
                  <a:pt x="3220" y="2440"/>
                </a:lnTo>
                <a:lnTo>
                  <a:pt x="3224" y="2442"/>
                </a:lnTo>
                <a:lnTo>
                  <a:pt x="3228" y="2446"/>
                </a:lnTo>
                <a:lnTo>
                  <a:pt x="3228" y="2446"/>
                </a:lnTo>
                <a:lnTo>
                  <a:pt x="3236" y="2442"/>
                </a:lnTo>
                <a:lnTo>
                  <a:pt x="3236" y="2442"/>
                </a:lnTo>
                <a:lnTo>
                  <a:pt x="3236" y="2434"/>
                </a:lnTo>
                <a:lnTo>
                  <a:pt x="3236" y="2434"/>
                </a:lnTo>
                <a:lnTo>
                  <a:pt x="3228" y="2430"/>
                </a:lnTo>
                <a:lnTo>
                  <a:pt x="3228" y="2430"/>
                </a:lnTo>
                <a:lnTo>
                  <a:pt x="3224" y="2434"/>
                </a:lnTo>
                <a:lnTo>
                  <a:pt x="3220" y="2434"/>
                </a:lnTo>
                <a:lnTo>
                  <a:pt x="3220" y="2434"/>
                </a:lnTo>
                <a:close/>
                <a:moveTo>
                  <a:pt x="2320" y="2440"/>
                </a:moveTo>
                <a:lnTo>
                  <a:pt x="2320" y="2440"/>
                </a:lnTo>
                <a:lnTo>
                  <a:pt x="2320" y="2440"/>
                </a:lnTo>
                <a:lnTo>
                  <a:pt x="2322" y="2442"/>
                </a:lnTo>
                <a:lnTo>
                  <a:pt x="2324" y="2442"/>
                </a:lnTo>
                <a:lnTo>
                  <a:pt x="2324" y="2442"/>
                </a:lnTo>
                <a:lnTo>
                  <a:pt x="2324" y="2442"/>
                </a:lnTo>
                <a:lnTo>
                  <a:pt x="2326" y="2440"/>
                </a:lnTo>
                <a:lnTo>
                  <a:pt x="2328" y="2440"/>
                </a:lnTo>
                <a:lnTo>
                  <a:pt x="2330" y="2438"/>
                </a:lnTo>
                <a:lnTo>
                  <a:pt x="2330" y="2438"/>
                </a:lnTo>
                <a:lnTo>
                  <a:pt x="2328" y="2434"/>
                </a:lnTo>
                <a:lnTo>
                  <a:pt x="2324" y="2434"/>
                </a:lnTo>
                <a:lnTo>
                  <a:pt x="2320" y="2436"/>
                </a:lnTo>
                <a:lnTo>
                  <a:pt x="2320" y="2440"/>
                </a:lnTo>
                <a:lnTo>
                  <a:pt x="2320" y="2440"/>
                </a:lnTo>
                <a:close/>
                <a:moveTo>
                  <a:pt x="688" y="2444"/>
                </a:moveTo>
                <a:lnTo>
                  <a:pt x="688" y="2444"/>
                </a:lnTo>
                <a:lnTo>
                  <a:pt x="690" y="2446"/>
                </a:lnTo>
                <a:lnTo>
                  <a:pt x="692" y="2446"/>
                </a:lnTo>
                <a:lnTo>
                  <a:pt x="698" y="2444"/>
                </a:lnTo>
                <a:lnTo>
                  <a:pt x="698" y="2444"/>
                </a:lnTo>
                <a:lnTo>
                  <a:pt x="696" y="2438"/>
                </a:lnTo>
                <a:lnTo>
                  <a:pt x="692" y="2436"/>
                </a:lnTo>
                <a:lnTo>
                  <a:pt x="692" y="2436"/>
                </a:lnTo>
                <a:lnTo>
                  <a:pt x="690" y="2440"/>
                </a:lnTo>
                <a:lnTo>
                  <a:pt x="688" y="2444"/>
                </a:lnTo>
                <a:lnTo>
                  <a:pt x="688" y="2444"/>
                </a:lnTo>
                <a:close/>
                <a:moveTo>
                  <a:pt x="2424" y="2442"/>
                </a:moveTo>
                <a:lnTo>
                  <a:pt x="2424" y="2442"/>
                </a:lnTo>
                <a:lnTo>
                  <a:pt x="2426" y="2442"/>
                </a:lnTo>
                <a:lnTo>
                  <a:pt x="2426" y="2442"/>
                </a:lnTo>
                <a:lnTo>
                  <a:pt x="2426" y="2440"/>
                </a:lnTo>
                <a:lnTo>
                  <a:pt x="2424" y="2438"/>
                </a:lnTo>
                <a:lnTo>
                  <a:pt x="2424" y="2438"/>
                </a:lnTo>
                <a:lnTo>
                  <a:pt x="2424" y="2442"/>
                </a:lnTo>
                <a:lnTo>
                  <a:pt x="2424" y="2442"/>
                </a:lnTo>
                <a:close/>
                <a:moveTo>
                  <a:pt x="2528" y="2446"/>
                </a:moveTo>
                <a:lnTo>
                  <a:pt x="2528" y="2446"/>
                </a:lnTo>
                <a:lnTo>
                  <a:pt x="2530" y="2444"/>
                </a:lnTo>
                <a:lnTo>
                  <a:pt x="2530" y="2442"/>
                </a:lnTo>
                <a:lnTo>
                  <a:pt x="2528" y="2440"/>
                </a:lnTo>
                <a:lnTo>
                  <a:pt x="2524" y="2440"/>
                </a:lnTo>
                <a:lnTo>
                  <a:pt x="2524" y="2440"/>
                </a:lnTo>
                <a:lnTo>
                  <a:pt x="2524" y="2442"/>
                </a:lnTo>
                <a:lnTo>
                  <a:pt x="2524" y="2444"/>
                </a:lnTo>
                <a:lnTo>
                  <a:pt x="2528" y="2446"/>
                </a:lnTo>
                <a:lnTo>
                  <a:pt x="2528" y="2446"/>
                </a:lnTo>
                <a:close/>
                <a:moveTo>
                  <a:pt x="876" y="2464"/>
                </a:moveTo>
                <a:lnTo>
                  <a:pt x="876" y="2464"/>
                </a:lnTo>
                <a:lnTo>
                  <a:pt x="882" y="2464"/>
                </a:lnTo>
                <a:lnTo>
                  <a:pt x="888" y="2466"/>
                </a:lnTo>
                <a:lnTo>
                  <a:pt x="888" y="2466"/>
                </a:lnTo>
                <a:lnTo>
                  <a:pt x="890" y="2462"/>
                </a:lnTo>
                <a:lnTo>
                  <a:pt x="890" y="2458"/>
                </a:lnTo>
                <a:lnTo>
                  <a:pt x="892" y="2450"/>
                </a:lnTo>
                <a:lnTo>
                  <a:pt x="892" y="2450"/>
                </a:lnTo>
                <a:lnTo>
                  <a:pt x="890" y="2446"/>
                </a:lnTo>
                <a:lnTo>
                  <a:pt x="886" y="2444"/>
                </a:lnTo>
                <a:lnTo>
                  <a:pt x="882" y="2444"/>
                </a:lnTo>
                <a:lnTo>
                  <a:pt x="878" y="2446"/>
                </a:lnTo>
                <a:lnTo>
                  <a:pt x="876" y="2450"/>
                </a:lnTo>
                <a:lnTo>
                  <a:pt x="874" y="2454"/>
                </a:lnTo>
                <a:lnTo>
                  <a:pt x="874" y="2458"/>
                </a:lnTo>
                <a:lnTo>
                  <a:pt x="876" y="2464"/>
                </a:lnTo>
                <a:lnTo>
                  <a:pt x="876" y="2464"/>
                </a:lnTo>
                <a:close/>
                <a:moveTo>
                  <a:pt x="2632" y="2448"/>
                </a:moveTo>
                <a:lnTo>
                  <a:pt x="2632" y="2448"/>
                </a:lnTo>
                <a:lnTo>
                  <a:pt x="2632" y="2452"/>
                </a:lnTo>
                <a:lnTo>
                  <a:pt x="2634" y="2452"/>
                </a:lnTo>
                <a:lnTo>
                  <a:pt x="2640" y="2454"/>
                </a:lnTo>
                <a:lnTo>
                  <a:pt x="2640" y="2454"/>
                </a:lnTo>
                <a:lnTo>
                  <a:pt x="2642" y="2452"/>
                </a:lnTo>
                <a:lnTo>
                  <a:pt x="2642" y="2450"/>
                </a:lnTo>
                <a:lnTo>
                  <a:pt x="2640" y="2446"/>
                </a:lnTo>
                <a:lnTo>
                  <a:pt x="2634" y="2446"/>
                </a:lnTo>
                <a:lnTo>
                  <a:pt x="2632" y="2446"/>
                </a:lnTo>
                <a:lnTo>
                  <a:pt x="2632" y="2448"/>
                </a:lnTo>
                <a:lnTo>
                  <a:pt x="2632" y="2448"/>
                </a:lnTo>
                <a:close/>
                <a:moveTo>
                  <a:pt x="3244" y="2452"/>
                </a:moveTo>
                <a:lnTo>
                  <a:pt x="3244" y="2452"/>
                </a:lnTo>
                <a:lnTo>
                  <a:pt x="3250" y="2452"/>
                </a:lnTo>
                <a:lnTo>
                  <a:pt x="3250" y="2452"/>
                </a:lnTo>
                <a:lnTo>
                  <a:pt x="3250" y="2448"/>
                </a:lnTo>
                <a:lnTo>
                  <a:pt x="3250" y="2448"/>
                </a:lnTo>
                <a:lnTo>
                  <a:pt x="3244" y="2448"/>
                </a:lnTo>
                <a:lnTo>
                  <a:pt x="3244" y="2448"/>
                </a:lnTo>
                <a:lnTo>
                  <a:pt x="3244" y="2452"/>
                </a:lnTo>
                <a:lnTo>
                  <a:pt x="3244" y="2452"/>
                </a:lnTo>
                <a:close/>
                <a:moveTo>
                  <a:pt x="3580" y="2456"/>
                </a:moveTo>
                <a:lnTo>
                  <a:pt x="3580" y="2456"/>
                </a:lnTo>
                <a:lnTo>
                  <a:pt x="3582" y="2454"/>
                </a:lnTo>
                <a:lnTo>
                  <a:pt x="3580" y="2450"/>
                </a:lnTo>
                <a:lnTo>
                  <a:pt x="3580" y="2450"/>
                </a:lnTo>
                <a:lnTo>
                  <a:pt x="3576" y="2450"/>
                </a:lnTo>
                <a:lnTo>
                  <a:pt x="3576" y="2450"/>
                </a:lnTo>
                <a:lnTo>
                  <a:pt x="3576" y="2454"/>
                </a:lnTo>
                <a:lnTo>
                  <a:pt x="3580" y="2456"/>
                </a:lnTo>
                <a:lnTo>
                  <a:pt x="3580" y="2456"/>
                </a:lnTo>
                <a:close/>
                <a:moveTo>
                  <a:pt x="1524" y="2458"/>
                </a:moveTo>
                <a:lnTo>
                  <a:pt x="1524" y="2458"/>
                </a:lnTo>
                <a:lnTo>
                  <a:pt x="1526" y="2464"/>
                </a:lnTo>
                <a:lnTo>
                  <a:pt x="1526" y="2464"/>
                </a:lnTo>
                <a:lnTo>
                  <a:pt x="1530" y="2464"/>
                </a:lnTo>
                <a:lnTo>
                  <a:pt x="1530" y="2464"/>
                </a:lnTo>
                <a:lnTo>
                  <a:pt x="1528" y="2460"/>
                </a:lnTo>
                <a:lnTo>
                  <a:pt x="1528" y="2458"/>
                </a:lnTo>
                <a:lnTo>
                  <a:pt x="1530" y="2458"/>
                </a:lnTo>
                <a:lnTo>
                  <a:pt x="1530" y="2458"/>
                </a:lnTo>
                <a:lnTo>
                  <a:pt x="1528" y="2454"/>
                </a:lnTo>
                <a:lnTo>
                  <a:pt x="1526" y="2454"/>
                </a:lnTo>
                <a:lnTo>
                  <a:pt x="1526" y="2454"/>
                </a:lnTo>
                <a:lnTo>
                  <a:pt x="1524" y="2456"/>
                </a:lnTo>
                <a:lnTo>
                  <a:pt x="1524" y="2456"/>
                </a:lnTo>
                <a:lnTo>
                  <a:pt x="1524" y="2458"/>
                </a:lnTo>
                <a:lnTo>
                  <a:pt x="1524" y="2458"/>
                </a:lnTo>
                <a:close/>
                <a:moveTo>
                  <a:pt x="2850" y="2470"/>
                </a:moveTo>
                <a:lnTo>
                  <a:pt x="2850" y="2470"/>
                </a:lnTo>
                <a:lnTo>
                  <a:pt x="2860" y="2470"/>
                </a:lnTo>
                <a:lnTo>
                  <a:pt x="2860" y="2470"/>
                </a:lnTo>
                <a:lnTo>
                  <a:pt x="2862" y="2466"/>
                </a:lnTo>
                <a:lnTo>
                  <a:pt x="2860" y="2462"/>
                </a:lnTo>
                <a:lnTo>
                  <a:pt x="2860" y="2462"/>
                </a:lnTo>
                <a:lnTo>
                  <a:pt x="2850" y="2462"/>
                </a:lnTo>
                <a:lnTo>
                  <a:pt x="2850" y="2462"/>
                </a:lnTo>
                <a:lnTo>
                  <a:pt x="2850" y="2466"/>
                </a:lnTo>
                <a:lnTo>
                  <a:pt x="2850" y="2470"/>
                </a:lnTo>
                <a:lnTo>
                  <a:pt x="2850" y="2470"/>
                </a:lnTo>
                <a:close/>
                <a:moveTo>
                  <a:pt x="3414" y="2484"/>
                </a:moveTo>
                <a:lnTo>
                  <a:pt x="3414" y="2484"/>
                </a:lnTo>
                <a:lnTo>
                  <a:pt x="3416" y="2484"/>
                </a:lnTo>
                <a:lnTo>
                  <a:pt x="3416" y="2484"/>
                </a:lnTo>
                <a:lnTo>
                  <a:pt x="3418" y="2484"/>
                </a:lnTo>
                <a:lnTo>
                  <a:pt x="3418" y="2486"/>
                </a:lnTo>
                <a:lnTo>
                  <a:pt x="3418" y="2486"/>
                </a:lnTo>
                <a:lnTo>
                  <a:pt x="3424" y="2486"/>
                </a:lnTo>
                <a:lnTo>
                  <a:pt x="3428" y="2484"/>
                </a:lnTo>
                <a:lnTo>
                  <a:pt x="3428" y="2484"/>
                </a:lnTo>
                <a:lnTo>
                  <a:pt x="3428" y="2486"/>
                </a:lnTo>
                <a:lnTo>
                  <a:pt x="3430" y="2488"/>
                </a:lnTo>
                <a:lnTo>
                  <a:pt x="3430" y="2488"/>
                </a:lnTo>
                <a:lnTo>
                  <a:pt x="3434" y="2486"/>
                </a:lnTo>
                <a:lnTo>
                  <a:pt x="3436" y="2482"/>
                </a:lnTo>
                <a:lnTo>
                  <a:pt x="3438" y="2478"/>
                </a:lnTo>
                <a:lnTo>
                  <a:pt x="3440" y="2474"/>
                </a:lnTo>
                <a:lnTo>
                  <a:pt x="3440" y="2474"/>
                </a:lnTo>
                <a:lnTo>
                  <a:pt x="3440" y="2472"/>
                </a:lnTo>
                <a:lnTo>
                  <a:pt x="3440" y="2466"/>
                </a:lnTo>
                <a:lnTo>
                  <a:pt x="3440" y="2466"/>
                </a:lnTo>
                <a:lnTo>
                  <a:pt x="3432" y="2466"/>
                </a:lnTo>
                <a:lnTo>
                  <a:pt x="3430" y="2466"/>
                </a:lnTo>
                <a:lnTo>
                  <a:pt x="3428" y="2468"/>
                </a:lnTo>
                <a:lnTo>
                  <a:pt x="3428" y="2468"/>
                </a:lnTo>
                <a:lnTo>
                  <a:pt x="3428" y="2464"/>
                </a:lnTo>
                <a:lnTo>
                  <a:pt x="3428" y="2462"/>
                </a:lnTo>
                <a:lnTo>
                  <a:pt x="3428" y="2462"/>
                </a:lnTo>
                <a:lnTo>
                  <a:pt x="3422" y="2462"/>
                </a:lnTo>
                <a:lnTo>
                  <a:pt x="3422" y="2462"/>
                </a:lnTo>
                <a:lnTo>
                  <a:pt x="3420" y="2472"/>
                </a:lnTo>
                <a:lnTo>
                  <a:pt x="3414" y="2484"/>
                </a:lnTo>
                <a:lnTo>
                  <a:pt x="3414" y="2484"/>
                </a:lnTo>
                <a:close/>
                <a:moveTo>
                  <a:pt x="2000" y="2466"/>
                </a:moveTo>
                <a:lnTo>
                  <a:pt x="2000" y="2466"/>
                </a:lnTo>
                <a:lnTo>
                  <a:pt x="2000" y="2466"/>
                </a:lnTo>
                <a:lnTo>
                  <a:pt x="2000" y="2466"/>
                </a:lnTo>
                <a:lnTo>
                  <a:pt x="2006" y="2466"/>
                </a:lnTo>
                <a:lnTo>
                  <a:pt x="2006" y="2466"/>
                </a:lnTo>
                <a:lnTo>
                  <a:pt x="2004" y="2464"/>
                </a:lnTo>
                <a:lnTo>
                  <a:pt x="2004" y="2464"/>
                </a:lnTo>
                <a:lnTo>
                  <a:pt x="2000" y="2464"/>
                </a:lnTo>
                <a:lnTo>
                  <a:pt x="2000" y="2466"/>
                </a:lnTo>
                <a:lnTo>
                  <a:pt x="2000" y="2466"/>
                </a:lnTo>
                <a:close/>
                <a:moveTo>
                  <a:pt x="2084" y="2478"/>
                </a:moveTo>
                <a:lnTo>
                  <a:pt x="2084" y="2478"/>
                </a:lnTo>
                <a:lnTo>
                  <a:pt x="2086" y="2478"/>
                </a:lnTo>
                <a:lnTo>
                  <a:pt x="2090" y="2476"/>
                </a:lnTo>
                <a:lnTo>
                  <a:pt x="2092" y="2470"/>
                </a:lnTo>
                <a:lnTo>
                  <a:pt x="2092" y="2470"/>
                </a:lnTo>
                <a:lnTo>
                  <a:pt x="2090" y="2468"/>
                </a:lnTo>
                <a:lnTo>
                  <a:pt x="2088" y="2466"/>
                </a:lnTo>
                <a:lnTo>
                  <a:pt x="2086" y="2466"/>
                </a:lnTo>
                <a:lnTo>
                  <a:pt x="2084" y="2466"/>
                </a:lnTo>
                <a:lnTo>
                  <a:pt x="2082" y="2468"/>
                </a:lnTo>
                <a:lnTo>
                  <a:pt x="2080" y="2472"/>
                </a:lnTo>
                <a:lnTo>
                  <a:pt x="2080" y="2474"/>
                </a:lnTo>
                <a:lnTo>
                  <a:pt x="2084" y="2478"/>
                </a:lnTo>
                <a:lnTo>
                  <a:pt x="2084" y="2478"/>
                </a:lnTo>
                <a:close/>
                <a:moveTo>
                  <a:pt x="3210" y="2476"/>
                </a:moveTo>
                <a:lnTo>
                  <a:pt x="3210" y="2476"/>
                </a:lnTo>
                <a:lnTo>
                  <a:pt x="3212" y="2476"/>
                </a:lnTo>
                <a:lnTo>
                  <a:pt x="3214" y="2478"/>
                </a:lnTo>
                <a:lnTo>
                  <a:pt x="3214" y="2478"/>
                </a:lnTo>
                <a:lnTo>
                  <a:pt x="3216" y="2478"/>
                </a:lnTo>
                <a:lnTo>
                  <a:pt x="3216" y="2478"/>
                </a:lnTo>
                <a:lnTo>
                  <a:pt x="3216" y="2474"/>
                </a:lnTo>
                <a:lnTo>
                  <a:pt x="3214" y="2466"/>
                </a:lnTo>
                <a:lnTo>
                  <a:pt x="3214" y="2466"/>
                </a:lnTo>
                <a:lnTo>
                  <a:pt x="3212" y="2466"/>
                </a:lnTo>
                <a:lnTo>
                  <a:pt x="3212" y="2466"/>
                </a:lnTo>
                <a:lnTo>
                  <a:pt x="3210" y="2476"/>
                </a:lnTo>
                <a:lnTo>
                  <a:pt x="3210" y="2476"/>
                </a:lnTo>
                <a:close/>
                <a:moveTo>
                  <a:pt x="1294" y="2470"/>
                </a:moveTo>
                <a:lnTo>
                  <a:pt x="1294" y="2470"/>
                </a:lnTo>
                <a:lnTo>
                  <a:pt x="1294" y="2474"/>
                </a:lnTo>
                <a:lnTo>
                  <a:pt x="1294" y="2476"/>
                </a:lnTo>
                <a:lnTo>
                  <a:pt x="1294" y="2476"/>
                </a:lnTo>
                <a:lnTo>
                  <a:pt x="1294" y="2476"/>
                </a:lnTo>
                <a:lnTo>
                  <a:pt x="1290" y="2476"/>
                </a:lnTo>
                <a:lnTo>
                  <a:pt x="1288" y="2476"/>
                </a:lnTo>
                <a:lnTo>
                  <a:pt x="1286" y="2478"/>
                </a:lnTo>
                <a:lnTo>
                  <a:pt x="1286" y="2478"/>
                </a:lnTo>
                <a:lnTo>
                  <a:pt x="1288" y="2478"/>
                </a:lnTo>
                <a:lnTo>
                  <a:pt x="1288" y="2478"/>
                </a:lnTo>
                <a:lnTo>
                  <a:pt x="1286" y="2482"/>
                </a:lnTo>
                <a:lnTo>
                  <a:pt x="1286" y="2482"/>
                </a:lnTo>
                <a:lnTo>
                  <a:pt x="1290" y="2482"/>
                </a:lnTo>
                <a:lnTo>
                  <a:pt x="1294" y="2484"/>
                </a:lnTo>
                <a:lnTo>
                  <a:pt x="1296" y="2486"/>
                </a:lnTo>
                <a:lnTo>
                  <a:pt x="1298" y="2486"/>
                </a:lnTo>
                <a:lnTo>
                  <a:pt x="1298" y="2486"/>
                </a:lnTo>
                <a:lnTo>
                  <a:pt x="1302" y="2484"/>
                </a:lnTo>
                <a:lnTo>
                  <a:pt x="1304" y="2484"/>
                </a:lnTo>
                <a:lnTo>
                  <a:pt x="1304" y="2484"/>
                </a:lnTo>
                <a:lnTo>
                  <a:pt x="1306" y="2478"/>
                </a:lnTo>
                <a:lnTo>
                  <a:pt x="1304" y="2476"/>
                </a:lnTo>
                <a:lnTo>
                  <a:pt x="1302" y="2468"/>
                </a:lnTo>
                <a:lnTo>
                  <a:pt x="1302" y="2468"/>
                </a:lnTo>
                <a:lnTo>
                  <a:pt x="1298" y="2470"/>
                </a:lnTo>
                <a:lnTo>
                  <a:pt x="1294" y="2470"/>
                </a:lnTo>
                <a:lnTo>
                  <a:pt x="1294" y="2470"/>
                </a:lnTo>
                <a:close/>
                <a:moveTo>
                  <a:pt x="2830" y="2470"/>
                </a:moveTo>
                <a:lnTo>
                  <a:pt x="2830" y="2470"/>
                </a:lnTo>
                <a:lnTo>
                  <a:pt x="2830" y="2478"/>
                </a:lnTo>
                <a:lnTo>
                  <a:pt x="2830" y="2478"/>
                </a:lnTo>
                <a:lnTo>
                  <a:pt x="2836" y="2476"/>
                </a:lnTo>
                <a:lnTo>
                  <a:pt x="2838" y="2476"/>
                </a:lnTo>
                <a:lnTo>
                  <a:pt x="2840" y="2472"/>
                </a:lnTo>
                <a:lnTo>
                  <a:pt x="2840" y="2472"/>
                </a:lnTo>
                <a:lnTo>
                  <a:pt x="2838" y="2472"/>
                </a:lnTo>
                <a:lnTo>
                  <a:pt x="2836" y="2470"/>
                </a:lnTo>
                <a:lnTo>
                  <a:pt x="2836" y="2470"/>
                </a:lnTo>
                <a:lnTo>
                  <a:pt x="2834" y="2468"/>
                </a:lnTo>
                <a:lnTo>
                  <a:pt x="2834" y="2468"/>
                </a:lnTo>
                <a:lnTo>
                  <a:pt x="2832" y="2470"/>
                </a:lnTo>
                <a:lnTo>
                  <a:pt x="2830" y="2470"/>
                </a:lnTo>
                <a:lnTo>
                  <a:pt x="2830" y="2470"/>
                </a:lnTo>
                <a:close/>
                <a:moveTo>
                  <a:pt x="2660" y="2484"/>
                </a:moveTo>
                <a:lnTo>
                  <a:pt x="2660" y="2484"/>
                </a:lnTo>
                <a:lnTo>
                  <a:pt x="2662" y="2484"/>
                </a:lnTo>
                <a:lnTo>
                  <a:pt x="2664" y="2484"/>
                </a:lnTo>
                <a:lnTo>
                  <a:pt x="2664" y="2480"/>
                </a:lnTo>
                <a:lnTo>
                  <a:pt x="2664" y="2480"/>
                </a:lnTo>
                <a:lnTo>
                  <a:pt x="2662" y="2480"/>
                </a:lnTo>
                <a:lnTo>
                  <a:pt x="2660" y="2484"/>
                </a:lnTo>
                <a:lnTo>
                  <a:pt x="2660" y="2484"/>
                </a:lnTo>
                <a:close/>
                <a:moveTo>
                  <a:pt x="1398" y="2496"/>
                </a:moveTo>
                <a:lnTo>
                  <a:pt x="1398" y="2496"/>
                </a:lnTo>
                <a:lnTo>
                  <a:pt x="1396" y="2498"/>
                </a:lnTo>
                <a:lnTo>
                  <a:pt x="1394" y="2498"/>
                </a:lnTo>
                <a:lnTo>
                  <a:pt x="1394" y="2498"/>
                </a:lnTo>
                <a:lnTo>
                  <a:pt x="1394" y="2498"/>
                </a:lnTo>
                <a:lnTo>
                  <a:pt x="1394" y="2504"/>
                </a:lnTo>
                <a:lnTo>
                  <a:pt x="1396" y="2510"/>
                </a:lnTo>
                <a:lnTo>
                  <a:pt x="1396" y="2510"/>
                </a:lnTo>
                <a:lnTo>
                  <a:pt x="1398" y="2508"/>
                </a:lnTo>
                <a:lnTo>
                  <a:pt x="1400" y="2508"/>
                </a:lnTo>
                <a:lnTo>
                  <a:pt x="1400" y="2506"/>
                </a:lnTo>
                <a:lnTo>
                  <a:pt x="1402" y="2506"/>
                </a:lnTo>
                <a:lnTo>
                  <a:pt x="1402" y="2506"/>
                </a:lnTo>
                <a:lnTo>
                  <a:pt x="1402" y="2506"/>
                </a:lnTo>
                <a:lnTo>
                  <a:pt x="1404" y="2508"/>
                </a:lnTo>
                <a:lnTo>
                  <a:pt x="1406" y="2510"/>
                </a:lnTo>
                <a:lnTo>
                  <a:pt x="1406" y="2510"/>
                </a:lnTo>
                <a:lnTo>
                  <a:pt x="1406" y="2514"/>
                </a:lnTo>
                <a:lnTo>
                  <a:pt x="1412" y="2520"/>
                </a:lnTo>
                <a:lnTo>
                  <a:pt x="1424" y="2530"/>
                </a:lnTo>
                <a:lnTo>
                  <a:pt x="1424" y="2530"/>
                </a:lnTo>
                <a:lnTo>
                  <a:pt x="1428" y="2524"/>
                </a:lnTo>
                <a:lnTo>
                  <a:pt x="1428" y="2520"/>
                </a:lnTo>
                <a:lnTo>
                  <a:pt x="1426" y="2518"/>
                </a:lnTo>
                <a:lnTo>
                  <a:pt x="1426" y="2518"/>
                </a:lnTo>
                <a:lnTo>
                  <a:pt x="1428" y="2518"/>
                </a:lnTo>
                <a:lnTo>
                  <a:pt x="1428" y="2518"/>
                </a:lnTo>
                <a:lnTo>
                  <a:pt x="1426" y="2512"/>
                </a:lnTo>
                <a:lnTo>
                  <a:pt x="1424" y="2508"/>
                </a:lnTo>
                <a:lnTo>
                  <a:pt x="1422" y="2504"/>
                </a:lnTo>
                <a:lnTo>
                  <a:pt x="1420" y="2496"/>
                </a:lnTo>
                <a:lnTo>
                  <a:pt x="1420" y="2496"/>
                </a:lnTo>
                <a:lnTo>
                  <a:pt x="1416" y="2494"/>
                </a:lnTo>
                <a:lnTo>
                  <a:pt x="1414" y="2492"/>
                </a:lnTo>
                <a:lnTo>
                  <a:pt x="1410" y="2488"/>
                </a:lnTo>
                <a:lnTo>
                  <a:pt x="1408" y="2484"/>
                </a:lnTo>
                <a:lnTo>
                  <a:pt x="1408" y="2484"/>
                </a:lnTo>
                <a:lnTo>
                  <a:pt x="1400" y="2490"/>
                </a:lnTo>
                <a:lnTo>
                  <a:pt x="1398" y="2492"/>
                </a:lnTo>
                <a:lnTo>
                  <a:pt x="1398" y="2496"/>
                </a:lnTo>
                <a:lnTo>
                  <a:pt x="1398" y="2496"/>
                </a:lnTo>
                <a:close/>
                <a:moveTo>
                  <a:pt x="4150" y="2490"/>
                </a:moveTo>
                <a:lnTo>
                  <a:pt x="4150" y="2490"/>
                </a:lnTo>
                <a:lnTo>
                  <a:pt x="4140" y="2488"/>
                </a:lnTo>
                <a:lnTo>
                  <a:pt x="4136" y="2488"/>
                </a:lnTo>
                <a:lnTo>
                  <a:pt x="4130" y="2490"/>
                </a:lnTo>
                <a:lnTo>
                  <a:pt x="4130" y="2490"/>
                </a:lnTo>
                <a:lnTo>
                  <a:pt x="4132" y="2494"/>
                </a:lnTo>
                <a:lnTo>
                  <a:pt x="4136" y="2496"/>
                </a:lnTo>
                <a:lnTo>
                  <a:pt x="4138" y="2498"/>
                </a:lnTo>
                <a:lnTo>
                  <a:pt x="4140" y="2502"/>
                </a:lnTo>
                <a:lnTo>
                  <a:pt x="4140" y="2502"/>
                </a:lnTo>
                <a:lnTo>
                  <a:pt x="4146" y="2500"/>
                </a:lnTo>
                <a:lnTo>
                  <a:pt x="4148" y="2498"/>
                </a:lnTo>
                <a:lnTo>
                  <a:pt x="4150" y="2494"/>
                </a:lnTo>
                <a:lnTo>
                  <a:pt x="4154" y="2492"/>
                </a:lnTo>
                <a:lnTo>
                  <a:pt x="4154" y="2492"/>
                </a:lnTo>
                <a:lnTo>
                  <a:pt x="4154" y="2484"/>
                </a:lnTo>
                <a:lnTo>
                  <a:pt x="4154" y="2484"/>
                </a:lnTo>
                <a:lnTo>
                  <a:pt x="4148" y="2484"/>
                </a:lnTo>
                <a:lnTo>
                  <a:pt x="4148" y="2484"/>
                </a:lnTo>
                <a:lnTo>
                  <a:pt x="4150" y="2488"/>
                </a:lnTo>
                <a:lnTo>
                  <a:pt x="4150" y="2488"/>
                </a:lnTo>
                <a:lnTo>
                  <a:pt x="4150" y="2490"/>
                </a:lnTo>
                <a:lnTo>
                  <a:pt x="4150" y="2490"/>
                </a:lnTo>
                <a:close/>
                <a:moveTo>
                  <a:pt x="2940" y="2490"/>
                </a:moveTo>
                <a:lnTo>
                  <a:pt x="2940" y="2490"/>
                </a:lnTo>
                <a:lnTo>
                  <a:pt x="2944" y="2488"/>
                </a:lnTo>
                <a:lnTo>
                  <a:pt x="2946" y="2486"/>
                </a:lnTo>
                <a:lnTo>
                  <a:pt x="2946" y="2486"/>
                </a:lnTo>
                <a:lnTo>
                  <a:pt x="2942" y="2486"/>
                </a:lnTo>
                <a:lnTo>
                  <a:pt x="2942" y="2486"/>
                </a:lnTo>
                <a:lnTo>
                  <a:pt x="2940" y="2490"/>
                </a:lnTo>
                <a:lnTo>
                  <a:pt x="2940" y="2490"/>
                </a:lnTo>
                <a:close/>
                <a:moveTo>
                  <a:pt x="2466" y="2492"/>
                </a:moveTo>
                <a:lnTo>
                  <a:pt x="2466" y="2492"/>
                </a:lnTo>
                <a:lnTo>
                  <a:pt x="2468" y="2492"/>
                </a:lnTo>
                <a:lnTo>
                  <a:pt x="2472" y="2490"/>
                </a:lnTo>
                <a:lnTo>
                  <a:pt x="2472" y="2490"/>
                </a:lnTo>
                <a:lnTo>
                  <a:pt x="2470" y="2488"/>
                </a:lnTo>
                <a:lnTo>
                  <a:pt x="2466" y="2486"/>
                </a:lnTo>
                <a:lnTo>
                  <a:pt x="2466" y="2486"/>
                </a:lnTo>
                <a:lnTo>
                  <a:pt x="2466" y="2488"/>
                </a:lnTo>
                <a:lnTo>
                  <a:pt x="2466" y="2492"/>
                </a:lnTo>
                <a:lnTo>
                  <a:pt x="2466" y="2492"/>
                </a:lnTo>
                <a:close/>
                <a:moveTo>
                  <a:pt x="4248" y="2498"/>
                </a:moveTo>
                <a:lnTo>
                  <a:pt x="4248" y="2498"/>
                </a:lnTo>
                <a:lnTo>
                  <a:pt x="4250" y="2500"/>
                </a:lnTo>
                <a:lnTo>
                  <a:pt x="4252" y="2502"/>
                </a:lnTo>
                <a:lnTo>
                  <a:pt x="4256" y="2500"/>
                </a:lnTo>
                <a:lnTo>
                  <a:pt x="4260" y="2494"/>
                </a:lnTo>
                <a:lnTo>
                  <a:pt x="4258" y="2490"/>
                </a:lnTo>
                <a:lnTo>
                  <a:pt x="4258" y="2490"/>
                </a:lnTo>
                <a:lnTo>
                  <a:pt x="4254" y="2488"/>
                </a:lnTo>
                <a:lnTo>
                  <a:pt x="4250" y="2488"/>
                </a:lnTo>
                <a:lnTo>
                  <a:pt x="4246" y="2492"/>
                </a:lnTo>
                <a:lnTo>
                  <a:pt x="4248" y="2498"/>
                </a:lnTo>
                <a:lnTo>
                  <a:pt x="4248" y="2498"/>
                </a:lnTo>
                <a:close/>
                <a:moveTo>
                  <a:pt x="3134" y="2490"/>
                </a:moveTo>
                <a:lnTo>
                  <a:pt x="3134" y="2490"/>
                </a:lnTo>
                <a:lnTo>
                  <a:pt x="3136" y="2494"/>
                </a:lnTo>
                <a:lnTo>
                  <a:pt x="3140" y="2494"/>
                </a:lnTo>
                <a:lnTo>
                  <a:pt x="3140" y="2494"/>
                </a:lnTo>
                <a:lnTo>
                  <a:pt x="3142" y="2492"/>
                </a:lnTo>
                <a:lnTo>
                  <a:pt x="3140" y="2488"/>
                </a:lnTo>
                <a:lnTo>
                  <a:pt x="3140" y="2488"/>
                </a:lnTo>
                <a:lnTo>
                  <a:pt x="3136" y="2488"/>
                </a:lnTo>
                <a:lnTo>
                  <a:pt x="3134" y="2490"/>
                </a:lnTo>
                <a:lnTo>
                  <a:pt x="3134" y="2490"/>
                </a:lnTo>
                <a:close/>
                <a:moveTo>
                  <a:pt x="3650" y="2494"/>
                </a:moveTo>
                <a:lnTo>
                  <a:pt x="3650" y="2494"/>
                </a:lnTo>
                <a:lnTo>
                  <a:pt x="3654" y="2492"/>
                </a:lnTo>
                <a:lnTo>
                  <a:pt x="3654" y="2490"/>
                </a:lnTo>
                <a:lnTo>
                  <a:pt x="3654" y="2490"/>
                </a:lnTo>
                <a:lnTo>
                  <a:pt x="3650" y="2488"/>
                </a:lnTo>
                <a:lnTo>
                  <a:pt x="3650" y="2488"/>
                </a:lnTo>
                <a:lnTo>
                  <a:pt x="3650" y="2490"/>
                </a:lnTo>
                <a:lnTo>
                  <a:pt x="3650" y="2494"/>
                </a:lnTo>
                <a:lnTo>
                  <a:pt x="3650" y="2494"/>
                </a:lnTo>
                <a:close/>
                <a:moveTo>
                  <a:pt x="1556" y="2496"/>
                </a:moveTo>
                <a:lnTo>
                  <a:pt x="1556" y="2496"/>
                </a:lnTo>
                <a:lnTo>
                  <a:pt x="1562" y="2496"/>
                </a:lnTo>
                <a:lnTo>
                  <a:pt x="1564" y="2494"/>
                </a:lnTo>
                <a:lnTo>
                  <a:pt x="1564" y="2492"/>
                </a:lnTo>
                <a:lnTo>
                  <a:pt x="1564" y="2492"/>
                </a:lnTo>
                <a:lnTo>
                  <a:pt x="1562" y="2490"/>
                </a:lnTo>
                <a:lnTo>
                  <a:pt x="1558" y="2492"/>
                </a:lnTo>
                <a:lnTo>
                  <a:pt x="1556" y="2492"/>
                </a:lnTo>
                <a:lnTo>
                  <a:pt x="1556" y="2496"/>
                </a:lnTo>
                <a:lnTo>
                  <a:pt x="1556" y="2496"/>
                </a:lnTo>
                <a:close/>
                <a:moveTo>
                  <a:pt x="3260" y="2498"/>
                </a:moveTo>
                <a:lnTo>
                  <a:pt x="3260" y="2498"/>
                </a:lnTo>
                <a:lnTo>
                  <a:pt x="3260" y="2504"/>
                </a:lnTo>
                <a:lnTo>
                  <a:pt x="3260" y="2504"/>
                </a:lnTo>
                <a:lnTo>
                  <a:pt x="3256" y="2504"/>
                </a:lnTo>
                <a:lnTo>
                  <a:pt x="3254" y="2506"/>
                </a:lnTo>
                <a:lnTo>
                  <a:pt x="3254" y="2506"/>
                </a:lnTo>
                <a:lnTo>
                  <a:pt x="3254" y="2508"/>
                </a:lnTo>
                <a:lnTo>
                  <a:pt x="3254" y="2512"/>
                </a:lnTo>
                <a:lnTo>
                  <a:pt x="3254" y="2512"/>
                </a:lnTo>
                <a:lnTo>
                  <a:pt x="3256" y="2514"/>
                </a:lnTo>
                <a:lnTo>
                  <a:pt x="3258" y="2514"/>
                </a:lnTo>
                <a:lnTo>
                  <a:pt x="3264" y="2512"/>
                </a:lnTo>
                <a:lnTo>
                  <a:pt x="3270" y="2508"/>
                </a:lnTo>
                <a:lnTo>
                  <a:pt x="3274" y="2506"/>
                </a:lnTo>
                <a:lnTo>
                  <a:pt x="3278" y="2508"/>
                </a:lnTo>
                <a:lnTo>
                  <a:pt x="3278" y="2508"/>
                </a:lnTo>
                <a:lnTo>
                  <a:pt x="3276" y="2504"/>
                </a:lnTo>
                <a:lnTo>
                  <a:pt x="3276" y="2500"/>
                </a:lnTo>
                <a:lnTo>
                  <a:pt x="3276" y="2500"/>
                </a:lnTo>
                <a:lnTo>
                  <a:pt x="3274" y="2500"/>
                </a:lnTo>
                <a:lnTo>
                  <a:pt x="3272" y="2500"/>
                </a:lnTo>
                <a:lnTo>
                  <a:pt x="3270" y="2496"/>
                </a:lnTo>
                <a:lnTo>
                  <a:pt x="3270" y="2496"/>
                </a:lnTo>
                <a:lnTo>
                  <a:pt x="3272" y="2496"/>
                </a:lnTo>
                <a:lnTo>
                  <a:pt x="3274" y="2496"/>
                </a:lnTo>
                <a:lnTo>
                  <a:pt x="3274" y="2496"/>
                </a:lnTo>
                <a:lnTo>
                  <a:pt x="3270" y="2494"/>
                </a:lnTo>
                <a:lnTo>
                  <a:pt x="3266" y="2494"/>
                </a:lnTo>
                <a:lnTo>
                  <a:pt x="3260" y="2498"/>
                </a:lnTo>
                <a:lnTo>
                  <a:pt x="3260" y="2498"/>
                </a:lnTo>
                <a:close/>
                <a:moveTo>
                  <a:pt x="3816" y="2500"/>
                </a:moveTo>
                <a:lnTo>
                  <a:pt x="3816" y="2500"/>
                </a:lnTo>
                <a:lnTo>
                  <a:pt x="3810" y="2496"/>
                </a:lnTo>
                <a:lnTo>
                  <a:pt x="3806" y="2494"/>
                </a:lnTo>
                <a:lnTo>
                  <a:pt x="3802" y="2494"/>
                </a:lnTo>
                <a:lnTo>
                  <a:pt x="3802" y="2494"/>
                </a:lnTo>
                <a:lnTo>
                  <a:pt x="3800" y="2496"/>
                </a:lnTo>
                <a:lnTo>
                  <a:pt x="3798" y="2498"/>
                </a:lnTo>
                <a:lnTo>
                  <a:pt x="3796" y="2502"/>
                </a:lnTo>
                <a:lnTo>
                  <a:pt x="3792" y="2502"/>
                </a:lnTo>
                <a:lnTo>
                  <a:pt x="3792" y="2502"/>
                </a:lnTo>
                <a:lnTo>
                  <a:pt x="3788" y="2498"/>
                </a:lnTo>
                <a:lnTo>
                  <a:pt x="3784" y="2496"/>
                </a:lnTo>
                <a:lnTo>
                  <a:pt x="3778" y="2496"/>
                </a:lnTo>
                <a:lnTo>
                  <a:pt x="3774" y="2498"/>
                </a:lnTo>
                <a:lnTo>
                  <a:pt x="3772" y="2500"/>
                </a:lnTo>
                <a:lnTo>
                  <a:pt x="3770" y="2504"/>
                </a:lnTo>
                <a:lnTo>
                  <a:pt x="3770" y="2508"/>
                </a:lnTo>
                <a:lnTo>
                  <a:pt x="3772" y="2514"/>
                </a:lnTo>
                <a:lnTo>
                  <a:pt x="3772" y="2514"/>
                </a:lnTo>
                <a:lnTo>
                  <a:pt x="3778" y="2514"/>
                </a:lnTo>
                <a:lnTo>
                  <a:pt x="3782" y="2512"/>
                </a:lnTo>
                <a:lnTo>
                  <a:pt x="3792" y="2510"/>
                </a:lnTo>
                <a:lnTo>
                  <a:pt x="3792" y="2510"/>
                </a:lnTo>
                <a:lnTo>
                  <a:pt x="3798" y="2518"/>
                </a:lnTo>
                <a:lnTo>
                  <a:pt x="3802" y="2524"/>
                </a:lnTo>
                <a:lnTo>
                  <a:pt x="3810" y="2526"/>
                </a:lnTo>
                <a:lnTo>
                  <a:pt x="3816" y="2526"/>
                </a:lnTo>
                <a:lnTo>
                  <a:pt x="3822" y="2524"/>
                </a:lnTo>
                <a:lnTo>
                  <a:pt x="3822" y="2524"/>
                </a:lnTo>
                <a:lnTo>
                  <a:pt x="3822" y="2516"/>
                </a:lnTo>
                <a:lnTo>
                  <a:pt x="3820" y="2510"/>
                </a:lnTo>
                <a:lnTo>
                  <a:pt x="3818" y="2506"/>
                </a:lnTo>
                <a:lnTo>
                  <a:pt x="3816" y="2500"/>
                </a:lnTo>
                <a:lnTo>
                  <a:pt x="3816" y="2500"/>
                </a:lnTo>
                <a:close/>
                <a:moveTo>
                  <a:pt x="2714" y="2508"/>
                </a:moveTo>
                <a:lnTo>
                  <a:pt x="2714" y="2508"/>
                </a:lnTo>
                <a:lnTo>
                  <a:pt x="2716" y="2504"/>
                </a:lnTo>
                <a:lnTo>
                  <a:pt x="2716" y="2500"/>
                </a:lnTo>
                <a:lnTo>
                  <a:pt x="2714" y="2496"/>
                </a:lnTo>
                <a:lnTo>
                  <a:pt x="2710" y="2496"/>
                </a:lnTo>
                <a:lnTo>
                  <a:pt x="2710" y="2496"/>
                </a:lnTo>
                <a:lnTo>
                  <a:pt x="2710" y="2500"/>
                </a:lnTo>
                <a:lnTo>
                  <a:pt x="2712" y="2502"/>
                </a:lnTo>
                <a:lnTo>
                  <a:pt x="2714" y="2508"/>
                </a:lnTo>
                <a:lnTo>
                  <a:pt x="2714" y="2508"/>
                </a:lnTo>
                <a:close/>
                <a:moveTo>
                  <a:pt x="990" y="2504"/>
                </a:moveTo>
                <a:lnTo>
                  <a:pt x="990" y="2504"/>
                </a:lnTo>
                <a:lnTo>
                  <a:pt x="990" y="2514"/>
                </a:lnTo>
                <a:lnTo>
                  <a:pt x="992" y="2524"/>
                </a:lnTo>
                <a:lnTo>
                  <a:pt x="994" y="2528"/>
                </a:lnTo>
                <a:lnTo>
                  <a:pt x="998" y="2532"/>
                </a:lnTo>
                <a:lnTo>
                  <a:pt x="1002" y="2534"/>
                </a:lnTo>
                <a:lnTo>
                  <a:pt x="1008" y="2534"/>
                </a:lnTo>
                <a:lnTo>
                  <a:pt x="1008" y="2534"/>
                </a:lnTo>
                <a:lnTo>
                  <a:pt x="1012" y="2528"/>
                </a:lnTo>
                <a:lnTo>
                  <a:pt x="1014" y="2526"/>
                </a:lnTo>
                <a:lnTo>
                  <a:pt x="1016" y="2522"/>
                </a:lnTo>
                <a:lnTo>
                  <a:pt x="1016" y="2522"/>
                </a:lnTo>
                <a:lnTo>
                  <a:pt x="1016" y="2516"/>
                </a:lnTo>
                <a:lnTo>
                  <a:pt x="1014" y="2514"/>
                </a:lnTo>
                <a:lnTo>
                  <a:pt x="1008" y="2510"/>
                </a:lnTo>
                <a:lnTo>
                  <a:pt x="1000" y="2506"/>
                </a:lnTo>
                <a:lnTo>
                  <a:pt x="996" y="2504"/>
                </a:lnTo>
                <a:lnTo>
                  <a:pt x="994" y="2500"/>
                </a:lnTo>
                <a:lnTo>
                  <a:pt x="994" y="2500"/>
                </a:lnTo>
                <a:lnTo>
                  <a:pt x="994" y="2502"/>
                </a:lnTo>
                <a:lnTo>
                  <a:pt x="992" y="2502"/>
                </a:lnTo>
                <a:lnTo>
                  <a:pt x="990" y="2502"/>
                </a:lnTo>
                <a:lnTo>
                  <a:pt x="990" y="2504"/>
                </a:lnTo>
                <a:lnTo>
                  <a:pt x="990" y="2504"/>
                </a:lnTo>
                <a:close/>
                <a:moveTo>
                  <a:pt x="4002" y="2502"/>
                </a:moveTo>
                <a:lnTo>
                  <a:pt x="4002" y="2502"/>
                </a:lnTo>
                <a:lnTo>
                  <a:pt x="4002" y="2506"/>
                </a:lnTo>
                <a:lnTo>
                  <a:pt x="4002" y="2506"/>
                </a:lnTo>
                <a:lnTo>
                  <a:pt x="4006" y="2506"/>
                </a:lnTo>
                <a:lnTo>
                  <a:pt x="4006" y="2504"/>
                </a:lnTo>
                <a:lnTo>
                  <a:pt x="4008" y="2502"/>
                </a:lnTo>
                <a:lnTo>
                  <a:pt x="4008" y="2502"/>
                </a:lnTo>
                <a:lnTo>
                  <a:pt x="4004" y="2502"/>
                </a:lnTo>
                <a:lnTo>
                  <a:pt x="4002" y="2502"/>
                </a:lnTo>
                <a:lnTo>
                  <a:pt x="4002" y="2502"/>
                </a:lnTo>
                <a:close/>
                <a:moveTo>
                  <a:pt x="2262" y="2508"/>
                </a:moveTo>
                <a:lnTo>
                  <a:pt x="2262" y="2508"/>
                </a:lnTo>
                <a:lnTo>
                  <a:pt x="2266" y="2508"/>
                </a:lnTo>
                <a:lnTo>
                  <a:pt x="2266" y="2508"/>
                </a:lnTo>
                <a:lnTo>
                  <a:pt x="2264" y="2504"/>
                </a:lnTo>
                <a:lnTo>
                  <a:pt x="2262" y="2504"/>
                </a:lnTo>
                <a:lnTo>
                  <a:pt x="2262" y="2504"/>
                </a:lnTo>
                <a:lnTo>
                  <a:pt x="2262" y="2508"/>
                </a:lnTo>
                <a:lnTo>
                  <a:pt x="2262" y="2508"/>
                </a:lnTo>
                <a:close/>
                <a:moveTo>
                  <a:pt x="3366" y="2506"/>
                </a:moveTo>
                <a:lnTo>
                  <a:pt x="3366" y="2506"/>
                </a:lnTo>
                <a:lnTo>
                  <a:pt x="3362" y="2510"/>
                </a:lnTo>
                <a:lnTo>
                  <a:pt x="3360" y="2514"/>
                </a:lnTo>
                <a:lnTo>
                  <a:pt x="3360" y="2516"/>
                </a:lnTo>
                <a:lnTo>
                  <a:pt x="3360" y="2516"/>
                </a:lnTo>
                <a:lnTo>
                  <a:pt x="3364" y="2518"/>
                </a:lnTo>
                <a:lnTo>
                  <a:pt x="3366" y="2520"/>
                </a:lnTo>
                <a:lnTo>
                  <a:pt x="3370" y="2520"/>
                </a:lnTo>
                <a:lnTo>
                  <a:pt x="3376" y="2520"/>
                </a:lnTo>
                <a:lnTo>
                  <a:pt x="3376" y="2520"/>
                </a:lnTo>
                <a:lnTo>
                  <a:pt x="3378" y="2516"/>
                </a:lnTo>
                <a:lnTo>
                  <a:pt x="3384" y="2514"/>
                </a:lnTo>
                <a:lnTo>
                  <a:pt x="3384" y="2514"/>
                </a:lnTo>
                <a:lnTo>
                  <a:pt x="3382" y="2510"/>
                </a:lnTo>
                <a:lnTo>
                  <a:pt x="3380" y="2508"/>
                </a:lnTo>
                <a:lnTo>
                  <a:pt x="3374" y="2504"/>
                </a:lnTo>
                <a:lnTo>
                  <a:pt x="3374" y="2504"/>
                </a:lnTo>
                <a:lnTo>
                  <a:pt x="3370" y="2506"/>
                </a:lnTo>
                <a:lnTo>
                  <a:pt x="3368" y="2508"/>
                </a:lnTo>
                <a:lnTo>
                  <a:pt x="3366" y="2506"/>
                </a:lnTo>
                <a:lnTo>
                  <a:pt x="3366" y="2506"/>
                </a:lnTo>
                <a:close/>
                <a:moveTo>
                  <a:pt x="3288" y="2508"/>
                </a:moveTo>
                <a:lnTo>
                  <a:pt x="3288" y="2508"/>
                </a:lnTo>
                <a:lnTo>
                  <a:pt x="3290" y="2514"/>
                </a:lnTo>
                <a:lnTo>
                  <a:pt x="3292" y="2516"/>
                </a:lnTo>
                <a:lnTo>
                  <a:pt x="3292" y="2516"/>
                </a:lnTo>
                <a:lnTo>
                  <a:pt x="3294" y="2516"/>
                </a:lnTo>
                <a:lnTo>
                  <a:pt x="3294" y="2516"/>
                </a:lnTo>
                <a:lnTo>
                  <a:pt x="3298" y="2512"/>
                </a:lnTo>
                <a:lnTo>
                  <a:pt x="3298" y="2508"/>
                </a:lnTo>
                <a:lnTo>
                  <a:pt x="3294" y="2506"/>
                </a:lnTo>
                <a:lnTo>
                  <a:pt x="3288" y="2508"/>
                </a:lnTo>
                <a:lnTo>
                  <a:pt x="3288" y="2508"/>
                </a:lnTo>
                <a:close/>
                <a:moveTo>
                  <a:pt x="572" y="2522"/>
                </a:moveTo>
                <a:lnTo>
                  <a:pt x="572" y="2522"/>
                </a:lnTo>
                <a:lnTo>
                  <a:pt x="574" y="2520"/>
                </a:lnTo>
                <a:lnTo>
                  <a:pt x="574" y="2518"/>
                </a:lnTo>
                <a:lnTo>
                  <a:pt x="574" y="2512"/>
                </a:lnTo>
                <a:lnTo>
                  <a:pt x="574" y="2512"/>
                </a:lnTo>
                <a:lnTo>
                  <a:pt x="570" y="2510"/>
                </a:lnTo>
                <a:lnTo>
                  <a:pt x="568" y="2512"/>
                </a:lnTo>
                <a:lnTo>
                  <a:pt x="566" y="2516"/>
                </a:lnTo>
                <a:lnTo>
                  <a:pt x="568" y="2520"/>
                </a:lnTo>
                <a:lnTo>
                  <a:pt x="568" y="2522"/>
                </a:lnTo>
                <a:lnTo>
                  <a:pt x="572" y="2522"/>
                </a:lnTo>
                <a:lnTo>
                  <a:pt x="572" y="2522"/>
                </a:lnTo>
                <a:close/>
                <a:moveTo>
                  <a:pt x="642" y="2518"/>
                </a:moveTo>
                <a:lnTo>
                  <a:pt x="642" y="2518"/>
                </a:lnTo>
                <a:lnTo>
                  <a:pt x="640" y="2518"/>
                </a:lnTo>
                <a:lnTo>
                  <a:pt x="636" y="2518"/>
                </a:lnTo>
                <a:lnTo>
                  <a:pt x="636" y="2518"/>
                </a:lnTo>
                <a:lnTo>
                  <a:pt x="636" y="2522"/>
                </a:lnTo>
                <a:lnTo>
                  <a:pt x="638" y="2524"/>
                </a:lnTo>
                <a:lnTo>
                  <a:pt x="638" y="2524"/>
                </a:lnTo>
                <a:lnTo>
                  <a:pt x="642" y="2524"/>
                </a:lnTo>
                <a:lnTo>
                  <a:pt x="646" y="2526"/>
                </a:lnTo>
                <a:lnTo>
                  <a:pt x="646" y="2526"/>
                </a:lnTo>
                <a:lnTo>
                  <a:pt x="648" y="2522"/>
                </a:lnTo>
                <a:lnTo>
                  <a:pt x="646" y="2518"/>
                </a:lnTo>
                <a:lnTo>
                  <a:pt x="644" y="2514"/>
                </a:lnTo>
                <a:lnTo>
                  <a:pt x="644" y="2512"/>
                </a:lnTo>
                <a:lnTo>
                  <a:pt x="644" y="2512"/>
                </a:lnTo>
                <a:lnTo>
                  <a:pt x="642" y="2512"/>
                </a:lnTo>
                <a:lnTo>
                  <a:pt x="642" y="2512"/>
                </a:lnTo>
                <a:lnTo>
                  <a:pt x="640" y="2514"/>
                </a:lnTo>
                <a:lnTo>
                  <a:pt x="642" y="2518"/>
                </a:lnTo>
                <a:lnTo>
                  <a:pt x="642" y="2518"/>
                </a:lnTo>
                <a:close/>
                <a:moveTo>
                  <a:pt x="2740" y="2520"/>
                </a:moveTo>
                <a:lnTo>
                  <a:pt x="2740" y="2520"/>
                </a:lnTo>
                <a:lnTo>
                  <a:pt x="2740" y="2524"/>
                </a:lnTo>
                <a:lnTo>
                  <a:pt x="2742" y="2528"/>
                </a:lnTo>
                <a:lnTo>
                  <a:pt x="2742" y="2530"/>
                </a:lnTo>
                <a:lnTo>
                  <a:pt x="2742" y="2534"/>
                </a:lnTo>
                <a:lnTo>
                  <a:pt x="2742" y="2534"/>
                </a:lnTo>
                <a:lnTo>
                  <a:pt x="2746" y="2536"/>
                </a:lnTo>
                <a:lnTo>
                  <a:pt x="2748" y="2534"/>
                </a:lnTo>
                <a:lnTo>
                  <a:pt x="2748" y="2534"/>
                </a:lnTo>
                <a:lnTo>
                  <a:pt x="2748" y="2536"/>
                </a:lnTo>
                <a:lnTo>
                  <a:pt x="2748" y="2538"/>
                </a:lnTo>
                <a:lnTo>
                  <a:pt x="2748" y="2538"/>
                </a:lnTo>
                <a:lnTo>
                  <a:pt x="2752" y="2538"/>
                </a:lnTo>
                <a:lnTo>
                  <a:pt x="2756" y="2540"/>
                </a:lnTo>
                <a:lnTo>
                  <a:pt x="2760" y="2546"/>
                </a:lnTo>
                <a:lnTo>
                  <a:pt x="2760" y="2546"/>
                </a:lnTo>
                <a:lnTo>
                  <a:pt x="2760" y="2544"/>
                </a:lnTo>
                <a:lnTo>
                  <a:pt x="2764" y="2546"/>
                </a:lnTo>
                <a:lnTo>
                  <a:pt x="2768" y="2548"/>
                </a:lnTo>
                <a:lnTo>
                  <a:pt x="2768" y="2548"/>
                </a:lnTo>
                <a:lnTo>
                  <a:pt x="2768" y="2544"/>
                </a:lnTo>
                <a:lnTo>
                  <a:pt x="2770" y="2544"/>
                </a:lnTo>
                <a:lnTo>
                  <a:pt x="2774" y="2546"/>
                </a:lnTo>
                <a:lnTo>
                  <a:pt x="2774" y="2546"/>
                </a:lnTo>
                <a:lnTo>
                  <a:pt x="2776" y="2540"/>
                </a:lnTo>
                <a:lnTo>
                  <a:pt x="2778" y="2538"/>
                </a:lnTo>
                <a:lnTo>
                  <a:pt x="2780" y="2538"/>
                </a:lnTo>
                <a:lnTo>
                  <a:pt x="2780" y="2538"/>
                </a:lnTo>
                <a:lnTo>
                  <a:pt x="2780" y="2540"/>
                </a:lnTo>
                <a:lnTo>
                  <a:pt x="2780" y="2542"/>
                </a:lnTo>
                <a:lnTo>
                  <a:pt x="2780" y="2542"/>
                </a:lnTo>
                <a:lnTo>
                  <a:pt x="2784" y="2542"/>
                </a:lnTo>
                <a:lnTo>
                  <a:pt x="2790" y="2542"/>
                </a:lnTo>
                <a:lnTo>
                  <a:pt x="2790" y="2542"/>
                </a:lnTo>
                <a:lnTo>
                  <a:pt x="2794" y="2538"/>
                </a:lnTo>
                <a:lnTo>
                  <a:pt x="2796" y="2534"/>
                </a:lnTo>
                <a:lnTo>
                  <a:pt x="2798" y="2524"/>
                </a:lnTo>
                <a:lnTo>
                  <a:pt x="2798" y="2524"/>
                </a:lnTo>
                <a:lnTo>
                  <a:pt x="2802" y="2524"/>
                </a:lnTo>
                <a:lnTo>
                  <a:pt x="2802" y="2520"/>
                </a:lnTo>
                <a:lnTo>
                  <a:pt x="2802" y="2520"/>
                </a:lnTo>
                <a:lnTo>
                  <a:pt x="2796" y="2522"/>
                </a:lnTo>
                <a:lnTo>
                  <a:pt x="2790" y="2522"/>
                </a:lnTo>
                <a:lnTo>
                  <a:pt x="2790" y="2522"/>
                </a:lnTo>
                <a:lnTo>
                  <a:pt x="2792" y="2518"/>
                </a:lnTo>
                <a:lnTo>
                  <a:pt x="2790" y="2516"/>
                </a:lnTo>
                <a:lnTo>
                  <a:pt x="2790" y="2516"/>
                </a:lnTo>
                <a:lnTo>
                  <a:pt x="2790" y="2518"/>
                </a:lnTo>
                <a:lnTo>
                  <a:pt x="2788" y="2520"/>
                </a:lnTo>
                <a:lnTo>
                  <a:pt x="2788" y="2520"/>
                </a:lnTo>
                <a:lnTo>
                  <a:pt x="2784" y="2522"/>
                </a:lnTo>
                <a:lnTo>
                  <a:pt x="2784" y="2522"/>
                </a:lnTo>
                <a:lnTo>
                  <a:pt x="2776" y="2518"/>
                </a:lnTo>
                <a:lnTo>
                  <a:pt x="2764" y="2514"/>
                </a:lnTo>
                <a:lnTo>
                  <a:pt x="2764" y="2514"/>
                </a:lnTo>
                <a:lnTo>
                  <a:pt x="2764" y="2518"/>
                </a:lnTo>
                <a:lnTo>
                  <a:pt x="2766" y="2522"/>
                </a:lnTo>
                <a:lnTo>
                  <a:pt x="2766" y="2522"/>
                </a:lnTo>
                <a:lnTo>
                  <a:pt x="2776" y="2526"/>
                </a:lnTo>
                <a:lnTo>
                  <a:pt x="2776" y="2526"/>
                </a:lnTo>
                <a:lnTo>
                  <a:pt x="2776" y="2530"/>
                </a:lnTo>
                <a:lnTo>
                  <a:pt x="2776" y="2532"/>
                </a:lnTo>
                <a:lnTo>
                  <a:pt x="2778" y="2532"/>
                </a:lnTo>
                <a:lnTo>
                  <a:pt x="2778" y="2532"/>
                </a:lnTo>
                <a:lnTo>
                  <a:pt x="2772" y="2530"/>
                </a:lnTo>
                <a:lnTo>
                  <a:pt x="2764" y="2530"/>
                </a:lnTo>
                <a:lnTo>
                  <a:pt x="2764" y="2530"/>
                </a:lnTo>
                <a:lnTo>
                  <a:pt x="2762" y="2526"/>
                </a:lnTo>
                <a:lnTo>
                  <a:pt x="2758" y="2522"/>
                </a:lnTo>
                <a:lnTo>
                  <a:pt x="2752" y="2514"/>
                </a:lnTo>
                <a:lnTo>
                  <a:pt x="2752" y="2514"/>
                </a:lnTo>
                <a:lnTo>
                  <a:pt x="2750" y="2518"/>
                </a:lnTo>
                <a:lnTo>
                  <a:pt x="2746" y="2518"/>
                </a:lnTo>
                <a:lnTo>
                  <a:pt x="2740" y="2520"/>
                </a:lnTo>
                <a:lnTo>
                  <a:pt x="2740" y="2520"/>
                </a:lnTo>
                <a:close/>
                <a:moveTo>
                  <a:pt x="3598" y="2530"/>
                </a:moveTo>
                <a:lnTo>
                  <a:pt x="3598" y="2530"/>
                </a:lnTo>
                <a:lnTo>
                  <a:pt x="3604" y="2530"/>
                </a:lnTo>
                <a:lnTo>
                  <a:pt x="3604" y="2530"/>
                </a:lnTo>
                <a:lnTo>
                  <a:pt x="3604" y="2526"/>
                </a:lnTo>
                <a:lnTo>
                  <a:pt x="3604" y="2522"/>
                </a:lnTo>
                <a:lnTo>
                  <a:pt x="3604" y="2522"/>
                </a:lnTo>
                <a:lnTo>
                  <a:pt x="3598" y="2522"/>
                </a:lnTo>
                <a:lnTo>
                  <a:pt x="3598" y="2522"/>
                </a:lnTo>
                <a:lnTo>
                  <a:pt x="3598" y="2530"/>
                </a:lnTo>
                <a:lnTo>
                  <a:pt x="3598" y="2530"/>
                </a:lnTo>
                <a:close/>
                <a:moveTo>
                  <a:pt x="2646" y="2532"/>
                </a:moveTo>
                <a:lnTo>
                  <a:pt x="2646" y="2532"/>
                </a:lnTo>
                <a:lnTo>
                  <a:pt x="2648" y="2536"/>
                </a:lnTo>
                <a:lnTo>
                  <a:pt x="2650" y="2538"/>
                </a:lnTo>
                <a:lnTo>
                  <a:pt x="2652" y="2540"/>
                </a:lnTo>
                <a:lnTo>
                  <a:pt x="2654" y="2542"/>
                </a:lnTo>
                <a:lnTo>
                  <a:pt x="2654" y="2542"/>
                </a:lnTo>
                <a:lnTo>
                  <a:pt x="2660" y="2542"/>
                </a:lnTo>
                <a:lnTo>
                  <a:pt x="2664" y="2538"/>
                </a:lnTo>
                <a:lnTo>
                  <a:pt x="2662" y="2532"/>
                </a:lnTo>
                <a:lnTo>
                  <a:pt x="2660" y="2528"/>
                </a:lnTo>
                <a:lnTo>
                  <a:pt x="2660" y="2528"/>
                </a:lnTo>
                <a:lnTo>
                  <a:pt x="2652" y="2528"/>
                </a:lnTo>
                <a:lnTo>
                  <a:pt x="2650" y="2530"/>
                </a:lnTo>
                <a:lnTo>
                  <a:pt x="2646" y="2532"/>
                </a:lnTo>
                <a:lnTo>
                  <a:pt x="2646" y="2532"/>
                </a:lnTo>
                <a:close/>
                <a:moveTo>
                  <a:pt x="4028" y="2534"/>
                </a:moveTo>
                <a:lnTo>
                  <a:pt x="4028" y="2534"/>
                </a:lnTo>
                <a:lnTo>
                  <a:pt x="4022" y="2536"/>
                </a:lnTo>
                <a:lnTo>
                  <a:pt x="4020" y="2540"/>
                </a:lnTo>
                <a:lnTo>
                  <a:pt x="4018" y="2546"/>
                </a:lnTo>
                <a:lnTo>
                  <a:pt x="4018" y="2552"/>
                </a:lnTo>
                <a:lnTo>
                  <a:pt x="4022" y="2566"/>
                </a:lnTo>
                <a:lnTo>
                  <a:pt x="4028" y="2576"/>
                </a:lnTo>
                <a:lnTo>
                  <a:pt x="4028" y="2576"/>
                </a:lnTo>
                <a:lnTo>
                  <a:pt x="4036" y="2576"/>
                </a:lnTo>
                <a:lnTo>
                  <a:pt x="4042" y="2572"/>
                </a:lnTo>
                <a:lnTo>
                  <a:pt x="4048" y="2568"/>
                </a:lnTo>
                <a:lnTo>
                  <a:pt x="4054" y="2566"/>
                </a:lnTo>
                <a:lnTo>
                  <a:pt x="4054" y="2566"/>
                </a:lnTo>
                <a:lnTo>
                  <a:pt x="4056" y="2552"/>
                </a:lnTo>
                <a:lnTo>
                  <a:pt x="4056" y="2546"/>
                </a:lnTo>
                <a:lnTo>
                  <a:pt x="4054" y="2538"/>
                </a:lnTo>
                <a:lnTo>
                  <a:pt x="4054" y="2538"/>
                </a:lnTo>
                <a:lnTo>
                  <a:pt x="4046" y="2534"/>
                </a:lnTo>
                <a:lnTo>
                  <a:pt x="4044" y="2532"/>
                </a:lnTo>
                <a:lnTo>
                  <a:pt x="4042" y="2528"/>
                </a:lnTo>
                <a:lnTo>
                  <a:pt x="4042" y="2528"/>
                </a:lnTo>
                <a:lnTo>
                  <a:pt x="4038" y="2528"/>
                </a:lnTo>
                <a:lnTo>
                  <a:pt x="4034" y="2528"/>
                </a:lnTo>
                <a:lnTo>
                  <a:pt x="4030" y="2530"/>
                </a:lnTo>
                <a:lnTo>
                  <a:pt x="4028" y="2534"/>
                </a:lnTo>
                <a:lnTo>
                  <a:pt x="4028" y="2534"/>
                </a:lnTo>
                <a:close/>
                <a:moveTo>
                  <a:pt x="4340" y="2544"/>
                </a:moveTo>
                <a:lnTo>
                  <a:pt x="4340" y="2544"/>
                </a:lnTo>
                <a:lnTo>
                  <a:pt x="4342" y="2540"/>
                </a:lnTo>
                <a:lnTo>
                  <a:pt x="4344" y="2538"/>
                </a:lnTo>
                <a:lnTo>
                  <a:pt x="4342" y="2532"/>
                </a:lnTo>
                <a:lnTo>
                  <a:pt x="4336" y="2528"/>
                </a:lnTo>
                <a:lnTo>
                  <a:pt x="4330" y="2528"/>
                </a:lnTo>
                <a:lnTo>
                  <a:pt x="4330" y="2528"/>
                </a:lnTo>
                <a:lnTo>
                  <a:pt x="4334" y="2538"/>
                </a:lnTo>
                <a:lnTo>
                  <a:pt x="4336" y="2542"/>
                </a:lnTo>
                <a:lnTo>
                  <a:pt x="4340" y="2544"/>
                </a:lnTo>
                <a:lnTo>
                  <a:pt x="4340" y="2544"/>
                </a:lnTo>
                <a:close/>
                <a:moveTo>
                  <a:pt x="1044" y="2536"/>
                </a:moveTo>
                <a:lnTo>
                  <a:pt x="1044" y="2536"/>
                </a:lnTo>
                <a:lnTo>
                  <a:pt x="1044" y="2540"/>
                </a:lnTo>
                <a:lnTo>
                  <a:pt x="1044" y="2544"/>
                </a:lnTo>
                <a:lnTo>
                  <a:pt x="1046" y="2548"/>
                </a:lnTo>
                <a:lnTo>
                  <a:pt x="1048" y="2550"/>
                </a:lnTo>
                <a:lnTo>
                  <a:pt x="1056" y="2552"/>
                </a:lnTo>
                <a:lnTo>
                  <a:pt x="1064" y="2550"/>
                </a:lnTo>
                <a:lnTo>
                  <a:pt x="1064" y="2550"/>
                </a:lnTo>
                <a:lnTo>
                  <a:pt x="1056" y="2534"/>
                </a:lnTo>
                <a:lnTo>
                  <a:pt x="1056" y="2534"/>
                </a:lnTo>
                <a:lnTo>
                  <a:pt x="1052" y="2534"/>
                </a:lnTo>
                <a:lnTo>
                  <a:pt x="1052" y="2536"/>
                </a:lnTo>
                <a:lnTo>
                  <a:pt x="1050" y="2538"/>
                </a:lnTo>
                <a:lnTo>
                  <a:pt x="1048" y="2538"/>
                </a:lnTo>
                <a:lnTo>
                  <a:pt x="1048" y="2538"/>
                </a:lnTo>
                <a:lnTo>
                  <a:pt x="1048" y="2536"/>
                </a:lnTo>
                <a:lnTo>
                  <a:pt x="1048" y="2534"/>
                </a:lnTo>
                <a:lnTo>
                  <a:pt x="1046" y="2534"/>
                </a:lnTo>
                <a:lnTo>
                  <a:pt x="1046" y="2534"/>
                </a:lnTo>
                <a:lnTo>
                  <a:pt x="1046" y="2536"/>
                </a:lnTo>
                <a:lnTo>
                  <a:pt x="1044" y="2536"/>
                </a:lnTo>
                <a:lnTo>
                  <a:pt x="1044" y="2536"/>
                </a:lnTo>
                <a:close/>
                <a:moveTo>
                  <a:pt x="1364" y="2536"/>
                </a:moveTo>
                <a:lnTo>
                  <a:pt x="1364" y="2536"/>
                </a:lnTo>
                <a:lnTo>
                  <a:pt x="1364" y="2542"/>
                </a:lnTo>
                <a:lnTo>
                  <a:pt x="1368" y="2546"/>
                </a:lnTo>
                <a:lnTo>
                  <a:pt x="1368" y="2546"/>
                </a:lnTo>
                <a:lnTo>
                  <a:pt x="1374" y="2544"/>
                </a:lnTo>
                <a:lnTo>
                  <a:pt x="1376" y="2538"/>
                </a:lnTo>
                <a:lnTo>
                  <a:pt x="1376" y="2538"/>
                </a:lnTo>
                <a:lnTo>
                  <a:pt x="1370" y="2536"/>
                </a:lnTo>
                <a:lnTo>
                  <a:pt x="1368" y="2536"/>
                </a:lnTo>
                <a:lnTo>
                  <a:pt x="1364" y="2536"/>
                </a:lnTo>
                <a:lnTo>
                  <a:pt x="1364" y="2536"/>
                </a:lnTo>
                <a:close/>
                <a:moveTo>
                  <a:pt x="976" y="2550"/>
                </a:moveTo>
                <a:lnTo>
                  <a:pt x="976" y="2550"/>
                </a:lnTo>
                <a:lnTo>
                  <a:pt x="978" y="2548"/>
                </a:lnTo>
                <a:lnTo>
                  <a:pt x="980" y="2546"/>
                </a:lnTo>
                <a:lnTo>
                  <a:pt x="980" y="2540"/>
                </a:lnTo>
                <a:lnTo>
                  <a:pt x="980" y="2540"/>
                </a:lnTo>
                <a:lnTo>
                  <a:pt x="976" y="2540"/>
                </a:lnTo>
                <a:lnTo>
                  <a:pt x="976" y="2540"/>
                </a:lnTo>
                <a:lnTo>
                  <a:pt x="974" y="2546"/>
                </a:lnTo>
                <a:lnTo>
                  <a:pt x="974" y="2548"/>
                </a:lnTo>
                <a:lnTo>
                  <a:pt x="976" y="2550"/>
                </a:lnTo>
                <a:lnTo>
                  <a:pt x="976" y="2550"/>
                </a:lnTo>
                <a:close/>
                <a:moveTo>
                  <a:pt x="3472" y="2544"/>
                </a:moveTo>
                <a:lnTo>
                  <a:pt x="3472" y="2544"/>
                </a:lnTo>
                <a:lnTo>
                  <a:pt x="3474" y="2544"/>
                </a:lnTo>
                <a:lnTo>
                  <a:pt x="3476" y="2540"/>
                </a:lnTo>
                <a:lnTo>
                  <a:pt x="3476" y="2540"/>
                </a:lnTo>
                <a:lnTo>
                  <a:pt x="3472" y="2540"/>
                </a:lnTo>
                <a:lnTo>
                  <a:pt x="3472" y="2540"/>
                </a:lnTo>
                <a:lnTo>
                  <a:pt x="3472" y="2544"/>
                </a:lnTo>
                <a:lnTo>
                  <a:pt x="3472" y="2544"/>
                </a:lnTo>
                <a:close/>
                <a:moveTo>
                  <a:pt x="3174" y="2554"/>
                </a:moveTo>
                <a:lnTo>
                  <a:pt x="3174" y="2554"/>
                </a:lnTo>
                <a:lnTo>
                  <a:pt x="3180" y="2554"/>
                </a:lnTo>
                <a:lnTo>
                  <a:pt x="3180" y="2554"/>
                </a:lnTo>
                <a:lnTo>
                  <a:pt x="3180" y="2550"/>
                </a:lnTo>
                <a:lnTo>
                  <a:pt x="3180" y="2550"/>
                </a:lnTo>
                <a:lnTo>
                  <a:pt x="3182" y="2550"/>
                </a:lnTo>
                <a:lnTo>
                  <a:pt x="3184" y="2548"/>
                </a:lnTo>
                <a:lnTo>
                  <a:pt x="3184" y="2548"/>
                </a:lnTo>
                <a:lnTo>
                  <a:pt x="3182" y="2546"/>
                </a:lnTo>
                <a:lnTo>
                  <a:pt x="3180" y="2544"/>
                </a:lnTo>
                <a:lnTo>
                  <a:pt x="3174" y="2546"/>
                </a:lnTo>
                <a:lnTo>
                  <a:pt x="3172" y="2548"/>
                </a:lnTo>
                <a:lnTo>
                  <a:pt x="3172" y="2550"/>
                </a:lnTo>
                <a:lnTo>
                  <a:pt x="3174" y="2554"/>
                </a:lnTo>
                <a:lnTo>
                  <a:pt x="3174" y="2554"/>
                </a:lnTo>
                <a:close/>
                <a:moveTo>
                  <a:pt x="1932" y="2558"/>
                </a:moveTo>
                <a:lnTo>
                  <a:pt x="1932" y="2558"/>
                </a:lnTo>
                <a:lnTo>
                  <a:pt x="1932" y="2560"/>
                </a:lnTo>
                <a:lnTo>
                  <a:pt x="1934" y="2562"/>
                </a:lnTo>
                <a:lnTo>
                  <a:pt x="1934" y="2562"/>
                </a:lnTo>
                <a:lnTo>
                  <a:pt x="1938" y="2560"/>
                </a:lnTo>
                <a:lnTo>
                  <a:pt x="1942" y="2558"/>
                </a:lnTo>
                <a:lnTo>
                  <a:pt x="1942" y="2558"/>
                </a:lnTo>
                <a:lnTo>
                  <a:pt x="1940" y="2556"/>
                </a:lnTo>
                <a:lnTo>
                  <a:pt x="1940" y="2556"/>
                </a:lnTo>
                <a:lnTo>
                  <a:pt x="1940" y="2556"/>
                </a:lnTo>
                <a:lnTo>
                  <a:pt x="1942" y="2554"/>
                </a:lnTo>
                <a:lnTo>
                  <a:pt x="1944" y="2548"/>
                </a:lnTo>
                <a:lnTo>
                  <a:pt x="1944" y="2548"/>
                </a:lnTo>
                <a:lnTo>
                  <a:pt x="1940" y="2546"/>
                </a:lnTo>
                <a:lnTo>
                  <a:pt x="1934" y="2546"/>
                </a:lnTo>
                <a:lnTo>
                  <a:pt x="1934" y="2546"/>
                </a:lnTo>
                <a:lnTo>
                  <a:pt x="1934" y="2552"/>
                </a:lnTo>
                <a:lnTo>
                  <a:pt x="1934" y="2554"/>
                </a:lnTo>
                <a:lnTo>
                  <a:pt x="1932" y="2558"/>
                </a:lnTo>
                <a:lnTo>
                  <a:pt x="1932" y="2558"/>
                </a:lnTo>
                <a:close/>
                <a:moveTo>
                  <a:pt x="3052" y="2560"/>
                </a:moveTo>
                <a:lnTo>
                  <a:pt x="3052" y="2560"/>
                </a:lnTo>
                <a:lnTo>
                  <a:pt x="3058" y="2562"/>
                </a:lnTo>
                <a:lnTo>
                  <a:pt x="3062" y="2562"/>
                </a:lnTo>
                <a:lnTo>
                  <a:pt x="3068" y="2560"/>
                </a:lnTo>
                <a:lnTo>
                  <a:pt x="3072" y="2558"/>
                </a:lnTo>
                <a:lnTo>
                  <a:pt x="3072" y="2558"/>
                </a:lnTo>
                <a:lnTo>
                  <a:pt x="3066" y="2556"/>
                </a:lnTo>
                <a:lnTo>
                  <a:pt x="3064" y="2552"/>
                </a:lnTo>
                <a:lnTo>
                  <a:pt x="3064" y="2550"/>
                </a:lnTo>
                <a:lnTo>
                  <a:pt x="3060" y="2546"/>
                </a:lnTo>
                <a:lnTo>
                  <a:pt x="3060" y="2546"/>
                </a:lnTo>
                <a:lnTo>
                  <a:pt x="3056" y="2548"/>
                </a:lnTo>
                <a:lnTo>
                  <a:pt x="3054" y="2552"/>
                </a:lnTo>
                <a:lnTo>
                  <a:pt x="3054" y="2552"/>
                </a:lnTo>
                <a:lnTo>
                  <a:pt x="3054" y="2552"/>
                </a:lnTo>
                <a:lnTo>
                  <a:pt x="3056" y="2552"/>
                </a:lnTo>
                <a:lnTo>
                  <a:pt x="3058" y="2552"/>
                </a:lnTo>
                <a:lnTo>
                  <a:pt x="3058" y="2554"/>
                </a:lnTo>
                <a:lnTo>
                  <a:pt x="3058" y="2554"/>
                </a:lnTo>
                <a:lnTo>
                  <a:pt x="3056" y="2552"/>
                </a:lnTo>
                <a:lnTo>
                  <a:pt x="3054" y="2556"/>
                </a:lnTo>
                <a:lnTo>
                  <a:pt x="3054" y="2558"/>
                </a:lnTo>
                <a:lnTo>
                  <a:pt x="3052" y="2560"/>
                </a:lnTo>
                <a:lnTo>
                  <a:pt x="3052" y="2560"/>
                </a:lnTo>
                <a:close/>
                <a:moveTo>
                  <a:pt x="1974" y="2552"/>
                </a:moveTo>
                <a:lnTo>
                  <a:pt x="1974" y="2552"/>
                </a:lnTo>
                <a:lnTo>
                  <a:pt x="1970" y="2548"/>
                </a:lnTo>
                <a:lnTo>
                  <a:pt x="1968" y="2548"/>
                </a:lnTo>
                <a:lnTo>
                  <a:pt x="1968" y="2552"/>
                </a:lnTo>
                <a:lnTo>
                  <a:pt x="1968" y="2552"/>
                </a:lnTo>
                <a:lnTo>
                  <a:pt x="1972" y="2552"/>
                </a:lnTo>
                <a:lnTo>
                  <a:pt x="1974" y="2552"/>
                </a:lnTo>
                <a:lnTo>
                  <a:pt x="1974" y="2552"/>
                </a:lnTo>
                <a:close/>
                <a:moveTo>
                  <a:pt x="1202" y="2556"/>
                </a:moveTo>
                <a:lnTo>
                  <a:pt x="1202" y="2556"/>
                </a:lnTo>
                <a:lnTo>
                  <a:pt x="1204" y="2556"/>
                </a:lnTo>
                <a:lnTo>
                  <a:pt x="1204" y="2556"/>
                </a:lnTo>
                <a:lnTo>
                  <a:pt x="1204" y="2554"/>
                </a:lnTo>
                <a:lnTo>
                  <a:pt x="1204" y="2554"/>
                </a:lnTo>
                <a:lnTo>
                  <a:pt x="1204" y="2554"/>
                </a:lnTo>
                <a:lnTo>
                  <a:pt x="1202" y="2552"/>
                </a:lnTo>
                <a:lnTo>
                  <a:pt x="1202" y="2552"/>
                </a:lnTo>
                <a:lnTo>
                  <a:pt x="1204" y="2552"/>
                </a:lnTo>
                <a:lnTo>
                  <a:pt x="1204" y="2550"/>
                </a:lnTo>
                <a:lnTo>
                  <a:pt x="1202" y="2550"/>
                </a:lnTo>
                <a:lnTo>
                  <a:pt x="1202" y="2550"/>
                </a:lnTo>
                <a:lnTo>
                  <a:pt x="1202" y="2552"/>
                </a:lnTo>
                <a:lnTo>
                  <a:pt x="1202" y="2556"/>
                </a:lnTo>
                <a:lnTo>
                  <a:pt x="1202" y="2556"/>
                </a:lnTo>
                <a:close/>
                <a:moveTo>
                  <a:pt x="2670" y="2570"/>
                </a:moveTo>
                <a:lnTo>
                  <a:pt x="2670" y="2570"/>
                </a:lnTo>
                <a:lnTo>
                  <a:pt x="2676" y="2570"/>
                </a:lnTo>
                <a:lnTo>
                  <a:pt x="2680" y="2568"/>
                </a:lnTo>
                <a:lnTo>
                  <a:pt x="2682" y="2564"/>
                </a:lnTo>
                <a:lnTo>
                  <a:pt x="2684" y="2556"/>
                </a:lnTo>
                <a:lnTo>
                  <a:pt x="2684" y="2556"/>
                </a:lnTo>
                <a:lnTo>
                  <a:pt x="2678" y="2552"/>
                </a:lnTo>
                <a:lnTo>
                  <a:pt x="2674" y="2550"/>
                </a:lnTo>
                <a:lnTo>
                  <a:pt x="2674" y="2550"/>
                </a:lnTo>
                <a:lnTo>
                  <a:pt x="2672" y="2554"/>
                </a:lnTo>
                <a:lnTo>
                  <a:pt x="2670" y="2558"/>
                </a:lnTo>
                <a:lnTo>
                  <a:pt x="2668" y="2564"/>
                </a:lnTo>
                <a:lnTo>
                  <a:pt x="2670" y="2570"/>
                </a:lnTo>
                <a:lnTo>
                  <a:pt x="2670" y="2570"/>
                </a:lnTo>
                <a:close/>
                <a:moveTo>
                  <a:pt x="506" y="2568"/>
                </a:moveTo>
                <a:lnTo>
                  <a:pt x="506" y="2568"/>
                </a:lnTo>
                <a:lnTo>
                  <a:pt x="510" y="2568"/>
                </a:lnTo>
                <a:lnTo>
                  <a:pt x="510" y="2566"/>
                </a:lnTo>
                <a:lnTo>
                  <a:pt x="510" y="2562"/>
                </a:lnTo>
                <a:lnTo>
                  <a:pt x="510" y="2562"/>
                </a:lnTo>
                <a:lnTo>
                  <a:pt x="506" y="2562"/>
                </a:lnTo>
                <a:lnTo>
                  <a:pt x="506" y="2562"/>
                </a:lnTo>
                <a:lnTo>
                  <a:pt x="504" y="2564"/>
                </a:lnTo>
                <a:lnTo>
                  <a:pt x="506" y="2568"/>
                </a:lnTo>
                <a:lnTo>
                  <a:pt x="506" y="2568"/>
                </a:lnTo>
                <a:close/>
                <a:moveTo>
                  <a:pt x="2634" y="2572"/>
                </a:moveTo>
                <a:lnTo>
                  <a:pt x="2634" y="2572"/>
                </a:lnTo>
                <a:lnTo>
                  <a:pt x="2638" y="2572"/>
                </a:lnTo>
                <a:lnTo>
                  <a:pt x="2642" y="2572"/>
                </a:lnTo>
                <a:lnTo>
                  <a:pt x="2642" y="2572"/>
                </a:lnTo>
                <a:lnTo>
                  <a:pt x="2644" y="2574"/>
                </a:lnTo>
                <a:lnTo>
                  <a:pt x="2646" y="2576"/>
                </a:lnTo>
                <a:lnTo>
                  <a:pt x="2646" y="2576"/>
                </a:lnTo>
                <a:lnTo>
                  <a:pt x="2648" y="2576"/>
                </a:lnTo>
                <a:lnTo>
                  <a:pt x="2648" y="2576"/>
                </a:lnTo>
                <a:lnTo>
                  <a:pt x="2646" y="2574"/>
                </a:lnTo>
                <a:lnTo>
                  <a:pt x="2648" y="2572"/>
                </a:lnTo>
                <a:lnTo>
                  <a:pt x="2650" y="2568"/>
                </a:lnTo>
                <a:lnTo>
                  <a:pt x="2648" y="2566"/>
                </a:lnTo>
                <a:lnTo>
                  <a:pt x="2648" y="2566"/>
                </a:lnTo>
                <a:lnTo>
                  <a:pt x="2646" y="2566"/>
                </a:lnTo>
                <a:lnTo>
                  <a:pt x="2646" y="2566"/>
                </a:lnTo>
                <a:lnTo>
                  <a:pt x="2646" y="2568"/>
                </a:lnTo>
                <a:lnTo>
                  <a:pt x="2644" y="2568"/>
                </a:lnTo>
                <a:lnTo>
                  <a:pt x="2644" y="2568"/>
                </a:lnTo>
                <a:lnTo>
                  <a:pt x="2642" y="2566"/>
                </a:lnTo>
                <a:lnTo>
                  <a:pt x="2644" y="2562"/>
                </a:lnTo>
                <a:lnTo>
                  <a:pt x="2644" y="2562"/>
                </a:lnTo>
                <a:lnTo>
                  <a:pt x="2640" y="2564"/>
                </a:lnTo>
                <a:lnTo>
                  <a:pt x="2638" y="2562"/>
                </a:lnTo>
                <a:lnTo>
                  <a:pt x="2636" y="2562"/>
                </a:lnTo>
                <a:lnTo>
                  <a:pt x="2634" y="2562"/>
                </a:lnTo>
                <a:lnTo>
                  <a:pt x="2634" y="2562"/>
                </a:lnTo>
                <a:lnTo>
                  <a:pt x="2634" y="2564"/>
                </a:lnTo>
                <a:lnTo>
                  <a:pt x="2634" y="2566"/>
                </a:lnTo>
                <a:lnTo>
                  <a:pt x="2634" y="2572"/>
                </a:lnTo>
                <a:lnTo>
                  <a:pt x="2634" y="2572"/>
                </a:lnTo>
                <a:close/>
                <a:moveTo>
                  <a:pt x="3488" y="2566"/>
                </a:moveTo>
                <a:lnTo>
                  <a:pt x="3488" y="2566"/>
                </a:lnTo>
                <a:lnTo>
                  <a:pt x="3492" y="2572"/>
                </a:lnTo>
                <a:lnTo>
                  <a:pt x="3494" y="2576"/>
                </a:lnTo>
                <a:lnTo>
                  <a:pt x="3498" y="2576"/>
                </a:lnTo>
                <a:lnTo>
                  <a:pt x="3498" y="2576"/>
                </a:lnTo>
                <a:lnTo>
                  <a:pt x="3506" y="2570"/>
                </a:lnTo>
                <a:lnTo>
                  <a:pt x="3506" y="2570"/>
                </a:lnTo>
                <a:lnTo>
                  <a:pt x="3504" y="2566"/>
                </a:lnTo>
                <a:lnTo>
                  <a:pt x="3502" y="2564"/>
                </a:lnTo>
                <a:lnTo>
                  <a:pt x="3492" y="2562"/>
                </a:lnTo>
                <a:lnTo>
                  <a:pt x="3492" y="2562"/>
                </a:lnTo>
                <a:lnTo>
                  <a:pt x="3490" y="2564"/>
                </a:lnTo>
                <a:lnTo>
                  <a:pt x="3488" y="2566"/>
                </a:lnTo>
                <a:lnTo>
                  <a:pt x="3488" y="2566"/>
                </a:lnTo>
                <a:close/>
                <a:moveTo>
                  <a:pt x="2008" y="2580"/>
                </a:moveTo>
                <a:lnTo>
                  <a:pt x="2008" y="2580"/>
                </a:lnTo>
                <a:lnTo>
                  <a:pt x="2010" y="2582"/>
                </a:lnTo>
                <a:lnTo>
                  <a:pt x="2012" y="2584"/>
                </a:lnTo>
                <a:lnTo>
                  <a:pt x="2012" y="2584"/>
                </a:lnTo>
                <a:lnTo>
                  <a:pt x="2014" y="2584"/>
                </a:lnTo>
                <a:lnTo>
                  <a:pt x="2016" y="2582"/>
                </a:lnTo>
                <a:lnTo>
                  <a:pt x="2018" y="2576"/>
                </a:lnTo>
                <a:lnTo>
                  <a:pt x="2018" y="2576"/>
                </a:lnTo>
                <a:lnTo>
                  <a:pt x="2008" y="2568"/>
                </a:lnTo>
                <a:lnTo>
                  <a:pt x="2008" y="2568"/>
                </a:lnTo>
                <a:lnTo>
                  <a:pt x="2010" y="2568"/>
                </a:lnTo>
                <a:lnTo>
                  <a:pt x="2008" y="2568"/>
                </a:lnTo>
                <a:lnTo>
                  <a:pt x="2008" y="2566"/>
                </a:lnTo>
                <a:lnTo>
                  <a:pt x="2008" y="2566"/>
                </a:lnTo>
                <a:lnTo>
                  <a:pt x="2008" y="2564"/>
                </a:lnTo>
                <a:lnTo>
                  <a:pt x="2008" y="2564"/>
                </a:lnTo>
                <a:lnTo>
                  <a:pt x="2006" y="2564"/>
                </a:lnTo>
                <a:lnTo>
                  <a:pt x="2006" y="2564"/>
                </a:lnTo>
                <a:lnTo>
                  <a:pt x="2006" y="2572"/>
                </a:lnTo>
                <a:lnTo>
                  <a:pt x="2008" y="2576"/>
                </a:lnTo>
                <a:lnTo>
                  <a:pt x="2008" y="2580"/>
                </a:lnTo>
                <a:lnTo>
                  <a:pt x="2008" y="2580"/>
                </a:lnTo>
                <a:close/>
                <a:moveTo>
                  <a:pt x="2188" y="2568"/>
                </a:moveTo>
                <a:lnTo>
                  <a:pt x="2188" y="2568"/>
                </a:lnTo>
                <a:lnTo>
                  <a:pt x="2188" y="2572"/>
                </a:lnTo>
                <a:lnTo>
                  <a:pt x="2190" y="2574"/>
                </a:lnTo>
                <a:lnTo>
                  <a:pt x="2194" y="2578"/>
                </a:lnTo>
                <a:lnTo>
                  <a:pt x="2198" y="2578"/>
                </a:lnTo>
                <a:lnTo>
                  <a:pt x="2202" y="2578"/>
                </a:lnTo>
                <a:lnTo>
                  <a:pt x="2204" y="2576"/>
                </a:lnTo>
                <a:lnTo>
                  <a:pt x="2204" y="2576"/>
                </a:lnTo>
                <a:lnTo>
                  <a:pt x="2204" y="2572"/>
                </a:lnTo>
                <a:lnTo>
                  <a:pt x="2202" y="2570"/>
                </a:lnTo>
                <a:lnTo>
                  <a:pt x="2198" y="2566"/>
                </a:lnTo>
                <a:lnTo>
                  <a:pt x="2192" y="2566"/>
                </a:lnTo>
                <a:lnTo>
                  <a:pt x="2190" y="2566"/>
                </a:lnTo>
                <a:lnTo>
                  <a:pt x="2188" y="2568"/>
                </a:lnTo>
                <a:lnTo>
                  <a:pt x="2188" y="2568"/>
                </a:lnTo>
                <a:close/>
                <a:moveTo>
                  <a:pt x="3264" y="2568"/>
                </a:moveTo>
                <a:lnTo>
                  <a:pt x="3264" y="2568"/>
                </a:lnTo>
                <a:lnTo>
                  <a:pt x="3268" y="2568"/>
                </a:lnTo>
                <a:lnTo>
                  <a:pt x="3268" y="2568"/>
                </a:lnTo>
                <a:lnTo>
                  <a:pt x="3266" y="2566"/>
                </a:lnTo>
                <a:lnTo>
                  <a:pt x="3264" y="2564"/>
                </a:lnTo>
                <a:lnTo>
                  <a:pt x="3264" y="2564"/>
                </a:lnTo>
                <a:lnTo>
                  <a:pt x="3264" y="2568"/>
                </a:lnTo>
                <a:lnTo>
                  <a:pt x="3264" y="2568"/>
                </a:lnTo>
                <a:close/>
                <a:moveTo>
                  <a:pt x="4270" y="2578"/>
                </a:moveTo>
                <a:lnTo>
                  <a:pt x="4270" y="2578"/>
                </a:lnTo>
                <a:lnTo>
                  <a:pt x="4272" y="2580"/>
                </a:lnTo>
                <a:lnTo>
                  <a:pt x="4274" y="2582"/>
                </a:lnTo>
                <a:lnTo>
                  <a:pt x="4274" y="2582"/>
                </a:lnTo>
                <a:lnTo>
                  <a:pt x="4280" y="2576"/>
                </a:lnTo>
                <a:lnTo>
                  <a:pt x="4282" y="2570"/>
                </a:lnTo>
                <a:lnTo>
                  <a:pt x="4282" y="2570"/>
                </a:lnTo>
                <a:lnTo>
                  <a:pt x="4280" y="2568"/>
                </a:lnTo>
                <a:lnTo>
                  <a:pt x="4276" y="2566"/>
                </a:lnTo>
                <a:lnTo>
                  <a:pt x="4276" y="2566"/>
                </a:lnTo>
                <a:lnTo>
                  <a:pt x="4272" y="2572"/>
                </a:lnTo>
                <a:lnTo>
                  <a:pt x="4270" y="2574"/>
                </a:lnTo>
                <a:lnTo>
                  <a:pt x="4270" y="2578"/>
                </a:lnTo>
                <a:lnTo>
                  <a:pt x="4270" y="2578"/>
                </a:lnTo>
                <a:close/>
                <a:moveTo>
                  <a:pt x="882" y="2574"/>
                </a:moveTo>
                <a:lnTo>
                  <a:pt x="882" y="2574"/>
                </a:lnTo>
                <a:lnTo>
                  <a:pt x="882" y="2572"/>
                </a:lnTo>
                <a:lnTo>
                  <a:pt x="880" y="2570"/>
                </a:lnTo>
                <a:lnTo>
                  <a:pt x="874" y="2570"/>
                </a:lnTo>
                <a:lnTo>
                  <a:pt x="874" y="2570"/>
                </a:lnTo>
                <a:lnTo>
                  <a:pt x="874" y="2572"/>
                </a:lnTo>
                <a:lnTo>
                  <a:pt x="876" y="2574"/>
                </a:lnTo>
                <a:lnTo>
                  <a:pt x="878" y="2576"/>
                </a:lnTo>
                <a:lnTo>
                  <a:pt x="882" y="2574"/>
                </a:lnTo>
                <a:lnTo>
                  <a:pt x="882" y="2574"/>
                </a:lnTo>
                <a:close/>
                <a:moveTo>
                  <a:pt x="2878" y="2576"/>
                </a:moveTo>
                <a:lnTo>
                  <a:pt x="2878" y="2576"/>
                </a:lnTo>
                <a:lnTo>
                  <a:pt x="2880" y="2576"/>
                </a:lnTo>
                <a:lnTo>
                  <a:pt x="2882" y="2578"/>
                </a:lnTo>
                <a:lnTo>
                  <a:pt x="2884" y="2580"/>
                </a:lnTo>
                <a:lnTo>
                  <a:pt x="2886" y="2578"/>
                </a:lnTo>
                <a:lnTo>
                  <a:pt x="2886" y="2578"/>
                </a:lnTo>
                <a:lnTo>
                  <a:pt x="2882" y="2574"/>
                </a:lnTo>
                <a:lnTo>
                  <a:pt x="2880" y="2572"/>
                </a:lnTo>
                <a:lnTo>
                  <a:pt x="2876" y="2572"/>
                </a:lnTo>
                <a:lnTo>
                  <a:pt x="2876" y="2572"/>
                </a:lnTo>
                <a:lnTo>
                  <a:pt x="2876" y="2574"/>
                </a:lnTo>
                <a:lnTo>
                  <a:pt x="2878" y="2576"/>
                </a:lnTo>
                <a:lnTo>
                  <a:pt x="2878" y="2576"/>
                </a:lnTo>
                <a:close/>
                <a:moveTo>
                  <a:pt x="1320" y="2582"/>
                </a:moveTo>
                <a:lnTo>
                  <a:pt x="1320" y="2582"/>
                </a:lnTo>
                <a:lnTo>
                  <a:pt x="1322" y="2584"/>
                </a:lnTo>
                <a:lnTo>
                  <a:pt x="1324" y="2584"/>
                </a:lnTo>
                <a:lnTo>
                  <a:pt x="1328" y="2584"/>
                </a:lnTo>
                <a:lnTo>
                  <a:pt x="1328" y="2582"/>
                </a:lnTo>
                <a:lnTo>
                  <a:pt x="1328" y="2582"/>
                </a:lnTo>
                <a:lnTo>
                  <a:pt x="1326" y="2580"/>
                </a:lnTo>
                <a:lnTo>
                  <a:pt x="1324" y="2580"/>
                </a:lnTo>
                <a:lnTo>
                  <a:pt x="1322" y="2580"/>
                </a:lnTo>
                <a:lnTo>
                  <a:pt x="1320" y="2582"/>
                </a:lnTo>
                <a:lnTo>
                  <a:pt x="1320" y="2582"/>
                </a:lnTo>
                <a:close/>
                <a:moveTo>
                  <a:pt x="2150" y="2588"/>
                </a:moveTo>
                <a:lnTo>
                  <a:pt x="2150" y="2588"/>
                </a:lnTo>
                <a:lnTo>
                  <a:pt x="2150" y="2586"/>
                </a:lnTo>
                <a:lnTo>
                  <a:pt x="2150" y="2586"/>
                </a:lnTo>
                <a:lnTo>
                  <a:pt x="2154" y="2586"/>
                </a:lnTo>
                <a:lnTo>
                  <a:pt x="2154" y="2586"/>
                </a:lnTo>
                <a:lnTo>
                  <a:pt x="2154" y="2582"/>
                </a:lnTo>
                <a:lnTo>
                  <a:pt x="2154" y="2580"/>
                </a:lnTo>
                <a:lnTo>
                  <a:pt x="2152" y="2580"/>
                </a:lnTo>
                <a:lnTo>
                  <a:pt x="2152" y="2580"/>
                </a:lnTo>
                <a:lnTo>
                  <a:pt x="2150" y="2584"/>
                </a:lnTo>
                <a:lnTo>
                  <a:pt x="2150" y="2586"/>
                </a:lnTo>
                <a:lnTo>
                  <a:pt x="2150" y="2588"/>
                </a:lnTo>
                <a:lnTo>
                  <a:pt x="2150" y="2588"/>
                </a:lnTo>
                <a:close/>
                <a:moveTo>
                  <a:pt x="3858" y="2590"/>
                </a:moveTo>
                <a:lnTo>
                  <a:pt x="3858" y="2590"/>
                </a:lnTo>
                <a:lnTo>
                  <a:pt x="3860" y="2592"/>
                </a:lnTo>
                <a:lnTo>
                  <a:pt x="3862" y="2592"/>
                </a:lnTo>
                <a:lnTo>
                  <a:pt x="3862" y="2592"/>
                </a:lnTo>
                <a:lnTo>
                  <a:pt x="3866" y="2590"/>
                </a:lnTo>
                <a:lnTo>
                  <a:pt x="3866" y="2586"/>
                </a:lnTo>
                <a:lnTo>
                  <a:pt x="3866" y="2584"/>
                </a:lnTo>
                <a:lnTo>
                  <a:pt x="3866" y="2584"/>
                </a:lnTo>
                <a:lnTo>
                  <a:pt x="3864" y="2582"/>
                </a:lnTo>
                <a:lnTo>
                  <a:pt x="3860" y="2584"/>
                </a:lnTo>
                <a:lnTo>
                  <a:pt x="3858" y="2590"/>
                </a:lnTo>
                <a:lnTo>
                  <a:pt x="3858" y="2590"/>
                </a:lnTo>
                <a:close/>
                <a:moveTo>
                  <a:pt x="3576" y="2588"/>
                </a:moveTo>
                <a:lnTo>
                  <a:pt x="3576" y="2588"/>
                </a:lnTo>
                <a:lnTo>
                  <a:pt x="3580" y="2586"/>
                </a:lnTo>
                <a:lnTo>
                  <a:pt x="3580" y="2584"/>
                </a:lnTo>
                <a:lnTo>
                  <a:pt x="3580" y="2584"/>
                </a:lnTo>
                <a:lnTo>
                  <a:pt x="3576" y="2584"/>
                </a:lnTo>
                <a:lnTo>
                  <a:pt x="3576" y="2584"/>
                </a:lnTo>
                <a:lnTo>
                  <a:pt x="3576" y="2586"/>
                </a:lnTo>
                <a:lnTo>
                  <a:pt x="3578" y="2586"/>
                </a:lnTo>
                <a:lnTo>
                  <a:pt x="3578" y="2586"/>
                </a:lnTo>
                <a:lnTo>
                  <a:pt x="3576" y="2588"/>
                </a:lnTo>
                <a:lnTo>
                  <a:pt x="3576" y="2588"/>
                </a:lnTo>
                <a:close/>
                <a:moveTo>
                  <a:pt x="1898" y="2588"/>
                </a:moveTo>
                <a:lnTo>
                  <a:pt x="1898" y="2588"/>
                </a:lnTo>
                <a:lnTo>
                  <a:pt x="1900" y="2588"/>
                </a:lnTo>
                <a:lnTo>
                  <a:pt x="1902" y="2588"/>
                </a:lnTo>
                <a:lnTo>
                  <a:pt x="1902" y="2588"/>
                </a:lnTo>
                <a:lnTo>
                  <a:pt x="1902" y="2586"/>
                </a:lnTo>
                <a:lnTo>
                  <a:pt x="1898" y="2586"/>
                </a:lnTo>
                <a:lnTo>
                  <a:pt x="1898" y="2586"/>
                </a:lnTo>
                <a:lnTo>
                  <a:pt x="1898" y="2586"/>
                </a:lnTo>
                <a:lnTo>
                  <a:pt x="1898" y="2588"/>
                </a:lnTo>
                <a:lnTo>
                  <a:pt x="1898" y="2588"/>
                </a:lnTo>
                <a:close/>
                <a:moveTo>
                  <a:pt x="1524" y="2606"/>
                </a:moveTo>
                <a:lnTo>
                  <a:pt x="1524" y="2606"/>
                </a:lnTo>
                <a:lnTo>
                  <a:pt x="1522" y="2606"/>
                </a:lnTo>
                <a:lnTo>
                  <a:pt x="1522" y="2606"/>
                </a:lnTo>
                <a:lnTo>
                  <a:pt x="1520" y="2602"/>
                </a:lnTo>
                <a:lnTo>
                  <a:pt x="1518" y="2598"/>
                </a:lnTo>
                <a:lnTo>
                  <a:pt x="1518" y="2598"/>
                </a:lnTo>
                <a:lnTo>
                  <a:pt x="1518" y="2594"/>
                </a:lnTo>
                <a:lnTo>
                  <a:pt x="1516" y="2592"/>
                </a:lnTo>
                <a:lnTo>
                  <a:pt x="1512" y="2588"/>
                </a:lnTo>
                <a:lnTo>
                  <a:pt x="1512" y="2588"/>
                </a:lnTo>
                <a:lnTo>
                  <a:pt x="1512" y="2590"/>
                </a:lnTo>
                <a:lnTo>
                  <a:pt x="1510" y="2590"/>
                </a:lnTo>
                <a:lnTo>
                  <a:pt x="1506" y="2590"/>
                </a:lnTo>
                <a:lnTo>
                  <a:pt x="1506" y="2592"/>
                </a:lnTo>
                <a:lnTo>
                  <a:pt x="1506" y="2592"/>
                </a:lnTo>
                <a:lnTo>
                  <a:pt x="1504" y="2588"/>
                </a:lnTo>
                <a:lnTo>
                  <a:pt x="1504" y="2588"/>
                </a:lnTo>
                <a:lnTo>
                  <a:pt x="1506" y="2588"/>
                </a:lnTo>
                <a:lnTo>
                  <a:pt x="1508" y="2588"/>
                </a:lnTo>
                <a:lnTo>
                  <a:pt x="1508" y="2588"/>
                </a:lnTo>
                <a:lnTo>
                  <a:pt x="1504" y="2586"/>
                </a:lnTo>
                <a:lnTo>
                  <a:pt x="1502" y="2586"/>
                </a:lnTo>
                <a:lnTo>
                  <a:pt x="1502" y="2586"/>
                </a:lnTo>
                <a:lnTo>
                  <a:pt x="1502" y="2590"/>
                </a:lnTo>
                <a:lnTo>
                  <a:pt x="1502" y="2592"/>
                </a:lnTo>
                <a:lnTo>
                  <a:pt x="1502" y="2592"/>
                </a:lnTo>
                <a:lnTo>
                  <a:pt x="1500" y="2592"/>
                </a:lnTo>
                <a:lnTo>
                  <a:pt x="1496" y="2594"/>
                </a:lnTo>
                <a:lnTo>
                  <a:pt x="1496" y="2594"/>
                </a:lnTo>
                <a:lnTo>
                  <a:pt x="1494" y="2592"/>
                </a:lnTo>
                <a:lnTo>
                  <a:pt x="1494" y="2590"/>
                </a:lnTo>
                <a:lnTo>
                  <a:pt x="1492" y="2588"/>
                </a:lnTo>
                <a:lnTo>
                  <a:pt x="1488" y="2588"/>
                </a:lnTo>
                <a:lnTo>
                  <a:pt x="1488" y="2588"/>
                </a:lnTo>
                <a:lnTo>
                  <a:pt x="1490" y="2590"/>
                </a:lnTo>
                <a:lnTo>
                  <a:pt x="1490" y="2592"/>
                </a:lnTo>
                <a:lnTo>
                  <a:pt x="1490" y="2592"/>
                </a:lnTo>
                <a:lnTo>
                  <a:pt x="1488" y="2590"/>
                </a:lnTo>
                <a:lnTo>
                  <a:pt x="1488" y="2590"/>
                </a:lnTo>
                <a:lnTo>
                  <a:pt x="1486" y="2592"/>
                </a:lnTo>
                <a:lnTo>
                  <a:pt x="1488" y="2594"/>
                </a:lnTo>
                <a:lnTo>
                  <a:pt x="1488" y="2596"/>
                </a:lnTo>
                <a:lnTo>
                  <a:pt x="1488" y="2596"/>
                </a:lnTo>
                <a:lnTo>
                  <a:pt x="1488" y="2596"/>
                </a:lnTo>
                <a:lnTo>
                  <a:pt x="1486" y="2596"/>
                </a:lnTo>
                <a:lnTo>
                  <a:pt x="1486" y="2596"/>
                </a:lnTo>
                <a:lnTo>
                  <a:pt x="1486" y="2598"/>
                </a:lnTo>
                <a:lnTo>
                  <a:pt x="1486" y="2600"/>
                </a:lnTo>
                <a:lnTo>
                  <a:pt x="1486" y="2600"/>
                </a:lnTo>
                <a:lnTo>
                  <a:pt x="1486" y="2598"/>
                </a:lnTo>
                <a:lnTo>
                  <a:pt x="1486" y="2596"/>
                </a:lnTo>
                <a:lnTo>
                  <a:pt x="1486" y="2596"/>
                </a:lnTo>
                <a:lnTo>
                  <a:pt x="1480" y="2600"/>
                </a:lnTo>
                <a:lnTo>
                  <a:pt x="1476" y="2606"/>
                </a:lnTo>
                <a:lnTo>
                  <a:pt x="1472" y="2610"/>
                </a:lnTo>
                <a:lnTo>
                  <a:pt x="1466" y="2612"/>
                </a:lnTo>
                <a:lnTo>
                  <a:pt x="1466" y="2612"/>
                </a:lnTo>
                <a:lnTo>
                  <a:pt x="1470" y="2622"/>
                </a:lnTo>
                <a:lnTo>
                  <a:pt x="1470" y="2622"/>
                </a:lnTo>
                <a:lnTo>
                  <a:pt x="1470" y="2624"/>
                </a:lnTo>
                <a:lnTo>
                  <a:pt x="1466" y="2624"/>
                </a:lnTo>
                <a:lnTo>
                  <a:pt x="1466" y="2624"/>
                </a:lnTo>
                <a:lnTo>
                  <a:pt x="1468" y="2628"/>
                </a:lnTo>
                <a:lnTo>
                  <a:pt x="1468" y="2634"/>
                </a:lnTo>
                <a:lnTo>
                  <a:pt x="1468" y="2634"/>
                </a:lnTo>
                <a:lnTo>
                  <a:pt x="1474" y="2640"/>
                </a:lnTo>
                <a:lnTo>
                  <a:pt x="1478" y="2648"/>
                </a:lnTo>
                <a:lnTo>
                  <a:pt x="1478" y="2648"/>
                </a:lnTo>
                <a:lnTo>
                  <a:pt x="1484" y="2648"/>
                </a:lnTo>
                <a:lnTo>
                  <a:pt x="1484" y="2648"/>
                </a:lnTo>
                <a:lnTo>
                  <a:pt x="1484" y="2650"/>
                </a:lnTo>
                <a:lnTo>
                  <a:pt x="1484" y="2650"/>
                </a:lnTo>
                <a:lnTo>
                  <a:pt x="1486" y="2652"/>
                </a:lnTo>
                <a:lnTo>
                  <a:pt x="1486" y="2652"/>
                </a:lnTo>
                <a:lnTo>
                  <a:pt x="1486" y="2656"/>
                </a:lnTo>
                <a:lnTo>
                  <a:pt x="1488" y="2658"/>
                </a:lnTo>
                <a:lnTo>
                  <a:pt x="1488" y="2658"/>
                </a:lnTo>
                <a:lnTo>
                  <a:pt x="1490" y="2656"/>
                </a:lnTo>
                <a:lnTo>
                  <a:pt x="1492" y="2654"/>
                </a:lnTo>
                <a:lnTo>
                  <a:pt x="1492" y="2654"/>
                </a:lnTo>
                <a:lnTo>
                  <a:pt x="1494" y="2658"/>
                </a:lnTo>
                <a:lnTo>
                  <a:pt x="1494" y="2658"/>
                </a:lnTo>
                <a:lnTo>
                  <a:pt x="1498" y="2656"/>
                </a:lnTo>
                <a:lnTo>
                  <a:pt x="1502" y="2656"/>
                </a:lnTo>
                <a:lnTo>
                  <a:pt x="1502" y="2656"/>
                </a:lnTo>
                <a:lnTo>
                  <a:pt x="1506" y="2658"/>
                </a:lnTo>
                <a:lnTo>
                  <a:pt x="1510" y="2658"/>
                </a:lnTo>
                <a:lnTo>
                  <a:pt x="1516" y="2656"/>
                </a:lnTo>
                <a:lnTo>
                  <a:pt x="1516" y="2656"/>
                </a:lnTo>
                <a:lnTo>
                  <a:pt x="1518" y="2648"/>
                </a:lnTo>
                <a:lnTo>
                  <a:pt x="1520" y="2646"/>
                </a:lnTo>
                <a:lnTo>
                  <a:pt x="1524" y="2646"/>
                </a:lnTo>
                <a:lnTo>
                  <a:pt x="1524" y="2646"/>
                </a:lnTo>
                <a:lnTo>
                  <a:pt x="1528" y="2636"/>
                </a:lnTo>
                <a:lnTo>
                  <a:pt x="1528" y="2632"/>
                </a:lnTo>
                <a:lnTo>
                  <a:pt x="1530" y="2628"/>
                </a:lnTo>
                <a:lnTo>
                  <a:pt x="1530" y="2628"/>
                </a:lnTo>
                <a:lnTo>
                  <a:pt x="1528" y="2622"/>
                </a:lnTo>
                <a:lnTo>
                  <a:pt x="1528" y="2616"/>
                </a:lnTo>
                <a:lnTo>
                  <a:pt x="1526" y="2610"/>
                </a:lnTo>
                <a:lnTo>
                  <a:pt x="1524" y="2606"/>
                </a:lnTo>
                <a:lnTo>
                  <a:pt x="1524" y="2606"/>
                </a:lnTo>
                <a:close/>
                <a:moveTo>
                  <a:pt x="1754" y="2590"/>
                </a:moveTo>
                <a:lnTo>
                  <a:pt x="1754" y="2590"/>
                </a:lnTo>
                <a:lnTo>
                  <a:pt x="1754" y="2588"/>
                </a:lnTo>
                <a:lnTo>
                  <a:pt x="1754" y="2588"/>
                </a:lnTo>
                <a:lnTo>
                  <a:pt x="1752" y="2586"/>
                </a:lnTo>
                <a:lnTo>
                  <a:pt x="1750" y="2586"/>
                </a:lnTo>
                <a:lnTo>
                  <a:pt x="1750" y="2586"/>
                </a:lnTo>
                <a:lnTo>
                  <a:pt x="1750" y="2586"/>
                </a:lnTo>
                <a:lnTo>
                  <a:pt x="1750" y="2590"/>
                </a:lnTo>
                <a:lnTo>
                  <a:pt x="1752" y="2590"/>
                </a:lnTo>
                <a:lnTo>
                  <a:pt x="1754" y="2590"/>
                </a:lnTo>
                <a:lnTo>
                  <a:pt x="1754" y="2590"/>
                </a:lnTo>
                <a:close/>
                <a:moveTo>
                  <a:pt x="2862" y="2594"/>
                </a:moveTo>
                <a:lnTo>
                  <a:pt x="2862" y="2594"/>
                </a:lnTo>
                <a:lnTo>
                  <a:pt x="2868" y="2594"/>
                </a:lnTo>
                <a:lnTo>
                  <a:pt x="2868" y="2594"/>
                </a:lnTo>
                <a:lnTo>
                  <a:pt x="2870" y="2590"/>
                </a:lnTo>
                <a:lnTo>
                  <a:pt x="2870" y="2588"/>
                </a:lnTo>
                <a:lnTo>
                  <a:pt x="2870" y="2588"/>
                </a:lnTo>
                <a:lnTo>
                  <a:pt x="2868" y="2588"/>
                </a:lnTo>
                <a:lnTo>
                  <a:pt x="2866" y="2588"/>
                </a:lnTo>
                <a:lnTo>
                  <a:pt x="2862" y="2594"/>
                </a:lnTo>
                <a:lnTo>
                  <a:pt x="2862" y="2594"/>
                </a:lnTo>
                <a:close/>
                <a:moveTo>
                  <a:pt x="584" y="2594"/>
                </a:moveTo>
                <a:lnTo>
                  <a:pt x="584" y="2594"/>
                </a:lnTo>
                <a:lnTo>
                  <a:pt x="588" y="2594"/>
                </a:lnTo>
                <a:lnTo>
                  <a:pt x="588" y="2592"/>
                </a:lnTo>
                <a:lnTo>
                  <a:pt x="588" y="2590"/>
                </a:lnTo>
                <a:lnTo>
                  <a:pt x="586" y="2588"/>
                </a:lnTo>
                <a:lnTo>
                  <a:pt x="586" y="2588"/>
                </a:lnTo>
                <a:lnTo>
                  <a:pt x="584" y="2590"/>
                </a:lnTo>
                <a:lnTo>
                  <a:pt x="584" y="2594"/>
                </a:lnTo>
                <a:lnTo>
                  <a:pt x="584" y="2594"/>
                </a:lnTo>
                <a:close/>
                <a:moveTo>
                  <a:pt x="2210" y="2592"/>
                </a:moveTo>
                <a:lnTo>
                  <a:pt x="2210" y="2592"/>
                </a:lnTo>
                <a:lnTo>
                  <a:pt x="2208" y="2592"/>
                </a:lnTo>
                <a:lnTo>
                  <a:pt x="2206" y="2594"/>
                </a:lnTo>
                <a:lnTo>
                  <a:pt x="2202" y="2598"/>
                </a:lnTo>
                <a:lnTo>
                  <a:pt x="2202" y="2598"/>
                </a:lnTo>
                <a:lnTo>
                  <a:pt x="2204" y="2600"/>
                </a:lnTo>
                <a:lnTo>
                  <a:pt x="2204" y="2602"/>
                </a:lnTo>
                <a:lnTo>
                  <a:pt x="2202" y="2606"/>
                </a:lnTo>
                <a:lnTo>
                  <a:pt x="2202" y="2606"/>
                </a:lnTo>
                <a:lnTo>
                  <a:pt x="2208" y="2606"/>
                </a:lnTo>
                <a:lnTo>
                  <a:pt x="2212" y="2604"/>
                </a:lnTo>
                <a:lnTo>
                  <a:pt x="2212" y="2604"/>
                </a:lnTo>
                <a:lnTo>
                  <a:pt x="2212" y="2600"/>
                </a:lnTo>
                <a:lnTo>
                  <a:pt x="2216" y="2600"/>
                </a:lnTo>
                <a:lnTo>
                  <a:pt x="2216" y="2600"/>
                </a:lnTo>
                <a:lnTo>
                  <a:pt x="2216" y="2596"/>
                </a:lnTo>
                <a:lnTo>
                  <a:pt x="2216" y="2596"/>
                </a:lnTo>
                <a:lnTo>
                  <a:pt x="2212" y="2594"/>
                </a:lnTo>
                <a:lnTo>
                  <a:pt x="2210" y="2596"/>
                </a:lnTo>
                <a:lnTo>
                  <a:pt x="2208" y="2598"/>
                </a:lnTo>
                <a:lnTo>
                  <a:pt x="2208" y="2598"/>
                </a:lnTo>
                <a:lnTo>
                  <a:pt x="2210" y="2598"/>
                </a:lnTo>
                <a:lnTo>
                  <a:pt x="2212" y="2598"/>
                </a:lnTo>
                <a:lnTo>
                  <a:pt x="2212" y="2598"/>
                </a:lnTo>
                <a:lnTo>
                  <a:pt x="2210" y="2600"/>
                </a:lnTo>
                <a:lnTo>
                  <a:pt x="2210" y="2600"/>
                </a:lnTo>
                <a:lnTo>
                  <a:pt x="2208" y="2598"/>
                </a:lnTo>
                <a:lnTo>
                  <a:pt x="2208" y="2596"/>
                </a:lnTo>
                <a:lnTo>
                  <a:pt x="2210" y="2592"/>
                </a:lnTo>
                <a:lnTo>
                  <a:pt x="2210" y="2592"/>
                </a:lnTo>
                <a:close/>
                <a:moveTo>
                  <a:pt x="1194" y="2596"/>
                </a:moveTo>
                <a:lnTo>
                  <a:pt x="1194" y="2596"/>
                </a:lnTo>
                <a:lnTo>
                  <a:pt x="1190" y="2600"/>
                </a:lnTo>
                <a:lnTo>
                  <a:pt x="1186" y="2602"/>
                </a:lnTo>
                <a:lnTo>
                  <a:pt x="1186" y="2602"/>
                </a:lnTo>
                <a:lnTo>
                  <a:pt x="1188" y="2612"/>
                </a:lnTo>
                <a:lnTo>
                  <a:pt x="1188" y="2622"/>
                </a:lnTo>
                <a:lnTo>
                  <a:pt x="1188" y="2622"/>
                </a:lnTo>
                <a:lnTo>
                  <a:pt x="1194" y="2626"/>
                </a:lnTo>
                <a:lnTo>
                  <a:pt x="1198" y="2630"/>
                </a:lnTo>
                <a:lnTo>
                  <a:pt x="1202" y="2634"/>
                </a:lnTo>
                <a:lnTo>
                  <a:pt x="1202" y="2642"/>
                </a:lnTo>
                <a:lnTo>
                  <a:pt x="1202" y="2642"/>
                </a:lnTo>
                <a:lnTo>
                  <a:pt x="1206" y="2640"/>
                </a:lnTo>
                <a:lnTo>
                  <a:pt x="1206" y="2640"/>
                </a:lnTo>
                <a:lnTo>
                  <a:pt x="1206" y="2634"/>
                </a:lnTo>
                <a:lnTo>
                  <a:pt x="1210" y="2626"/>
                </a:lnTo>
                <a:lnTo>
                  <a:pt x="1210" y="2626"/>
                </a:lnTo>
                <a:lnTo>
                  <a:pt x="1216" y="2624"/>
                </a:lnTo>
                <a:lnTo>
                  <a:pt x="1218" y="2622"/>
                </a:lnTo>
                <a:lnTo>
                  <a:pt x="1222" y="2618"/>
                </a:lnTo>
                <a:lnTo>
                  <a:pt x="1222" y="2614"/>
                </a:lnTo>
                <a:lnTo>
                  <a:pt x="1222" y="2608"/>
                </a:lnTo>
                <a:lnTo>
                  <a:pt x="1220" y="2604"/>
                </a:lnTo>
                <a:lnTo>
                  <a:pt x="1218" y="2600"/>
                </a:lnTo>
                <a:lnTo>
                  <a:pt x="1214" y="2598"/>
                </a:lnTo>
                <a:lnTo>
                  <a:pt x="1214" y="2598"/>
                </a:lnTo>
                <a:lnTo>
                  <a:pt x="1216" y="2596"/>
                </a:lnTo>
                <a:lnTo>
                  <a:pt x="1216" y="2592"/>
                </a:lnTo>
                <a:lnTo>
                  <a:pt x="1216" y="2592"/>
                </a:lnTo>
                <a:lnTo>
                  <a:pt x="1210" y="2592"/>
                </a:lnTo>
                <a:lnTo>
                  <a:pt x="1204" y="2594"/>
                </a:lnTo>
                <a:lnTo>
                  <a:pt x="1198" y="2596"/>
                </a:lnTo>
                <a:lnTo>
                  <a:pt x="1194" y="2596"/>
                </a:lnTo>
                <a:lnTo>
                  <a:pt x="1194" y="2596"/>
                </a:lnTo>
                <a:close/>
                <a:moveTo>
                  <a:pt x="3132" y="2602"/>
                </a:moveTo>
                <a:lnTo>
                  <a:pt x="3132" y="2602"/>
                </a:lnTo>
                <a:lnTo>
                  <a:pt x="3138" y="2602"/>
                </a:lnTo>
                <a:lnTo>
                  <a:pt x="3138" y="2602"/>
                </a:lnTo>
                <a:lnTo>
                  <a:pt x="3134" y="2598"/>
                </a:lnTo>
                <a:lnTo>
                  <a:pt x="3132" y="2596"/>
                </a:lnTo>
                <a:lnTo>
                  <a:pt x="3132" y="2596"/>
                </a:lnTo>
                <a:lnTo>
                  <a:pt x="3130" y="2598"/>
                </a:lnTo>
                <a:lnTo>
                  <a:pt x="3132" y="2602"/>
                </a:lnTo>
                <a:lnTo>
                  <a:pt x="3132" y="2602"/>
                </a:lnTo>
                <a:close/>
                <a:moveTo>
                  <a:pt x="3988" y="2596"/>
                </a:moveTo>
                <a:lnTo>
                  <a:pt x="3988" y="2596"/>
                </a:lnTo>
                <a:lnTo>
                  <a:pt x="3984" y="2598"/>
                </a:lnTo>
                <a:lnTo>
                  <a:pt x="3984" y="2600"/>
                </a:lnTo>
                <a:lnTo>
                  <a:pt x="3984" y="2606"/>
                </a:lnTo>
                <a:lnTo>
                  <a:pt x="3988" y="2612"/>
                </a:lnTo>
                <a:lnTo>
                  <a:pt x="3994" y="2614"/>
                </a:lnTo>
                <a:lnTo>
                  <a:pt x="3994" y="2614"/>
                </a:lnTo>
                <a:lnTo>
                  <a:pt x="3996" y="2612"/>
                </a:lnTo>
                <a:lnTo>
                  <a:pt x="3998" y="2610"/>
                </a:lnTo>
                <a:lnTo>
                  <a:pt x="3998" y="2604"/>
                </a:lnTo>
                <a:lnTo>
                  <a:pt x="3996" y="2598"/>
                </a:lnTo>
                <a:lnTo>
                  <a:pt x="3988" y="2596"/>
                </a:lnTo>
                <a:lnTo>
                  <a:pt x="3988" y="2596"/>
                </a:lnTo>
                <a:close/>
                <a:moveTo>
                  <a:pt x="3264" y="2600"/>
                </a:moveTo>
                <a:lnTo>
                  <a:pt x="3264" y="2600"/>
                </a:lnTo>
                <a:lnTo>
                  <a:pt x="3262" y="2602"/>
                </a:lnTo>
                <a:lnTo>
                  <a:pt x="3264" y="2606"/>
                </a:lnTo>
                <a:lnTo>
                  <a:pt x="3268" y="2608"/>
                </a:lnTo>
                <a:lnTo>
                  <a:pt x="3274" y="2610"/>
                </a:lnTo>
                <a:lnTo>
                  <a:pt x="3274" y="2612"/>
                </a:lnTo>
                <a:lnTo>
                  <a:pt x="3276" y="2614"/>
                </a:lnTo>
                <a:lnTo>
                  <a:pt x="3276" y="2614"/>
                </a:lnTo>
                <a:lnTo>
                  <a:pt x="3282" y="2614"/>
                </a:lnTo>
                <a:lnTo>
                  <a:pt x="3284" y="2612"/>
                </a:lnTo>
                <a:lnTo>
                  <a:pt x="3288" y="2610"/>
                </a:lnTo>
                <a:lnTo>
                  <a:pt x="3294" y="2610"/>
                </a:lnTo>
                <a:lnTo>
                  <a:pt x="3294" y="2610"/>
                </a:lnTo>
                <a:lnTo>
                  <a:pt x="3294" y="2606"/>
                </a:lnTo>
                <a:lnTo>
                  <a:pt x="3294" y="2602"/>
                </a:lnTo>
                <a:lnTo>
                  <a:pt x="3294" y="2602"/>
                </a:lnTo>
                <a:lnTo>
                  <a:pt x="3290" y="2600"/>
                </a:lnTo>
                <a:lnTo>
                  <a:pt x="3288" y="2598"/>
                </a:lnTo>
                <a:lnTo>
                  <a:pt x="3280" y="2600"/>
                </a:lnTo>
                <a:lnTo>
                  <a:pt x="3272" y="2600"/>
                </a:lnTo>
                <a:lnTo>
                  <a:pt x="3268" y="2600"/>
                </a:lnTo>
                <a:lnTo>
                  <a:pt x="3264" y="2600"/>
                </a:lnTo>
                <a:lnTo>
                  <a:pt x="3264" y="2600"/>
                </a:lnTo>
                <a:close/>
                <a:moveTo>
                  <a:pt x="1664" y="2602"/>
                </a:moveTo>
                <a:lnTo>
                  <a:pt x="1664" y="2602"/>
                </a:lnTo>
                <a:lnTo>
                  <a:pt x="1668" y="2602"/>
                </a:lnTo>
                <a:lnTo>
                  <a:pt x="1668" y="2602"/>
                </a:lnTo>
                <a:lnTo>
                  <a:pt x="1668" y="2600"/>
                </a:lnTo>
                <a:lnTo>
                  <a:pt x="1664" y="2598"/>
                </a:lnTo>
                <a:lnTo>
                  <a:pt x="1664" y="2598"/>
                </a:lnTo>
                <a:lnTo>
                  <a:pt x="1664" y="2600"/>
                </a:lnTo>
                <a:lnTo>
                  <a:pt x="1664" y="2602"/>
                </a:lnTo>
                <a:lnTo>
                  <a:pt x="1664" y="2602"/>
                </a:lnTo>
                <a:close/>
                <a:moveTo>
                  <a:pt x="3166" y="2612"/>
                </a:moveTo>
                <a:lnTo>
                  <a:pt x="3166" y="2612"/>
                </a:lnTo>
                <a:lnTo>
                  <a:pt x="3170" y="2612"/>
                </a:lnTo>
                <a:lnTo>
                  <a:pt x="3174" y="2612"/>
                </a:lnTo>
                <a:lnTo>
                  <a:pt x="3174" y="2612"/>
                </a:lnTo>
                <a:lnTo>
                  <a:pt x="3172" y="2606"/>
                </a:lnTo>
                <a:lnTo>
                  <a:pt x="3172" y="2604"/>
                </a:lnTo>
                <a:lnTo>
                  <a:pt x="3172" y="2602"/>
                </a:lnTo>
                <a:lnTo>
                  <a:pt x="3172" y="2602"/>
                </a:lnTo>
                <a:lnTo>
                  <a:pt x="3168" y="2602"/>
                </a:lnTo>
                <a:lnTo>
                  <a:pt x="3164" y="2600"/>
                </a:lnTo>
                <a:lnTo>
                  <a:pt x="3164" y="2600"/>
                </a:lnTo>
                <a:lnTo>
                  <a:pt x="3164" y="2602"/>
                </a:lnTo>
                <a:lnTo>
                  <a:pt x="3164" y="2606"/>
                </a:lnTo>
                <a:lnTo>
                  <a:pt x="3166" y="2612"/>
                </a:lnTo>
                <a:lnTo>
                  <a:pt x="3166" y="2612"/>
                </a:lnTo>
                <a:close/>
                <a:moveTo>
                  <a:pt x="2812" y="2614"/>
                </a:moveTo>
                <a:lnTo>
                  <a:pt x="2812" y="2614"/>
                </a:lnTo>
                <a:lnTo>
                  <a:pt x="2814" y="2610"/>
                </a:lnTo>
                <a:lnTo>
                  <a:pt x="2812" y="2610"/>
                </a:lnTo>
                <a:lnTo>
                  <a:pt x="2810" y="2610"/>
                </a:lnTo>
                <a:lnTo>
                  <a:pt x="2810" y="2610"/>
                </a:lnTo>
                <a:lnTo>
                  <a:pt x="2810" y="2612"/>
                </a:lnTo>
                <a:lnTo>
                  <a:pt x="2812" y="2614"/>
                </a:lnTo>
                <a:lnTo>
                  <a:pt x="2812" y="2614"/>
                </a:lnTo>
                <a:lnTo>
                  <a:pt x="2812" y="2614"/>
                </a:lnTo>
                <a:close/>
                <a:moveTo>
                  <a:pt x="4022" y="2614"/>
                </a:moveTo>
                <a:lnTo>
                  <a:pt x="4022" y="2614"/>
                </a:lnTo>
                <a:lnTo>
                  <a:pt x="4026" y="2618"/>
                </a:lnTo>
                <a:lnTo>
                  <a:pt x="4030" y="2620"/>
                </a:lnTo>
                <a:lnTo>
                  <a:pt x="4040" y="2622"/>
                </a:lnTo>
                <a:lnTo>
                  <a:pt x="4040" y="2622"/>
                </a:lnTo>
                <a:lnTo>
                  <a:pt x="4038" y="2616"/>
                </a:lnTo>
                <a:lnTo>
                  <a:pt x="4036" y="2610"/>
                </a:lnTo>
                <a:lnTo>
                  <a:pt x="4036" y="2610"/>
                </a:lnTo>
                <a:lnTo>
                  <a:pt x="4028" y="2610"/>
                </a:lnTo>
                <a:lnTo>
                  <a:pt x="4024" y="2612"/>
                </a:lnTo>
                <a:lnTo>
                  <a:pt x="4022" y="2614"/>
                </a:lnTo>
                <a:lnTo>
                  <a:pt x="4022" y="2614"/>
                </a:lnTo>
                <a:close/>
                <a:moveTo>
                  <a:pt x="3726" y="2614"/>
                </a:moveTo>
                <a:lnTo>
                  <a:pt x="3726" y="2614"/>
                </a:lnTo>
                <a:lnTo>
                  <a:pt x="3726" y="2618"/>
                </a:lnTo>
                <a:lnTo>
                  <a:pt x="3726" y="2622"/>
                </a:lnTo>
                <a:lnTo>
                  <a:pt x="3726" y="2626"/>
                </a:lnTo>
                <a:lnTo>
                  <a:pt x="3726" y="2630"/>
                </a:lnTo>
                <a:lnTo>
                  <a:pt x="3726" y="2630"/>
                </a:lnTo>
                <a:lnTo>
                  <a:pt x="3730" y="2632"/>
                </a:lnTo>
                <a:lnTo>
                  <a:pt x="3734" y="2634"/>
                </a:lnTo>
                <a:lnTo>
                  <a:pt x="3738" y="2636"/>
                </a:lnTo>
                <a:lnTo>
                  <a:pt x="3744" y="2634"/>
                </a:lnTo>
                <a:lnTo>
                  <a:pt x="3744" y="2634"/>
                </a:lnTo>
                <a:lnTo>
                  <a:pt x="3746" y="2632"/>
                </a:lnTo>
                <a:lnTo>
                  <a:pt x="3746" y="2628"/>
                </a:lnTo>
                <a:lnTo>
                  <a:pt x="3748" y="2618"/>
                </a:lnTo>
                <a:lnTo>
                  <a:pt x="3748" y="2618"/>
                </a:lnTo>
                <a:lnTo>
                  <a:pt x="3744" y="2616"/>
                </a:lnTo>
                <a:lnTo>
                  <a:pt x="3738" y="2614"/>
                </a:lnTo>
                <a:lnTo>
                  <a:pt x="3732" y="2614"/>
                </a:lnTo>
                <a:lnTo>
                  <a:pt x="3726" y="2614"/>
                </a:lnTo>
                <a:lnTo>
                  <a:pt x="3726" y="2614"/>
                </a:lnTo>
                <a:close/>
                <a:moveTo>
                  <a:pt x="1286" y="2614"/>
                </a:moveTo>
                <a:lnTo>
                  <a:pt x="1286" y="2614"/>
                </a:lnTo>
                <a:lnTo>
                  <a:pt x="1286" y="2616"/>
                </a:lnTo>
                <a:lnTo>
                  <a:pt x="1288" y="2618"/>
                </a:lnTo>
                <a:lnTo>
                  <a:pt x="1290" y="2618"/>
                </a:lnTo>
                <a:lnTo>
                  <a:pt x="1290" y="2618"/>
                </a:lnTo>
                <a:lnTo>
                  <a:pt x="1290" y="2616"/>
                </a:lnTo>
                <a:lnTo>
                  <a:pt x="1292" y="2614"/>
                </a:lnTo>
                <a:lnTo>
                  <a:pt x="1292" y="2614"/>
                </a:lnTo>
                <a:lnTo>
                  <a:pt x="1290" y="2614"/>
                </a:lnTo>
                <a:lnTo>
                  <a:pt x="1286" y="2614"/>
                </a:lnTo>
                <a:lnTo>
                  <a:pt x="1286" y="2614"/>
                </a:lnTo>
                <a:close/>
                <a:moveTo>
                  <a:pt x="3552" y="2630"/>
                </a:moveTo>
                <a:lnTo>
                  <a:pt x="3552" y="2630"/>
                </a:lnTo>
                <a:lnTo>
                  <a:pt x="3550" y="2632"/>
                </a:lnTo>
                <a:lnTo>
                  <a:pt x="3548" y="2636"/>
                </a:lnTo>
                <a:lnTo>
                  <a:pt x="3548" y="2640"/>
                </a:lnTo>
                <a:lnTo>
                  <a:pt x="3552" y="2642"/>
                </a:lnTo>
                <a:lnTo>
                  <a:pt x="3552" y="2642"/>
                </a:lnTo>
                <a:lnTo>
                  <a:pt x="3556" y="2638"/>
                </a:lnTo>
                <a:lnTo>
                  <a:pt x="3556" y="2638"/>
                </a:lnTo>
                <a:lnTo>
                  <a:pt x="3556" y="2642"/>
                </a:lnTo>
                <a:lnTo>
                  <a:pt x="3556" y="2646"/>
                </a:lnTo>
                <a:lnTo>
                  <a:pt x="3556" y="2646"/>
                </a:lnTo>
                <a:lnTo>
                  <a:pt x="3566" y="2646"/>
                </a:lnTo>
                <a:lnTo>
                  <a:pt x="3576" y="2646"/>
                </a:lnTo>
                <a:lnTo>
                  <a:pt x="3576" y="2646"/>
                </a:lnTo>
                <a:lnTo>
                  <a:pt x="3574" y="2650"/>
                </a:lnTo>
                <a:lnTo>
                  <a:pt x="3576" y="2654"/>
                </a:lnTo>
                <a:lnTo>
                  <a:pt x="3578" y="2656"/>
                </a:lnTo>
                <a:lnTo>
                  <a:pt x="3580" y="2654"/>
                </a:lnTo>
                <a:lnTo>
                  <a:pt x="3580" y="2654"/>
                </a:lnTo>
                <a:lnTo>
                  <a:pt x="3578" y="2652"/>
                </a:lnTo>
                <a:lnTo>
                  <a:pt x="3576" y="2650"/>
                </a:lnTo>
                <a:lnTo>
                  <a:pt x="3576" y="2650"/>
                </a:lnTo>
                <a:lnTo>
                  <a:pt x="3578" y="2648"/>
                </a:lnTo>
                <a:lnTo>
                  <a:pt x="3580" y="2646"/>
                </a:lnTo>
                <a:lnTo>
                  <a:pt x="3578" y="2644"/>
                </a:lnTo>
                <a:lnTo>
                  <a:pt x="3578" y="2644"/>
                </a:lnTo>
                <a:lnTo>
                  <a:pt x="3582" y="2644"/>
                </a:lnTo>
                <a:lnTo>
                  <a:pt x="3586" y="2642"/>
                </a:lnTo>
                <a:lnTo>
                  <a:pt x="3586" y="2642"/>
                </a:lnTo>
                <a:lnTo>
                  <a:pt x="3586" y="2634"/>
                </a:lnTo>
                <a:lnTo>
                  <a:pt x="3586" y="2626"/>
                </a:lnTo>
                <a:lnTo>
                  <a:pt x="3586" y="2626"/>
                </a:lnTo>
                <a:lnTo>
                  <a:pt x="3576" y="2630"/>
                </a:lnTo>
                <a:lnTo>
                  <a:pt x="3576" y="2630"/>
                </a:lnTo>
                <a:lnTo>
                  <a:pt x="3578" y="2630"/>
                </a:lnTo>
                <a:lnTo>
                  <a:pt x="3576" y="2632"/>
                </a:lnTo>
                <a:lnTo>
                  <a:pt x="3576" y="2634"/>
                </a:lnTo>
                <a:lnTo>
                  <a:pt x="3574" y="2634"/>
                </a:lnTo>
                <a:lnTo>
                  <a:pt x="3574" y="2634"/>
                </a:lnTo>
                <a:lnTo>
                  <a:pt x="3572" y="2632"/>
                </a:lnTo>
                <a:lnTo>
                  <a:pt x="3570" y="2630"/>
                </a:lnTo>
                <a:lnTo>
                  <a:pt x="3568" y="2630"/>
                </a:lnTo>
                <a:lnTo>
                  <a:pt x="3568" y="2626"/>
                </a:lnTo>
                <a:lnTo>
                  <a:pt x="3568" y="2626"/>
                </a:lnTo>
                <a:lnTo>
                  <a:pt x="3572" y="2626"/>
                </a:lnTo>
                <a:lnTo>
                  <a:pt x="3572" y="2626"/>
                </a:lnTo>
                <a:lnTo>
                  <a:pt x="3572" y="2622"/>
                </a:lnTo>
                <a:lnTo>
                  <a:pt x="3572" y="2618"/>
                </a:lnTo>
                <a:lnTo>
                  <a:pt x="3572" y="2618"/>
                </a:lnTo>
                <a:lnTo>
                  <a:pt x="3564" y="2618"/>
                </a:lnTo>
                <a:lnTo>
                  <a:pt x="3558" y="2616"/>
                </a:lnTo>
                <a:lnTo>
                  <a:pt x="3558" y="2616"/>
                </a:lnTo>
                <a:lnTo>
                  <a:pt x="3556" y="2620"/>
                </a:lnTo>
                <a:lnTo>
                  <a:pt x="3554" y="2620"/>
                </a:lnTo>
                <a:lnTo>
                  <a:pt x="3548" y="2620"/>
                </a:lnTo>
                <a:lnTo>
                  <a:pt x="3542" y="2616"/>
                </a:lnTo>
                <a:lnTo>
                  <a:pt x="3536" y="2616"/>
                </a:lnTo>
                <a:lnTo>
                  <a:pt x="3536" y="2616"/>
                </a:lnTo>
                <a:lnTo>
                  <a:pt x="3536" y="2622"/>
                </a:lnTo>
                <a:lnTo>
                  <a:pt x="3536" y="2628"/>
                </a:lnTo>
                <a:lnTo>
                  <a:pt x="3536" y="2628"/>
                </a:lnTo>
                <a:lnTo>
                  <a:pt x="3542" y="2628"/>
                </a:lnTo>
                <a:lnTo>
                  <a:pt x="3546" y="2630"/>
                </a:lnTo>
                <a:lnTo>
                  <a:pt x="3546" y="2630"/>
                </a:lnTo>
                <a:lnTo>
                  <a:pt x="3548" y="2626"/>
                </a:lnTo>
                <a:lnTo>
                  <a:pt x="3552" y="2626"/>
                </a:lnTo>
                <a:lnTo>
                  <a:pt x="3552" y="2626"/>
                </a:lnTo>
                <a:lnTo>
                  <a:pt x="3552" y="2628"/>
                </a:lnTo>
                <a:lnTo>
                  <a:pt x="3554" y="2630"/>
                </a:lnTo>
                <a:lnTo>
                  <a:pt x="3556" y="2630"/>
                </a:lnTo>
                <a:lnTo>
                  <a:pt x="3556" y="2634"/>
                </a:lnTo>
                <a:lnTo>
                  <a:pt x="3556" y="2634"/>
                </a:lnTo>
                <a:lnTo>
                  <a:pt x="3554" y="2632"/>
                </a:lnTo>
                <a:lnTo>
                  <a:pt x="3552" y="2630"/>
                </a:lnTo>
                <a:lnTo>
                  <a:pt x="3552" y="2630"/>
                </a:lnTo>
                <a:close/>
                <a:moveTo>
                  <a:pt x="1386" y="2630"/>
                </a:moveTo>
                <a:lnTo>
                  <a:pt x="1386" y="2630"/>
                </a:lnTo>
                <a:lnTo>
                  <a:pt x="1386" y="2624"/>
                </a:lnTo>
                <a:lnTo>
                  <a:pt x="1386" y="2618"/>
                </a:lnTo>
                <a:lnTo>
                  <a:pt x="1386" y="2618"/>
                </a:lnTo>
                <a:lnTo>
                  <a:pt x="1382" y="2616"/>
                </a:lnTo>
                <a:lnTo>
                  <a:pt x="1380" y="2618"/>
                </a:lnTo>
                <a:lnTo>
                  <a:pt x="1378" y="2620"/>
                </a:lnTo>
                <a:lnTo>
                  <a:pt x="1378" y="2622"/>
                </a:lnTo>
                <a:lnTo>
                  <a:pt x="1378" y="2626"/>
                </a:lnTo>
                <a:lnTo>
                  <a:pt x="1380" y="2628"/>
                </a:lnTo>
                <a:lnTo>
                  <a:pt x="1382" y="2630"/>
                </a:lnTo>
                <a:lnTo>
                  <a:pt x="1386" y="2630"/>
                </a:lnTo>
                <a:lnTo>
                  <a:pt x="1386" y="2630"/>
                </a:lnTo>
                <a:close/>
                <a:moveTo>
                  <a:pt x="912" y="2638"/>
                </a:moveTo>
                <a:lnTo>
                  <a:pt x="912" y="2638"/>
                </a:lnTo>
                <a:lnTo>
                  <a:pt x="910" y="2646"/>
                </a:lnTo>
                <a:lnTo>
                  <a:pt x="910" y="2646"/>
                </a:lnTo>
                <a:lnTo>
                  <a:pt x="914" y="2652"/>
                </a:lnTo>
                <a:lnTo>
                  <a:pt x="916" y="2654"/>
                </a:lnTo>
                <a:lnTo>
                  <a:pt x="918" y="2656"/>
                </a:lnTo>
                <a:lnTo>
                  <a:pt x="918" y="2656"/>
                </a:lnTo>
                <a:lnTo>
                  <a:pt x="924" y="2652"/>
                </a:lnTo>
                <a:lnTo>
                  <a:pt x="924" y="2648"/>
                </a:lnTo>
                <a:lnTo>
                  <a:pt x="924" y="2642"/>
                </a:lnTo>
                <a:lnTo>
                  <a:pt x="924" y="2636"/>
                </a:lnTo>
                <a:lnTo>
                  <a:pt x="924" y="2636"/>
                </a:lnTo>
                <a:lnTo>
                  <a:pt x="920" y="2638"/>
                </a:lnTo>
                <a:lnTo>
                  <a:pt x="918" y="2638"/>
                </a:lnTo>
                <a:lnTo>
                  <a:pt x="916" y="2640"/>
                </a:lnTo>
                <a:lnTo>
                  <a:pt x="912" y="2638"/>
                </a:lnTo>
                <a:lnTo>
                  <a:pt x="912" y="2638"/>
                </a:lnTo>
                <a:close/>
                <a:moveTo>
                  <a:pt x="3810" y="2644"/>
                </a:moveTo>
                <a:lnTo>
                  <a:pt x="3810" y="2644"/>
                </a:lnTo>
                <a:lnTo>
                  <a:pt x="3810" y="2650"/>
                </a:lnTo>
                <a:lnTo>
                  <a:pt x="3812" y="2654"/>
                </a:lnTo>
                <a:lnTo>
                  <a:pt x="3814" y="2656"/>
                </a:lnTo>
                <a:lnTo>
                  <a:pt x="3818" y="2658"/>
                </a:lnTo>
                <a:lnTo>
                  <a:pt x="3826" y="2656"/>
                </a:lnTo>
                <a:lnTo>
                  <a:pt x="3834" y="2652"/>
                </a:lnTo>
                <a:lnTo>
                  <a:pt x="3834" y="2652"/>
                </a:lnTo>
                <a:lnTo>
                  <a:pt x="3832" y="2648"/>
                </a:lnTo>
                <a:lnTo>
                  <a:pt x="3832" y="2644"/>
                </a:lnTo>
                <a:lnTo>
                  <a:pt x="3828" y="2638"/>
                </a:lnTo>
                <a:lnTo>
                  <a:pt x="3828" y="2638"/>
                </a:lnTo>
                <a:lnTo>
                  <a:pt x="3822" y="2638"/>
                </a:lnTo>
                <a:lnTo>
                  <a:pt x="3818" y="2640"/>
                </a:lnTo>
                <a:lnTo>
                  <a:pt x="3810" y="2644"/>
                </a:lnTo>
                <a:lnTo>
                  <a:pt x="3810" y="2644"/>
                </a:lnTo>
                <a:close/>
                <a:moveTo>
                  <a:pt x="1342" y="2648"/>
                </a:moveTo>
                <a:lnTo>
                  <a:pt x="1342" y="2648"/>
                </a:lnTo>
                <a:lnTo>
                  <a:pt x="1344" y="2650"/>
                </a:lnTo>
                <a:lnTo>
                  <a:pt x="1346" y="2650"/>
                </a:lnTo>
                <a:lnTo>
                  <a:pt x="1346" y="2650"/>
                </a:lnTo>
                <a:lnTo>
                  <a:pt x="1348" y="2646"/>
                </a:lnTo>
                <a:lnTo>
                  <a:pt x="1350" y="2644"/>
                </a:lnTo>
                <a:lnTo>
                  <a:pt x="1350" y="2644"/>
                </a:lnTo>
                <a:lnTo>
                  <a:pt x="1348" y="2644"/>
                </a:lnTo>
                <a:lnTo>
                  <a:pt x="1346" y="2644"/>
                </a:lnTo>
                <a:lnTo>
                  <a:pt x="1346" y="2642"/>
                </a:lnTo>
                <a:lnTo>
                  <a:pt x="1344" y="2642"/>
                </a:lnTo>
                <a:lnTo>
                  <a:pt x="1344" y="2642"/>
                </a:lnTo>
                <a:lnTo>
                  <a:pt x="1342" y="2644"/>
                </a:lnTo>
                <a:lnTo>
                  <a:pt x="1342" y="2646"/>
                </a:lnTo>
                <a:lnTo>
                  <a:pt x="1342" y="2646"/>
                </a:lnTo>
                <a:lnTo>
                  <a:pt x="1342" y="2648"/>
                </a:lnTo>
                <a:lnTo>
                  <a:pt x="1342" y="2648"/>
                </a:lnTo>
                <a:close/>
                <a:moveTo>
                  <a:pt x="2984" y="2644"/>
                </a:moveTo>
                <a:lnTo>
                  <a:pt x="2984" y="2644"/>
                </a:lnTo>
                <a:lnTo>
                  <a:pt x="2986" y="2646"/>
                </a:lnTo>
                <a:lnTo>
                  <a:pt x="2984" y="2648"/>
                </a:lnTo>
                <a:lnTo>
                  <a:pt x="2984" y="2654"/>
                </a:lnTo>
                <a:lnTo>
                  <a:pt x="2984" y="2654"/>
                </a:lnTo>
                <a:lnTo>
                  <a:pt x="2990" y="2654"/>
                </a:lnTo>
                <a:lnTo>
                  <a:pt x="2990" y="2654"/>
                </a:lnTo>
                <a:lnTo>
                  <a:pt x="2990" y="2648"/>
                </a:lnTo>
                <a:lnTo>
                  <a:pt x="2988" y="2642"/>
                </a:lnTo>
                <a:lnTo>
                  <a:pt x="2988" y="2642"/>
                </a:lnTo>
                <a:lnTo>
                  <a:pt x="2986" y="2642"/>
                </a:lnTo>
                <a:lnTo>
                  <a:pt x="2984" y="2644"/>
                </a:lnTo>
                <a:lnTo>
                  <a:pt x="2984" y="2644"/>
                </a:lnTo>
                <a:close/>
                <a:moveTo>
                  <a:pt x="2852" y="2650"/>
                </a:moveTo>
                <a:lnTo>
                  <a:pt x="2852" y="2650"/>
                </a:lnTo>
                <a:lnTo>
                  <a:pt x="2850" y="2646"/>
                </a:lnTo>
                <a:lnTo>
                  <a:pt x="2850" y="2646"/>
                </a:lnTo>
                <a:lnTo>
                  <a:pt x="2848" y="2646"/>
                </a:lnTo>
                <a:lnTo>
                  <a:pt x="2848" y="2646"/>
                </a:lnTo>
                <a:lnTo>
                  <a:pt x="2850" y="2650"/>
                </a:lnTo>
                <a:lnTo>
                  <a:pt x="2852" y="2650"/>
                </a:lnTo>
                <a:lnTo>
                  <a:pt x="2852" y="2650"/>
                </a:lnTo>
                <a:lnTo>
                  <a:pt x="2852" y="2650"/>
                </a:lnTo>
                <a:close/>
                <a:moveTo>
                  <a:pt x="1404" y="2654"/>
                </a:moveTo>
                <a:lnTo>
                  <a:pt x="1404" y="2654"/>
                </a:lnTo>
                <a:lnTo>
                  <a:pt x="1404" y="2650"/>
                </a:lnTo>
                <a:lnTo>
                  <a:pt x="1402" y="2648"/>
                </a:lnTo>
                <a:lnTo>
                  <a:pt x="1400" y="2648"/>
                </a:lnTo>
                <a:lnTo>
                  <a:pt x="1400" y="2648"/>
                </a:lnTo>
                <a:lnTo>
                  <a:pt x="1400" y="2650"/>
                </a:lnTo>
                <a:lnTo>
                  <a:pt x="1402" y="2650"/>
                </a:lnTo>
                <a:lnTo>
                  <a:pt x="1402" y="2650"/>
                </a:lnTo>
                <a:lnTo>
                  <a:pt x="1402" y="2654"/>
                </a:lnTo>
                <a:lnTo>
                  <a:pt x="1402" y="2656"/>
                </a:lnTo>
                <a:lnTo>
                  <a:pt x="1402" y="2656"/>
                </a:lnTo>
                <a:lnTo>
                  <a:pt x="1402" y="2656"/>
                </a:lnTo>
                <a:lnTo>
                  <a:pt x="1404" y="2654"/>
                </a:lnTo>
                <a:lnTo>
                  <a:pt x="1404" y="2656"/>
                </a:lnTo>
                <a:lnTo>
                  <a:pt x="1406" y="2656"/>
                </a:lnTo>
                <a:lnTo>
                  <a:pt x="1406" y="2656"/>
                </a:lnTo>
                <a:lnTo>
                  <a:pt x="1406" y="2656"/>
                </a:lnTo>
                <a:lnTo>
                  <a:pt x="1406" y="2652"/>
                </a:lnTo>
                <a:lnTo>
                  <a:pt x="1404" y="2654"/>
                </a:lnTo>
                <a:lnTo>
                  <a:pt x="1404" y="2654"/>
                </a:lnTo>
                <a:close/>
                <a:moveTo>
                  <a:pt x="2000" y="2658"/>
                </a:moveTo>
                <a:lnTo>
                  <a:pt x="2000" y="2658"/>
                </a:lnTo>
                <a:lnTo>
                  <a:pt x="2002" y="2662"/>
                </a:lnTo>
                <a:lnTo>
                  <a:pt x="2006" y="2664"/>
                </a:lnTo>
                <a:lnTo>
                  <a:pt x="2008" y="2666"/>
                </a:lnTo>
                <a:lnTo>
                  <a:pt x="2008" y="2670"/>
                </a:lnTo>
                <a:lnTo>
                  <a:pt x="2008" y="2670"/>
                </a:lnTo>
                <a:lnTo>
                  <a:pt x="2018" y="2670"/>
                </a:lnTo>
                <a:lnTo>
                  <a:pt x="2018" y="2670"/>
                </a:lnTo>
                <a:lnTo>
                  <a:pt x="2020" y="2666"/>
                </a:lnTo>
                <a:lnTo>
                  <a:pt x="2024" y="2660"/>
                </a:lnTo>
                <a:lnTo>
                  <a:pt x="2024" y="2660"/>
                </a:lnTo>
                <a:lnTo>
                  <a:pt x="2020" y="2658"/>
                </a:lnTo>
                <a:lnTo>
                  <a:pt x="2020" y="2654"/>
                </a:lnTo>
                <a:lnTo>
                  <a:pt x="2018" y="2652"/>
                </a:lnTo>
                <a:lnTo>
                  <a:pt x="2014" y="2650"/>
                </a:lnTo>
                <a:lnTo>
                  <a:pt x="2014" y="2650"/>
                </a:lnTo>
                <a:lnTo>
                  <a:pt x="2010" y="2656"/>
                </a:lnTo>
                <a:lnTo>
                  <a:pt x="2006" y="2658"/>
                </a:lnTo>
                <a:lnTo>
                  <a:pt x="2000" y="2658"/>
                </a:lnTo>
                <a:lnTo>
                  <a:pt x="2000" y="2658"/>
                </a:lnTo>
                <a:close/>
                <a:moveTo>
                  <a:pt x="1944" y="2660"/>
                </a:moveTo>
                <a:lnTo>
                  <a:pt x="1944" y="2660"/>
                </a:lnTo>
                <a:lnTo>
                  <a:pt x="1942" y="2662"/>
                </a:lnTo>
                <a:lnTo>
                  <a:pt x="1940" y="2662"/>
                </a:lnTo>
                <a:lnTo>
                  <a:pt x="1940" y="2662"/>
                </a:lnTo>
                <a:lnTo>
                  <a:pt x="1944" y="2668"/>
                </a:lnTo>
                <a:lnTo>
                  <a:pt x="1944" y="2670"/>
                </a:lnTo>
                <a:lnTo>
                  <a:pt x="1946" y="2674"/>
                </a:lnTo>
                <a:lnTo>
                  <a:pt x="1946" y="2674"/>
                </a:lnTo>
                <a:lnTo>
                  <a:pt x="1954" y="2678"/>
                </a:lnTo>
                <a:lnTo>
                  <a:pt x="1962" y="2680"/>
                </a:lnTo>
                <a:lnTo>
                  <a:pt x="1970" y="2678"/>
                </a:lnTo>
                <a:lnTo>
                  <a:pt x="1976" y="2672"/>
                </a:lnTo>
                <a:lnTo>
                  <a:pt x="1976" y="2672"/>
                </a:lnTo>
                <a:lnTo>
                  <a:pt x="1976" y="2666"/>
                </a:lnTo>
                <a:lnTo>
                  <a:pt x="1972" y="2660"/>
                </a:lnTo>
                <a:lnTo>
                  <a:pt x="1966" y="2652"/>
                </a:lnTo>
                <a:lnTo>
                  <a:pt x="1966" y="2652"/>
                </a:lnTo>
                <a:lnTo>
                  <a:pt x="1952" y="2652"/>
                </a:lnTo>
                <a:lnTo>
                  <a:pt x="1946" y="2656"/>
                </a:lnTo>
                <a:lnTo>
                  <a:pt x="1944" y="2660"/>
                </a:lnTo>
                <a:lnTo>
                  <a:pt x="1944" y="2660"/>
                </a:lnTo>
                <a:close/>
                <a:moveTo>
                  <a:pt x="568" y="2662"/>
                </a:moveTo>
                <a:lnTo>
                  <a:pt x="568" y="2662"/>
                </a:lnTo>
                <a:lnTo>
                  <a:pt x="572" y="2666"/>
                </a:lnTo>
                <a:lnTo>
                  <a:pt x="578" y="2666"/>
                </a:lnTo>
                <a:lnTo>
                  <a:pt x="578" y="2666"/>
                </a:lnTo>
                <a:lnTo>
                  <a:pt x="580" y="2662"/>
                </a:lnTo>
                <a:lnTo>
                  <a:pt x="580" y="2658"/>
                </a:lnTo>
                <a:lnTo>
                  <a:pt x="580" y="2656"/>
                </a:lnTo>
                <a:lnTo>
                  <a:pt x="576" y="2654"/>
                </a:lnTo>
                <a:lnTo>
                  <a:pt x="574" y="2654"/>
                </a:lnTo>
                <a:lnTo>
                  <a:pt x="572" y="2656"/>
                </a:lnTo>
                <a:lnTo>
                  <a:pt x="568" y="2658"/>
                </a:lnTo>
                <a:lnTo>
                  <a:pt x="568" y="2662"/>
                </a:lnTo>
                <a:lnTo>
                  <a:pt x="568" y="2662"/>
                </a:lnTo>
                <a:close/>
                <a:moveTo>
                  <a:pt x="2646" y="2670"/>
                </a:moveTo>
                <a:lnTo>
                  <a:pt x="2646" y="2670"/>
                </a:lnTo>
                <a:lnTo>
                  <a:pt x="2648" y="2668"/>
                </a:lnTo>
                <a:lnTo>
                  <a:pt x="2650" y="2668"/>
                </a:lnTo>
                <a:lnTo>
                  <a:pt x="2656" y="2668"/>
                </a:lnTo>
                <a:lnTo>
                  <a:pt x="2656" y="2668"/>
                </a:lnTo>
                <a:lnTo>
                  <a:pt x="2654" y="2666"/>
                </a:lnTo>
                <a:lnTo>
                  <a:pt x="2654" y="2662"/>
                </a:lnTo>
                <a:lnTo>
                  <a:pt x="2654" y="2660"/>
                </a:lnTo>
                <a:lnTo>
                  <a:pt x="2652" y="2658"/>
                </a:lnTo>
                <a:lnTo>
                  <a:pt x="2652" y="2658"/>
                </a:lnTo>
                <a:lnTo>
                  <a:pt x="2652" y="2660"/>
                </a:lnTo>
                <a:lnTo>
                  <a:pt x="2652" y="2662"/>
                </a:lnTo>
                <a:lnTo>
                  <a:pt x="2652" y="2662"/>
                </a:lnTo>
                <a:lnTo>
                  <a:pt x="2650" y="2662"/>
                </a:lnTo>
                <a:lnTo>
                  <a:pt x="2650" y="2662"/>
                </a:lnTo>
                <a:lnTo>
                  <a:pt x="2650" y="2660"/>
                </a:lnTo>
                <a:lnTo>
                  <a:pt x="2648" y="2658"/>
                </a:lnTo>
                <a:lnTo>
                  <a:pt x="2646" y="2654"/>
                </a:lnTo>
                <a:lnTo>
                  <a:pt x="2646" y="2654"/>
                </a:lnTo>
                <a:lnTo>
                  <a:pt x="2638" y="2654"/>
                </a:lnTo>
                <a:lnTo>
                  <a:pt x="2638" y="2654"/>
                </a:lnTo>
                <a:lnTo>
                  <a:pt x="2638" y="2660"/>
                </a:lnTo>
                <a:lnTo>
                  <a:pt x="2640" y="2664"/>
                </a:lnTo>
                <a:lnTo>
                  <a:pt x="2642" y="2668"/>
                </a:lnTo>
                <a:lnTo>
                  <a:pt x="2646" y="2670"/>
                </a:lnTo>
                <a:lnTo>
                  <a:pt x="2646" y="2670"/>
                </a:lnTo>
                <a:close/>
                <a:moveTo>
                  <a:pt x="2236" y="2668"/>
                </a:moveTo>
                <a:lnTo>
                  <a:pt x="2236" y="2668"/>
                </a:lnTo>
                <a:lnTo>
                  <a:pt x="2238" y="2672"/>
                </a:lnTo>
                <a:lnTo>
                  <a:pt x="2238" y="2676"/>
                </a:lnTo>
                <a:lnTo>
                  <a:pt x="2238" y="2676"/>
                </a:lnTo>
                <a:lnTo>
                  <a:pt x="2242" y="2676"/>
                </a:lnTo>
                <a:lnTo>
                  <a:pt x="2242" y="2674"/>
                </a:lnTo>
                <a:lnTo>
                  <a:pt x="2246" y="2670"/>
                </a:lnTo>
                <a:lnTo>
                  <a:pt x="2246" y="2670"/>
                </a:lnTo>
                <a:lnTo>
                  <a:pt x="2246" y="2672"/>
                </a:lnTo>
                <a:lnTo>
                  <a:pt x="2248" y="2674"/>
                </a:lnTo>
                <a:lnTo>
                  <a:pt x="2248" y="2674"/>
                </a:lnTo>
                <a:lnTo>
                  <a:pt x="2248" y="2670"/>
                </a:lnTo>
                <a:lnTo>
                  <a:pt x="2248" y="2668"/>
                </a:lnTo>
                <a:lnTo>
                  <a:pt x="2246" y="2664"/>
                </a:lnTo>
                <a:lnTo>
                  <a:pt x="2246" y="2664"/>
                </a:lnTo>
                <a:lnTo>
                  <a:pt x="2240" y="2666"/>
                </a:lnTo>
                <a:lnTo>
                  <a:pt x="2236" y="2668"/>
                </a:lnTo>
                <a:lnTo>
                  <a:pt x="2236" y="2668"/>
                </a:lnTo>
                <a:close/>
                <a:moveTo>
                  <a:pt x="3558" y="2666"/>
                </a:moveTo>
                <a:lnTo>
                  <a:pt x="3558" y="2666"/>
                </a:lnTo>
                <a:lnTo>
                  <a:pt x="3552" y="2668"/>
                </a:lnTo>
                <a:lnTo>
                  <a:pt x="3550" y="2672"/>
                </a:lnTo>
                <a:lnTo>
                  <a:pt x="3550" y="2678"/>
                </a:lnTo>
                <a:lnTo>
                  <a:pt x="3554" y="2682"/>
                </a:lnTo>
                <a:lnTo>
                  <a:pt x="3554" y="2682"/>
                </a:lnTo>
                <a:lnTo>
                  <a:pt x="3564" y="2682"/>
                </a:lnTo>
                <a:lnTo>
                  <a:pt x="3568" y="2678"/>
                </a:lnTo>
                <a:lnTo>
                  <a:pt x="3570" y="2676"/>
                </a:lnTo>
                <a:lnTo>
                  <a:pt x="3570" y="2676"/>
                </a:lnTo>
                <a:lnTo>
                  <a:pt x="3566" y="2672"/>
                </a:lnTo>
                <a:lnTo>
                  <a:pt x="3564" y="2670"/>
                </a:lnTo>
                <a:lnTo>
                  <a:pt x="3562" y="2666"/>
                </a:lnTo>
                <a:lnTo>
                  <a:pt x="3558" y="2666"/>
                </a:lnTo>
                <a:lnTo>
                  <a:pt x="3558" y="2666"/>
                </a:lnTo>
                <a:close/>
                <a:moveTo>
                  <a:pt x="2552" y="2674"/>
                </a:moveTo>
                <a:lnTo>
                  <a:pt x="2552" y="2674"/>
                </a:lnTo>
                <a:lnTo>
                  <a:pt x="2554" y="2674"/>
                </a:lnTo>
                <a:lnTo>
                  <a:pt x="2556" y="2672"/>
                </a:lnTo>
                <a:lnTo>
                  <a:pt x="2556" y="2672"/>
                </a:lnTo>
                <a:lnTo>
                  <a:pt x="2554" y="2668"/>
                </a:lnTo>
                <a:lnTo>
                  <a:pt x="2550" y="2666"/>
                </a:lnTo>
                <a:lnTo>
                  <a:pt x="2550" y="2666"/>
                </a:lnTo>
                <a:lnTo>
                  <a:pt x="2550" y="2672"/>
                </a:lnTo>
                <a:lnTo>
                  <a:pt x="2552" y="2674"/>
                </a:lnTo>
                <a:lnTo>
                  <a:pt x="2552" y="2674"/>
                </a:lnTo>
                <a:close/>
                <a:moveTo>
                  <a:pt x="3656" y="2672"/>
                </a:moveTo>
                <a:lnTo>
                  <a:pt x="3656" y="2672"/>
                </a:lnTo>
                <a:lnTo>
                  <a:pt x="3660" y="2672"/>
                </a:lnTo>
                <a:lnTo>
                  <a:pt x="3662" y="2672"/>
                </a:lnTo>
                <a:lnTo>
                  <a:pt x="3662" y="2672"/>
                </a:lnTo>
                <a:lnTo>
                  <a:pt x="3662" y="2672"/>
                </a:lnTo>
                <a:lnTo>
                  <a:pt x="3662" y="2668"/>
                </a:lnTo>
                <a:lnTo>
                  <a:pt x="3662" y="2666"/>
                </a:lnTo>
                <a:lnTo>
                  <a:pt x="3660" y="2668"/>
                </a:lnTo>
                <a:lnTo>
                  <a:pt x="3660" y="2668"/>
                </a:lnTo>
                <a:lnTo>
                  <a:pt x="3660" y="2668"/>
                </a:lnTo>
                <a:lnTo>
                  <a:pt x="3660" y="2670"/>
                </a:lnTo>
                <a:lnTo>
                  <a:pt x="3656" y="2672"/>
                </a:lnTo>
                <a:lnTo>
                  <a:pt x="3656" y="2672"/>
                </a:lnTo>
                <a:close/>
                <a:moveTo>
                  <a:pt x="3356" y="2672"/>
                </a:moveTo>
                <a:lnTo>
                  <a:pt x="3356" y="2672"/>
                </a:lnTo>
                <a:lnTo>
                  <a:pt x="3354" y="2670"/>
                </a:lnTo>
                <a:lnTo>
                  <a:pt x="3352" y="2668"/>
                </a:lnTo>
                <a:lnTo>
                  <a:pt x="3352" y="2668"/>
                </a:lnTo>
                <a:lnTo>
                  <a:pt x="3352" y="2672"/>
                </a:lnTo>
                <a:lnTo>
                  <a:pt x="3354" y="2672"/>
                </a:lnTo>
                <a:lnTo>
                  <a:pt x="3356" y="2672"/>
                </a:lnTo>
                <a:lnTo>
                  <a:pt x="3356" y="2672"/>
                </a:lnTo>
                <a:close/>
                <a:moveTo>
                  <a:pt x="778" y="2676"/>
                </a:moveTo>
                <a:lnTo>
                  <a:pt x="778" y="2676"/>
                </a:lnTo>
                <a:lnTo>
                  <a:pt x="776" y="2680"/>
                </a:lnTo>
                <a:lnTo>
                  <a:pt x="776" y="2684"/>
                </a:lnTo>
                <a:lnTo>
                  <a:pt x="778" y="2694"/>
                </a:lnTo>
                <a:lnTo>
                  <a:pt x="778" y="2694"/>
                </a:lnTo>
                <a:lnTo>
                  <a:pt x="788" y="2692"/>
                </a:lnTo>
                <a:lnTo>
                  <a:pt x="796" y="2686"/>
                </a:lnTo>
                <a:lnTo>
                  <a:pt x="796" y="2686"/>
                </a:lnTo>
                <a:lnTo>
                  <a:pt x="794" y="2680"/>
                </a:lnTo>
                <a:lnTo>
                  <a:pt x="790" y="2678"/>
                </a:lnTo>
                <a:lnTo>
                  <a:pt x="788" y="2676"/>
                </a:lnTo>
                <a:lnTo>
                  <a:pt x="788" y="2676"/>
                </a:lnTo>
                <a:lnTo>
                  <a:pt x="788" y="2674"/>
                </a:lnTo>
                <a:lnTo>
                  <a:pt x="788" y="2672"/>
                </a:lnTo>
                <a:lnTo>
                  <a:pt x="786" y="2672"/>
                </a:lnTo>
                <a:lnTo>
                  <a:pt x="786" y="2672"/>
                </a:lnTo>
                <a:lnTo>
                  <a:pt x="784" y="2676"/>
                </a:lnTo>
                <a:lnTo>
                  <a:pt x="782" y="2676"/>
                </a:lnTo>
                <a:lnTo>
                  <a:pt x="778" y="2676"/>
                </a:lnTo>
                <a:lnTo>
                  <a:pt x="778" y="2676"/>
                </a:lnTo>
                <a:close/>
                <a:moveTo>
                  <a:pt x="3430" y="2676"/>
                </a:moveTo>
                <a:lnTo>
                  <a:pt x="3430" y="2676"/>
                </a:lnTo>
                <a:lnTo>
                  <a:pt x="3430" y="2672"/>
                </a:lnTo>
                <a:lnTo>
                  <a:pt x="3430" y="2672"/>
                </a:lnTo>
                <a:lnTo>
                  <a:pt x="3426" y="2672"/>
                </a:lnTo>
                <a:lnTo>
                  <a:pt x="3426" y="2674"/>
                </a:lnTo>
                <a:lnTo>
                  <a:pt x="3426" y="2674"/>
                </a:lnTo>
                <a:lnTo>
                  <a:pt x="3426" y="2676"/>
                </a:lnTo>
                <a:lnTo>
                  <a:pt x="3428" y="2676"/>
                </a:lnTo>
                <a:lnTo>
                  <a:pt x="3430" y="2676"/>
                </a:lnTo>
                <a:lnTo>
                  <a:pt x="3430" y="2676"/>
                </a:lnTo>
                <a:close/>
                <a:moveTo>
                  <a:pt x="3518" y="2676"/>
                </a:moveTo>
                <a:lnTo>
                  <a:pt x="3518" y="2676"/>
                </a:lnTo>
                <a:lnTo>
                  <a:pt x="3518" y="2680"/>
                </a:lnTo>
                <a:lnTo>
                  <a:pt x="3520" y="2684"/>
                </a:lnTo>
                <a:lnTo>
                  <a:pt x="3522" y="2690"/>
                </a:lnTo>
                <a:lnTo>
                  <a:pt x="3522" y="2690"/>
                </a:lnTo>
                <a:lnTo>
                  <a:pt x="3526" y="2688"/>
                </a:lnTo>
                <a:lnTo>
                  <a:pt x="3530" y="2686"/>
                </a:lnTo>
                <a:lnTo>
                  <a:pt x="3532" y="2682"/>
                </a:lnTo>
                <a:lnTo>
                  <a:pt x="3532" y="2678"/>
                </a:lnTo>
                <a:lnTo>
                  <a:pt x="3532" y="2678"/>
                </a:lnTo>
                <a:lnTo>
                  <a:pt x="3528" y="2672"/>
                </a:lnTo>
                <a:lnTo>
                  <a:pt x="3528" y="2672"/>
                </a:lnTo>
                <a:lnTo>
                  <a:pt x="3522" y="2672"/>
                </a:lnTo>
                <a:lnTo>
                  <a:pt x="3522" y="2672"/>
                </a:lnTo>
                <a:lnTo>
                  <a:pt x="3522" y="2676"/>
                </a:lnTo>
                <a:lnTo>
                  <a:pt x="3520" y="2676"/>
                </a:lnTo>
                <a:lnTo>
                  <a:pt x="3518" y="2676"/>
                </a:lnTo>
                <a:lnTo>
                  <a:pt x="3518" y="2676"/>
                </a:lnTo>
                <a:close/>
                <a:moveTo>
                  <a:pt x="1988" y="2678"/>
                </a:moveTo>
                <a:lnTo>
                  <a:pt x="1988" y="2678"/>
                </a:lnTo>
                <a:lnTo>
                  <a:pt x="1988" y="2680"/>
                </a:lnTo>
                <a:lnTo>
                  <a:pt x="1990" y="2680"/>
                </a:lnTo>
                <a:lnTo>
                  <a:pt x="1990" y="2680"/>
                </a:lnTo>
                <a:lnTo>
                  <a:pt x="1992" y="2682"/>
                </a:lnTo>
                <a:lnTo>
                  <a:pt x="1992" y="2682"/>
                </a:lnTo>
                <a:lnTo>
                  <a:pt x="1988" y="2682"/>
                </a:lnTo>
                <a:lnTo>
                  <a:pt x="1986" y="2684"/>
                </a:lnTo>
                <a:lnTo>
                  <a:pt x="1986" y="2684"/>
                </a:lnTo>
                <a:lnTo>
                  <a:pt x="1988" y="2688"/>
                </a:lnTo>
                <a:lnTo>
                  <a:pt x="1992" y="2692"/>
                </a:lnTo>
                <a:lnTo>
                  <a:pt x="1992" y="2692"/>
                </a:lnTo>
                <a:lnTo>
                  <a:pt x="2002" y="2692"/>
                </a:lnTo>
                <a:lnTo>
                  <a:pt x="2002" y="2692"/>
                </a:lnTo>
                <a:lnTo>
                  <a:pt x="2004" y="2688"/>
                </a:lnTo>
                <a:lnTo>
                  <a:pt x="2006" y="2686"/>
                </a:lnTo>
                <a:lnTo>
                  <a:pt x="2004" y="2682"/>
                </a:lnTo>
                <a:lnTo>
                  <a:pt x="1996" y="2674"/>
                </a:lnTo>
                <a:lnTo>
                  <a:pt x="1996" y="2674"/>
                </a:lnTo>
                <a:lnTo>
                  <a:pt x="1994" y="2678"/>
                </a:lnTo>
                <a:lnTo>
                  <a:pt x="1990" y="2680"/>
                </a:lnTo>
                <a:lnTo>
                  <a:pt x="1988" y="2678"/>
                </a:lnTo>
                <a:lnTo>
                  <a:pt x="1988" y="2678"/>
                </a:lnTo>
                <a:close/>
                <a:moveTo>
                  <a:pt x="1354" y="2678"/>
                </a:moveTo>
                <a:lnTo>
                  <a:pt x="1354" y="2678"/>
                </a:lnTo>
                <a:lnTo>
                  <a:pt x="1354" y="2680"/>
                </a:lnTo>
                <a:lnTo>
                  <a:pt x="1356" y="2680"/>
                </a:lnTo>
                <a:lnTo>
                  <a:pt x="1358" y="2682"/>
                </a:lnTo>
                <a:lnTo>
                  <a:pt x="1358" y="2682"/>
                </a:lnTo>
                <a:lnTo>
                  <a:pt x="1358" y="2678"/>
                </a:lnTo>
                <a:lnTo>
                  <a:pt x="1358" y="2678"/>
                </a:lnTo>
                <a:lnTo>
                  <a:pt x="1354" y="2678"/>
                </a:lnTo>
                <a:lnTo>
                  <a:pt x="1354" y="2678"/>
                </a:lnTo>
                <a:close/>
                <a:moveTo>
                  <a:pt x="2676" y="2692"/>
                </a:moveTo>
                <a:lnTo>
                  <a:pt x="2676" y="2692"/>
                </a:lnTo>
                <a:lnTo>
                  <a:pt x="2678" y="2692"/>
                </a:lnTo>
                <a:lnTo>
                  <a:pt x="2682" y="2694"/>
                </a:lnTo>
                <a:lnTo>
                  <a:pt x="2684" y="2694"/>
                </a:lnTo>
                <a:lnTo>
                  <a:pt x="2688" y="2694"/>
                </a:lnTo>
                <a:lnTo>
                  <a:pt x="2688" y="2694"/>
                </a:lnTo>
                <a:lnTo>
                  <a:pt x="2686" y="2690"/>
                </a:lnTo>
                <a:lnTo>
                  <a:pt x="2686" y="2688"/>
                </a:lnTo>
                <a:lnTo>
                  <a:pt x="2686" y="2688"/>
                </a:lnTo>
                <a:lnTo>
                  <a:pt x="2682" y="2686"/>
                </a:lnTo>
                <a:lnTo>
                  <a:pt x="2676" y="2684"/>
                </a:lnTo>
                <a:lnTo>
                  <a:pt x="2676" y="2684"/>
                </a:lnTo>
                <a:lnTo>
                  <a:pt x="2676" y="2688"/>
                </a:lnTo>
                <a:lnTo>
                  <a:pt x="2676" y="2692"/>
                </a:lnTo>
                <a:lnTo>
                  <a:pt x="2676" y="2692"/>
                </a:lnTo>
                <a:close/>
                <a:moveTo>
                  <a:pt x="1656" y="2692"/>
                </a:moveTo>
                <a:lnTo>
                  <a:pt x="1656" y="2692"/>
                </a:lnTo>
                <a:lnTo>
                  <a:pt x="1658" y="2692"/>
                </a:lnTo>
                <a:lnTo>
                  <a:pt x="1658" y="2692"/>
                </a:lnTo>
                <a:lnTo>
                  <a:pt x="1658" y="2692"/>
                </a:lnTo>
                <a:lnTo>
                  <a:pt x="1658" y="2696"/>
                </a:lnTo>
                <a:lnTo>
                  <a:pt x="1656" y="2700"/>
                </a:lnTo>
                <a:lnTo>
                  <a:pt x="1656" y="2700"/>
                </a:lnTo>
                <a:lnTo>
                  <a:pt x="1660" y="2700"/>
                </a:lnTo>
                <a:lnTo>
                  <a:pt x="1662" y="2702"/>
                </a:lnTo>
                <a:lnTo>
                  <a:pt x="1662" y="2702"/>
                </a:lnTo>
                <a:lnTo>
                  <a:pt x="1666" y="2696"/>
                </a:lnTo>
                <a:lnTo>
                  <a:pt x="1670" y="2692"/>
                </a:lnTo>
                <a:lnTo>
                  <a:pt x="1670" y="2692"/>
                </a:lnTo>
                <a:lnTo>
                  <a:pt x="1666" y="2688"/>
                </a:lnTo>
                <a:lnTo>
                  <a:pt x="1662" y="2686"/>
                </a:lnTo>
                <a:lnTo>
                  <a:pt x="1656" y="2686"/>
                </a:lnTo>
                <a:lnTo>
                  <a:pt x="1656" y="2686"/>
                </a:lnTo>
                <a:lnTo>
                  <a:pt x="1658" y="2688"/>
                </a:lnTo>
                <a:lnTo>
                  <a:pt x="1656" y="2688"/>
                </a:lnTo>
                <a:lnTo>
                  <a:pt x="1656" y="2690"/>
                </a:lnTo>
                <a:lnTo>
                  <a:pt x="1656" y="2692"/>
                </a:lnTo>
                <a:lnTo>
                  <a:pt x="1656" y="2692"/>
                </a:lnTo>
                <a:close/>
                <a:moveTo>
                  <a:pt x="1854" y="2696"/>
                </a:moveTo>
                <a:lnTo>
                  <a:pt x="1854" y="2696"/>
                </a:lnTo>
                <a:lnTo>
                  <a:pt x="1858" y="2696"/>
                </a:lnTo>
                <a:lnTo>
                  <a:pt x="1860" y="2696"/>
                </a:lnTo>
                <a:lnTo>
                  <a:pt x="1862" y="2698"/>
                </a:lnTo>
                <a:lnTo>
                  <a:pt x="1866" y="2698"/>
                </a:lnTo>
                <a:lnTo>
                  <a:pt x="1866" y="2698"/>
                </a:lnTo>
                <a:lnTo>
                  <a:pt x="1864" y="2694"/>
                </a:lnTo>
                <a:lnTo>
                  <a:pt x="1864" y="2692"/>
                </a:lnTo>
                <a:lnTo>
                  <a:pt x="1864" y="2692"/>
                </a:lnTo>
                <a:lnTo>
                  <a:pt x="1864" y="2692"/>
                </a:lnTo>
                <a:lnTo>
                  <a:pt x="1866" y="2690"/>
                </a:lnTo>
                <a:lnTo>
                  <a:pt x="1866" y="2690"/>
                </a:lnTo>
                <a:lnTo>
                  <a:pt x="1860" y="2692"/>
                </a:lnTo>
                <a:lnTo>
                  <a:pt x="1856" y="2692"/>
                </a:lnTo>
                <a:lnTo>
                  <a:pt x="1854" y="2696"/>
                </a:lnTo>
                <a:lnTo>
                  <a:pt x="1854" y="2696"/>
                </a:lnTo>
                <a:close/>
                <a:moveTo>
                  <a:pt x="2972" y="2696"/>
                </a:moveTo>
                <a:lnTo>
                  <a:pt x="2972" y="2696"/>
                </a:lnTo>
                <a:lnTo>
                  <a:pt x="2974" y="2692"/>
                </a:lnTo>
                <a:lnTo>
                  <a:pt x="2974" y="2692"/>
                </a:lnTo>
                <a:lnTo>
                  <a:pt x="2972" y="2692"/>
                </a:lnTo>
                <a:lnTo>
                  <a:pt x="2970" y="2692"/>
                </a:lnTo>
                <a:lnTo>
                  <a:pt x="2970" y="2692"/>
                </a:lnTo>
                <a:lnTo>
                  <a:pt x="2970" y="2694"/>
                </a:lnTo>
                <a:lnTo>
                  <a:pt x="2972" y="2696"/>
                </a:lnTo>
                <a:lnTo>
                  <a:pt x="2972" y="2696"/>
                </a:lnTo>
                <a:close/>
                <a:moveTo>
                  <a:pt x="3082" y="2700"/>
                </a:moveTo>
                <a:lnTo>
                  <a:pt x="3082" y="2700"/>
                </a:lnTo>
                <a:lnTo>
                  <a:pt x="3084" y="2702"/>
                </a:lnTo>
                <a:lnTo>
                  <a:pt x="3088" y="2702"/>
                </a:lnTo>
                <a:lnTo>
                  <a:pt x="3088" y="2702"/>
                </a:lnTo>
                <a:lnTo>
                  <a:pt x="3088" y="2698"/>
                </a:lnTo>
                <a:lnTo>
                  <a:pt x="3088" y="2698"/>
                </a:lnTo>
                <a:lnTo>
                  <a:pt x="3086" y="2698"/>
                </a:lnTo>
                <a:lnTo>
                  <a:pt x="3086" y="2698"/>
                </a:lnTo>
                <a:lnTo>
                  <a:pt x="3086" y="2698"/>
                </a:lnTo>
                <a:lnTo>
                  <a:pt x="3084" y="2700"/>
                </a:lnTo>
                <a:lnTo>
                  <a:pt x="3084" y="2700"/>
                </a:lnTo>
                <a:lnTo>
                  <a:pt x="3082" y="2700"/>
                </a:lnTo>
                <a:lnTo>
                  <a:pt x="3082" y="2700"/>
                </a:lnTo>
                <a:close/>
                <a:moveTo>
                  <a:pt x="2346" y="2700"/>
                </a:moveTo>
                <a:lnTo>
                  <a:pt x="2346" y="2700"/>
                </a:lnTo>
                <a:lnTo>
                  <a:pt x="2346" y="2702"/>
                </a:lnTo>
                <a:lnTo>
                  <a:pt x="2346" y="2704"/>
                </a:lnTo>
                <a:lnTo>
                  <a:pt x="2346" y="2704"/>
                </a:lnTo>
                <a:lnTo>
                  <a:pt x="2348" y="2702"/>
                </a:lnTo>
                <a:lnTo>
                  <a:pt x="2350" y="2700"/>
                </a:lnTo>
                <a:lnTo>
                  <a:pt x="2354" y="2702"/>
                </a:lnTo>
                <a:lnTo>
                  <a:pt x="2354" y="2702"/>
                </a:lnTo>
                <a:lnTo>
                  <a:pt x="2352" y="2698"/>
                </a:lnTo>
                <a:lnTo>
                  <a:pt x="2350" y="2698"/>
                </a:lnTo>
                <a:lnTo>
                  <a:pt x="2348" y="2700"/>
                </a:lnTo>
                <a:lnTo>
                  <a:pt x="2346" y="2700"/>
                </a:lnTo>
                <a:lnTo>
                  <a:pt x="2346" y="2700"/>
                </a:lnTo>
                <a:close/>
                <a:moveTo>
                  <a:pt x="3196" y="2706"/>
                </a:moveTo>
                <a:lnTo>
                  <a:pt x="3196" y="2706"/>
                </a:lnTo>
                <a:lnTo>
                  <a:pt x="3200" y="2706"/>
                </a:lnTo>
                <a:lnTo>
                  <a:pt x="3200" y="2706"/>
                </a:lnTo>
                <a:lnTo>
                  <a:pt x="3200" y="2702"/>
                </a:lnTo>
                <a:lnTo>
                  <a:pt x="3196" y="2700"/>
                </a:lnTo>
                <a:lnTo>
                  <a:pt x="3196" y="2700"/>
                </a:lnTo>
                <a:lnTo>
                  <a:pt x="3196" y="2704"/>
                </a:lnTo>
                <a:lnTo>
                  <a:pt x="3196" y="2706"/>
                </a:lnTo>
                <a:lnTo>
                  <a:pt x="3196" y="2706"/>
                </a:lnTo>
                <a:close/>
                <a:moveTo>
                  <a:pt x="2280" y="2704"/>
                </a:moveTo>
                <a:lnTo>
                  <a:pt x="2280" y="2704"/>
                </a:lnTo>
                <a:lnTo>
                  <a:pt x="2282" y="2706"/>
                </a:lnTo>
                <a:lnTo>
                  <a:pt x="2280" y="2708"/>
                </a:lnTo>
                <a:lnTo>
                  <a:pt x="2280" y="2708"/>
                </a:lnTo>
                <a:lnTo>
                  <a:pt x="2284" y="2708"/>
                </a:lnTo>
                <a:lnTo>
                  <a:pt x="2286" y="2710"/>
                </a:lnTo>
                <a:lnTo>
                  <a:pt x="2286" y="2710"/>
                </a:lnTo>
                <a:lnTo>
                  <a:pt x="2288" y="2706"/>
                </a:lnTo>
                <a:lnTo>
                  <a:pt x="2286" y="2702"/>
                </a:lnTo>
                <a:lnTo>
                  <a:pt x="2286" y="2702"/>
                </a:lnTo>
                <a:lnTo>
                  <a:pt x="2284" y="2702"/>
                </a:lnTo>
                <a:lnTo>
                  <a:pt x="2280" y="2704"/>
                </a:lnTo>
                <a:lnTo>
                  <a:pt x="2280" y="2704"/>
                </a:lnTo>
                <a:close/>
                <a:moveTo>
                  <a:pt x="2732" y="2710"/>
                </a:moveTo>
                <a:lnTo>
                  <a:pt x="2732" y="2710"/>
                </a:lnTo>
                <a:lnTo>
                  <a:pt x="2734" y="2710"/>
                </a:lnTo>
                <a:lnTo>
                  <a:pt x="2736" y="2706"/>
                </a:lnTo>
                <a:lnTo>
                  <a:pt x="2736" y="2706"/>
                </a:lnTo>
                <a:lnTo>
                  <a:pt x="2734" y="2706"/>
                </a:lnTo>
                <a:lnTo>
                  <a:pt x="2734" y="2704"/>
                </a:lnTo>
                <a:lnTo>
                  <a:pt x="2734" y="2704"/>
                </a:lnTo>
                <a:lnTo>
                  <a:pt x="2732" y="2704"/>
                </a:lnTo>
                <a:lnTo>
                  <a:pt x="2732" y="2704"/>
                </a:lnTo>
                <a:lnTo>
                  <a:pt x="2730" y="2708"/>
                </a:lnTo>
                <a:lnTo>
                  <a:pt x="2732" y="2710"/>
                </a:lnTo>
                <a:lnTo>
                  <a:pt x="2732" y="2710"/>
                </a:lnTo>
                <a:close/>
                <a:moveTo>
                  <a:pt x="2552" y="2706"/>
                </a:moveTo>
                <a:lnTo>
                  <a:pt x="2552" y="2706"/>
                </a:lnTo>
                <a:lnTo>
                  <a:pt x="2550" y="2716"/>
                </a:lnTo>
                <a:lnTo>
                  <a:pt x="2550" y="2724"/>
                </a:lnTo>
                <a:lnTo>
                  <a:pt x="2550" y="2730"/>
                </a:lnTo>
                <a:lnTo>
                  <a:pt x="2546" y="2738"/>
                </a:lnTo>
                <a:lnTo>
                  <a:pt x="2546" y="2738"/>
                </a:lnTo>
                <a:lnTo>
                  <a:pt x="2552" y="2742"/>
                </a:lnTo>
                <a:lnTo>
                  <a:pt x="2552" y="2746"/>
                </a:lnTo>
                <a:lnTo>
                  <a:pt x="2550" y="2750"/>
                </a:lnTo>
                <a:lnTo>
                  <a:pt x="2550" y="2750"/>
                </a:lnTo>
                <a:lnTo>
                  <a:pt x="2554" y="2752"/>
                </a:lnTo>
                <a:lnTo>
                  <a:pt x="2552" y="2756"/>
                </a:lnTo>
                <a:lnTo>
                  <a:pt x="2552" y="2756"/>
                </a:lnTo>
                <a:lnTo>
                  <a:pt x="2556" y="2758"/>
                </a:lnTo>
                <a:lnTo>
                  <a:pt x="2558" y="2760"/>
                </a:lnTo>
                <a:lnTo>
                  <a:pt x="2558" y="2760"/>
                </a:lnTo>
                <a:lnTo>
                  <a:pt x="2564" y="2760"/>
                </a:lnTo>
                <a:lnTo>
                  <a:pt x="2566" y="2762"/>
                </a:lnTo>
                <a:lnTo>
                  <a:pt x="2566" y="2764"/>
                </a:lnTo>
                <a:lnTo>
                  <a:pt x="2566" y="2764"/>
                </a:lnTo>
                <a:lnTo>
                  <a:pt x="2572" y="2764"/>
                </a:lnTo>
                <a:lnTo>
                  <a:pt x="2576" y="2764"/>
                </a:lnTo>
                <a:lnTo>
                  <a:pt x="2580" y="2762"/>
                </a:lnTo>
                <a:lnTo>
                  <a:pt x="2584" y="2764"/>
                </a:lnTo>
                <a:lnTo>
                  <a:pt x="2584" y="2764"/>
                </a:lnTo>
                <a:lnTo>
                  <a:pt x="2584" y="2760"/>
                </a:lnTo>
                <a:lnTo>
                  <a:pt x="2584" y="2758"/>
                </a:lnTo>
                <a:lnTo>
                  <a:pt x="2586" y="2758"/>
                </a:lnTo>
                <a:lnTo>
                  <a:pt x="2586" y="2758"/>
                </a:lnTo>
                <a:lnTo>
                  <a:pt x="2586" y="2764"/>
                </a:lnTo>
                <a:lnTo>
                  <a:pt x="2584" y="2766"/>
                </a:lnTo>
                <a:lnTo>
                  <a:pt x="2584" y="2766"/>
                </a:lnTo>
                <a:lnTo>
                  <a:pt x="2594" y="2762"/>
                </a:lnTo>
                <a:lnTo>
                  <a:pt x="2598" y="2758"/>
                </a:lnTo>
                <a:lnTo>
                  <a:pt x="2598" y="2756"/>
                </a:lnTo>
                <a:lnTo>
                  <a:pt x="2598" y="2752"/>
                </a:lnTo>
                <a:lnTo>
                  <a:pt x="2598" y="2752"/>
                </a:lnTo>
                <a:lnTo>
                  <a:pt x="2600" y="2750"/>
                </a:lnTo>
                <a:lnTo>
                  <a:pt x="2602" y="2750"/>
                </a:lnTo>
                <a:lnTo>
                  <a:pt x="2602" y="2750"/>
                </a:lnTo>
                <a:lnTo>
                  <a:pt x="2600" y="2748"/>
                </a:lnTo>
                <a:lnTo>
                  <a:pt x="2598" y="2744"/>
                </a:lnTo>
                <a:lnTo>
                  <a:pt x="2598" y="2744"/>
                </a:lnTo>
                <a:lnTo>
                  <a:pt x="2598" y="2746"/>
                </a:lnTo>
                <a:lnTo>
                  <a:pt x="2596" y="2744"/>
                </a:lnTo>
                <a:lnTo>
                  <a:pt x="2592" y="2746"/>
                </a:lnTo>
                <a:lnTo>
                  <a:pt x="2592" y="2746"/>
                </a:lnTo>
                <a:lnTo>
                  <a:pt x="2592" y="2742"/>
                </a:lnTo>
                <a:lnTo>
                  <a:pt x="2590" y="2740"/>
                </a:lnTo>
                <a:lnTo>
                  <a:pt x="2584" y="2738"/>
                </a:lnTo>
                <a:lnTo>
                  <a:pt x="2584" y="2738"/>
                </a:lnTo>
                <a:lnTo>
                  <a:pt x="2584" y="2734"/>
                </a:lnTo>
                <a:lnTo>
                  <a:pt x="2580" y="2732"/>
                </a:lnTo>
                <a:lnTo>
                  <a:pt x="2580" y="2730"/>
                </a:lnTo>
                <a:lnTo>
                  <a:pt x="2582" y="2726"/>
                </a:lnTo>
                <a:lnTo>
                  <a:pt x="2582" y="2726"/>
                </a:lnTo>
                <a:lnTo>
                  <a:pt x="2568" y="2726"/>
                </a:lnTo>
                <a:lnTo>
                  <a:pt x="2568" y="2726"/>
                </a:lnTo>
                <a:lnTo>
                  <a:pt x="2568" y="2724"/>
                </a:lnTo>
                <a:lnTo>
                  <a:pt x="2566" y="2724"/>
                </a:lnTo>
                <a:lnTo>
                  <a:pt x="2564" y="2720"/>
                </a:lnTo>
                <a:lnTo>
                  <a:pt x="2564" y="2720"/>
                </a:lnTo>
                <a:lnTo>
                  <a:pt x="2564" y="2720"/>
                </a:lnTo>
                <a:lnTo>
                  <a:pt x="2566" y="2716"/>
                </a:lnTo>
                <a:lnTo>
                  <a:pt x="2566" y="2716"/>
                </a:lnTo>
                <a:lnTo>
                  <a:pt x="2562" y="2714"/>
                </a:lnTo>
                <a:lnTo>
                  <a:pt x="2560" y="2712"/>
                </a:lnTo>
                <a:lnTo>
                  <a:pt x="2558" y="2706"/>
                </a:lnTo>
                <a:lnTo>
                  <a:pt x="2558" y="2706"/>
                </a:lnTo>
                <a:lnTo>
                  <a:pt x="2558" y="2706"/>
                </a:lnTo>
                <a:lnTo>
                  <a:pt x="2556" y="2708"/>
                </a:lnTo>
                <a:lnTo>
                  <a:pt x="2552" y="2706"/>
                </a:lnTo>
                <a:lnTo>
                  <a:pt x="2552" y="2706"/>
                </a:lnTo>
                <a:close/>
                <a:moveTo>
                  <a:pt x="3858" y="2714"/>
                </a:moveTo>
                <a:lnTo>
                  <a:pt x="3858" y="2714"/>
                </a:lnTo>
                <a:lnTo>
                  <a:pt x="3860" y="2714"/>
                </a:lnTo>
                <a:lnTo>
                  <a:pt x="3864" y="2716"/>
                </a:lnTo>
                <a:lnTo>
                  <a:pt x="3866" y="2720"/>
                </a:lnTo>
                <a:lnTo>
                  <a:pt x="3864" y="2724"/>
                </a:lnTo>
                <a:lnTo>
                  <a:pt x="3864" y="2724"/>
                </a:lnTo>
                <a:lnTo>
                  <a:pt x="3874" y="2724"/>
                </a:lnTo>
                <a:lnTo>
                  <a:pt x="3874" y="2724"/>
                </a:lnTo>
                <a:lnTo>
                  <a:pt x="3872" y="2720"/>
                </a:lnTo>
                <a:lnTo>
                  <a:pt x="3868" y="2716"/>
                </a:lnTo>
                <a:lnTo>
                  <a:pt x="3866" y="2712"/>
                </a:lnTo>
                <a:lnTo>
                  <a:pt x="3864" y="2706"/>
                </a:lnTo>
                <a:lnTo>
                  <a:pt x="3864" y="2706"/>
                </a:lnTo>
                <a:lnTo>
                  <a:pt x="3860" y="2706"/>
                </a:lnTo>
                <a:lnTo>
                  <a:pt x="3860" y="2706"/>
                </a:lnTo>
                <a:lnTo>
                  <a:pt x="3858" y="2712"/>
                </a:lnTo>
                <a:lnTo>
                  <a:pt x="3858" y="2714"/>
                </a:lnTo>
                <a:lnTo>
                  <a:pt x="3858" y="2714"/>
                </a:lnTo>
                <a:close/>
                <a:moveTo>
                  <a:pt x="3088" y="2710"/>
                </a:moveTo>
                <a:lnTo>
                  <a:pt x="3088" y="2710"/>
                </a:lnTo>
                <a:lnTo>
                  <a:pt x="3088" y="2712"/>
                </a:lnTo>
                <a:lnTo>
                  <a:pt x="3092" y="2712"/>
                </a:lnTo>
                <a:lnTo>
                  <a:pt x="3092" y="2712"/>
                </a:lnTo>
                <a:lnTo>
                  <a:pt x="3090" y="2710"/>
                </a:lnTo>
                <a:lnTo>
                  <a:pt x="3088" y="2708"/>
                </a:lnTo>
                <a:lnTo>
                  <a:pt x="3088" y="2708"/>
                </a:lnTo>
                <a:lnTo>
                  <a:pt x="3088" y="2710"/>
                </a:lnTo>
                <a:lnTo>
                  <a:pt x="3088" y="2710"/>
                </a:lnTo>
                <a:close/>
                <a:moveTo>
                  <a:pt x="2070" y="2716"/>
                </a:moveTo>
                <a:lnTo>
                  <a:pt x="2070" y="2716"/>
                </a:lnTo>
                <a:lnTo>
                  <a:pt x="2072" y="2716"/>
                </a:lnTo>
                <a:lnTo>
                  <a:pt x="2072" y="2714"/>
                </a:lnTo>
                <a:lnTo>
                  <a:pt x="2068" y="2712"/>
                </a:lnTo>
                <a:lnTo>
                  <a:pt x="2068" y="2712"/>
                </a:lnTo>
                <a:lnTo>
                  <a:pt x="2068" y="2714"/>
                </a:lnTo>
                <a:lnTo>
                  <a:pt x="2068" y="2716"/>
                </a:lnTo>
                <a:lnTo>
                  <a:pt x="2070" y="2716"/>
                </a:lnTo>
                <a:lnTo>
                  <a:pt x="2070" y="2716"/>
                </a:lnTo>
                <a:close/>
                <a:moveTo>
                  <a:pt x="1944" y="2720"/>
                </a:moveTo>
                <a:lnTo>
                  <a:pt x="1944" y="2720"/>
                </a:lnTo>
                <a:lnTo>
                  <a:pt x="1946" y="2724"/>
                </a:lnTo>
                <a:lnTo>
                  <a:pt x="1948" y="2728"/>
                </a:lnTo>
                <a:lnTo>
                  <a:pt x="1948" y="2730"/>
                </a:lnTo>
                <a:lnTo>
                  <a:pt x="1948" y="2730"/>
                </a:lnTo>
                <a:lnTo>
                  <a:pt x="1956" y="2732"/>
                </a:lnTo>
                <a:lnTo>
                  <a:pt x="1960" y="2728"/>
                </a:lnTo>
                <a:lnTo>
                  <a:pt x="1964" y="2724"/>
                </a:lnTo>
                <a:lnTo>
                  <a:pt x="1966" y="2718"/>
                </a:lnTo>
                <a:lnTo>
                  <a:pt x="1966" y="2718"/>
                </a:lnTo>
                <a:lnTo>
                  <a:pt x="1962" y="2714"/>
                </a:lnTo>
                <a:lnTo>
                  <a:pt x="1956" y="2712"/>
                </a:lnTo>
                <a:lnTo>
                  <a:pt x="1956" y="2712"/>
                </a:lnTo>
                <a:lnTo>
                  <a:pt x="1954" y="2716"/>
                </a:lnTo>
                <a:lnTo>
                  <a:pt x="1950" y="2716"/>
                </a:lnTo>
                <a:lnTo>
                  <a:pt x="1946" y="2718"/>
                </a:lnTo>
                <a:lnTo>
                  <a:pt x="1944" y="2720"/>
                </a:lnTo>
                <a:lnTo>
                  <a:pt x="1944" y="2720"/>
                </a:lnTo>
                <a:close/>
                <a:moveTo>
                  <a:pt x="1370" y="2720"/>
                </a:moveTo>
                <a:lnTo>
                  <a:pt x="1370" y="2720"/>
                </a:lnTo>
                <a:lnTo>
                  <a:pt x="1372" y="2726"/>
                </a:lnTo>
                <a:lnTo>
                  <a:pt x="1374" y="2732"/>
                </a:lnTo>
                <a:lnTo>
                  <a:pt x="1378" y="2736"/>
                </a:lnTo>
                <a:lnTo>
                  <a:pt x="1384" y="2738"/>
                </a:lnTo>
                <a:lnTo>
                  <a:pt x="1384" y="2738"/>
                </a:lnTo>
                <a:lnTo>
                  <a:pt x="1384" y="2732"/>
                </a:lnTo>
                <a:lnTo>
                  <a:pt x="1384" y="2728"/>
                </a:lnTo>
                <a:lnTo>
                  <a:pt x="1384" y="2722"/>
                </a:lnTo>
                <a:lnTo>
                  <a:pt x="1382" y="2718"/>
                </a:lnTo>
                <a:lnTo>
                  <a:pt x="1382" y="2718"/>
                </a:lnTo>
                <a:lnTo>
                  <a:pt x="1380" y="2718"/>
                </a:lnTo>
                <a:lnTo>
                  <a:pt x="1378" y="2716"/>
                </a:lnTo>
                <a:lnTo>
                  <a:pt x="1376" y="2716"/>
                </a:lnTo>
                <a:lnTo>
                  <a:pt x="1374" y="2714"/>
                </a:lnTo>
                <a:lnTo>
                  <a:pt x="1374" y="2714"/>
                </a:lnTo>
                <a:lnTo>
                  <a:pt x="1372" y="2718"/>
                </a:lnTo>
                <a:lnTo>
                  <a:pt x="1370" y="2720"/>
                </a:lnTo>
                <a:lnTo>
                  <a:pt x="1370" y="2720"/>
                </a:lnTo>
                <a:close/>
                <a:moveTo>
                  <a:pt x="2738" y="2724"/>
                </a:moveTo>
                <a:lnTo>
                  <a:pt x="2738" y="2724"/>
                </a:lnTo>
                <a:lnTo>
                  <a:pt x="2742" y="2726"/>
                </a:lnTo>
                <a:lnTo>
                  <a:pt x="2744" y="2726"/>
                </a:lnTo>
                <a:lnTo>
                  <a:pt x="2746" y="2726"/>
                </a:lnTo>
                <a:lnTo>
                  <a:pt x="2746" y="2726"/>
                </a:lnTo>
                <a:lnTo>
                  <a:pt x="2748" y="2722"/>
                </a:lnTo>
                <a:lnTo>
                  <a:pt x="2746" y="2720"/>
                </a:lnTo>
                <a:lnTo>
                  <a:pt x="2744" y="2714"/>
                </a:lnTo>
                <a:lnTo>
                  <a:pt x="2744" y="2714"/>
                </a:lnTo>
                <a:lnTo>
                  <a:pt x="2740" y="2714"/>
                </a:lnTo>
                <a:lnTo>
                  <a:pt x="2738" y="2718"/>
                </a:lnTo>
                <a:lnTo>
                  <a:pt x="2738" y="2720"/>
                </a:lnTo>
                <a:lnTo>
                  <a:pt x="2738" y="2724"/>
                </a:lnTo>
                <a:lnTo>
                  <a:pt x="2738" y="2724"/>
                </a:lnTo>
                <a:close/>
                <a:moveTo>
                  <a:pt x="2812" y="2720"/>
                </a:moveTo>
                <a:lnTo>
                  <a:pt x="2812" y="2720"/>
                </a:lnTo>
                <a:lnTo>
                  <a:pt x="2814" y="2722"/>
                </a:lnTo>
                <a:lnTo>
                  <a:pt x="2816" y="2720"/>
                </a:lnTo>
                <a:lnTo>
                  <a:pt x="2816" y="2720"/>
                </a:lnTo>
                <a:lnTo>
                  <a:pt x="2816" y="2718"/>
                </a:lnTo>
                <a:lnTo>
                  <a:pt x="2814" y="2718"/>
                </a:lnTo>
                <a:lnTo>
                  <a:pt x="2814" y="2718"/>
                </a:lnTo>
                <a:lnTo>
                  <a:pt x="2814" y="2718"/>
                </a:lnTo>
                <a:lnTo>
                  <a:pt x="2812" y="2720"/>
                </a:lnTo>
                <a:lnTo>
                  <a:pt x="2812" y="2720"/>
                </a:lnTo>
                <a:lnTo>
                  <a:pt x="2812" y="2720"/>
                </a:lnTo>
                <a:close/>
                <a:moveTo>
                  <a:pt x="4116" y="2722"/>
                </a:moveTo>
                <a:lnTo>
                  <a:pt x="4116" y="2722"/>
                </a:lnTo>
                <a:lnTo>
                  <a:pt x="4120" y="2724"/>
                </a:lnTo>
                <a:lnTo>
                  <a:pt x="4122" y="2722"/>
                </a:lnTo>
                <a:lnTo>
                  <a:pt x="4124" y="2720"/>
                </a:lnTo>
                <a:lnTo>
                  <a:pt x="4124" y="2720"/>
                </a:lnTo>
                <a:lnTo>
                  <a:pt x="4122" y="2718"/>
                </a:lnTo>
                <a:lnTo>
                  <a:pt x="4120" y="2718"/>
                </a:lnTo>
                <a:lnTo>
                  <a:pt x="4120" y="2718"/>
                </a:lnTo>
                <a:lnTo>
                  <a:pt x="4120" y="2720"/>
                </a:lnTo>
                <a:lnTo>
                  <a:pt x="4118" y="2720"/>
                </a:lnTo>
                <a:lnTo>
                  <a:pt x="4116" y="2722"/>
                </a:lnTo>
                <a:lnTo>
                  <a:pt x="4116" y="2722"/>
                </a:lnTo>
                <a:lnTo>
                  <a:pt x="4116" y="2722"/>
                </a:lnTo>
                <a:close/>
                <a:moveTo>
                  <a:pt x="3358" y="2732"/>
                </a:moveTo>
                <a:lnTo>
                  <a:pt x="3358" y="2732"/>
                </a:lnTo>
                <a:lnTo>
                  <a:pt x="3360" y="2732"/>
                </a:lnTo>
                <a:lnTo>
                  <a:pt x="3362" y="2730"/>
                </a:lnTo>
                <a:lnTo>
                  <a:pt x="3360" y="2728"/>
                </a:lnTo>
                <a:lnTo>
                  <a:pt x="3360" y="2726"/>
                </a:lnTo>
                <a:lnTo>
                  <a:pt x="3360" y="2726"/>
                </a:lnTo>
                <a:lnTo>
                  <a:pt x="3356" y="2728"/>
                </a:lnTo>
                <a:lnTo>
                  <a:pt x="3358" y="2732"/>
                </a:lnTo>
                <a:lnTo>
                  <a:pt x="3358" y="2732"/>
                </a:lnTo>
                <a:close/>
                <a:moveTo>
                  <a:pt x="2328" y="2736"/>
                </a:moveTo>
                <a:lnTo>
                  <a:pt x="2328" y="2736"/>
                </a:lnTo>
                <a:lnTo>
                  <a:pt x="2332" y="2738"/>
                </a:lnTo>
                <a:lnTo>
                  <a:pt x="2332" y="2738"/>
                </a:lnTo>
                <a:lnTo>
                  <a:pt x="2334" y="2734"/>
                </a:lnTo>
                <a:lnTo>
                  <a:pt x="2334" y="2732"/>
                </a:lnTo>
                <a:lnTo>
                  <a:pt x="2334" y="2730"/>
                </a:lnTo>
                <a:lnTo>
                  <a:pt x="2334" y="2730"/>
                </a:lnTo>
                <a:lnTo>
                  <a:pt x="2328" y="2732"/>
                </a:lnTo>
                <a:lnTo>
                  <a:pt x="2328" y="2734"/>
                </a:lnTo>
                <a:lnTo>
                  <a:pt x="2328" y="2736"/>
                </a:lnTo>
                <a:lnTo>
                  <a:pt x="2328" y="2736"/>
                </a:lnTo>
                <a:close/>
                <a:moveTo>
                  <a:pt x="3184" y="2742"/>
                </a:moveTo>
                <a:lnTo>
                  <a:pt x="3184" y="2742"/>
                </a:lnTo>
                <a:lnTo>
                  <a:pt x="3188" y="2746"/>
                </a:lnTo>
                <a:lnTo>
                  <a:pt x="3192" y="2752"/>
                </a:lnTo>
                <a:lnTo>
                  <a:pt x="3196" y="2756"/>
                </a:lnTo>
                <a:lnTo>
                  <a:pt x="3200" y="2756"/>
                </a:lnTo>
                <a:lnTo>
                  <a:pt x="3202" y="2754"/>
                </a:lnTo>
                <a:lnTo>
                  <a:pt x="3202" y="2754"/>
                </a:lnTo>
                <a:lnTo>
                  <a:pt x="3200" y="2748"/>
                </a:lnTo>
                <a:lnTo>
                  <a:pt x="3202" y="2744"/>
                </a:lnTo>
                <a:lnTo>
                  <a:pt x="3206" y="2744"/>
                </a:lnTo>
                <a:lnTo>
                  <a:pt x="3206" y="2744"/>
                </a:lnTo>
                <a:lnTo>
                  <a:pt x="3206" y="2746"/>
                </a:lnTo>
                <a:lnTo>
                  <a:pt x="3208" y="2748"/>
                </a:lnTo>
                <a:lnTo>
                  <a:pt x="3206" y="2754"/>
                </a:lnTo>
                <a:lnTo>
                  <a:pt x="3206" y="2754"/>
                </a:lnTo>
                <a:lnTo>
                  <a:pt x="3216" y="2754"/>
                </a:lnTo>
                <a:lnTo>
                  <a:pt x="3216" y="2754"/>
                </a:lnTo>
                <a:lnTo>
                  <a:pt x="3218" y="2746"/>
                </a:lnTo>
                <a:lnTo>
                  <a:pt x="3216" y="2738"/>
                </a:lnTo>
                <a:lnTo>
                  <a:pt x="3216" y="2738"/>
                </a:lnTo>
                <a:lnTo>
                  <a:pt x="3208" y="2734"/>
                </a:lnTo>
                <a:lnTo>
                  <a:pt x="3198" y="2732"/>
                </a:lnTo>
                <a:lnTo>
                  <a:pt x="3192" y="2732"/>
                </a:lnTo>
                <a:lnTo>
                  <a:pt x="3188" y="2734"/>
                </a:lnTo>
                <a:lnTo>
                  <a:pt x="3184" y="2736"/>
                </a:lnTo>
                <a:lnTo>
                  <a:pt x="3184" y="2742"/>
                </a:lnTo>
                <a:lnTo>
                  <a:pt x="3184" y="2742"/>
                </a:lnTo>
                <a:close/>
                <a:moveTo>
                  <a:pt x="1602" y="2738"/>
                </a:moveTo>
                <a:lnTo>
                  <a:pt x="1602" y="2738"/>
                </a:lnTo>
                <a:lnTo>
                  <a:pt x="1604" y="2738"/>
                </a:lnTo>
                <a:lnTo>
                  <a:pt x="1606" y="2738"/>
                </a:lnTo>
                <a:lnTo>
                  <a:pt x="1606" y="2738"/>
                </a:lnTo>
                <a:lnTo>
                  <a:pt x="1604" y="2734"/>
                </a:lnTo>
                <a:lnTo>
                  <a:pt x="1602" y="2734"/>
                </a:lnTo>
                <a:lnTo>
                  <a:pt x="1602" y="2734"/>
                </a:lnTo>
                <a:lnTo>
                  <a:pt x="1602" y="2736"/>
                </a:lnTo>
                <a:lnTo>
                  <a:pt x="1602" y="2738"/>
                </a:lnTo>
                <a:lnTo>
                  <a:pt x="1602" y="2738"/>
                </a:lnTo>
                <a:lnTo>
                  <a:pt x="1602" y="2738"/>
                </a:lnTo>
                <a:close/>
                <a:moveTo>
                  <a:pt x="3038" y="2738"/>
                </a:moveTo>
                <a:lnTo>
                  <a:pt x="3038" y="2738"/>
                </a:lnTo>
                <a:lnTo>
                  <a:pt x="3038" y="2742"/>
                </a:lnTo>
                <a:lnTo>
                  <a:pt x="3040" y="2744"/>
                </a:lnTo>
                <a:lnTo>
                  <a:pt x="3042" y="2744"/>
                </a:lnTo>
                <a:lnTo>
                  <a:pt x="3044" y="2744"/>
                </a:lnTo>
                <a:lnTo>
                  <a:pt x="3048" y="2742"/>
                </a:lnTo>
                <a:lnTo>
                  <a:pt x="3050" y="2740"/>
                </a:lnTo>
                <a:lnTo>
                  <a:pt x="3048" y="2736"/>
                </a:lnTo>
                <a:lnTo>
                  <a:pt x="3048" y="2736"/>
                </a:lnTo>
                <a:lnTo>
                  <a:pt x="3046" y="2736"/>
                </a:lnTo>
                <a:lnTo>
                  <a:pt x="3046" y="2736"/>
                </a:lnTo>
                <a:lnTo>
                  <a:pt x="3044" y="2738"/>
                </a:lnTo>
                <a:lnTo>
                  <a:pt x="3044" y="2738"/>
                </a:lnTo>
                <a:lnTo>
                  <a:pt x="3042" y="2738"/>
                </a:lnTo>
                <a:lnTo>
                  <a:pt x="3038" y="2738"/>
                </a:lnTo>
                <a:lnTo>
                  <a:pt x="3038" y="2738"/>
                </a:lnTo>
                <a:close/>
                <a:moveTo>
                  <a:pt x="3230" y="2744"/>
                </a:moveTo>
                <a:lnTo>
                  <a:pt x="3230" y="2744"/>
                </a:lnTo>
                <a:lnTo>
                  <a:pt x="3236" y="2744"/>
                </a:lnTo>
                <a:lnTo>
                  <a:pt x="3236" y="2744"/>
                </a:lnTo>
                <a:lnTo>
                  <a:pt x="3236" y="2740"/>
                </a:lnTo>
                <a:lnTo>
                  <a:pt x="3236" y="2738"/>
                </a:lnTo>
                <a:lnTo>
                  <a:pt x="3236" y="2738"/>
                </a:lnTo>
                <a:lnTo>
                  <a:pt x="3232" y="2740"/>
                </a:lnTo>
                <a:lnTo>
                  <a:pt x="3230" y="2740"/>
                </a:lnTo>
                <a:lnTo>
                  <a:pt x="3230" y="2744"/>
                </a:lnTo>
                <a:lnTo>
                  <a:pt x="3230" y="2744"/>
                </a:lnTo>
                <a:close/>
                <a:moveTo>
                  <a:pt x="2462" y="2746"/>
                </a:moveTo>
                <a:lnTo>
                  <a:pt x="2462" y="2746"/>
                </a:lnTo>
                <a:lnTo>
                  <a:pt x="2462" y="2744"/>
                </a:lnTo>
                <a:lnTo>
                  <a:pt x="2462" y="2744"/>
                </a:lnTo>
                <a:lnTo>
                  <a:pt x="2462" y="2740"/>
                </a:lnTo>
                <a:lnTo>
                  <a:pt x="2462" y="2740"/>
                </a:lnTo>
                <a:lnTo>
                  <a:pt x="2458" y="2740"/>
                </a:lnTo>
                <a:lnTo>
                  <a:pt x="2454" y="2742"/>
                </a:lnTo>
                <a:lnTo>
                  <a:pt x="2454" y="2742"/>
                </a:lnTo>
                <a:lnTo>
                  <a:pt x="2454" y="2744"/>
                </a:lnTo>
                <a:lnTo>
                  <a:pt x="2458" y="2746"/>
                </a:lnTo>
                <a:lnTo>
                  <a:pt x="2462" y="2746"/>
                </a:lnTo>
                <a:lnTo>
                  <a:pt x="2462" y="2746"/>
                </a:lnTo>
                <a:close/>
                <a:moveTo>
                  <a:pt x="2472" y="2746"/>
                </a:moveTo>
                <a:lnTo>
                  <a:pt x="2472" y="2746"/>
                </a:lnTo>
                <a:lnTo>
                  <a:pt x="2468" y="2746"/>
                </a:lnTo>
                <a:lnTo>
                  <a:pt x="2466" y="2746"/>
                </a:lnTo>
                <a:lnTo>
                  <a:pt x="2466" y="2748"/>
                </a:lnTo>
                <a:lnTo>
                  <a:pt x="2466" y="2748"/>
                </a:lnTo>
                <a:lnTo>
                  <a:pt x="2468" y="2750"/>
                </a:lnTo>
                <a:lnTo>
                  <a:pt x="2470" y="2748"/>
                </a:lnTo>
                <a:lnTo>
                  <a:pt x="2472" y="2746"/>
                </a:lnTo>
                <a:lnTo>
                  <a:pt x="2472" y="2746"/>
                </a:lnTo>
                <a:close/>
                <a:moveTo>
                  <a:pt x="2480" y="2754"/>
                </a:moveTo>
                <a:lnTo>
                  <a:pt x="2480" y="2754"/>
                </a:lnTo>
                <a:lnTo>
                  <a:pt x="2476" y="2750"/>
                </a:lnTo>
                <a:lnTo>
                  <a:pt x="2474" y="2748"/>
                </a:lnTo>
                <a:lnTo>
                  <a:pt x="2474" y="2748"/>
                </a:lnTo>
                <a:lnTo>
                  <a:pt x="2474" y="2750"/>
                </a:lnTo>
                <a:lnTo>
                  <a:pt x="2476" y="2752"/>
                </a:lnTo>
                <a:lnTo>
                  <a:pt x="2478" y="2754"/>
                </a:lnTo>
                <a:lnTo>
                  <a:pt x="2480" y="2754"/>
                </a:lnTo>
                <a:lnTo>
                  <a:pt x="2480" y="2754"/>
                </a:lnTo>
                <a:close/>
                <a:moveTo>
                  <a:pt x="906" y="2764"/>
                </a:moveTo>
                <a:lnTo>
                  <a:pt x="906" y="2764"/>
                </a:lnTo>
                <a:lnTo>
                  <a:pt x="908" y="2768"/>
                </a:lnTo>
                <a:lnTo>
                  <a:pt x="910" y="2770"/>
                </a:lnTo>
                <a:lnTo>
                  <a:pt x="914" y="2772"/>
                </a:lnTo>
                <a:lnTo>
                  <a:pt x="914" y="2776"/>
                </a:lnTo>
                <a:lnTo>
                  <a:pt x="914" y="2776"/>
                </a:lnTo>
                <a:lnTo>
                  <a:pt x="920" y="2774"/>
                </a:lnTo>
                <a:lnTo>
                  <a:pt x="922" y="2772"/>
                </a:lnTo>
                <a:lnTo>
                  <a:pt x="926" y="2764"/>
                </a:lnTo>
                <a:lnTo>
                  <a:pt x="924" y="2756"/>
                </a:lnTo>
                <a:lnTo>
                  <a:pt x="920" y="2750"/>
                </a:lnTo>
                <a:lnTo>
                  <a:pt x="920" y="2750"/>
                </a:lnTo>
                <a:lnTo>
                  <a:pt x="916" y="2748"/>
                </a:lnTo>
                <a:lnTo>
                  <a:pt x="912" y="2750"/>
                </a:lnTo>
                <a:lnTo>
                  <a:pt x="908" y="2752"/>
                </a:lnTo>
                <a:lnTo>
                  <a:pt x="906" y="2758"/>
                </a:lnTo>
                <a:lnTo>
                  <a:pt x="906" y="2764"/>
                </a:lnTo>
                <a:lnTo>
                  <a:pt x="906" y="2764"/>
                </a:lnTo>
                <a:close/>
                <a:moveTo>
                  <a:pt x="1494" y="2760"/>
                </a:moveTo>
                <a:lnTo>
                  <a:pt x="1494" y="2760"/>
                </a:lnTo>
                <a:lnTo>
                  <a:pt x="1498" y="2760"/>
                </a:lnTo>
                <a:lnTo>
                  <a:pt x="1500" y="2760"/>
                </a:lnTo>
                <a:lnTo>
                  <a:pt x="1500" y="2760"/>
                </a:lnTo>
                <a:lnTo>
                  <a:pt x="1500" y="2756"/>
                </a:lnTo>
                <a:lnTo>
                  <a:pt x="1498" y="2754"/>
                </a:lnTo>
                <a:lnTo>
                  <a:pt x="1498" y="2754"/>
                </a:lnTo>
                <a:lnTo>
                  <a:pt x="1496" y="2756"/>
                </a:lnTo>
                <a:lnTo>
                  <a:pt x="1494" y="2758"/>
                </a:lnTo>
                <a:lnTo>
                  <a:pt x="1494" y="2760"/>
                </a:lnTo>
                <a:lnTo>
                  <a:pt x="1494" y="2760"/>
                </a:lnTo>
                <a:close/>
                <a:moveTo>
                  <a:pt x="3352" y="2754"/>
                </a:moveTo>
                <a:lnTo>
                  <a:pt x="3352" y="2754"/>
                </a:lnTo>
                <a:lnTo>
                  <a:pt x="3348" y="2754"/>
                </a:lnTo>
                <a:lnTo>
                  <a:pt x="3348" y="2754"/>
                </a:lnTo>
                <a:lnTo>
                  <a:pt x="3348" y="2756"/>
                </a:lnTo>
                <a:lnTo>
                  <a:pt x="3350" y="2756"/>
                </a:lnTo>
                <a:lnTo>
                  <a:pt x="3352" y="2756"/>
                </a:lnTo>
                <a:lnTo>
                  <a:pt x="3352" y="2754"/>
                </a:lnTo>
                <a:lnTo>
                  <a:pt x="3352" y="2754"/>
                </a:lnTo>
                <a:close/>
                <a:moveTo>
                  <a:pt x="2200" y="2764"/>
                </a:moveTo>
                <a:lnTo>
                  <a:pt x="2200" y="2764"/>
                </a:lnTo>
                <a:lnTo>
                  <a:pt x="2196" y="2762"/>
                </a:lnTo>
                <a:lnTo>
                  <a:pt x="2192" y="2762"/>
                </a:lnTo>
                <a:lnTo>
                  <a:pt x="2186" y="2766"/>
                </a:lnTo>
                <a:lnTo>
                  <a:pt x="2182" y="2772"/>
                </a:lnTo>
                <a:lnTo>
                  <a:pt x="2178" y="2772"/>
                </a:lnTo>
                <a:lnTo>
                  <a:pt x="2176" y="2774"/>
                </a:lnTo>
                <a:lnTo>
                  <a:pt x="2176" y="2774"/>
                </a:lnTo>
                <a:lnTo>
                  <a:pt x="2180" y="2778"/>
                </a:lnTo>
                <a:lnTo>
                  <a:pt x="2182" y="2782"/>
                </a:lnTo>
                <a:lnTo>
                  <a:pt x="2182" y="2784"/>
                </a:lnTo>
                <a:lnTo>
                  <a:pt x="2182" y="2784"/>
                </a:lnTo>
                <a:lnTo>
                  <a:pt x="2188" y="2784"/>
                </a:lnTo>
                <a:lnTo>
                  <a:pt x="2188" y="2784"/>
                </a:lnTo>
                <a:lnTo>
                  <a:pt x="2192" y="2788"/>
                </a:lnTo>
                <a:lnTo>
                  <a:pt x="2196" y="2788"/>
                </a:lnTo>
                <a:lnTo>
                  <a:pt x="2200" y="2786"/>
                </a:lnTo>
                <a:lnTo>
                  <a:pt x="2202" y="2782"/>
                </a:lnTo>
                <a:lnTo>
                  <a:pt x="2204" y="2774"/>
                </a:lnTo>
                <a:lnTo>
                  <a:pt x="2204" y="2770"/>
                </a:lnTo>
                <a:lnTo>
                  <a:pt x="2202" y="2768"/>
                </a:lnTo>
                <a:lnTo>
                  <a:pt x="2202" y="2768"/>
                </a:lnTo>
                <a:lnTo>
                  <a:pt x="2204" y="2764"/>
                </a:lnTo>
                <a:lnTo>
                  <a:pt x="2204" y="2764"/>
                </a:lnTo>
                <a:lnTo>
                  <a:pt x="2204" y="2762"/>
                </a:lnTo>
                <a:lnTo>
                  <a:pt x="2204" y="2762"/>
                </a:lnTo>
                <a:lnTo>
                  <a:pt x="2202" y="2762"/>
                </a:lnTo>
                <a:lnTo>
                  <a:pt x="2200" y="2764"/>
                </a:lnTo>
                <a:lnTo>
                  <a:pt x="2200" y="2764"/>
                </a:lnTo>
                <a:close/>
                <a:moveTo>
                  <a:pt x="3040" y="2764"/>
                </a:moveTo>
                <a:lnTo>
                  <a:pt x="3040" y="2764"/>
                </a:lnTo>
                <a:lnTo>
                  <a:pt x="3044" y="2764"/>
                </a:lnTo>
                <a:lnTo>
                  <a:pt x="3044" y="2764"/>
                </a:lnTo>
                <a:lnTo>
                  <a:pt x="3044" y="2762"/>
                </a:lnTo>
                <a:lnTo>
                  <a:pt x="3042" y="2762"/>
                </a:lnTo>
                <a:lnTo>
                  <a:pt x="3040" y="2762"/>
                </a:lnTo>
                <a:lnTo>
                  <a:pt x="3040" y="2764"/>
                </a:lnTo>
                <a:lnTo>
                  <a:pt x="3040" y="2764"/>
                </a:lnTo>
                <a:close/>
                <a:moveTo>
                  <a:pt x="3106" y="2770"/>
                </a:moveTo>
                <a:lnTo>
                  <a:pt x="3106" y="2770"/>
                </a:lnTo>
                <a:lnTo>
                  <a:pt x="3106" y="2766"/>
                </a:lnTo>
                <a:lnTo>
                  <a:pt x="3104" y="2766"/>
                </a:lnTo>
                <a:lnTo>
                  <a:pt x="3100" y="2766"/>
                </a:lnTo>
                <a:lnTo>
                  <a:pt x="3102" y="2768"/>
                </a:lnTo>
                <a:lnTo>
                  <a:pt x="3102" y="2768"/>
                </a:lnTo>
                <a:lnTo>
                  <a:pt x="3104" y="2766"/>
                </a:lnTo>
                <a:lnTo>
                  <a:pt x="3104" y="2766"/>
                </a:lnTo>
                <a:lnTo>
                  <a:pt x="3104" y="2768"/>
                </a:lnTo>
                <a:lnTo>
                  <a:pt x="3104" y="2768"/>
                </a:lnTo>
                <a:lnTo>
                  <a:pt x="3106" y="2770"/>
                </a:lnTo>
                <a:lnTo>
                  <a:pt x="3106" y="2770"/>
                </a:lnTo>
                <a:close/>
                <a:moveTo>
                  <a:pt x="1644" y="2770"/>
                </a:moveTo>
                <a:lnTo>
                  <a:pt x="1644" y="2770"/>
                </a:lnTo>
                <a:lnTo>
                  <a:pt x="1648" y="2772"/>
                </a:lnTo>
                <a:lnTo>
                  <a:pt x="1652" y="2774"/>
                </a:lnTo>
                <a:lnTo>
                  <a:pt x="1660" y="2776"/>
                </a:lnTo>
                <a:lnTo>
                  <a:pt x="1670" y="2778"/>
                </a:lnTo>
                <a:lnTo>
                  <a:pt x="1672" y="2780"/>
                </a:lnTo>
                <a:lnTo>
                  <a:pt x="1676" y="2782"/>
                </a:lnTo>
                <a:lnTo>
                  <a:pt x="1676" y="2782"/>
                </a:lnTo>
                <a:lnTo>
                  <a:pt x="1676" y="2780"/>
                </a:lnTo>
                <a:lnTo>
                  <a:pt x="1678" y="2780"/>
                </a:lnTo>
                <a:lnTo>
                  <a:pt x="1680" y="2780"/>
                </a:lnTo>
                <a:lnTo>
                  <a:pt x="1680" y="2778"/>
                </a:lnTo>
                <a:lnTo>
                  <a:pt x="1680" y="2778"/>
                </a:lnTo>
                <a:lnTo>
                  <a:pt x="1674" y="2776"/>
                </a:lnTo>
                <a:lnTo>
                  <a:pt x="1668" y="2774"/>
                </a:lnTo>
                <a:lnTo>
                  <a:pt x="1662" y="2772"/>
                </a:lnTo>
                <a:lnTo>
                  <a:pt x="1660" y="2770"/>
                </a:lnTo>
                <a:lnTo>
                  <a:pt x="1658" y="2768"/>
                </a:lnTo>
                <a:lnTo>
                  <a:pt x="1658" y="2768"/>
                </a:lnTo>
                <a:lnTo>
                  <a:pt x="1650" y="2766"/>
                </a:lnTo>
                <a:lnTo>
                  <a:pt x="1648" y="2768"/>
                </a:lnTo>
                <a:lnTo>
                  <a:pt x="1644" y="2770"/>
                </a:lnTo>
                <a:lnTo>
                  <a:pt x="1644" y="2770"/>
                </a:lnTo>
                <a:close/>
                <a:moveTo>
                  <a:pt x="3106" y="2774"/>
                </a:moveTo>
                <a:lnTo>
                  <a:pt x="3106" y="2774"/>
                </a:lnTo>
                <a:lnTo>
                  <a:pt x="3112" y="2774"/>
                </a:lnTo>
                <a:lnTo>
                  <a:pt x="3118" y="2776"/>
                </a:lnTo>
                <a:lnTo>
                  <a:pt x="3118" y="2776"/>
                </a:lnTo>
                <a:lnTo>
                  <a:pt x="3116" y="2774"/>
                </a:lnTo>
                <a:lnTo>
                  <a:pt x="3116" y="2772"/>
                </a:lnTo>
                <a:lnTo>
                  <a:pt x="3114" y="2772"/>
                </a:lnTo>
                <a:lnTo>
                  <a:pt x="3116" y="2770"/>
                </a:lnTo>
                <a:lnTo>
                  <a:pt x="3116" y="2770"/>
                </a:lnTo>
                <a:lnTo>
                  <a:pt x="3112" y="2770"/>
                </a:lnTo>
                <a:lnTo>
                  <a:pt x="3108" y="2768"/>
                </a:lnTo>
                <a:lnTo>
                  <a:pt x="3108" y="2768"/>
                </a:lnTo>
                <a:lnTo>
                  <a:pt x="3106" y="2770"/>
                </a:lnTo>
                <a:lnTo>
                  <a:pt x="3106" y="2774"/>
                </a:lnTo>
                <a:lnTo>
                  <a:pt x="3106" y="2774"/>
                </a:lnTo>
                <a:close/>
                <a:moveTo>
                  <a:pt x="3294" y="2774"/>
                </a:moveTo>
                <a:lnTo>
                  <a:pt x="3294" y="2774"/>
                </a:lnTo>
                <a:lnTo>
                  <a:pt x="3296" y="2776"/>
                </a:lnTo>
                <a:lnTo>
                  <a:pt x="3298" y="2776"/>
                </a:lnTo>
                <a:lnTo>
                  <a:pt x="3302" y="2776"/>
                </a:lnTo>
                <a:lnTo>
                  <a:pt x="3304" y="2776"/>
                </a:lnTo>
                <a:lnTo>
                  <a:pt x="3304" y="2776"/>
                </a:lnTo>
                <a:lnTo>
                  <a:pt x="3302" y="2770"/>
                </a:lnTo>
                <a:lnTo>
                  <a:pt x="3300" y="2770"/>
                </a:lnTo>
                <a:lnTo>
                  <a:pt x="3296" y="2770"/>
                </a:lnTo>
                <a:lnTo>
                  <a:pt x="3294" y="2774"/>
                </a:lnTo>
                <a:lnTo>
                  <a:pt x="3294" y="2774"/>
                </a:lnTo>
                <a:close/>
                <a:moveTo>
                  <a:pt x="3350" y="2776"/>
                </a:moveTo>
                <a:lnTo>
                  <a:pt x="3350" y="2776"/>
                </a:lnTo>
                <a:lnTo>
                  <a:pt x="3354" y="2776"/>
                </a:lnTo>
                <a:lnTo>
                  <a:pt x="3354" y="2776"/>
                </a:lnTo>
                <a:lnTo>
                  <a:pt x="3354" y="2772"/>
                </a:lnTo>
                <a:lnTo>
                  <a:pt x="3352" y="2770"/>
                </a:lnTo>
                <a:lnTo>
                  <a:pt x="3350" y="2770"/>
                </a:lnTo>
                <a:lnTo>
                  <a:pt x="3350" y="2770"/>
                </a:lnTo>
                <a:lnTo>
                  <a:pt x="3348" y="2772"/>
                </a:lnTo>
                <a:lnTo>
                  <a:pt x="3350" y="2776"/>
                </a:lnTo>
                <a:lnTo>
                  <a:pt x="3350" y="2776"/>
                </a:lnTo>
                <a:close/>
                <a:moveTo>
                  <a:pt x="3408" y="2778"/>
                </a:moveTo>
                <a:lnTo>
                  <a:pt x="3408" y="2778"/>
                </a:lnTo>
                <a:lnTo>
                  <a:pt x="3410" y="2776"/>
                </a:lnTo>
                <a:lnTo>
                  <a:pt x="3412" y="2774"/>
                </a:lnTo>
                <a:lnTo>
                  <a:pt x="3412" y="2774"/>
                </a:lnTo>
                <a:lnTo>
                  <a:pt x="3410" y="2774"/>
                </a:lnTo>
                <a:lnTo>
                  <a:pt x="3408" y="2774"/>
                </a:lnTo>
                <a:lnTo>
                  <a:pt x="3408" y="2776"/>
                </a:lnTo>
                <a:lnTo>
                  <a:pt x="3408" y="2778"/>
                </a:lnTo>
                <a:lnTo>
                  <a:pt x="3408" y="2778"/>
                </a:lnTo>
                <a:close/>
                <a:moveTo>
                  <a:pt x="3140" y="2778"/>
                </a:moveTo>
                <a:lnTo>
                  <a:pt x="3140" y="2778"/>
                </a:lnTo>
                <a:lnTo>
                  <a:pt x="3142" y="2780"/>
                </a:lnTo>
                <a:lnTo>
                  <a:pt x="3144" y="2784"/>
                </a:lnTo>
                <a:lnTo>
                  <a:pt x="3144" y="2784"/>
                </a:lnTo>
                <a:lnTo>
                  <a:pt x="3148" y="2782"/>
                </a:lnTo>
                <a:lnTo>
                  <a:pt x="3152" y="2780"/>
                </a:lnTo>
                <a:lnTo>
                  <a:pt x="3152" y="2780"/>
                </a:lnTo>
                <a:lnTo>
                  <a:pt x="3146" y="2776"/>
                </a:lnTo>
                <a:lnTo>
                  <a:pt x="3142" y="2774"/>
                </a:lnTo>
                <a:lnTo>
                  <a:pt x="3140" y="2778"/>
                </a:lnTo>
                <a:lnTo>
                  <a:pt x="3140" y="2778"/>
                </a:lnTo>
                <a:close/>
                <a:moveTo>
                  <a:pt x="3126" y="2780"/>
                </a:moveTo>
                <a:lnTo>
                  <a:pt x="3126" y="2780"/>
                </a:lnTo>
                <a:lnTo>
                  <a:pt x="3122" y="2778"/>
                </a:lnTo>
                <a:lnTo>
                  <a:pt x="3118" y="2776"/>
                </a:lnTo>
                <a:lnTo>
                  <a:pt x="3118" y="2776"/>
                </a:lnTo>
                <a:lnTo>
                  <a:pt x="3118" y="2780"/>
                </a:lnTo>
                <a:lnTo>
                  <a:pt x="3120" y="2782"/>
                </a:lnTo>
                <a:lnTo>
                  <a:pt x="3124" y="2782"/>
                </a:lnTo>
                <a:lnTo>
                  <a:pt x="3126" y="2780"/>
                </a:lnTo>
                <a:lnTo>
                  <a:pt x="3126" y="2780"/>
                </a:lnTo>
                <a:close/>
                <a:moveTo>
                  <a:pt x="3270" y="2790"/>
                </a:moveTo>
                <a:lnTo>
                  <a:pt x="3270" y="2790"/>
                </a:lnTo>
                <a:lnTo>
                  <a:pt x="3268" y="2784"/>
                </a:lnTo>
                <a:lnTo>
                  <a:pt x="3266" y="2782"/>
                </a:lnTo>
                <a:lnTo>
                  <a:pt x="3258" y="2776"/>
                </a:lnTo>
                <a:lnTo>
                  <a:pt x="3258" y="2776"/>
                </a:lnTo>
                <a:lnTo>
                  <a:pt x="3256" y="2778"/>
                </a:lnTo>
                <a:lnTo>
                  <a:pt x="3256" y="2782"/>
                </a:lnTo>
                <a:lnTo>
                  <a:pt x="3260" y="2786"/>
                </a:lnTo>
                <a:lnTo>
                  <a:pt x="3264" y="2788"/>
                </a:lnTo>
                <a:lnTo>
                  <a:pt x="3270" y="2790"/>
                </a:lnTo>
                <a:lnTo>
                  <a:pt x="3270" y="2790"/>
                </a:lnTo>
                <a:close/>
                <a:moveTo>
                  <a:pt x="2458" y="2786"/>
                </a:moveTo>
                <a:lnTo>
                  <a:pt x="2458" y="2786"/>
                </a:lnTo>
                <a:lnTo>
                  <a:pt x="2462" y="2786"/>
                </a:lnTo>
                <a:lnTo>
                  <a:pt x="2462" y="2784"/>
                </a:lnTo>
                <a:lnTo>
                  <a:pt x="2462" y="2782"/>
                </a:lnTo>
                <a:lnTo>
                  <a:pt x="2460" y="2782"/>
                </a:lnTo>
                <a:lnTo>
                  <a:pt x="2460" y="2782"/>
                </a:lnTo>
                <a:lnTo>
                  <a:pt x="2458" y="2786"/>
                </a:lnTo>
                <a:lnTo>
                  <a:pt x="2458" y="2786"/>
                </a:lnTo>
                <a:close/>
                <a:moveTo>
                  <a:pt x="3128" y="2784"/>
                </a:moveTo>
                <a:lnTo>
                  <a:pt x="3128" y="2784"/>
                </a:lnTo>
                <a:lnTo>
                  <a:pt x="3138" y="2790"/>
                </a:lnTo>
                <a:lnTo>
                  <a:pt x="3138" y="2790"/>
                </a:lnTo>
                <a:lnTo>
                  <a:pt x="3136" y="2788"/>
                </a:lnTo>
                <a:lnTo>
                  <a:pt x="3134" y="2784"/>
                </a:lnTo>
                <a:lnTo>
                  <a:pt x="3130" y="2784"/>
                </a:lnTo>
                <a:lnTo>
                  <a:pt x="3128" y="2784"/>
                </a:lnTo>
                <a:lnTo>
                  <a:pt x="3128" y="2784"/>
                </a:lnTo>
                <a:close/>
                <a:moveTo>
                  <a:pt x="3336" y="2788"/>
                </a:moveTo>
                <a:lnTo>
                  <a:pt x="3336" y="2788"/>
                </a:lnTo>
                <a:lnTo>
                  <a:pt x="3338" y="2786"/>
                </a:lnTo>
                <a:lnTo>
                  <a:pt x="3338" y="2784"/>
                </a:lnTo>
                <a:lnTo>
                  <a:pt x="3338" y="2784"/>
                </a:lnTo>
                <a:lnTo>
                  <a:pt x="3336" y="2782"/>
                </a:lnTo>
                <a:lnTo>
                  <a:pt x="3334" y="2782"/>
                </a:lnTo>
                <a:lnTo>
                  <a:pt x="3334" y="2782"/>
                </a:lnTo>
                <a:lnTo>
                  <a:pt x="3334" y="2786"/>
                </a:lnTo>
                <a:lnTo>
                  <a:pt x="3336" y="2788"/>
                </a:lnTo>
                <a:lnTo>
                  <a:pt x="3336" y="2788"/>
                </a:lnTo>
                <a:close/>
                <a:moveTo>
                  <a:pt x="2654" y="2796"/>
                </a:moveTo>
                <a:lnTo>
                  <a:pt x="2654" y="2796"/>
                </a:lnTo>
                <a:lnTo>
                  <a:pt x="2660" y="2798"/>
                </a:lnTo>
                <a:lnTo>
                  <a:pt x="2666" y="2796"/>
                </a:lnTo>
                <a:lnTo>
                  <a:pt x="2666" y="2796"/>
                </a:lnTo>
                <a:lnTo>
                  <a:pt x="2666" y="2784"/>
                </a:lnTo>
                <a:lnTo>
                  <a:pt x="2666" y="2784"/>
                </a:lnTo>
                <a:lnTo>
                  <a:pt x="2660" y="2784"/>
                </a:lnTo>
                <a:lnTo>
                  <a:pt x="2656" y="2786"/>
                </a:lnTo>
                <a:lnTo>
                  <a:pt x="2654" y="2790"/>
                </a:lnTo>
                <a:lnTo>
                  <a:pt x="2654" y="2796"/>
                </a:lnTo>
                <a:lnTo>
                  <a:pt x="2654" y="2796"/>
                </a:lnTo>
                <a:close/>
                <a:moveTo>
                  <a:pt x="1476" y="2792"/>
                </a:moveTo>
                <a:lnTo>
                  <a:pt x="1476" y="2792"/>
                </a:lnTo>
                <a:lnTo>
                  <a:pt x="1478" y="2790"/>
                </a:lnTo>
                <a:lnTo>
                  <a:pt x="1478" y="2788"/>
                </a:lnTo>
                <a:lnTo>
                  <a:pt x="1478" y="2788"/>
                </a:lnTo>
                <a:lnTo>
                  <a:pt x="1474" y="2786"/>
                </a:lnTo>
                <a:lnTo>
                  <a:pt x="1474" y="2786"/>
                </a:lnTo>
                <a:lnTo>
                  <a:pt x="1474" y="2790"/>
                </a:lnTo>
                <a:lnTo>
                  <a:pt x="1476" y="2792"/>
                </a:lnTo>
                <a:lnTo>
                  <a:pt x="1476" y="2792"/>
                </a:lnTo>
                <a:close/>
                <a:moveTo>
                  <a:pt x="4044" y="2790"/>
                </a:moveTo>
                <a:lnTo>
                  <a:pt x="4044" y="2790"/>
                </a:lnTo>
                <a:lnTo>
                  <a:pt x="4046" y="2796"/>
                </a:lnTo>
                <a:lnTo>
                  <a:pt x="4048" y="2798"/>
                </a:lnTo>
                <a:lnTo>
                  <a:pt x="4052" y="2800"/>
                </a:lnTo>
                <a:lnTo>
                  <a:pt x="4052" y="2800"/>
                </a:lnTo>
                <a:lnTo>
                  <a:pt x="4052" y="2794"/>
                </a:lnTo>
                <a:lnTo>
                  <a:pt x="4056" y="2790"/>
                </a:lnTo>
                <a:lnTo>
                  <a:pt x="4056" y="2790"/>
                </a:lnTo>
                <a:lnTo>
                  <a:pt x="4048" y="2786"/>
                </a:lnTo>
                <a:lnTo>
                  <a:pt x="4046" y="2786"/>
                </a:lnTo>
                <a:lnTo>
                  <a:pt x="4044" y="2790"/>
                </a:lnTo>
                <a:lnTo>
                  <a:pt x="4044" y="2790"/>
                </a:lnTo>
                <a:close/>
                <a:moveTo>
                  <a:pt x="1896" y="2794"/>
                </a:moveTo>
                <a:lnTo>
                  <a:pt x="1896" y="2794"/>
                </a:lnTo>
                <a:lnTo>
                  <a:pt x="1894" y="2808"/>
                </a:lnTo>
                <a:lnTo>
                  <a:pt x="1894" y="2816"/>
                </a:lnTo>
                <a:lnTo>
                  <a:pt x="1896" y="2818"/>
                </a:lnTo>
                <a:lnTo>
                  <a:pt x="1898" y="2822"/>
                </a:lnTo>
                <a:lnTo>
                  <a:pt x="1898" y="2822"/>
                </a:lnTo>
                <a:lnTo>
                  <a:pt x="1906" y="2818"/>
                </a:lnTo>
                <a:lnTo>
                  <a:pt x="1914" y="2814"/>
                </a:lnTo>
                <a:lnTo>
                  <a:pt x="1914" y="2814"/>
                </a:lnTo>
                <a:lnTo>
                  <a:pt x="1912" y="2812"/>
                </a:lnTo>
                <a:lnTo>
                  <a:pt x="1912" y="2808"/>
                </a:lnTo>
                <a:lnTo>
                  <a:pt x="1912" y="2806"/>
                </a:lnTo>
                <a:lnTo>
                  <a:pt x="1910" y="2802"/>
                </a:lnTo>
                <a:lnTo>
                  <a:pt x="1910" y="2802"/>
                </a:lnTo>
                <a:lnTo>
                  <a:pt x="1912" y="2802"/>
                </a:lnTo>
                <a:lnTo>
                  <a:pt x="1914" y="2800"/>
                </a:lnTo>
                <a:lnTo>
                  <a:pt x="1914" y="2798"/>
                </a:lnTo>
                <a:lnTo>
                  <a:pt x="1914" y="2798"/>
                </a:lnTo>
                <a:lnTo>
                  <a:pt x="1910" y="2796"/>
                </a:lnTo>
                <a:lnTo>
                  <a:pt x="1906" y="2796"/>
                </a:lnTo>
                <a:lnTo>
                  <a:pt x="1902" y="2794"/>
                </a:lnTo>
                <a:lnTo>
                  <a:pt x="1900" y="2792"/>
                </a:lnTo>
                <a:lnTo>
                  <a:pt x="1900" y="2792"/>
                </a:lnTo>
                <a:lnTo>
                  <a:pt x="1898" y="2792"/>
                </a:lnTo>
                <a:lnTo>
                  <a:pt x="1896" y="2794"/>
                </a:lnTo>
                <a:lnTo>
                  <a:pt x="1896" y="2794"/>
                </a:lnTo>
                <a:close/>
                <a:moveTo>
                  <a:pt x="3604" y="2800"/>
                </a:moveTo>
                <a:lnTo>
                  <a:pt x="3604" y="2800"/>
                </a:lnTo>
                <a:lnTo>
                  <a:pt x="3606" y="2802"/>
                </a:lnTo>
                <a:lnTo>
                  <a:pt x="3606" y="2802"/>
                </a:lnTo>
                <a:lnTo>
                  <a:pt x="3612" y="2800"/>
                </a:lnTo>
                <a:lnTo>
                  <a:pt x="3616" y="2800"/>
                </a:lnTo>
                <a:lnTo>
                  <a:pt x="3616" y="2800"/>
                </a:lnTo>
                <a:lnTo>
                  <a:pt x="3616" y="2794"/>
                </a:lnTo>
                <a:lnTo>
                  <a:pt x="3616" y="2792"/>
                </a:lnTo>
                <a:lnTo>
                  <a:pt x="3616" y="2792"/>
                </a:lnTo>
                <a:lnTo>
                  <a:pt x="3612" y="2792"/>
                </a:lnTo>
                <a:lnTo>
                  <a:pt x="3608" y="2794"/>
                </a:lnTo>
                <a:lnTo>
                  <a:pt x="3604" y="2800"/>
                </a:lnTo>
                <a:lnTo>
                  <a:pt x="3604" y="2800"/>
                </a:lnTo>
                <a:close/>
                <a:moveTo>
                  <a:pt x="2338" y="2794"/>
                </a:moveTo>
                <a:lnTo>
                  <a:pt x="2338" y="2794"/>
                </a:lnTo>
                <a:lnTo>
                  <a:pt x="2334" y="2794"/>
                </a:lnTo>
                <a:lnTo>
                  <a:pt x="2334" y="2794"/>
                </a:lnTo>
                <a:lnTo>
                  <a:pt x="2334" y="2796"/>
                </a:lnTo>
                <a:lnTo>
                  <a:pt x="2336" y="2796"/>
                </a:lnTo>
                <a:lnTo>
                  <a:pt x="2338" y="2796"/>
                </a:lnTo>
                <a:lnTo>
                  <a:pt x="2338" y="2794"/>
                </a:lnTo>
                <a:lnTo>
                  <a:pt x="2338" y="2794"/>
                </a:lnTo>
                <a:close/>
                <a:moveTo>
                  <a:pt x="3468" y="2796"/>
                </a:moveTo>
                <a:lnTo>
                  <a:pt x="3468" y="2796"/>
                </a:lnTo>
                <a:lnTo>
                  <a:pt x="3468" y="2802"/>
                </a:lnTo>
                <a:lnTo>
                  <a:pt x="3468" y="2806"/>
                </a:lnTo>
                <a:lnTo>
                  <a:pt x="3472" y="2814"/>
                </a:lnTo>
                <a:lnTo>
                  <a:pt x="3472" y="2814"/>
                </a:lnTo>
                <a:lnTo>
                  <a:pt x="3482" y="2814"/>
                </a:lnTo>
                <a:lnTo>
                  <a:pt x="3482" y="2814"/>
                </a:lnTo>
                <a:lnTo>
                  <a:pt x="3484" y="2810"/>
                </a:lnTo>
                <a:lnTo>
                  <a:pt x="3484" y="2806"/>
                </a:lnTo>
                <a:lnTo>
                  <a:pt x="3482" y="2798"/>
                </a:lnTo>
                <a:lnTo>
                  <a:pt x="3476" y="2796"/>
                </a:lnTo>
                <a:lnTo>
                  <a:pt x="3472" y="2794"/>
                </a:lnTo>
                <a:lnTo>
                  <a:pt x="3468" y="2796"/>
                </a:lnTo>
                <a:lnTo>
                  <a:pt x="3468" y="2796"/>
                </a:lnTo>
                <a:close/>
                <a:moveTo>
                  <a:pt x="1276" y="2800"/>
                </a:moveTo>
                <a:lnTo>
                  <a:pt x="1276" y="2800"/>
                </a:lnTo>
                <a:lnTo>
                  <a:pt x="1276" y="2802"/>
                </a:lnTo>
                <a:lnTo>
                  <a:pt x="1278" y="2802"/>
                </a:lnTo>
                <a:lnTo>
                  <a:pt x="1282" y="2804"/>
                </a:lnTo>
                <a:lnTo>
                  <a:pt x="1282" y="2804"/>
                </a:lnTo>
                <a:lnTo>
                  <a:pt x="1282" y="2802"/>
                </a:lnTo>
                <a:lnTo>
                  <a:pt x="1282" y="2800"/>
                </a:lnTo>
                <a:lnTo>
                  <a:pt x="1282" y="2800"/>
                </a:lnTo>
                <a:lnTo>
                  <a:pt x="1280" y="2798"/>
                </a:lnTo>
                <a:lnTo>
                  <a:pt x="1278" y="2798"/>
                </a:lnTo>
                <a:lnTo>
                  <a:pt x="1278" y="2798"/>
                </a:lnTo>
                <a:lnTo>
                  <a:pt x="1278" y="2798"/>
                </a:lnTo>
                <a:lnTo>
                  <a:pt x="1276" y="2800"/>
                </a:lnTo>
                <a:lnTo>
                  <a:pt x="1276" y="2800"/>
                </a:lnTo>
                <a:close/>
                <a:moveTo>
                  <a:pt x="1040" y="2804"/>
                </a:moveTo>
                <a:lnTo>
                  <a:pt x="1040" y="2804"/>
                </a:lnTo>
                <a:lnTo>
                  <a:pt x="1034" y="2800"/>
                </a:lnTo>
                <a:lnTo>
                  <a:pt x="1030" y="2798"/>
                </a:lnTo>
                <a:lnTo>
                  <a:pt x="1024" y="2798"/>
                </a:lnTo>
                <a:lnTo>
                  <a:pt x="1020" y="2802"/>
                </a:lnTo>
                <a:lnTo>
                  <a:pt x="1016" y="2806"/>
                </a:lnTo>
                <a:lnTo>
                  <a:pt x="1014" y="2810"/>
                </a:lnTo>
                <a:lnTo>
                  <a:pt x="1012" y="2816"/>
                </a:lnTo>
                <a:lnTo>
                  <a:pt x="1010" y="2822"/>
                </a:lnTo>
                <a:lnTo>
                  <a:pt x="1010" y="2822"/>
                </a:lnTo>
                <a:lnTo>
                  <a:pt x="1020" y="2824"/>
                </a:lnTo>
                <a:lnTo>
                  <a:pt x="1028" y="2824"/>
                </a:lnTo>
                <a:lnTo>
                  <a:pt x="1036" y="2820"/>
                </a:lnTo>
                <a:lnTo>
                  <a:pt x="1038" y="2816"/>
                </a:lnTo>
                <a:lnTo>
                  <a:pt x="1040" y="2812"/>
                </a:lnTo>
                <a:lnTo>
                  <a:pt x="1040" y="2812"/>
                </a:lnTo>
                <a:lnTo>
                  <a:pt x="1040" y="2808"/>
                </a:lnTo>
                <a:lnTo>
                  <a:pt x="1038" y="2806"/>
                </a:lnTo>
                <a:lnTo>
                  <a:pt x="1040" y="2804"/>
                </a:lnTo>
                <a:lnTo>
                  <a:pt x="1040" y="2804"/>
                </a:lnTo>
                <a:close/>
                <a:moveTo>
                  <a:pt x="3668" y="2808"/>
                </a:moveTo>
                <a:lnTo>
                  <a:pt x="3668" y="2808"/>
                </a:lnTo>
                <a:lnTo>
                  <a:pt x="3670" y="2810"/>
                </a:lnTo>
                <a:lnTo>
                  <a:pt x="3674" y="2810"/>
                </a:lnTo>
                <a:lnTo>
                  <a:pt x="3674" y="2810"/>
                </a:lnTo>
                <a:lnTo>
                  <a:pt x="3676" y="2806"/>
                </a:lnTo>
                <a:lnTo>
                  <a:pt x="3676" y="2802"/>
                </a:lnTo>
                <a:lnTo>
                  <a:pt x="3676" y="2802"/>
                </a:lnTo>
                <a:lnTo>
                  <a:pt x="3672" y="2802"/>
                </a:lnTo>
                <a:lnTo>
                  <a:pt x="3670" y="2802"/>
                </a:lnTo>
                <a:lnTo>
                  <a:pt x="3668" y="2804"/>
                </a:lnTo>
                <a:lnTo>
                  <a:pt x="3668" y="2808"/>
                </a:lnTo>
                <a:lnTo>
                  <a:pt x="3668" y="2808"/>
                </a:lnTo>
                <a:close/>
                <a:moveTo>
                  <a:pt x="2222" y="2810"/>
                </a:moveTo>
                <a:lnTo>
                  <a:pt x="2222" y="2810"/>
                </a:lnTo>
                <a:lnTo>
                  <a:pt x="2222" y="2818"/>
                </a:lnTo>
                <a:lnTo>
                  <a:pt x="2224" y="2822"/>
                </a:lnTo>
                <a:lnTo>
                  <a:pt x="2224" y="2822"/>
                </a:lnTo>
                <a:lnTo>
                  <a:pt x="2220" y="2824"/>
                </a:lnTo>
                <a:lnTo>
                  <a:pt x="2218" y="2828"/>
                </a:lnTo>
                <a:lnTo>
                  <a:pt x="2218" y="2828"/>
                </a:lnTo>
                <a:lnTo>
                  <a:pt x="2220" y="2832"/>
                </a:lnTo>
                <a:lnTo>
                  <a:pt x="2224" y="2834"/>
                </a:lnTo>
                <a:lnTo>
                  <a:pt x="2230" y="2840"/>
                </a:lnTo>
                <a:lnTo>
                  <a:pt x="2230" y="2840"/>
                </a:lnTo>
                <a:lnTo>
                  <a:pt x="2234" y="2838"/>
                </a:lnTo>
                <a:lnTo>
                  <a:pt x="2238" y="2838"/>
                </a:lnTo>
                <a:lnTo>
                  <a:pt x="2244" y="2840"/>
                </a:lnTo>
                <a:lnTo>
                  <a:pt x="2250" y="2840"/>
                </a:lnTo>
                <a:lnTo>
                  <a:pt x="2250" y="2840"/>
                </a:lnTo>
                <a:lnTo>
                  <a:pt x="2250" y="2828"/>
                </a:lnTo>
                <a:lnTo>
                  <a:pt x="2252" y="2822"/>
                </a:lnTo>
                <a:lnTo>
                  <a:pt x="2256" y="2818"/>
                </a:lnTo>
                <a:lnTo>
                  <a:pt x="2256" y="2818"/>
                </a:lnTo>
                <a:lnTo>
                  <a:pt x="2256" y="2816"/>
                </a:lnTo>
                <a:lnTo>
                  <a:pt x="2256" y="2816"/>
                </a:lnTo>
                <a:lnTo>
                  <a:pt x="2254" y="2814"/>
                </a:lnTo>
                <a:lnTo>
                  <a:pt x="2252" y="2816"/>
                </a:lnTo>
                <a:lnTo>
                  <a:pt x="2250" y="2816"/>
                </a:lnTo>
                <a:lnTo>
                  <a:pt x="2248" y="2816"/>
                </a:lnTo>
                <a:lnTo>
                  <a:pt x="2248" y="2816"/>
                </a:lnTo>
                <a:lnTo>
                  <a:pt x="2248" y="2812"/>
                </a:lnTo>
                <a:lnTo>
                  <a:pt x="2246" y="2810"/>
                </a:lnTo>
                <a:lnTo>
                  <a:pt x="2242" y="2808"/>
                </a:lnTo>
                <a:lnTo>
                  <a:pt x="2238" y="2808"/>
                </a:lnTo>
                <a:lnTo>
                  <a:pt x="2230" y="2808"/>
                </a:lnTo>
                <a:lnTo>
                  <a:pt x="2222" y="2810"/>
                </a:lnTo>
                <a:lnTo>
                  <a:pt x="2222" y="2810"/>
                </a:lnTo>
                <a:close/>
                <a:moveTo>
                  <a:pt x="3880" y="2816"/>
                </a:moveTo>
                <a:lnTo>
                  <a:pt x="3880" y="2816"/>
                </a:lnTo>
                <a:lnTo>
                  <a:pt x="3886" y="2816"/>
                </a:lnTo>
                <a:lnTo>
                  <a:pt x="3886" y="2816"/>
                </a:lnTo>
                <a:lnTo>
                  <a:pt x="3886" y="2812"/>
                </a:lnTo>
                <a:lnTo>
                  <a:pt x="3884" y="2810"/>
                </a:lnTo>
                <a:lnTo>
                  <a:pt x="3884" y="2808"/>
                </a:lnTo>
                <a:lnTo>
                  <a:pt x="3882" y="2808"/>
                </a:lnTo>
                <a:lnTo>
                  <a:pt x="3878" y="2810"/>
                </a:lnTo>
                <a:lnTo>
                  <a:pt x="3878" y="2812"/>
                </a:lnTo>
                <a:lnTo>
                  <a:pt x="3880" y="2816"/>
                </a:lnTo>
                <a:lnTo>
                  <a:pt x="3880" y="2816"/>
                </a:lnTo>
                <a:close/>
                <a:moveTo>
                  <a:pt x="2750" y="2812"/>
                </a:moveTo>
                <a:lnTo>
                  <a:pt x="2750" y="2812"/>
                </a:lnTo>
                <a:lnTo>
                  <a:pt x="2752" y="2812"/>
                </a:lnTo>
                <a:lnTo>
                  <a:pt x="2752" y="2810"/>
                </a:lnTo>
                <a:lnTo>
                  <a:pt x="2752" y="2808"/>
                </a:lnTo>
                <a:lnTo>
                  <a:pt x="2752" y="2808"/>
                </a:lnTo>
                <a:lnTo>
                  <a:pt x="2750" y="2808"/>
                </a:lnTo>
                <a:lnTo>
                  <a:pt x="2748" y="2808"/>
                </a:lnTo>
                <a:lnTo>
                  <a:pt x="2748" y="2808"/>
                </a:lnTo>
                <a:lnTo>
                  <a:pt x="2748" y="2810"/>
                </a:lnTo>
                <a:lnTo>
                  <a:pt x="2748" y="2812"/>
                </a:lnTo>
                <a:lnTo>
                  <a:pt x="2750" y="2812"/>
                </a:lnTo>
                <a:lnTo>
                  <a:pt x="2750" y="2812"/>
                </a:lnTo>
                <a:close/>
                <a:moveTo>
                  <a:pt x="2860" y="2814"/>
                </a:moveTo>
                <a:lnTo>
                  <a:pt x="2860" y="2814"/>
                </a:lnTo>
                <a:lnTo>
                  <a:pt x="2862" y="2812"/>
                </a:lnTo>
                <a:lnTo>
                  <a:pt x="2862" y="2814"/>
                </a:lnTo>
                <a:lnTo>
                  <a:pt x="2864" y="2814"/>
                </a:lnTo>
                <a:lnTo>
                  <a:pt x="2864" y="2812"/>
                </a:lnTo>
                <a:lnTo>
                  <a:pt x="2864" y="2812"/>
                </a:lnTo>
                <a:lnTo>
                  <a:pt x="2864" y="2810"/>
                </a:lnTo>
                <a:lnTo>
                  <a:pt x="2860" y="2808"/>
                </a:lnTo>
                <a:lnTo>
                  <a:pt x="2860" y="2808"/>
                </a:lnTo>
                <a:lnTo>
                  <a:pt x="2860" y="2812"/>
                </a:lnTo>
                <a:lnTo>
                  <a:pt x="2860" y="2814"/>
                </a:lnTo>
                <a:lnTo>
                  <a:pt x="2860" y="2814"/>
                </a:lnTo>
                <a:lnTo>
                  <a:pt x="2860" y="2814"/>
                </a:lnTo>
                <a:close/>
                <a:moveTo>
                  <a:pt x="3122" y="2814"/>
                </a:moveTo>
                <a:lnTo>
                  <a:pt x="3122" y="2814"/>
                </a:lnTo>
                <a:lnTo>
                  <a:pt x="3126" y="2814"/>
                </a:lnTo>
                <a:lnTo>
                  <a:pt x="3128" y="2814"/>
                </a:lnTo>
                <a:lnTo>
                  <a:pt x="3128" y="2814"/>
                </a:lnTo>
                <a:lnTo>
                  <a:pt x="3128" y="2812"/>
                </a:lnTo>
                <a:lnTo>
                  <a:pt x="3126" y="2810"/>
                </a:lnTo>
                <a:lnTo>
                  <a:pt x="3122" y="2808"/>
                </a:lnTo>
                <a:lnTo>
                  <a:pt x="3122" y="2808"/>
                </a:lnTo>
                <a:lnTo>
                  <a:pt x="3122" y="2812"/>
                </a:lnTo>
                <a:lnTo>
                  <a:pt x="3122" y="2814"/>
                </a:lnTo>
                <a:lnTo>
                  <a:pt x="3122" y="2814"/>
                </a:lnTo>
                <a:close/>
                <a:moveTo>
                  <a:pt x="2138" y="2812"/>
                </a:moveTo>
                <a:lnTo>
                  <a:pt x="2138" y="2812"/>
                </a:lnTo>
                <a:lnTo>
                  <a:pt x="2134" y="2812"/>
                </a:lnTo>
                <a:lnTo>
                  <a:pt x="2134" y="2812"/>
                </a:lnTo>
                <a:lnTo>
                  <a:pt x="2132" y="2810"/>
                </a:lnTo>
                <a:lnTo>
                  <a:pt x="2130" y="2810"/>
                </a:lnTo>
                <a:lnTo>
                  <a:pt x="2130" y="2810"/>
                </a:lnTo>
                <a:lnTo>
                  <a:pt x="2130" y="2812"/>
                </a:lnTo>
                <a:lnTo>
                  <a:pt x="2132" y="2814"/>
                </a:lnTo>
                <a:lnTo>
                  <a:pt x="2136" y="2814"/>
                </a:lnTo>
                <a:lnTo>
                  <a:pt x="2138" y="2812"/>
                </a:lnTo>
                <a:lnTo>
                  <a:pt x="2138" y="2812"/>
                </a:lnTo>
                <a:close/>
                <a:moveTo>
                  <a:pt x="2290" y="2816"/>
                </a:moveTo>
                <a:lnTo>
                  <a:pt x="2290" y="2816"/>
                </a:lnTo>
                <a:lnTo>
                  <a:pt x="2296" y="2820"/>
                </a:lnTo>
                <a:lnTo>
                  <a:pt x="2298" y="2824"/>
                </a:lnTo>
                <a:lnTo>
                  <a:pt x="2298" y="2828"/>
                </a:lnTo>
                <a:lnTo>
                  <a:pt x="2298" y="2828"/>
                </a:lnTo>
                <a:lnTo>
                  <a:pt x="2304" y="2830"/>
                </a:lnTo>
                <a:lnTo>
                  <a:pt x="2306" y="2832"/>
                </a:lnTo>
                <a:lnTo>
                  <a:pt x="2308" y="2834"/>
                </a:lnTo>
                <a:lnTo>
                  <a:pt x="2308" y="2834"/>
                </a:lnTo>
                <a:lnTo>
                  <a:pt x="2312" y="2832"/>
                </a:lnTo>
                <a:lnTo>
                  <a:pt x="2316" y="2832"/>
                </a:lnTo>
                <a:lnTo>
                  <a:pt x="2316" y="2832"/>
                </a:lnTo>
                <a:lnTo>
                  <a:pt x="2318" y="2834"/>
                </a:lnTo>
                <a:lnTo>
                  <a:pt x="2318" y="2838"/>
                </a:lnTo>
                <a:lnTo>
                  <a:pt x="2318" y="2838"/>
                </a:lnTo>
                <a:lnTo>
                  <a:pt x="2320" y="2838"/>
                </a:lnTo>
                <a:lnTo>
                  <a:pt x="2320" y="2836"/>
                </a:lnTo>
                <a:lnTo>
                  <a:pt x="2322" y="2834"/>
                </a:lnTo>
                <a:lnTo>
                  <a:pt x="2324" y="2832"/>
                </a:lnTo>
                <a:lnTo>
                  <a:pt x="2324" y="2832"/>
                </a:lnTo>
                <a:lnTo>
                  <a:pt x="2324" y="2834"/>
                </a:lnTo>
                <a:lnTo>
                  <a:pt x="2326" y="2836"/>
                </a:lnTo>
                <a:lnTo>
                  <a:pt x="2326" y="2836"/>
                </a:lnTo>
                <a:lnTo>
                  <a:pt x="2324" y="2838"/>
                </a:lnTo>
                <a:lnTo>
                  <a:pt x="2324" y="2842"/>
                </a:lnTo>
                <a:lnTo>
                  <a:pt x="2324" y="2842"/>
                </a:lnTo>
                <a:lnTo>
                  <a:pt x="2328" y="2840"/>
                </a:lnTo>
                <a:lnTo>
                  <a:pt x="2330" y="2840"/>
                </a:lnTo>
                <a:lnTo>
                  <a:pt x="2330" y="2840"/>
                </a:lnTo>
                <a:lnTo>
                  <a:pt x="2332" y="2842"/>
                </a:lnTo>
                <a:lnTo>
                  <a:pt x="2332" y="2846"/>
                </a:lnTo>
                <a:lnTo>
                  <a:pt x="2332" y="2846"/>
                </a:lnTo>
                <a:lnTo>
                  <a:pt x="2336" y="2846"/>
                </a:lnTo>
                <a:lnTo>
                  <a:pt x="2336" y="2846"/>
                </a:lnTo>
                <a:lnTo>
                  <a:pt x="2338" y="2842"/>
                </a:lnTo>
                <a:lnTo>
                  <a:pt x="2338" y="2840"/>
                </a:lnTo>
                <a:lnTo>
                  <a:pt x="2340" y="2838"/>
                </a:lnTo>
                <a:lnTo>
                  <a:pt x="2340" y="2838"/>
                </a:lnTo>
                <a:lnTo>
                  <a:pt x="2348" y="2842"/>
                </a:lnTo>
                <a:lnTo>
                  <a:pt x="2352" y="2844"/>
                </a:lnTo>
                <a:lnTo>
                  <a:pt x="2358" y="2844"/>
                </a:lnTo>
                <a:lnTo>
                  <a:pt x="2358" y="2844"/>
                </a:lnTo>
                <a:lnTo>
                  <a:pt x="2350" y="2836"/>
                </a:lnTo>
                <a:lnTo>
                  <a:pt x="2344" y="2834"/>
                </a:lnTo>
                <a:lnTo>
                  <a:pt x="2340" y="2832"/>
                </a:lnTo>
                <a:lnTo>
                  <a:pt x="2340" y="2832"/>
                </a:lnTo>
                <a:lnTo>
                  <a:pt x="2338" y="2830"/>
                </a:lnTo>
                <a:lnTo>
                  <a:pt x="2338" y="2826"/>
                </a:lnTo>
                <a:lnTo>
                  <a:pt x="2338" y="2826"/>
                </a:lnTo>
                <a:lnTo>
                  <a:pt x="2336" y="2828"/>
                </a:lnTo>
                <a:lnTo>
                  <a:pt x="2332" y="2828"/>
                </a:lnTo>
                <a:lnTo>
                  <a:pt x="2328" y="2826"/>
                </a:lnTo>
                <a:lnTo>
                  <a:pt x="2318" y="2820"/>
                </a:lnTo>
                <a:lnTo>
                  <a:pt x="2318" y="2820"/>
                </a:lnTo>
                <a:lnTo>
                  <a:pt x="2316" y="2820"/>
                </a:lnTo>
                <a:lnTo>
                  <a:pt x="2312" y="2820"/>
                </a:lnTo>
                <a:lnTo>
                  <a:pt x="2308" y="2814"/>
                </a:lnTo>
                <a:lnTo>
                  <a:pt x="2308" y="2814"/>
                </a:lnTo>
                <a:lnTo>
                  <a:pt x="2304" y="2814"/>
                </a:lnTo>
                <a:lnTo>
                  <a:pt x="2302" y="2816"/>
                </a:lnTo>
                <a:lnTo>
                  <a:pt x="2302" y="2816"/>
                </a:lnTo>
                <a:lnTo>
                  <a:pt x="2300" y="2812"/>
                </a:lnTo>
                <a:lnTo>
                  <a:pt x="2296" y="2810"/>
                </a:lnTo>
                <a:lnTo>
                  <a:pt x="2296" y="2810"/>
                </a:lnTo>
                <a:lnTo>
                  <a:pt x="2296" y="2812"/>
                </a:lnTo>
                <a:lnTo>
                  <a:pt x="2294" y="2814"/>
                </a:lnTo>
                <a:lnTo>
                  <a:pt x="2290" y="2816"/>
                </a:lnTo>
                <a:lnTo>
                  <a:pt x="2290" y="2816"/>
                </a:lnTo>
                <a:close/>
                <a:moveTo>
                  <a:pt x="2654" y="2820"/>
                </a:moveTo>
                <a:lnTo>
                  <a:pt x="2654" y="2820"/>
                </a:lnTo>
                <a:lnTo>
                  <a:pt x="2656" y="2822"/>
                </a:lnTo>
                <a:lnTo>
                  <a:pt x="2662" y="2822"/>
                </a:lnTo>
                <a:lnTo>
                  <a:pt x="2662" y="2822"/>
                </a:lnTo>
                <a:lnTo>
                  <a:pt x="2660" y="2820"/>
                </a:lnTo>
                <a:lnTo>
                  <a:pt x="2662" y="2818"/>
                </a:lnTo>
                <a:lnTo>
                  <a:pt x="2664" y="2816"/>
                </a:lnTo>
                <a:lnTo>
                  <a:pt x="2664" y="2816"/>
                </a:lnTo>
                <a:lnTo>
                  <a:pt x="2660" y="2814"/>
                </a:lnTo>
                <a:lnTo>
                  <a:pt x="2656" y="2814"/>
                </a:lnTo>
                <a:lnTo>
                  <a:pt x="2654" y="2816"/>
                </a:lnTo>
                <a:lnTo>
                  <a:pt x="2654" y="2820"/>
                </a:lnTo>
                <a:lnTo>
                  <a:pt x="2654" y="2820"/>
                </a:lnTo>
                <a:close/>
                <a:moveTo>
                  <a:pt x="1866" y="2816"/>
                </a:moveTo>
                <a:lnTo>
                  <a:pt x="1866" y="2816"/>
                </a:lnTo>
                <a:lnTo>
                  <a:pt x="1866" y="2818"/>
                </a:lnTo>
                <a:lnTo>
                  <a:pt x="1868" y="2820"/>
                </a:lnTo>
                <a:lnTo>
                  <a:pt x="1868" y="2820"/>
                </a:lnTo>
                <a:lnTo>
                  <a:pt x="1870" y="2818"/>
                </a:lnTo>
                <a:lnTo>
                  <a:pt x="1870" y="2814"/>
                </a:lnTo>
                <a:lnTo>
                  <a:pt x="1870" y="2814"/>
                </a:lnTo>
                <a:lnTo>
                  <a:pt x="1868" y="2814"/>
                </a:lnTo>
                <a:lnTo>
                  <a:pt x="1866" y="2816"/>
                </a:lnTo>
                <a:lnTo>
                  <a:pt x="1866" y="2816"/>
                </a:lnTo>
                <a:close/>
                <a:moveTo>
                  <a:pt x="1986" y="2822"/>
                </a:moveTo>
                <a:lnTo>
                  <a:pt x="1986" y="2822"/>
                </a:lnTo>
                <a:lnTo>
                  <a:pt x="1982" y="2818"/>
                </a:lnTo>
                <a:lnTo>
                  <a:pt x="1980" y="2816"/>
                </a:lnTo>
                <a:lnTo>
                  <a:pt x="1976" y="2814"/>
                </a:lnTo>
                <a:lnTo>
                  <a:pt x="1976" y="2814"/>
                </a:lnTo>
                <a:lnTo>
                  <a:pt x="1978" y="2818"/>
                </a:lnTo>
                <a:lnTo>
                  <a:pt x="1978" y="2822"/>
                </a:lnTo>
                <a:lnTo>
                  <a:pt x="1978" y="2822"/>
                </a:lnTo>
                <a:lnTo>
                  <a:pt x="1980" y="2820"/>
                </a:lnTo>
                <a:lnTo>
                  <a:pt x="1980" y="2822"/>
                </a:lnTo>
                <a:lnTo>
                  <a:pt x="1980" y="2822"/>
                </a:lnTo>
                <a:lnTo>
                  <a:pt x="1982" y="2822"/>
                </a:lnTo>
                <a:lnTo>
                  <a:pt x="1984" y="2822"/>
                </a:lnTo>
                <a:lnTo>
                  <a:pt x="1984" y="2824"/>
                </a:lnTo>
                <a:lnTo>
                  <a:pt x="1986" y="2822"/>
                </a:lnTo>
                <a:lnTo>
                  <a:pt x="1986" y="2822"/>
                </a:lnTo>
                <a:close/>
                <a:moveTo>
                  <a:pt x="1204" y="2822"/>
                </a:moveTo>
                <a:lnTo>
                  <a:pt x="1204" y="2822"/>
                </a:lnTo>
                <a:lnTo>
                  <a:pt x="1200" y="2828"/>
                </a:lnTo>
                <a:lnTo>
                  <a:pt x="1200" y="2828"/>
                </a:lnTo>
                <a:lnTo>
                  <a:pt x="1208" y="2830"/>
                </a:lnTo>
                <a:lnTo>
                  <a:pt x="1214" y="2834"/>
                </a:lnTo>
                <a:lnTo>
                  <a:pt x="1220" y="2834"/>
                </a:lnTo>
                <a:lnTo>
                  <a:pt x="1222" y="2834"/>
                </a:lnTo>
                <a:lnTo>
                  <a:pt x="1224" y="2830"/>
                </a:lnTo>
                <a:lnTo>
                  <a:pt x="1224" y="2830"/>
                </a:lnTo>
                <a:lnTo>
                  <a:pt x="1222" y="2828"/>
                </a:lnTo>
                <a:lnTo>
                  <a:pt x="1222" y="2826"/>
                </a:lnTo>
                <a:lnTo>
                  <a:pt x="1222" y="2822"/>
                </a:lnTo>
                <a:lnTo>
                  <a:pt x="1222" y="2820"/>
                </a:lnTo>
                <a:lnTo>
                  <a:pt x="1222" y="2820"/>
                </a:lnTo>
                <a:lnTo>
                  <a:pt x="1218" y="2822"/>
                </a:lnTo>
                <a:lnTo>
                  <a:pt x="1214" y="2822"/>
                </a:lnTo>
                <a:lnTo>
                  <a:pt x="1204" y="2822"/>
                </a:lnTo>
                <a:lnTo>
                  <a:pt x="1204" y="2822"/>
                </a:lnTo>
                <a:close/>
                <a:moveTo>
                  <a:pt x="2884" y="2826"/>
                </a:moveTo>
                <a:lnTo>
                  <a:pt x="2884" y="2826"/>
                </a:lnTo>
                <a:lnTo>
                  <a:pt x="2884" y="2822"/>
                </a:lnTo>
                <a:lnTo>
                  <a:pt x="2882" y="2820"/>
                </a:lnTo>
                <a:lnTo>
                  <a:pt x="2880" y="2820"/>
                </a:lnTo>
                <a:lnTo>
                  <a:pt x="2880" y="2820"/>
                </a:lnTo>
                <a:lnTo>
                  <a:pt x="2880" y="2824"/>
                </a:lnTo>
                <a:lnTo>
                  <a:pt x="2882" y="2826"/>
                </a:lnTo>
                <a:lnTo>
                  <a:pt x="2884" y="2826"/>
                </a:lnTo>
                <a:lnTo>
                  <a:pt x="2884" y="2826"/>
                </a:lnTo>
                <a:close/>
                <a:moveTo>
                  <a:pt x="1264" y="2828"/>
                </a:moveTo>
                <a:lnTo>
                  <a:pt x="1264" y="2828"/>
                </a:lnTo>
                <a:lnTo>
                  <a:pt x="1268" y="2832"/>
                </a:lnTo>
                <a:lnTo>
                  <a:pt x="1272" y="2832"/>
                </a:lnTo>
                <a:lnTo>
                  <a:pt x="1274" y="2830"/>
                </a:lnTo>
                <a:lnTo>
                  <a:pt x="1274" y="2830"/>
                </a:lnTo>
                <a:lnTo>
                  <a:pt x="1272" y="2824"/>
                </a:lnTo>
                <a:lnTo>
                  <a:pt x="1268" y="2822"/>
                </a:lnTo>
                <a:lnTo>
                  <a:pt x="1264" y="2824"/>
                </a:lnTo>
                <a:lnTo>
                  <a:pt x="1264" y="2826"/>
                </a:lnTo>
                <a:lnTo>
                  <a:pt x="1264" y="2828"/>
                </a:lnTo>
                <a:lnTo>
                  <a:pt x="1264" y="2828"/>
                </a:lnTo>
                <a:close/>
                <a:moveTo>
                  <a:pt x="1296" y="2828"/>
                </a:moveTo>
                <a:lnTo>
                  <a:pt x="1296" y="2828"/>
                </a:lnTo>
                <a:lnTo>
                  <a:pt x="1298" y="2832"/>
                </a:lnTo>
                <a:lnTo>
                  <a:pt x="1298" y="2836"/>
                </a:lnTo>
                <a:lnTo>
                  <a:pt x="1300" y="2840"/>
                </a:lnTo>
                <a:lnTo>
                  <a:pt x="1302" y="2842"/>
                </a:lnTo>
                <a:lnTo>
                  <a:pt x="1302" y="2842"/>
                </a:lnTo>
                <a:lnTo>
                  <a:pt x="1310" y="2842"/>
                </a:lnTo>
                <a:lnTo>
                  <a:pt x="1314" y="2840"/>
                </a:lnTo>
                <a:lnTo>
                  <a:pt x="1316" y="2840"/>
                </a:lnTo>
                <a:lnTo>
                  <a:pt x="1316" y="2840"/>
                </a:lnTo>
                <a:lnTo>
                  <a:pt x="1316" y="2832"/>
                </a:lnTo>
                <a:lnTo>
                  <a:pt x="1318" y="2826"/>
                </a:lnTo>
                <a:lnTo>
                  <a:pt x="1318" y="2826"/>
                </a:lnTo>
                <a:lnTo>
                  <a:pt x="1314" y="2826"/>
                </a:lnTo>
                <a:lnTo>
                  <a:pt x="1314" y="2826"/>
                </a:lnTo>
                <a:lnTo>
                  <a:pt x="1312" y="2828"/>
                </a:lnTo>
                <a:lnTo>
                  <a:pt x="1310" y="2830"/>
                </a:lnTo>
                <a:lnTo>
                  <a:pt x="1310" y="2830"/>
                </a:lnTo>
                <a:lnTo>
                  <a:pt x="1310" y="2828"/>
                </a:lnTo>
                <a:lnTo>
                  <a:pt x="1308" y="2826"/>
                </a:lnTo>
                <a:lnTo>
                  <a:pt x="1304" y="2826"/>
                </a:lnTo>
                <a:lnTo>
                  <a:pt x="1304" y="2826"/>
                </a:lnTo>
                <a:lnTo>
                  <a:pt x="1302" y="2822"/>
                </a:lnTo>
                <a:lnTo>
                  <a:pt x="1302" y="2822"/>
                </a:lnTo>
                <a:lnTo>
                  <a:pt x="1300" y="2822"/>
                </a:lnTo>
                <a:lnTo>
                  <a:pt x="1300" y="2822"/>
                </a:lnTo>
                <a:lnTo>
                  <a:pt x="1300" y="2824"/>
                </a:lnTo>
                <a:lnTo>
                  <a:pt x="1298" y="2826"/>
                </a:lnTo>
                <a:lnTo>
                  <a:pt x="1296" y="2826"/>
                </a:lnTo>
                <a:lnTo>
                  <a:pt x="1296" y="2828"/>
                </a:lnTo>
                <a:lnTo>
                  <a:pt x="1296" y="2828"/>
                </a:lnTo>
                <a:close/>
                <a:moveTo>
                  <a:pt x="2478" y="2830"/>
                </a:moveTo>
                <a:lnTo>
                  <a:pt x="2478" y="2830"/>
                </a:lnTo>
                <a:lnTo>
                  <a:pt x="2482" y="2834"/>
                </a:lnTo>
                <a:lnTo>
                  <a:pt x="2486" y="2838"/>
                </a:lnTo>
                <a:lnTo>
                  <a:pt x="2486" y="2838"/>
                </a:lnTo>
                <a:lnTo>
                  <a:pt x="2488" y="2830"/>
                </a:lnTo>
                <a:lnTo>
                  <a:pt x="2488" y="2828"/>
                </a:lnTo>
                <a:lnTo>
                  <a:pt x="2488" y="2824"/>
                </a:lnTo>
                <a:lnTo>
                  <a:pt x="2488" y="2824"/>
                </a:lnTo>
                <a:lnTo>
                  <a:pt x="2484" y="2824"/>
                </a:lnTo>
                <a:lnTo>
                  <a:pt x="2480" y="2826"/>
                </a:lnTo>
                <a:lnTo>
                  <a:pt x="2478" y="2830"/>
                </a:lnTo>
                <a:lnTo>
                  <a:pt x="2478" y="2830"/>
                </a:lnTo>
                <a:close/>
                <a:moveTo>
                  <a:pt x="3516" y="2838"/>
                </a:moveTo>
                <a:lnTo>
                  <a:pt x="3516" y="2838"/>
                </a:lnTo>
                <a:lnTo>
                  <a:pt x="3522" y="2836"/>
                </a:lnTo>
                <a:lnTo>
                  <a:pt x="3522" y="2836"/>
                </a:lnTo>
                <a:lnTo>
                  <a:pt x="3522" y="2830"/>
                </a:lnTo>
                <a:lnTo>
                  <a:pt x="3522" y="2830"/>
                </a:lnTo>
                <a:lnTo>
                  <a:pt x="3516" y="2830"/>
                </a:lnTo>
                <a:lnTo>
                  <a:pt x="3512" y="2828"/>
                </a:lnTo>
                <a:lnTo>
                  <a:pt x="3512" y="2828"/>
                </a:lnTo>
                <a:lnTo>
                  <a:pt x="3512" y="2830"/>
                </a:lnTo>
                <a:lnTo>
                  <a:pt x="3514" y="2832"/>
                </a:lnTo>
                <a:lnTo>
                  <a:pt x="3514" y="2834"/>
                </a:lnTo>
                <a:lnTo>
                  <a:pt x="3516" y="2838"/>
                </a:lnTo>
                <a:lnTo>
                  <a:pt x="3516" y="2838"/>
                </a:lnTo>
                <a:close/>
                <a:moveTo>
                  <a:pt x="2444" y="2834"/>
                </a:moveTo>
                <a:lnTo>
                  <a:pt x="2444" y="2834"/>
                </a:lnTo>
                <a:lnTo>
                  <a:pt x="2442" y="2830"/>
                </a:lnTo>
                <a:lnTo>
                  <a:pt x="2438" y="2830"/>
                </a:lnTo>
                <a:lnTo>
                  <a:pt x="2438" y="2830"/>
                </a:lnTo>
                <a:lnTo>
                  <a:pt x="2438" y="2832"/>
                </a:lnTo>
                <a:lnTo>
                  <a:pt x="2440" y="2834"/>
                </a:lnTo>
                <a:lnTo>
                  <a:pt x="2442" y="2834"/>
                </a:lnTo>
                <a:lnTo>
                  <a:pt x="2444" y="2834"/>
                </a:lnTo>
                <a:lnTo>
                  <a:pt x="2444" y="2834"/>
                </a:lnTo>
                <a:close/>
                <a:moveTo>
                  <a:pt x="1268" y="2836"/>
                </a:moveTo>
                <a:lnTo>
                  <a:pt x="1268" y="2836"/>
                </a:lnTo>
                <a:lnTo>
                  <a:pt x="1270" y="2842"/>
                </a:lnTo>
                <a:lnTo>
                  <a:pt x="1272" y="2848"/>
                </a:lnTo>
                <a:lnTo>
                  <a:pt x="1272" y="2848"/>
                </a:lnTo>
                <a:lnTo>
                  <a:pt x="1278" y="2848"/>
                </a:lnTo>
                <a:lnTo>
                  <a:pt x="1282" y="2846"/>
                </a:lnTo>
                <a:lnTo>
                  <a:pt x="1284" y="2842"/>
                </a:lnTo>
                <a:lnTo>
                  <a:pt x="1282" y="2838"/>
                </a:lnTo>
                <a:lnTo>
                  <a:pt x="1280" y="2834"/>
                </a:lnTo>
                <a:lnTo>
                  <a:pt x="1276" y="2832"/>
                </a:lnTo>
                <a:lnTo>
                  <a:pt x="1272" y="2832"/>
                </a:lnTo>
                <a:lnTo>
                  <a:pt x="1268" y="2836"/>
                </a:lnTo>
                <a:lnTo>
                  <a:pt x="1268" y="2836"/>
                </a:lnTo>
                <a:close/>
                <a:moveTo>
                  <a:pt x="2826" y="2840"/>
                </a:moveTo>
                <a:lnTo>
                  <a:pt x="2826" y="2840"/>
                </a:lnTo>
                <a:lnTo>
                  <a:pt x="2822" y="2840"/>
                </a:lnTo>
                <a:lnTo>
                  <a:pt x="2820" y="2838"/>
                </a:lnTo>
                <a:lnTo>
                  <a:pt x="2818" y="2838"/>
                </a:lnTo>
                <a:lnTo>
                  <a:pt x="2814" y="2838"/>
                </a:lnTo>
                <a:lnTo>
                  <a:pt x="2814" y="2838"/>
                </a:lnTo>
                <a:lnTo>
                  <a:pt x="2816" y="2844"/>
                </a:lnTo>
                <a:lnTo>
                  <a:pt x="2818" y="2848"/>
                </a:lnTo>
                <a:lnTo>
                  <a:pt x="2818" y="2848"/>
                </a:lnTo>
                <a:lnTo>
                  <a:pt x="2826" y="2846"/>
                </a:lnTo>
                <a:lnTo>
                  <a:pt x="2830" y="2844"/>
                </a:lnTo>
                <a:lnTo>
                  <a:pt x="2836" y="2846"/>
                </a:lnTo>
                <a:lnTo>
                  <a:pt x="2836" y="2846"/>
                </a:lnTo>
                <a:lnTo>
                  <a:pt x="2834" y="2840"/>
                </a:lnTo>
                <a:lnTo>
                  <a:pt x="2832" y="2836"/>
                </a:lnTo>
                <a:lnTo>
                  <a:pt x="2828" y="2834"/>
                </a:lnTo>
                <a:lnTo>
                  <a:pt x="2822" y="2834"/>
                </a:lnTo>
                <a:lnTo>
                  <a:pt x="2822" y="2834"/>
                </a:lnTo>
                <a:lnTo>
                  <a:pt x="2822" y="2836"/>
                </a:lnTo>
                <a:lnTo>
                  <a:pt x="2824" y="2836"/>
                </a:lnTo>
                <a:lnTo>
                  <a:pt x="2826" y="2838"/>
                </a:lnTo>
                <a:lnTo>
                  <a:pt x="2826" y="2840"/>
                </a:lnTo>
                <a:lnTo>
                  <a:pt x="2826" y="2840"/>
                </a:lnTo>
                <a:close/>
                <a:moveTo>
                  <a:pt x="3044" y="2842"/>
                </a:moveTo>
                <a:lnTo>
                  <a:pt x="3044" y="2842"/>
                </a:lnTo>
                <a:lnTo>
                  <a:pt x="3044" y="2846"/>
                </a:lnTo>
                <a:lnTo>
                  <a:pt x="3044" y="2852"/>
                </a:lnTo>
                <a:lnTo>
                  <a:pt x="3048" y="2854"/>
                </a:lnTo>
                <a:lnTo>
                  <a:pt x="3050" y="2856"/>
                </a:lnTo>
                <a:lnTo>
                  <a:pt x="3050" y="2856"/>
                </a:lnTo>
                <a:lnTo>
                  <a:pt x="3054" y="2854"/>
                </a:lnTo>
                <a:lnTo>
                  <a:pt x="3056" y="2850"/>
                </a:lnTo>
                <a:lnTo>
                  <a:pt x="3056" y="2846"/>
                </a:lnTo>
                <a:lnTo>
                  <a:pt x="3056" y="2842"/>
                </a:lnTo>
                <a:lnTo>
                  <a:pt x="3052" y="2840"/>
                </a:lnTo>
                <a:lnTo>
                  <a:pt x="3050" y="2838"/>
                </a:lnTo>
                <a:lnTo>
                  <a:pt x="3046" y="2838"/>
                </a:lnTo>
                <a:lnTo>
                  <a:pt x="3044" y="2842"/>
                </a:lnTo>
                <a:lnTo>
                  <a:pt x="3044" y="2842"/>
                </a:lnTo>
                <a:close/>
                <a:moveTo>
                  <a:pt x="3290" y="2846"/>
                </a:moveTo>
                <a:lnTo>
                  <a:pt x="3290" y="2846"/>
                </a:lnTo>
                <a:lnTo>
                  <a:pt x="3288" y="2852"/>
                </a:lnTo>
                <a:lnTo>
                  <a:pt x="3288" y="2858"/>
                </a:lnTo>
                <a:lnTo>
                  <a:pt x="3288" y="2872"/>
                </a:lnTo>
                <a:lnTo>
                  <a:pt x="3288" y="2872"/>
                </a:lnTo>
                <a:lnTo>
                  <a:pt x="3292" y="2872"/>
                </a:lnTo>
                <a:lnTo>
                  <a:pt x="3296" y="2874"/>
                </a:lnTo>
                <a:lnTo>
                  <a:pt x="3304" y="2880"/>
                </a:lnTo>
                <a:lnTo>
                  <a:pt x="3304" y="2880"/>
                </a:lnTo>
                <a:lnTo>
                  <a:pt x="3314" y="2874"/>
                </a:lnTo>
                <a:lnTo>
                  <a:pt x="3320" y="2870"/>
                </a:lnTo>
                <a:lnTo>
                  <a:pt x="3322" y="2866"/>
                </a:lnTo>
                <a:lnTo>
                  <a:pt x="3322" y="2866"/>
                </a:lnTo>
                <a:lnTo>
                  <a:pt x="3322" y="2860"/>
                </a:lnTo>
                <a:lnTo>
                  <a:pt x="3322" y="2856"/>
                </a:lnTo>
                <a:lnTo>
                  <a:pt x="3316" y="2846"/>
                </a:lnTo>
                <a:lnTo>
                  <a:pt x="3316" y="2846"/>
                </a:lnTo>
                <a:lnTo>
                  <a:pt x="3304" y="2844"/>
                </a:lnTo>
                <a:lnTo>
                  <a:pt x="3290" y="2846"/>
                </a:lnTo>
                <a:lnTo>
                  <a:pt x="3290" y="2846"/>
                </a:lnTo>
                <a:close/>
                <a:moveTo>
                  <a:pt x="4016" y="2852"/>
                </a:moveTo>
                <a:lnTo>
                  <a:pt x="4016" y="2852"/>
                </a:lnTo>
                <a:lnTo>
                  <a:pt x="4016" y="2850"/>
                </a:lnTo>
                <a:lnTo>
                  <a:pt x="4014" y="2846"/>
                </a:lnTo>
                <a:lnTo>
                  <a:pt x="4012" y="2846"/>
                </a:lnTo>
                <a:lnTo>
                  <a:pt x="4008" y="2846"/>
                </a:lnTo>
                <a:lnTo>
                  <a:pt x="4008" y="2846"/>
                </a:lnTo>
                <a:lnTo>
                  <a:pt x="4008" y="2850"/>
                </a:lnTo>
                <a:lnTo>
                  <a:pt x="4010" y="2852"/>
                </a:lnTo>
                <a:lnTo>
                  <a:pt x="4012" y="2852"/>
                </a:lnTo>
                <a:lnTo>
                  <a:pt x="4016" y="2852"/>
                </a:lnTo>
                <a:lnTo>
                  <a:pt x="4016" y="2852"/>
                </a:lnTo>
                <a:close/>
                <a:moveTo>
                  <a:pt x="2250" y="2848"/>
                </a:moveTo>
                <a:lnTo>
                  <a:pt x="2250" y="2848"/>
                </a:lnTo>
                <a:lnTo>
                  <a:pt x="2252" y="2852"/>
                </a:lnTo>
                <a:lnTo>
                  <a:pt x="2256" y="2856"/>
                </a:lnTo>
                <a:lnTo>
                  <a:pt x="2256" y="2856"/>
                </a:lnTo>
                <a:lnTo>
                  <a:pt x="2256" y="2852"/>
                </a:lnTo>
                <a:lnTo>
                  <a:pt x="2260" y="2852"/>
                </a:lnTo>
                <a:lnTo>
                  <a:pt x="2262" y="2852"/>
                </a:lnTo>
                <a:lnTo>
                  <a:pt x="2264" y="2850"/>
                </a:lnTo>
                <a:lnTo>
                  <a:pt x="2264" y="2850"/>
                </a:lnTo>
                <a:lnTo>
                  <a:pt x="2260" y="2850"/>
                </a:lnTo>
                <a:lnTo>
                  <a:pt x="2258" y="2850"/>
                </a:lnTo>
                <a:lnTo>
                  <a:pt x="2254" y="2846"/>
                </a:lnTo>
                <a:lnTo>
                  <a:pt x="2254" y="2846"/>
                </a:lnTo>
                <a:lnTo>
                  <a:pt x="2252" y="2846"/>
                </a:lnTo>
                <a:lnTo>
                  <a:pt x="2250" y="2848"/>
                </a:lnTo>
                <a:lnTo>
                  <a:pt x="2250" y="2848"/>
                </a:lnTo>
                <a:close/>
                <a:moveTo>
                  <a:pt x="960" y="2858"/>
                </a:moveTo>
                <a:lnTo>
                  <a:pt x="960" y="2858"/>
                </a:lnTo>
                <a:lnTo>
                  <a:pt x="964" y="2860"/>
                </a:lnTo>
                <a:lnTo>
                  <a:pt x="966" y="2858"/>
                </a:lnTo>
                <a:lnTo>
                  <a:pt x="968" y="2854"/>
                </a:lnTo>
                <a:lnTo>
                  <a:pt x="970" y="2850"/>
                </a:lnTo>
                <a:lnTo>
                  <a:pt x="970" y="2850"/>
                </a:lnTo>
                <a:lnTo>
                  <a:pt x="964" y="2848"/>
                </a:lnTo>
                <a:lnTo>
                  <a:pt x="960" y="2848"/>
                </a:lnTo>
                <a:lnTo>
                  <a:pt x="960" y="2848"/>
                </a:lnTo>
                <a:lnTo>
                  <a:pt x="958" y="2852"/>
                </a:lnTo>
                <a:lnTo>
                  <a:pt x="960" y="2858"/>
                </a:lnTo>
                <a:lnTo>
                  <a:pt x="960" y="2858"/>
                </a:lnTo>
                <a:close/>
                <a:moveTo>
                  <a:pt x="3694" y="2856"/>
                </a:moveTo>
                <a:lnTo>
                  <a:pt x="3694" y="2856"/>
                </a:lnTo>
                <a:lnTo>
                  <a:pt x="3694" y="2850"/>
                </a:lnTo>
                <a:lnTo>
                  <a:pt x="3694" y="2850"/>
                </a:lnTo>
                <a:lnTo>
                  <a:pt x="3686" y="2850"/>
                </a:lnTo>
                <a:lnTo>
                  <a:pt x="3686" y="2850"/>
                </a:lnTo>
                <a:lnTo>
                  <a:pt x="3686" y="2852"/>
                </a:lnTo>
                <a:lnTo>
                  <a:pt x="3688" y="2854"/>
                </a:lnTo>
                <a:lnTo>
                  <a:pt x="3694" y="2856"/>
                </a:lnTo>
                <a:lnTo>
                  <a:pt x="3694" y="2856"/>
                </a:lnTo>
                <a:close/>
                <a:moveTo>
                  <a:pt x="2790" y="2860"/>
                </a:moveTo>
                <a:lnTo>
                  <a:pt x="2790" y="2860"/>
                </a:lnTo>
                <a:lnTo>
                  <a:pt x="2794" y="2860"/>
                </a:lnTo>
                <a:lnTo>
                  <a:pt x="2794" y="2856"/>
                </a:lnTo>
                <a:lnTo>
                  <a:pt x="2794" y="2856"/>
                </a:lnTo>
                <a:lnTo>
                  <a:pt x="2792" y="2856"/>
                </a:lnTo>
                <a:lnTo>
                  <a:pt x="2790" y="2856"/>
                </a:lnTo>
                <a:lnTo>
                  <a:pt x="2790" y="2858"/>
                </a:lnTo>
                <a:lnTo>
                  <a:pt x="2790" y="2860"/>
                </a:lnTo>
                <a:lnTo>
                  <a:pt x="2790" y="2860"/>
                </a:lnTo>
                <a:close/>
                <a:moveTo>
                  <a:pt x="2114" y="2874"/>
                </a:moveTo>
                <a:lnTo>
                  <a:pt x="2114" y="2874"/>
                </a:lnTo>
                <a:lnTo>
                  <a:pt x="2114" y="2868"/>
                </a:lnTo>
                <a:lnTo>
                  <a:pt x="2112" y="2864"/>
                </a:lnTo>
                <a:lnTo>
                  <a:pt x="2110" y="2862"/>
                </a:lnTo>
                <a:lnTo>
                  <a:pt x="2106" y="2860"/>
                </a:lnTo>
                <a:lnTo>
                  <a:pt x="2104" y="2860"/>
                </a:lnTo>
                <a:lnTo>
                  <a:pt x="2100" y="2860"/>
                </a:lnTo>
                <a:lnTo>
                  <a:pt x="2096" y="2862"/>
                </a:lnTo>
                <a:lnTo>
                  <a:pt x="2094" y="2866"/>
                </a:lnTo>
                <a:lnTo>
                  <a:pt x="2094" y="2866"/>
                </a:lnTo>
                <a:lnTo>
                  <a:pt x="2098" y="2872"/>
                </a:lnTo>
                <a:lnTo>
                  <a:pt x="2098" y="2872"/>
                </a:lnTo>
                <a:lnTo>
                  <a:pt x="2096" y="2874"/>
                </a:lnTo>
                <a:lnTo>
                  <a:pt x="2094" y="2876"/>
                </a:lnTo>
                <a:lnTo>
                  <a:pt x="2090" y="2874"/>
                </a:lnTo>
                <a:lnTo>
                  <a:pt x="2090" y="2874"/>
                </a:lnTo>
                <a:lnTo>
                  <a:pt x="2090" y="2878"/>
                </a:lnTo>
                <a:lnTo>
                  <a:pt x="2092" y="2880"/>
                </a:lnTo>
                <a:lnTo>
                  <a:pt x="2098" y="2880"/>
                </a:lnTo>
                <a:lnTo>
                  <a:pt x="2104" y="2880"/>
                </a:lnTo>
                <a:lnTo>
                  <a:pt x="2104" y="2882"/>
                </a:lnTo>
                <a:lnTo>
                  <a:pt x="2106" y="2884"/>
                </a:lnTo>
                <a:lnTo>
                  <a:pt x="2106" y="2884"/>
                </a:lnTo>
                <a:lnTo>
                  <a:pt x="2108" y="2882"/>
                </a:lnTo>
                <a:lnTo>
                  <a:pt x="2110" y="2882"/>
                </a:lnTo>
                <a:lnTo>
                  <a:pt x="2110" y="2882"/>
                </a:lnTo>
                <a:lnTo>
                  <a:pt x="2112" y="2878"/>
                </a:lnTo>
                <a:lnTo>
                  <a:pt x="2116" y="2878"/>
                </a:lnTo>
                <a:lnTo>
                  <a:pt x="2116" y="2878"/>
                </a:lnTo>
                <a:lnTo>
                  <a:pt x="2116" y="2876"/>
                </a:lnTo>
                <a:lnTo>
                  <a:pt x="2114" y="2874"/>
                </a:lnTo>
                <a:lnTo>
                  <a:pt x="2114" y="2874"/>
                </a:lnTo>
                <a:lnTo>
                  <a:pt x="2114" y="2874"/>
                </a:lnTo>
                <a:close/>
                <a:moveTo>
                  <a:pt x="2860" y="2870"/>
                </a:moveTo>
                <a:lnTo>
                  <a:pt x="2860" y="2870"/>
                </a:lnTo>
                <a:lnTo>
                  <a:pt x="2864" y="2870"/>
                </a:lnTo>
                <a:lnTo>
                  <a:pt x="2866" y="2872"/>
                </a:lnTo>
                <a:lnTo>
                  <a:pt x="2866" y="2878"/>
                </a:lnTo>
                <a:lnTo>
                  <a:pt x="2866" y="2878"/>
                </a:lnTo>
                <a:lnTo>
                  <a:pt x="2876" y="2880"/>
                </a:lnTo>
                <a:lnTo>
                  <a:pt x="2876" y="2880"/>
                </a:lnTo>
                <a:lnTo>
                  <a:pt x="2880" y="2874"/>
                </a:lnTo>
                <a:lnTo>
                  <a:pt x="2880" y="2872"/>
                </a:lnTo>
                <a:lnTo>
                  <a:pt x="2880" y="2868"/>
                </a:lnTo>
                <a:lnTo>
                  <a:pt x="2880" y="2868"/>
                </a:lnTo>
                <a:lnTo>
                  <a:pt x="2876" y="2864"/>
                </a:lnTo>
                <a:lnTo>
                  <a:pt x="2874" y="2862"/>
                </a:lnTo>
                <a:lnTo>
                  <a:pt x="2876" y="2858"/>
                </a:lnTo>
                <a:lnTo>
                  <a:pt x="2876" y="2858"/>
                </a:lnTo>
                <a:lnTo>
                  <a:pt x="2866" y="2862"/>
                </a:lnTo>
                <a:lnTo>
                  <a:pt x="2864" y="2866"/>
                </a:lnTo>
                <a:lnTo>
                  <a:pt x="2860" y="2870"/>
                </a:lnTo>
                <a:lnTo>
                  <a:pt x="2860" y="2870"/>
                </a:lnTo>
                <a:close/>
                <a:moveTo>
                  <a:pt x="1640" y="2868"/>
                </a:moveTo>
                <a:lnTo>
                  <a:pt x="1640" y="2868"/>
                </a:lnTo>
                <a:lnTo>
                  <a:pt x="1644" y="2868"/>
                </a:lnTo>
                <a:lnTo>
                  <a:pt x="1648" y="2868"/>
                </a:lnTo>
                <a:lnTo>
                  <a:pt x="1648" y="2868"/>
                </a:lnTo>
                <a:lnTo>
                  <a:pt x="1648" y="2866"/>
                </a:lnTo>
                <a:lnTo>
                  <a:pt x="1648" y="2864"/>
                </a:lnTo>
                <a:lnTo>
                  <a:pt x="1652" y="2864"/>
                </a:lnTo>
                <a:lnTo>
                  <a:pt x="1654" y="2864"/>
                </a:lnTo>
                <a:lnTo>
                  <a:pt x="1654" y="2864"/>
                </a:lnTo>
                <a:lnTo>
                  <a:pt x="1652" y="2862"/>
                </a:lnTo>
                <a:lnTo>
                  <a:pt x="1652" y="2860"/>
                </a:lnTo>
                <a:lnTo>
                  <a:pt x="1652" y="2860"/>
                </a:lnTo>
                <a:lnTo>
                  <a:pt x="1644" y="2862"/>
                </a:lnTo>
                <a:lnTo>
                  <a:pt x="1642" y="2864"/>
                </a:lnTo>
                <a:lnTo>
                  <a:pt x="1640" y="2868"/>
                </a:lnTo>
                <a:lnTo>
                  <a:pt x="1640" y="2868"/>
                </a:lnTo>
                <a:close/>
                <a:moveTo>
                  <a:pt x="2432" y="2868"/>
                </a:moveTo>
                <a:lnTo>
                  <a:pt x="2432" y="2868"/>
                </a:lnTo>
                <a:lnTo>
                  <a:pt x="2432" y="2864"/>
                </a:lnTo>
                <a:lnTo>
                  <a:pt x="2432" y="2864"/>
                </a:lnTo>
                <a:lnTo>
                  <a:pt x="2430" y="2864"/>
                </a:lnTo>
                <a:lnTo>
                  <a:pt x="2430" y="2866"/>
                </a:lnTo>
                <a:lnTo>
                  <a:pt x="2430" y="2868"/>
                </a:lnTo>
                <a:lnTo>
                  <a:pt x="2432" y="2868"/>
                </a:lnTo>
                <a:lnTo>
                  <a:pt x="2432" y="2868"/>
                </a:lnTo>
                <a:close/>
                <a:moveTo>
                  <a:pt x="1650" y="2868"/>
                </a:moveTo>
                <a:lnTo>
                  <a:pt x="1650" y="2868"/>
                </a:lnTo>
                <a:lnTo>
                  <a:pt x="1650" y="2868"/>
                </a:lnTo>
                <a:lnTo>
                  <a:pt x="1650" y="2868"/>
                </a:lnTo>
                <a:lnTo>
                  <a:pt x="1652" y="2870"/>
                </a:lnTo>
                <a:lnTo>
                  <a:pt x="1652" y="2872"/>
                </a:lnTo>
                <a:lnTo>
                  <a:pt x="1652" y="2872"/>
                </a:lnTo>
                <a:lnTo>
                  <a:pt x="1650" y="2872"/>
                </a:lnTo>
                <a:lnTo>
                  <a:pt x="1648" y="2874"/>
                </a:lnTo>
                <a:lnTo>
                  <a:pt x="1648" y="2874"/>
                </a:lnTo>
                <a:lnTo>
                  <a:pt x="1652" y="2876"/>
                </a:lnTo>
                <a:lnTo>
                  <a:pt x="1654" y="2874"/>
                </a:lnTo>
                <a:lnTo>
                  <a:pt x="1658" y="2870"/>
                </a:lnTo>
                <a:lnTo>
                  <a:pt x="1658" y="2868"/>
                </a:lnTo>
                <a:lnTo>
                  <a:pt x="1656" y="2866"/>
                </a:lnTo>
                <a:lnTo>
                  <a:pt x="1654" y="2866"/>
                </a:lnTo>
                <a:lnTo>
                  <a:pt x="1650" y="2868"/>
                </a:lnTo>
                <a:lnTo>
                  <a:pt x="1650" y="2868"/>
                </a:lnTo>
                <a:close/>
                <a:moveTo>
                  <a:pt x="3262" y="2876"/>
                </a:moveTo>
                <a:lnTo>
                  <a:pt x="3262" y="2876"/>
                </a:lnTo>
                <a:lnTo>
                  <a:pt x="3260" y="2876"/>
                </a:lnTo>
                <a:lnTo>
                  <a:pt x="3260" y="2876"/>
                </a:lnTo>
                <a:lnTo>
                  <a:pt x="3264" y="2878"/>
                </a:lnTo>
                <a:lnTo>
                  <a:pt x="3266" y="2880"/>
                </a:lnTo>
                <a:lnTo>
                  <a:pt x="3266" y="2880"/>
                </a:lnTo>
                <a:lnTo>
                  <a:pt x="3264" y="2884"/>
                </a:lnTo>
                <a:lnTo>
                  <a:pt x="3260" y="2888"/>
                </a:lnTo>
                <a:lnTo>
                  <a:pt x="3260" y="2888"/>
                </a:lnTo>
                <a:lnTo>
                  <a:pt x="3260" y="2884"/>
                </a:lnTo>
                <a:lnTo>
                  <a:pt x="3260" y="2884"/>
                </a:lnTo>
                <a:lnTo>
                  <a:pt x="3258" y="2880"/>
                </a:lnTo>
                <a:lnTo>
                  <a:pt x="3258" y="2880"/>
                </a:lnTo>
                <a:lnTo>
                  <a:pt x="3260" y="2880"/>
                </a:lnTo>
                <a:lnTo>
                  <a:pt x="3260" y="2880"/>
                </a:lnTo>
                <a:lnTo>
                  <a:pt x="3260" y="2878"/>
                </a:lnTo>
                <a:lnTo>
                  <a:pt x="3260" y="2878"/>
                </a:lnTo>
                <a:lnTo>
                  <a:pt x="3256" y="2878"/>
                </a:lnTo>
                <a:lnTo>
                  <a:pt x="3254" y="2878"/>
                </a:lnTo>
                <a:lnTo>
                  <a:pt x="3252" y="2876"/>
                </a:lnTo>
                <a:lnTo>
                  <a:pt x="3252" y="2876"/>
                </a:lnTo>
                <a:lnTo>
                  <a:pt x="3254" y="2876"/>
                </a:lnTo>
                <a:lnTo>
                  <a:pt x="3256" y="2876"/>
                </a:lnTo>
                <a:lnTo>
                  <a:pt x="3256" y="2876"/>
                </a:lnTo>
                <a:lnTo>
                  <a:pt x="3248" y="2876"/>
                </a:lnTo>
                <a:lnTo>
                  <a:pt x="3242" y="2876"/>
                </a:lnTo>
                <a:lnTo>
                  <a:pt x="3242" y="2876"/>
                </a:lnTo>
                <a:lnTo>
                  <a:pt x="3248" y="2884"/>
                </a:lnTo>
                <a:lnTo>
                  <a:pt x="3250" y="2888"/>
                </a:lnTo>
                <a:lnTo>
                  <a:pt x="3252" y="2894"/>
                </a:lnTo>
                <a:lnTo>
                  <a:pt x="3252" y="2894"/>
                </a:lnTo>
                <a:lnTo>
                  <a:pt x="3258" y="2896"/>
                </a:lnTo>
                <a:lnTo>
                  <a:pt x="3262" y="2898"/>
                </a:lnTo>
                <a:lnTo>
                  <a:pt x="3266" y="2906"/>
                </a:lnTo>
                <a:lnTo>
                  <a:pt x="3266" y="2906"/>
                </a:lnTo>
                <a:lnTo>
                  <a:pt x="3270" y="2906"/>
                </a:lnTo>
                <a:lnTo>
                  <a:pt x="3268" y="2910"/>
                </a:lnTo>
                <a:lnTo>
                  <a:pt x="3268" y="2910"/>
                </a:lnTo>
                <a:lnTo>
                  <a:pt x="3272" y="2908"/>
                </a:lnTo>
                <a:lnTo>
                  <a:pt x="3274" y="2904"/>
                </a:lnTo>
                <a:lnTo>
                  <a:pt x="3274" y="2896"/>
                </a:lnTo>
                <a:lnTo>
                  <a:pt x="3272" y="2886"/>
                </a:lnTo>
                <a:lnTo>
                  <a:pt x="3270" y="2878"/>
                </a:lnTo>
                <a:lnTo>
                  <a:pt x="3270" y="2878"/>
                </a:lnTo>
                <a:lnTo>
                  <a:pt x="3268" y="2878"/>
                </a:lnTo>
                <a:lnTo>
                  <a:pt x="3268" y="2880"/>
                </a:lnTo>
                <a:lnTo>
                  <a:pt x="3268" y="2880"/>
                </a:lnTo>
                <a:lnTo>
                  <a:pt x="3268" y="2876"/>
                </a:lnTo>
                <a:lnTo>
                  <a:pt x="3266" y="2876"/>
                </a:lnTo>
                <a:lnTo>
                  <a:pt x="3262" y="2874"/>
                </a:lnTo>
                <a:lnTo>
                  <a:pt x="3262" y="2874"/>
                </a:lnTo>
                <a:lnTo>
                  <a:pt x="3262" y="2876"/>
                </a:lnTo>
                <a:lnTo>
                  <a:pt x="3262" y="2876"/>
                </a:lnTo>
                <a:close/>
                <a:moveTo>
                  <a:pt x="3264" y="2872"/>
                </a:moveTo>
                <a:lnTo>
                  <a:pt x="3264" y="2872"/>
                </a:lnTo>
                <a:lnTo>
                  <a:pt x="3266" y="2874"/>
                </a:lnTo>
                <a:lnTo>
                  <a:pt x="3270" y="2874"/>
                </a:lnTo>
                <a:lnTo>
                  <a:pt x="3270" y="2874"/>
                </a:lnTo>
                <a:lnTo>
                  <a:pt x="3272" y="2870"/>
                </a:lnTo>
                <a:lnTo>
                  <a:pt x="3268" y="2868"/>
                </a:lnTo>
                <a:lnTo>
                  <a:pt x="3264" y="2866"/>
                </a:lnTo>
                <a:lnTo>
                  <a:pt x="3260" y="2866"/>
                </a:lnTo>
                <a:lnTo>
                  <a:pt x="3260" y="2866"/>
                </a:lnTo>
                <a:lnTo>
                  <a:pt x="3262" y="2868"/>
                </a:lnTo>
                <a:lnTo>
                  <a:pt x="3260" y="2870"/>
                </a:lnTo>
                <a:lnTo>
                  <a:pt x="3260" y="2872"/>
                </a:lnTo>
                <a:lnTo>
                  <a:pt x="3258" y="2876"/>
                </a:lnTo>
                <a:lnTo>
                  <a:pt x="3258" y="2876"/>
                </a:lnTo>
                <a:lnTo>
                  <a:pt x="3260" y="2876"/>
                </a:lnTo>
                <a:lnTo>
                  <a:pt x="3260" y="2874"/>
                </a:lnTo>
                <a:lnTo>
                  <a:pt x="3262" y="2872"/>
                </a:lnTo>
                <a:lnTo>
                  <a:pt x="3264" y="2872"/>
                </a:lnTo>
                <a:lnTo>
                  <a:pt x="3264" y="2872"/>
                </a:lnTo>
                <a:close/>
                <a:moveTo>
                  <a:pt x="904" y="2870"/>
                </a:moveTo>
                <a:lnTo>
                  <a:pt x="904" y="2870"/>
                </a:lnTo>
                <a:lnTo>
                  <a:pt x="904" y="2872"/>
                </a:lnTo>
                <a:lnTo>
                  <a:pt x="906" y="2872"/>
                </a:lnTo>
                <a:lnTo>
                  <a:pt x="912" y="2874"/>
                </a:lnTo>
                <a:lnTo>
                  <a:pt x="912" y="2874"/>
                </a:lnTo>
                <a:lnTo>
                  <a:pt x="912" y="2872"/>
                </a:lnTo>
                <a:lnTo>
                  <a:pt x="912" y="2868"/>
                </a:lnTo>
                <a:lnTo>
                  <a:pt x="912" y="2868"/>
                </a:lnTo>
                <a:lnTo>
                  <a:pt x="910" y="2868"/>
                </a:lnTo>
                <a:lnTo>
                  <a:pt x="908" y="2868"/>
                </a:lnTo>
                <a:lnTo>
                  <a:pt x="904" y="2870"/>
                </a:lnTo>
                <a:lnTo>
                  <a:pt x="904" y="2870"/>
                </a:lnTo>
                <a:close/>
                <a:moveTo>
                  <a:pt x="2894" y="2878"/>
                </a:moveTo>
                <a:lnTo>
                  <a:pt x="2894" y="2878"/>
                </a:lnTo>
                <a:lnTo>
                  <a:pt x="2896" y="2874"/>
                </a:lnTo>
                <a:lnTo>
                  <a:pt x="2894" y="2868"/>
                </a:lnTo>
                <a:lnTo>
                  <a:pt x="2894" y="2868"/>
                </a:lnTo>
                <a:lnTo>
                  <a:pt x="2890" y="2868"/>
                </a:lnTo>
                <a:lnTo>
                  <a:pt x="2888" y="2870"/>
                </a:lnTo>
                <a:lnTo>
                  <a:pt x="2888" y="2872"/>
                </a:lnTo>
                <a:lnTo>
                  <a:pt x="2890" y="2876"/>
                </a:lnTo>
                <a:lnTo>
                  <a:pt x="2894" y="2878"/>
                </a:lnTo>
                <a:lnTo>
                  <a:pt x="2894" y="2878"/>
                </a:lnTo>
                <a:close/>
                <a:moveTo>
                  <a:pt x="3856" y="2874"/>
                </a:moveTo>
                <a:lnTo>
                  <a:pt x="3856" y="2874"/>
                </a:lnTo>
                <a:lnTo>
                  <a:pt x="3856" y="2880"/>
                </a:lnTo>
                <a:lnTo>
                  <a:pt x="3858" y="2886"/>
                </a:lnTo>
                <a:lnTo>
                  <a:pt x="3858" y="2892"/>
                </a:lnTo>
                <a:lnTo>
                  <a:pt x="3856" y="2898"/>
                </a:lnTo>
                <a:lnTo>
                  <a:pt x="3856" y="2898"/>
                </a:lnTo>
                <a:lnTo>
                  <a:pt x="3860" y="2898"/>
                </a:lnTo>
                <a:lnTo>
                  <a:pt x="3864" y="2898"/>
                </a:lnTo>
                <a:lnTo>
                  <a:pt x="3870" y="2896"/>
                </a:lnTo>
                <a:lnTo>
                  <a:pt x="3874" y="2894"/>
                </a:lnTo>
                <a:lnTo>
                  <a:pt x="3874" y="2894"/>
                </a:lnTo>
                <a:lnTo>
                  <a:pt x="3874" y="2898"/>
                </a:lnTo>
                <a:lnTo>
                  <a:pt x="3874" y="2898"/>
                </a:lnTo>
                <a:lnTo>
                  <a:pt x="3880" y="2898"/>
                </a:lnTo>
                <a:lnTo>
                  <a:pt x="3880" y="2898"/>
                </a:lnTo>
                <a:lnTo>
                  <a:pt x="3880" y="2898"/>
                </a:lnTo>
                <a:lnTo>
                  <a:pt x="3880" y="2898"/>
                </a:lnTo>
                <a:lnTo>
                  <a:pt x="3880" y="2898"/>
                </a:lnTo>
                <a:lnTo>
                  <a:pt x="3880" y="2896"/>
                </a:lnTo>
                <a:lnTo>
                  <a:pt x="3880" y="2894"/>
                </a:lnTo>
                <a:lnTo>
                  <a:pt x="3878" y="2892"/>
                </a:lnTo>
                <a:lnTo>
                  <a:pt x="3878" y="2892"/>
                </a:lnTo>
                <a:lnTo>
                  <a:pt x="3882" y="2890"/>
                </a:lnTo>
                <a:lnTo>
                  <a:pt x="3884" y="2888"/>
                </a:lnTo>
                <a:lnTo>
                  <a:pt x="3886" y="2884"/>
                </a:lnTo>
                <a:lnTo>
                  <a:pt x="3886" y="2880"/>
                </a:lnTo>
                <a:lnTo>
                  <a:pt x="3886" y="2880"/>
                </a:lnTo>
                <a:lnTo>
                  <a:pt x="3882" y="2876"/>
                </a:lnTo>
                <a:lnTo>
                  <a:pt x="3876" y="2874"/>
                </a:lnTo>
                <a:lnTo>
                  <a:pt x="3876" y="2874"/>
                </a:lnTo>
                <a:lnTo>
                  <a:pt x="3878" y="2874"/>
                </a:lnTo>
                <a:lnTo>
                  <a:pt x="3880" y="2872"/>
                </a:lnTo>
                <a:lnTo>
                  <a:pt x="3880" y="2872"/>
                </a:lnTo>
                <a:lnTo>
                  <a:pt x="3878" y="2870"/>
                </a:lnTo>
                <a:lnTo>
                  <a:pt x="3876" y="2870"/>
                </a:lnTo>
                <a:lnTo>
                  <a:pt x="3868" y="2870"/>
                </a:lnTo>
                <a:lnTo>
                  <a:pt x="3856" y="2874"/>
                </a:lnTo>
                <a:lnTo>
                  <a:pt x="3856" y="2874"/>
                </a:lnTo>
                <a:close/>
                <a:moveTo>
                  <a:pt x="3560" y="2880"/>
                </a:moveTo>
                <a:lnTo>
                  <a:pt x="3560" y="2880"/>
                </a:lnTo>
                <a:lnTo>
                  <a:pt x="3560" y="2886"/>
                </a:lnTo>
                <a:lnTo>
                  <a:pt x="3562" y="2888"/>
                </a:lnTo>
                <a:lnTo>
                  <a:pt x="3566" y="2892"/>
                </a:lnTo>
                <a:lnTo>
                  <a:pt x="3568" y="2892"/>
                </a:lnTo>
                <a:lnTo>
                  <a:pt x="3568" y="2892"/>
                </a:lnTo>
                <a:lnTo>
                  <a:pt x="3572" y="2890"/>
                </a:lnTo>
                <a:lnTo>
                  <a:pt x="3574" y="2886"/>
                </a:lnTo>
                <a:lnTo>
                  <a:pt x="3576" y="2876"/>
                </a:lnTo>
                <a:lnTo>
                  <a:pt x="3576" y="2876"/>
                </a:lnTo>
                <a:lnTo>
                  <a:pt x="3572" y="2872"/>
                </a:lnTo>
                <a:lnTo>
                  <a:pt x="3570" y="2870"/>
                </a:lnTo>
                <a:lnTo>
                  <a:pt x="3568" y="2870"/>
                </a:lnTo>
                <a:lnTo>
                  <a:pt x="3568" y="2870"/>
                </a:lnTo>
                <a:lnTo>
                  <a:pt x="3568" y="2874"/>
                </a:lnTo>
                <a:lnTo>
                  <a:pt x="3566" y="2876"/>
                </a:lnTo>
                <a:lnTo>
                  <a:pt x="3560" y="2880"/>
                </a:lnTo>
                <a:lnTo>
                  <a:pt x="3560" y="2880"/>
                </a:lnTo>
                <a:close/>
                <a:moveTo>
                  <a:pt x="1022" y="2874"/>
                </a:moveTo>
                <a:lnTo>
                  <a:pt x="1022" y="2874"/>
                </a:lnTo>
                <a:lnTo>
                  <a:pt x="1022" y="2880"/>
                </a:lnTo>
                <a:lnTo>
                  <a:pt x="1022" y="2886"/>
                </a:lnTo>
                <a:lnTo>
                  <a:pt x="1022" y="2886"/>
                </a:lnTo>
                <a:lnTo>
                  <a:pt x="1026" y="2888"/>
                </a:lnTo>
                <a:lnTo>
                  <a:pt x="1030" y="2890"/>
                </a:lnTo>
                <a:lnTo>
                  <a:pt x="1032" y="2888"/>
                </a:lnTo>
                <a:lnTo>
                  <a:pt x="1036" y="2886"/>
                </a:lnTo>
                <a:lnTo>
                  <a:pt x="1038" y="2880"/>
                </a:lnTo>
                <a:lnTo>
                  <a:pt x="1040" y="2874"/>
                </a:lnTo>
                <a:lnTo>
                  <a:pt x="1040" y="2874"/>
                </a:lnTo>
                <a:lnTo>
                  <a:pt x="1036" y="2874"/>
                </a:lnTo>
                <a:lnTo>
                  <a:pt x="1032" y="2872"/>
                </a:lnTo>
                <a:lnTo>
                  <a:pt x="1028" y="2872"/>
                </a:lnTo>
                <a:lnTo>
                  <a:pt x="1022" y="2874"/>
                </a:lnTo>
                <a:lnTo>
                  <a:pt x="1022" y="2874"/>
                </a:lnTo>
                <a:close/>
                <a:moveTo>
                  <a:pt x="1614" y="2874"/>
                </a:moveTo>
                <a:lnTo>
                  <a:pt x="1614" y="2874"/>
                </a:lnTo>
                <a:lnTo>
                  <a:pt x="1612" y="2874"/>
                </a:lnTo>
                <a:lnTo>
                  <a:pt x="1612" y="2872"/>
                </a:lnTo>
                <a:lnTo>
                  <a:pt x="1612" y="2872"/>
                </a:lnTo>
                <a:lnTo>
                  <a:pt x="1610" y="2874"/>
                </a:lnTo>
                <a:lnTo>
                  <a:pt x="1608" y="2876"/>
                </a:lnTo>
                <a:lnTo>
                  <a:pt x="1608" y="2876"/>
                </a:lnTo>
                <a:lnTo>
                  <a:pt x="1606" y="2876"/>
                </a:lnTo>
                <a:lnTo>
                  <a:pt x="1604" y="2874"/>
                </a:lnTo>
                <a:lnTo>
                  <a:pt x="1600" y="2872"/>
                </a:lnTo>
                <a:lnTo>
                  <a:pt x="1600" y="2872"/>
                </a:lnTo>
                <a:lnTo>
                  <a:pt x="1598" y="2876"/>
                </a:lnTo>
                <a:lnTo>
                  <a:pt x="1600" y="2878"/>
                </a:lnTo>
                <a:lnTo>
                  <a:pt x="1602" y="2880"/>
                </a:lnTo>
                <a:lnTo>
                  <a:pt x="1604" y="2880"/>
                </a:lnTo>
                <a:lnTo>
                  <a:pt x="1610" y="2878"/>
                </a:lnTo>
                <a:lnTo>
                  <a:pt x="1614" y="2876"/>
                </a:lnTo>
                <a:lnTo>
                  <a:pt x="1614" y="2874"/>
                </a:lnTo>
                <a:lnTo>
                  <a:pt x="1614" y="2874"/>
                </a:lnTo>
                <a:close/>
                <a:moveTo>
                  <a:pt x="3818" y="2892"/>
                </a:moveTo>
                <a:lnTo>
                  <a:pt x="3818" y="2892"/>
                </a:lnTo>
                <a:lnTo>
                  <a:pt x="3828" y="2892"/>
                </a:lnTo>
                <a:lnTo>
                  <a:pt x="3828" y="2892"/>
                </a:lnTo>
                <a:lnTo>
                  <a:pt x="3828" y="2882"/>
                </a:lnTo>
                <a:lnTo>
                  <a:pt x="3828" y="2876"/>
                </a:lnTo>
                <a:lnTo>
                  <a:pt x="3826" y="2872"/>
                </a:lnTo>
                <a:lnTo>
                  <a:pt x="3826" y="2872"/>
                </a:lnTo>
                <a:lnTo>
                  <a:pt x="3820" y="2872"/>
                </a:lnTo>
                <a:lnTo>
                  <a:pt x="3816" y="2872"/>
                </a:lnTo>
                <a:lnTo>
                  <a:pt x="3814" y="2874"/>
                </a:lnTo>
                <a:lnTo>
                  <a:pt x="3814" y="2878"/>
                </a:lnTo>
                <a:lnTo>
                  <a:pt x="3814" y="2884"/>
                </a:lnTo>
                <a:lnTo>
                  <a:pt x="3818" y="2892"/>
                </a:lnTo>
                <a:lnTo>
                  <a:pt x="3818" y="2892"/>
                </a:lnTo>
                <a:close/>
                <a:moveTo>
                  <a:pt x="2346" y="2884"/>
                </a:moveTo>
                <a:lnTo>
                  <a:pt x="2346" y="2884"/>
                </a:lnTo>
                <a:lnTo>
                  <a:pt x="2348" y="2882"/>
                </a:lnTo>
                <a:lnTo>
                  <a:pt x="2352" y="2884"/>
                </a:lnTo>
                <a:lnTo>
                  <a:pt x="2352" y="2884"/>
                </a:lnTo>
                <a:lnTo>
                  <a:pt x="2352" y="2880"/>
                </a:lnTo>
                <a:lnTo>
                  <a:pt x="2350" y="2876"/>
                </a:lnTo>
                <a:lnTo>
                  <a:pt x="2350" y="2876"/>
                </a:lnTo>
                <a:lnTo>
                  <a:pt x="2348" y="2876"/>
                </a:lnTo>
                <a:lnTo>
                  <a:pt x="2348" y="2876"/>
                </a:lnTo>
                <a:lnTo>
                  <a:pt x="2346" y="2880"/>
                </a:lnTo>
                <a:lnTo>
                  <a:pt x="2346" y="2884"/>
                </a:lnTo>
                <a:lnTo>
                  <a:pt x="2346" y="2884"/>
                </a:lnTo>
                <a:close/>
                <a:moveTo>
                  <a:pt x="2038" y="2882"/>
                </a:moveTo>
                <a:lnTo>
                  <a:pt x="2038" y="2882"/>
                </a:lnTo>
                <a:lnTo>
                  <a:pt x="2040" y="2882"/>
                </a:lnTo>
                <a:lnTo>
                  <a:pt x="2042" y="2882"/>
                </a:lnTo>
                <a:lnTo>
                  <a:pt x="2044" y="2878"/>
                </a:lnTo>
                <a:lnTo>
                  <a:pt x="2044" y="2878"/>
                </a:lnTo>
                <a:lnTo>
                  <a:pt x="2040" y="2880"/>
                </a:lnTo>
                <a:lnTo>
                  <a:pt x="2038" y="2880"/>
                </a:lnTo>
                <a:lnTo>
                  <a:pt x="2038" y="2882"/>
                </a:lnTo>
                <a:lnTo>
                  <a:pt x="2038" y="2882"/>
                </a:lnTo>
                <a:close/>
                <a:moveTo>
                  <a:pt x="3014" y="2888"/>
                </a:moveTo>
                <a:lnTo>
                  <a:pt x="3014" y="2888"/>
                </a:lnTo>
                <a:lnTo>
                  <a:pt x="3016" y="2884"/>
                </a:lnTo>
                <a:lnTo>
                  <a:pt x="3016" y="2882"/>
                </a:lnTo>
                <a:lnTo>
                  <a:pt x="3016" y="2882"/>
                </a:lnTo>
                <a:lnTo>
                  <a:pt x="3016" y="2882"/>
                </a:lnTo>
                <a:lnTo>
                  <a:pt x="3016" y="2882"/>
                </a:lnTo>
                <a:lnTo>
                  <a:pt x="3014" y="2882"/>
                </a:lnTo>
                <a:lnTo>
                  <a:pt x="3010" y="2882"/>
                </a:lnTo>
                <a:lnTo>
                  <a:pt x="3010" y="2882"/>
                </a:lnTo>
                <a:lnTo>
                  <a:pt x="3010" y="2886"/>
                </a:lnTo>
                <a:lnTo>
                  <a:pt x="3012" y="2886"/>
                </a:lnTo>
                <a:lnTo>
                  <a:pt x="3014" y="2888"/>
                </a:lnTo>
                <a:lnTo>
                  <a:pt x="3014" y="2888"/>
                </a:lnTo>
                <a:close/>
                <a:moveTo>
                  <a:pt x="1790" y="2888"/>
                </a:moveTo>
                <a:lnTo>
                  <a:pt x="1790" y="2888"/>
                </a:lnTo>
                <a:lnTo>
                  <a:pt x="1792" y="2888"/>
                </a:lnTo>
                <a:lnTo>
                  <a:pt x="1792" y="2886"/>
                </a:lnTo>
                <a:lnTo>
                  <a:pt x="1792" y="2884"/>
                </a:lnTo>
                <a:lnTo>
                  <a:pt x="1790" y="2884"/>
                </a:lnTo>
                <a:lnTo>
                  <a:pt x="1790" y="2884"/>
                </a:lnTo>
                <a:lnTo>
                  <a:pt x="1788" y="2886"/>
                </a:lnTo>
                <a:lnTo>
                  <a:pt x="1790" y="2888"/>
                </a:lnTo>
                <a:lnTo>
                  <a:pt x="1790" y="2888"/>
                </a:lnTo>
                <a:close/>
                <a:moveTo>
                  <a:pt x="1336" y="2886"/>
                </a:moveTo>
                <a:lnTo>
                  <a:pt x="1336" y="2886"/>
                </a:lnTo>
                <a:lnTo>
                  <a:pt x="1332" y="2890"/>
                </a:lnTo>
                <a:lnTo>
                  <a:pt x="1330" y="2892"/>
                </a:lnTo>
                <a:lnTo>
                  <a:pt x="1330" y="2896"/>
                </a:lnTo>
                <a:lnTo>
                  <a:pt x="1330" y="2896"/>
                </a:lnTo>
                <a:lnTo>
                  <a:pt x="1332" y="2896"/>
                </a:lnTo>
                <a:lnTo>
                  <a:pt x="1334" y="2898"/>
                </a:lnTo>
                <a:lnTo>
                  <a:pt x="1334" y="2898"/>
                </a:lnTo>
                <a:lnTo>
                  <a:pt x="1336" y="2898"/>
                </a:lnTo>
                <a:lnTo>
                  <a:pt x="1336" y="2898"/>
                </a:lnTo>
                <a:lnTo>
                  <a:pt x="1334" y="2894"/>
                </a:lnTo>
                <a:lnTo>
                  <a:pt x="1334" y="2892"/>
                </a:lnTo>
                <a:lnTo>
                  <a:pt x="1336" y="2886"/>
                </a:lnTo>
                <a:lnTo>
                  <a:pt x="1336" y="2886"/>
                </a:lnTo>
                <a:close/>
                <a:moveTo>
                  <a:pt x="2964" y="2898"/>
                </a:moveTo>
                <a:lnTo>
                  <a:pt x="2964" y="2898"/>
                </a:lnTo>
                <a:lnTo>
                  <a:pt x="2964" y="2906"/>
                </a:lnTo>
                <a:lnTo>
                  <a:pt x="2966" y="2912"/>
                </a:lnTo>
                <a:lnTo>
                  <a:pt x="2966" y="2912"/>
                </a:lnTo>
                <a:lnTo>
                  <a:pt x="2972" y="2910"/>
                </a:lnTo>
                <a:lnTo>
                  <a:pt x="2976" y="2908"/>
                </a:lnTo>
                <a:lnTo>
                  <a:pt x="2978" y="2904"/>
                </a:lnTo>
                <a:lnTo>
                  <a:pt x="2980" y="2900"/>
                </a:lnTo>
                <a:lnTo>
                  <a:pt x="2980" y="2900"/>
                </a:lnTo>
                <a:lnTo>
                  <a:pt x="2976" y="2894"/>
                </a:lnTo>
                <a:lnTo>
                  <a:pt x="2974" y="2892"/>
                </a:lnTo>
                <a:lnTo>
                  <a:pt x="2970" y="2892"/>
                </a:lnTo>
                <a:lnTo>
                  <a:pt x="2970" y="2892"/>
                </a:lnTo>
                <a:lnTo>
                  <a:pt x="2970" y="2894"/>
                </a:lnTo>
                <a:lnTo>
                  <a:pt x="2968" y="2896"/>
                </a:lnTo>
                <a:lnTo>
                  <a:pt x="2964" y="2898"/>
                </a:lnTo>
                <a:lnTo>
                  <a:pt x="2964" y="2898"/>
                </a:lnTo>
                <a:close/>
                <a:moveTo>
                  <a:pt x="3374" y="2902"/>
                </a:moveTo>
                <a:lnTo>
                  <a:pt x="3374" y="2902"/>
                </a:lnTo>
                <a:lnTo>
                  <a:pt x="3376" y="2908"/>
                </a:lnTo>
                <a:lnTo>
                  <a:pt x="3378" y="2910"/>
                </a:lnTo>
                <a:lnTo>
                  <a:pt x="3382" y="2910"/>
                </a:lnTo>
                <a:lnTo>
                  <a:pt x="3384" y="2910"/>
                </a:lnTo>
                <a:lnTo>
                  <a:pt x="3388" y="2904"/>
                </a:lnTo>
                <a:lnTo>
                  <a:pt x="3388" y="2900"/>
                </a:lnTo>
                <a:lnTo>
                  <a:pt x="3388" y="2898"/>
                </a:lnTo>
                <a:lnTo>
                  <a:pt x="3388" y="2898"/>
                </a:lnTo>
                <a:lnTo>
                  <a:pt x="3380" y="2898"/>
                </a:lnTo>
                <a:lnTo>
                  <a:pt x="3376" y="2900"/>
                </a:lnTo>
                <a:lnTo>
                  <a:pt x="3374" y="2902"/>
                </a:lnTo>
                <a:lnTo>
                  <a:pt x="3374" y="2902"/>
                </a:lnTo>
                <a:close/>
                <a:moveTo>
                  <a:pt x="1640" y="2906"/>
                </a:moveTo>
                <a:lnTo>
                  <a:pt x="1640" y="2906"/>
                </a:lnTo>
                <a:lnTo>
                  <a:pt x="1644" y="2908"/>
                </a:lnTo>
                <a:lnTo>
                  <a:pt x="1644" y="2908"/>
                </a:lnTo>
                <a:lnTo>
                  <a:pt x="1644" y="2906"/>
                </a:lnTo>
                <a:lnTo>
                  <a:pt x="1644" y="2906"/>
                </a:lnTo>
                <a:lnTo>
                  <a:pt x="1644" y="2906"/>
                </a:lnTo>
                <a:lnTo>
                  <a:pt x="1644" y="2902"/>
                </a:lnTo>
                <a:lnTo>
                  <a:pt x="1640" y="2902"/>
                </a:lnTo>
                <a:lnTo>
                  <a:pt x="1640" y="2902"/>
                </a:lnTo>
                <a:lnTo>
                  <a:pt x="1642" y="2904"/>
                </a:lnTo>
                <a:lnTo>
                  <a:pt x="1640" y="2906"/>
                </a:lnTo>
                <a:lnTo>
                  <a:pt x="1640" y="2906"/>
                </a:lnTo>
                <a:close/>
                <a:moveTo>
                  <a:pt x="1464" y="2908"/>
                </a:moveTo>
                <a:lnTo>
                  <a:pt x="1464" y="2908"/>
                </a:lnTo>
                <a:lnTo>
                  <a:pt x="1468" y="2908"/>
                </a:lnTo>
                <a:lnTo>
                  <a:pt x="1470" y="2906"/>
                </a:lnTo>
                <a:lnTo>
                  <a:pt x="1470" y="2904"/>
                </a:lnTo>
                <a:lnTo>
                  <a:pt x="1470" y="2904"/>
                </a:lnTo>
                <a:lnTo>
                  <a:pt x="1464" y="2904"/>
                </a:lnTo>
                <a:lnTo>
                  <a:pt x="1464" y="2906"/>
                </a:lnTo>
                <a:lnTo>
                  <a:pt x="1464" y="2908"/>
                </a:lnTo>
                <a:lnTo>
                  <a:pt x="1464" y="2908"/>
                </a:lnTo>
                <a:close/>
                <a:moveTo>
                  <a:pt x="2306" y="2908"/>
                </a:moveTo>
                <a:lnTo>
                  <a:pt x="2306" y="2908"/>
                </a:lnTo>
                <a:lnTo>
                  <a:pt x="2308" y="2910"/>
                </a:lnTo>
                <a:lnTo>
                  <a:pt x="2310" y="2912"/>
                </a:lnTo>
                <a:lnTo>
                  <a:pt x="2310" y="2912"/>
                </a:lnTo>
                <a:lnTo>
                  <a:pt x="2310" y="2910"/>
                </a:lnTo>
                <a:lnTo>
                  <a:pt x="2308" y="2906"/>
                </a:lnTo>
                <a:lnTo>
                  <a:pt x="2308" y="2906"/>
                </a:lnTo>
                <a:lnTo>
                  <a:pt x="2306" y="2908"/>
                </a:lnTo>
                <a:lnTo>
                  <a:pt x="2306" y="2908"/>
                </a:lnTo>
                <a:close/>
                <a:moveTo>
                  <a:pt x="1892" y="2910"/>
                </a:moveTo>
                <a:lnTo>
                  <a:pt x="1892" y="2910"/>
                </a:lnTo>
                <a:lnTo>
                  <a:pt x="1890" y="2914"/>
                </a:lnTo>
                <a:lnTo>
                  <a:pt x="1890" y="2916"/>
                </a:lnTo>
                <a:lnTo>
                  <a:pt x="1890" y="2920"/>
                </a:lnTo>
                <a:lnTo>
                  <a:pt x="1890" y="2920"/>
                </a:lnTo>
                <a:lnTo>
                  <a:pt x="1892" y="2920"/>
                </a:lnTo>
                <a:lnTo>
                  <a:pt x="1894" y="2922"/>
                </a:lnTo>
                <a:lnTo>
                  <a:pt x="1892" y="2926"/>
                </a:lnTo>
                <a:lnTo>
                  <a:pt x="1894" y="2930"/>
                </a:lnTo>
                <a:lnTo>
                  <a:pt x="1894" y="2930"/>
                </a:lnTo>
                <a:lnTo>
                  <a:pt x="1896" y="2928"/>
                </a:lnTo>
                <a:lnTo>
                  <a:pt x="1898" y="2926"/>
                </a:lnTo>
                <a:lnTo>
                  <a:pt x="1900" y="2922"/>
                </a:lnTo>
                <a:lnTo>
                  <a:pt x="1904" y="2922"/>
                </a:lnTo>
                <a:lnTo>
                  <a:pt x="1904" y="2922"/>
                </a:lnTo>
                <a:lnTo>
                  <a:pt x="1904" y="2918"/>
                </a:lnTo>
                <a:lnTo>
                  <a:pt x="1904" y="2914"/>
                </a:lnTo>
                <a:lnTo>
                  <a:pt x="1904" y="2914"/>
                </a:lnTo>
                <a:lnTo>
                  <a:pt x="1906" y="2914"/>
                </a:lnTo>
                <a:lnTo>
                  <a:pt x="1908" y="2916"/>
                </a:lnTo>
                <a:lnTo>
                  <a:pt x="1908" y="2916"/>
                </a:lnTo>
                <a:lnTo>
                  <a:pt x="1908" y="2914"/>
                </a:lnTo>
                <a:lnTo>
                  <a:pt x="1908" y="2914"/>
                </a:lnTo>
                <a:lnTo>
                  <a:pt x="1908" y="2914"/>
                </a:lnTo>
                <a:lnTo>
                  <a:pt x="1906" y="2910"/>
                </a:lnTo>
                <a:lnTo>
                  <a:pt x="1902" y="2908"/>
                </a:lnTo>
                <a:lnTo>
                  <a:pt x="1902" y="2908"/>
                </a:lnTo>
                <a:lnTo>
                  <a:pt x="1902" y="2910"/>
                </a:lnTo>
                <a:lnTo>
                  <a:pt x="1898" y="2910"/>
                </a:lnTo>
                <a:lnTo>
                  <a:pt x="1892" y="2910"/>
                </a:lnTo>
                <a:lnTo>
                  <a:pt x="1892" y="2910"/>
                </a:lnTo>
                <a:close/>
                <a:moveTo>
                  <a:pt x="3202" y="2910"/>
                </a:moveTo>
                <a:lnTo>
                  <a:pt x="3202" y="2910"/>
                </a:lnTo>
                <a:lnTo>
                  <a:pt x="3204" y="2916"/>
                </a:lnTo>
                <a:lnTo>
                  <a:pt x="3206" y="2920"/>
                </a:lnTo>
                <a:lnTo>
                  <a:pt x="3206" y="2920"/>
                </a:lnTo>
                <a:lnTo>
                  <a:pt x="3214" y="2918"/>
                </a:lnTo>
                <a:lnTo>
                  <a:pt x="3216" y="2916"/>
                </a:lnTo>
                <a:lnTo>
                  <a:pt x="3216" y="2914"/>
                </a:lnTo>
                <a:lnTo>
                  <a:pt x="3216" y="2914"/>
                </a:lnTo>
                <a:lnTo>
                  <a:pt x="3214" y="2910"/>
                </a:lnTo>
                <a:lnTo>
                  <a:pt x="3212" y="2908"/>
                </a:lnTo>
                <a:lnTo>
                  <a:pt x="3206" y="2908"/>
                </a:lnTo>
                <a:lnTo>
                  <a:pt x="3202" y="2910"/>
                </a:lnTo>
                <a:lnTo>
                  <a:pt x="3202" y="2910"/>
                </a:lnTo>
                <a:close/>
                <a:moveTo>
                  <a:pt x="3494" y="2916"/>
                </a:moveTo>
                <a:lnTo>
                  <a:pt x="3494" y="2916"/>
                </a:lnTo>
                <a:lnTo>
                  <a:pt x="3498" y="2916"/>
                </a:lnTo>
                <a:lnTo>
                  <a:pt x="3502" y="2916"/>
                </a:lnTo>
                <a:lnTo>
                  <a:pt x="3504" y="2914"/>
                </a:lnTo>
                <a:lnTo>
                  <a:pt x="3504" y="2910"/>
                </a:lnTo>
                <a:lnTo>
                  <a:pt x="3504" y="2910"/>
                </a:lnTo>
                <a:lnTo>
                  <a:pt x="3502" y="2908"/>
                </a:lnTo>
                <a:lnTo>
                  <a:pt x="3498" y="2910"/>
                </a:lnTo>
                <a:lnTo>
                  <a:pt x="3494" y="2916"/>
                </a:lnTo>
                <a:lnTo>
                  <a:pt x="3494" y="2916"/>
                </a:lnTo>
                <a:close/>
                <a:moveTo>
                  <a:pt x="1368" y="2910"/>
                </a:moveTo>
                <a:lnTo>
                  <a:pt x="1368" y="2910"/>
                </a:lnTo>
                <a:lnTo>
                  <a:pt x="1370" y="2916"/>
                </a:lnTo>
                <a:lnTo>
                  <a:pt x="1374" y="2918"/>
                </a:lnTo>
                <a:lnTo>
                  <a:pt x="1380" y="2918"/>
                </a:lnTo>
                <a:lnTo>
                  <a:pt x="1386" y="2918"/>
                </a:lnTo>
                <a:lnTo>
                  <a:pt x="1386" y="2918"/>
                </a:lnTo>
                <a:lnTo>
                  <a:pt x="1386" y="2914"/>
                </a:lnTo>
                <a:lnTo>
                  <a:pt x="1386" y="2910"/>
                </a:lnTo>
                <a:lnTo>
                  <a:pt x="1386" y="2910"/>
                </a:lnTo>
                <a:lnTo>
                  <a:pt x="1376" y="2910"/>
                </a:lnTo>
                <a:lnTo>
                  <a:pt x="1370" y="2910"/>
                </a:lnTo>
                <a:lnTo>
                  <a:pt x="1368" y="2910"/>
                </a:lnTo>
                <a:lnTo>
                  <a:pt x="1368" y="2910"/>
                </a:lnTo>
                <a:close/>
                <a:moveTo>
                  <a:pt x="3128" y="2916"/>
                </a:moveTo>
                <a:lnTo>
                  <a:pt x="3128" y="2916"/>
                </a:lnTo>
                <a:lnTo>
                  <a:pt x="3130" y="2920"/>
                </a:lnTo>
                <a:lnTo>
                  <a:pt x="3130" y="2922"/>
                </a:lnTo>
                <a:lnTo>
                  <a:pt x="3132" y="2924"/>
                </a:lnTo>
                <a:lnTo>
                  <a:pt x="3132" y="2928"/>
                </a:lnTo>
                <a:lnTo>
                  <a:pt x="3132" y="2928"/>
                </a:lnTo>
                <a:lnTo>
                  <a:pt x="3138" y="2930"/>
                </a:lnTo>
                <a:lnTo>
                  <a:pt x="3144" y="2928"/>
                </a:lnTo>
                <a:lnTo>
                  <a:pt x="3150" y="2926"/>
                </a:lnTo>
                <a:lnTo>
                  <a:pt x="3150" y="2922"/>
                </a:lnTo>
                <a:lnTo>
                  <a:pt x="3150" y="2918"/>
                </a:lnTo>
                <a:lnTo>
                  <a:pt x="3150" y="2918"/>
                </a:lnTo>
                <a:lnTo>
                  <a:pt x="3148" y="2916"/>
                </a:lnTo>
                <a:lnTo>
                  <a:pt x="3146" y="2914"/>
                </a:lnTo>
                <a:lnTo>
                  <a:pt x="3144" y="2910"/>
                </a:lnTo>
                <a:lnTo>
                  <a:pt x="3144" y="2910"/>
                </a:lnTo>
                <a:lnTo>
                  <a:pt x="3136" y="2912"/>
                </a:lnTo>
                <a:lnTo>
                  <a:pt x="3128" y="2916"/>
                </a:lnTo>
                <a:lnTo>
                  <a:pt x="3128" y="2916"/>
                </a:lnTo>
                <a:close/>
                <a:moveTo>
                  <a:pt x="2654" y="2914"/>
                </a:moveTo>
                <a:lnTo>
                  <a:pt x="2654" y="2914"/>
                </a:lnTo>
                <a:lnTo>
                  <a:pt x="2652" y="2918"/>
                </a:lnTo>
                <a:lnTo>
                  <a:pt x="2654" y="2922"/>
                </a:lnTo>
                <a:lnTo>
                  <a:pt x="2656" y="2924"/>
                </a:lnTo>
                <a:lnTo>
                  <a:pt x="2662" y="2924"/>
                </a:lnTo>
                <a:lnTo>
                  <a:pt x="2662" y="2924"/>
                </a:lnTo>
                <a:lnTo>
                  <a:pt x="2662" y="2926"/>
                </a:lnTo>
                <a:lnTo>
                  <a:pt x="2660" y="2928"/>
                </a:lnTo>
                <a:lnTo>
                  <a:pt x="2658" y="2928"/>
                </a:lnTo>
                <a:lnTo>
                  <a:pt x="2658" y="2928"/>
                </a:lnTo>
                <a:lnTo>
                  <a:pt x="2658" y="2932"/>
                </a:lnTo>
                <a:lnTo>
                  <a:pt x="2662" y="2934"/>
                </a:lnTo>
                <a:lnTo>
                  <a:pt x="2662" y="2934"/>
                </a:lnTo>
                <a:lnTo>
                  <a:pt x="2662" y="2930"/>
                </a:lnTo>
                <a:lnTo>
                  <a:pt x="2662" y="2930"/>
                </a:lnTo>
                <a:lnTo>
                  <a:pt x="2664" y="2930"/>
                </a:lnTo>
                <a:lnTo>
                  <a:pt x="2664" y="2928"/>
                </a:lnTo>
                <a:lnTo>
                  <a:pt x="2666" y="2928"/>
                </a:lnTo>
                <a:lnTo>
                  <a:pt x="2666" y="2928"/>
                </a:lnTo>
                <a:lnTo>
                  <a:pt x="2666" y="2928"/>
                </a:lnTo>
                <a:lnTo>
                  <a:pt x="2668" y="2930"/>
                </a:lnTo>
                <a:lnTo>
                  <a:pt x="2666" y="2934"/>
                </a:lnTo>
                <a:lnTo>
                  <a:pt x="2666" y="2934"/>
                </a:lnTo>
                <a:lnTo>
                  <a:pt x="2676" y="2934"/>
                </a:lnTo>
                <a:lnTo>
                  <a:pt x="2676" y="2934"/>
                </a:lnTo>
                <a:lnTo>
                  <a:pt x="2676" y="2928"/>
                </a:lnTo>
                <a:lnTo>
                  <a:pt x="2676" y="2928"/>
                </a:lnTo>
                <a:lnTo>
                  <a:pt x="2674" y="2928"/>
                </a:lnTo>
                <a:lnTo>
                  <a:pt x="2672" y="2928"/>
                </a:lnTo>
                <a:lnTo>
                  <a:pt x="2672" y="2926"/>
                </a:lnTo>
                <a:lnTo>
                  <a:pt x="2672" y="2926"/>
                </a:lnTo>
                <a:lnTo>
                  <a:pt x="2672" y="2922"/>
                </a:lnTo>
                <a:lnTo>
                  <a:pt x="2668" y="2916"/>
                </a:lnTo>
                <a:lnTo>
                  <a:pt x="2660" y="2914"/>
                </a:lnTo>
                <a:lnTo>
                  <a:pt x="2658" y="2912"/>
                </a:lnTo>
                <a:lnTo>
                  <a:pt x="2654" y="2914"/>
                </a:lnTo>
                <a:lnTo>
                  <a:pt x="2654" y="2914"/>
                </a:lnTo>
                <a:close/>
                <a:moveTo>
                  <a:pt x="3032" y="2930"/>
                </a:moveTo>
                <a:lnTo>
                  <a:pt x="3032" y="2930"/>
                </a:lnTo>
                <a:lnTo>
                  <a:pt x="3038" y="2928"/>
                </a:lnTo>
                <a:lnTo>
                  <a:pt x="3040" y="2924"/>
                </a:lnTo>
                <a:lnTo>
                  <a:pt x="3038" y="2920"/>
                </a:lnTo>
                <a:lnTo>
                  <a:pt x="3036" y="2916"/>
                </a:lnTo>
                <a:lnTo>
                  <a:pt x="3032" y="2914"/>
                </a:lnTo>
                <a:lnTo>
                  <a:pt x="3028" y="2912"/>
                </a:lnTo>
                <a:lnTo>
                  <a:pt x="3024" y="2916"/>
                </a:lnTo>
                <a:lnTo>
                  <a:pt x="3022" y="2922"/>
                </a:lnTo>
                <a:lnTo>
                  <a:pt x="3022" y="2922"/>
                </a:lnTo>
                <a:lnTo>
                  <a:pt x="3028" y="2928"/>
                </a:lnTo>
                <a:lnTo>
                  <a:pt x="3030" y="2930"/>
                </a:lnTo>
                <a:lnTo>
                  <a:pt x="3032" y="2930"/>
                </a:lnTo>
                <a:lnTo>
                  <a:pt x="3032" y="2930"/>
                </a:lnTo>
                <a:close/>
                <a:moveTo>
                  <a:pt x="3588" y="2932"/>
                </a:moveTo>
                <a:lnTo>
                  <a:pt x="3588" y="2932"/>
                </a:lnTo>
                <a:lnTo>
                  <a:pt x="3594" y="2938"/>
                </a:lnTo>
                <a:lnTo>
                  <a:pt x="3596" y="2942"/>
                </a:lnTo>
                <a:lnTo>
                  <a:pt x="3594" y="2946"/>
                </a:lnTo>
                <a:lnTo>
                  <a:pt x="3594" y="2946"/>
                </a:lnTo>
                <a:lnTo>
                  <a:pt x="3586" y="2948"/>
                </a:lnTo>
                <a:lnTo>
                  <a:pt x="3580" y="2952"/>
                </a:lnTo>
                <a:lnTo>
                  <a:pt x="3576" y="2958"/>
                </a:lnTo>
                <a:lnTo>
                  <a:pt x="3572" y="2964"/>
                </a:lnTo>
                <a:lnTo>
                  <a:pt x="3572" y="2964"/>
                </a:lnTo>
                <a:lnTo>
                  <a:pt x="3570" y="2964"/>
                </a:lnTo>
                <a:lnTo>
                  <a:pt x="3568" y="2966"/>
                </a:lnTo>
                <a:lnTo>
                  <a:pt x="3566" y="2968"/>
                </a:lnTo>
                <a:lnTo>
                  <a:pt x="3568" y="2970"/>
                </a:lnTo>
                <a:lnTo>
                  <a:pt x="3568" y="2970"/>
                </a:lnTo>
                <a:lnTo>
                  <a:pt x="3570" y="2968"/>
                </a:lnTo>
                <a:lnTo>
                  <a:pt x="3570" y="2966"/>
                </a:lnTo>
                <a:lnTo>
                  <a:pt x="3570" y="2966"/>
                </a:lnTo>
                <a:lnTo>
                  <a:pt x="3574" y="2968"/>
                </a:lnTo>
                <a:lnTo>
                  <a:pt x="3574" y="2968"/>
                </a:lnTo>
                <a:lnTo>
                  <a:pt x="3570" y="2970"/>
                </a:lnTo>
                <a:lnTo>
                  <a:pt x="3568" y="2974"/>
                </a:lnTo>
                <a:lnTo>
                  <a:pt x="3568" y="2974"/>
                </a:lnTo>
                <a:lnTo>
                  <a:pt x="3578" y="2980"/>
                </a:lnTo>
                <a:lnTo>
                  <a:pt x="3590" y="2986"/>
                </a:lnTo>
                <a:lnTo>
                  <a:pt x="3590" y="2986"/>
                </a:lnTo>
                <a:lnTo>
                  <a:pt x="3596" y="2982"/>
                </a:lnTo>
                <a:lnTo>
                  <a:pt x="3600" y="2978"/>
                </a:lnTo>
                <a:lnTo>
                  <a:pt x="3602" y="2972"/>
                </a:lnTo>
                <a:lnTo>
                  <a:pt x="3602" y="2968"/>
                </a:lnTo>
                <a:lnTo>
                  <a:pt x="3600" y="2966"/>
                </a:lnTo>
                <a:lnTo>
                  <a:pt x="3600" y="2966"/>
                </a:lnTo>
                <a:lnTo>
                  <a:pt x="3602" y="2962"/>
                </a:lnTo>
                <a:lnTo>
                  <a:pt x="3602" y="2958"/>
                </a:lnTo>
                <a:lnTo>
                  <a:pt x="3602" y="2950"/>
                </a:lnTo>
                <a:lnTo>
                  <a:pt x="3602" y="2942"/>
                </a:lnTo>
                <a:lnTo>
                  <a:pt x="3604" y="2938"/>
                </a:lnTo>
                <a:lnTo>
                  <a:pt x="3608" y="2938"/>
                </a:lnTo>
                <a:lnTo>
                  <a:pt x="3608" y="2938"/>
                </a:lnTo>
                <a:lnTo>
                  <a:pt x="3608" y="2932"/>
                </a:lnTo>
                <a:lnTo>
                  <a:pt x="3606" y="2930"/>
                </a:lnTo>
                <a:lnTo>
                  <a:pt x="3602" y="2930"/>
                </a:lnTo>
                <a:lnTo>
                  <a:pt x="3600" y="2928"/>
                </a:lnTo>
                <a:lnTo>
                  <a:pt x="3600" y="2928"/>
                </a:lnTo>
                <a:lnTo>
                  <a:pt x="3602" y="2926"/>
                </a:lnTo>
                <a:lnTo>
                  <a:pt x="3604" y="2924"/>
                </a:lnTo>
                <a:lnTo>
                  <a:pt x="3604" y="2924"/>
                </a:lnTo>
                <a:lnTo>
                  <a:pt x="3604" y="2920"/>
                </a:lnTo>
                <a:lnTo>
                  <a:pt x="3602" y="2916"/>
                </a:lnTo>
                <a:lnTo>
                  <a:pt x="3602" y="2916"/>
                </a:lnTo>
                <a:lnTo>
                  <a:pt x="3596" y="2918"/>
                </a:lnTo>
                <a:lnTo>
                  <a:pt x="3592" y="2922"/>
                </a:lnTo>
                <a:lnTo>
                  <a:pt x="3588" y="2932"/>
                </a:lnTo>
                <a:lnTo>
                  <a:pt x="3588" y="2932"/>
                </a:lnTo>
                <a:close/>
                <a:moveTo>
                  <a:pt x="2898" y="2924"/>
                </a:moveTo>
                <a:lnTo>
                  <a:pt x="2898" y="2924"/>
                </a:lnTo>
                <a:lnTo>
                  <a:pt x="2898" y="2924"/>
                </a:lnTo>
                <a:lnTo>
                  <a:pt x="2898" y="2922"/>
                </a:lnTo>
                <a:lnTo>
                  <a:pt x="2898" y="2922"/>
                </a:lnTo>
                <a:lnTo>
                  <a:pt x="2896" y="2920"/>
                </a:lnTo>
                <a:lnTo>
                  <a:pt x="2894" y="2920"/>
                </a:lnTo>
                <a:lnTo>
                  <a:pt x="2894" y="2920"/>
                </a:lnTo>
                <a:lnTo>
                  <a:pt x="2894" y="2924"/>
                </a:lnTo>
                <a:lnTo>
                  <a:pt x="2898" y="2924"/>
                </a:lnTo>
                <a:lnTo>
                  <a:pt x="2898" y="2924"/>
                </a:lnTo>
                <a:close/>
                <a:moveTo>
                  <a:pt x="1858" y="2938"/>
                </a:moveTo>
                <a:lnTo>
                  <a:pt x="1858" y="2938"/>
                </a:lnTo>
                <a:lnTo>
                  <a:pt x="1860" y="2936"/>
                </a:lnTo>
                <a:lnTo>
                  <a:pt x="1862" y="2934"/>
                </a:lnTo>
                <a:lnTo>
                  <a:pt x="1862" y="2928"/>
                </a:lnTo>
                <a:lnTo>
                  <a:pt x="1862" y="2928"/>
                </a:lnTo>
                <a:lnTo>
                  <a:pt x="1860" y="2928"/>
                </a:lnTo>
                <a:lnTo>
                  <a:pt x="1860" y="2926"/>
                </a:lnTo>
                <a:lnTo>
                  <a:pt x="1860" y="2926"/>
                </a:lnTo>
                <a:lnTo>
                  <a:pt x="1858" y="2926"/>
                </a:lnTo>
                <a:lnTo>
                  <a:pt x="1854" y="2926"/>
                </a:lnTo>
                <a:lnTo>
                  <a:pt x="1852" y="2930"/>
                </a:lnTo>
                <a:lnTo>
                  <a:pt x="1854" y="2934"/>
                </a:lnTo>
                <a:lnTo>
                  <a:pt x="1858" y="2938"/>
                </a:lnTo>
                <a:lnTo>
                  <a:pt x="1858" y="2938"/>
                </a:lnTo>
                <a:close/>
                <a:moveTo>
                  <a:pt x="3760" y="2952"/>
                </a:moveTo>
                <a:lnTo>
                  <a:pt x="3760" y="2952"/>
                </a:lnTo>
                <a:lnTo>
                  <a:pt x="3766" y="2952"/>
                </a:lnTo>
                <a:lnTo>
                  <a:pt x="3768" y="2954"/>
                </a:lnTo>
                <a:lnTo>
                  <a:pt x="3768" y="2956"/>
                </a:lnTo>
                <a:lnTo>
                  <a:pt x="3768" y="2956"/>
                </a:lnTo>
                <a:lnTo>
                  <a:pt x="3770" y="2956"/>
                </a:lnTo>
                <a:lnTo>
                  <a:pt x="3774" y="2956"/>
                </a:lnTo>
                <a:lnTo>
                  <a:pt x="3776" y="2954"/>
                </a:lnTo>
                <a:lnTo>
                  <a:pt x="3780" y="2954"/>
                </a:lnTo>
                <a:lnTo>
                  <a:pt x="3780" y="2954"/>
                </a:lnTo>
                <a:lnTo>
                  <a:pt x="3784" y="2948"/>
                </a:lnTo>
                <a:lnTo>
                  <a:pt x="3782" y="2942"/>
                </a:lnTo>
                <a:lnTo>
                  <a:pt x="3782" y="2942"/>
                </a:lnTo>
                <a:lnTo>
                  <a:pt x="3776" y="2940"/>
                </a:lnTo>
                <a:lnTo>
                  <a:pt x="3772" y="2934"/>
                </a:lnTo>
                <a:lnTo>
                  <a:pt x="3770" y="2930"/>
                </a:lnTo>
                <a:lnTo>
                  <a:pt x="3766" y="2926"/>
                </a:lnTo>
                <a:lnTo>
                  <a:pt x="3766" y="2926"/>
                </a:lnTo>
                <a:lnTo>
                  <a:pt x="3762" y="2932"/>
                </a:lnTo>
                <a:lnTo>
                  <a:pt x="3760" y="2938"/>
                </a:lnTo>
                <a:lnTo>
                  <a:pt x="3758" y="2946"/>
                </a:lnTo>
                <a:lnTo>
                  <a:pt x="3760" y="2952"/>
                </a:lnTo>
                <a:lnTo>
                  <a:pt x="3760" y="2952"/>
                </a:lnTo>
                <a:close/>
                <a:moveTo>
                  <a:pt x="2136" y="2934"/>
                </a:moveTo>
                <a:lnTo>
                  <a:pt x="2136" y="2934"/>
                </a:lnTo>
                <a:lnTo>
                  <a:pt x="2136" y="2936"/>
                </a:lnTo>
                <a:lnTo>
                  <a:pt x="2138" y="2938"/>
                </a:lnTo>
                <a:lnTo>
                  <a:pt x="2138" y="2938"/>
                </a:lnTo>
                <a:lnTo>
                  <a:pt x="2138" y="2942"/>
                </a:lnTo>
                <a:lnTo>
                  <a:pt x="2138" y="2942"/>
                </a:lnTo>
                <a:lnTo>
                  <a:pt x="2142" y="2940"/>
                </a:lnTo>
                <a:lnTo>
                  <a:pt x="2146" y="2940"/>
                </a:lnTo>
                <a:lnTo>
                  <a:pt x="2146" y="2940"/>
                </a:lnTo>
                <a:lnTo>
                  <a:pt x="2144" y="2936"/>
                </a:lnTo>
                <a:lnTo>
                  <a:pt x="2146" y="2934"/>
                </a:lnTo>
                <a:lnTo>
                  <a:pt x="2146" y="2932"/>
                </a:lnTo>
                <a:lnTo>
                  <a:pt x="2146" y="2928"/>
                </a:lnTo>
                <a:lnTo>
                  <a:pt x="2146" y="2928"/>
                </a:lnTo>
                <a:lnTo>
                  <a:pt x="2142" y="2928"/>
                </a:lnTo>
                <a:lnTo>
                  <a:pt x="2140" y="2930"/>
                </a:lnTo>
                <a:lnTo>
                  <a:pt x="2136" y="2934"/>
                </a:lnTo>
                <a:lnTo>
                  <a:pt x="2136" y="2934"/>
                </a:lnTo>
                <a:close/>
                <a:moveTo>
                  <a:pt x="2064" y="2930"/>
                </a:moveTo>
                <a:lnTo>
                  <a:pt x="2064" y="2930"/>
                </a:lnTo>
                <a:lnTo>
                  <a:pt x="2064" y="2934"/>
                </a:lnTo>
                <a:lnTo>
                  <a:pt x="2064" y="2936"/>
                </a:lnTo>
                <a:lnTo>
                  <a:pt x="2066" y="2938"/>
                </a:lnTo>
                <a:lnTo>
                  <a:pt x="2070" y="2938"/>
                </a:lnTo>
                <a:lnTo>
                  <a:pt x="2070" y="2938"/>
                </a:lnTo>
                <a:lnTo>
                  <a:pt x="2070" y="2936"/>
                </a:lnTo>
                <a:lnTo>
                  <a:pt x="2072" y="2932"/>
                </a:lnTo>
                <a:lnTo>
                  <a:pt x="2072" y="2932"/>
                </a:lnTo>
                <a:lnTo>
                  <a:pt x="2068" y="2930"/>
                </a:lnTo>
                <a:lnTo>
                  <a:pt x="2066" y="2928"/>
                </a:lnTo>
                <a:lnTo>
                  <a:pt x="2064" y="2930"/>
                </a:lnTo>
                <a:lnTo>
                  <a:pt x="2064" y="2930"/>
                </a:lnTo>
                <a:close/>
                <a:moveTo>
                  <a:pt x="2226" y="2932"/>
                </a:moveTo>
                <a:lnTo>
                  <a:pt x="2226" y="2932"/>
                </a:lnTo>
                <a:lnTo>
                  <a:pt x="2228" y="2934"/>
                </a:lnTo>
                <a:lnTo>
                  <a:pt x="2228" y="2934"/>
                </a:lnTo>
                <a:lnTo>
                  <a:pt x="2230" y="2934"/>
                </a:lnTo>
                <a:lnTo>
                  <a:pt x="2232" y="2930"/>
                </a:lnTo>
                <a:lnTo>
                  <a:pt x="2232" y="2930"/>
                </a:lnTo>
                <a:lnTo>
                  <a:pt x="2226" y="2932"/>
                </a:lnTo>
                <a:lnTo>
                  <a:pt x="2226" y="2932"/>
                </a:lnTo>
                <a:close/>
                <a:moveTo>
                  <a:pt x="3528" y="2944"/>
                </a:moveTo>
                <a:lnTo>
                  <a:pt x="3528" y="2944"/>
                </a:lnTo>
                <a:lnTo>
                  <a:pt x="3534" y="2942"/>
                </a:lnTo>
                <a:lnTo>
                  <a:pt x="3536" y="2942"/>
                </a:lnTo>
                <a:lnTo>
                  <a:pt x="3536" y="2942"/>
                </a:lnTo>
                <a:lnTo>
                  <a:pt x="3536" y="2936"/>
                </a:lnTo>
                <a:lnTo>
                  <a:pt x="3534" y="2930"/>
                </a:lnTo>
                <a:lnTo>
                  <a:pt x="3534" y="2930"/>
                </a:lnTo>
                <a:lnTo>
                  <a:pt x="3530" y="2930"/>
                </a:lnTo>
                <a:lnTo>
                  <a:pt x="3528" y="2934"/>
                </a:lnTo>
                <a:lnTo>
                  <a:pt x="3528" y="2938"/>
                </a:lnTo>
                <a:lnTo>
                  <a:pt x="3528" y="2944"/>
                </a:lnTo>
                <a:lnTo>
                  <a:pt x="3528" y="2944"/>
                </a:lnTo>
                <a:close/>
                <a:moveTo>
                  <a:pt x="2358" y="2936"/>
                </a:moveTo>
                <a:lnTo>
                  <a:pt x="2358" y="2936"/>
                </a:lnTo>
                <a:lnTo>
                  <a:pt x="2356" y="2934"/>
                </a:lnTo>
                <a:lnTo>
                  <a:pt x="2352" y="2932"/>
                </a:lnTo>
                <a:lnTo>
                  <a:pt x="2352" y="2932"/>
                </a:lnTo>
                <a:lnTo>
                  <a:pt x="2352" y="2936"/>
                </a:lnTo>
                <a:lnTo>
                  <a:pt x="2354" y="2938"/>
                </a:lnTo>
                <a:lnTo>
                  <a:pt x="2356" y="2938"/>
                </a:lnTo>
                <a:lnTo>
                  <a:pt x="2358" y="2936"/>
                </a:lnTo>
                <a:lnTo>
                  <a:pt x="2358" y="2936"/>
                </a:lnTo>
                <a:close/>
                <a:moveTo>
                  <a:pt x="1560" y="2940"/>
                </a:moveTo>
                <a:lnTo>
                  <a:pt x="1560" y="2940"/>
                </a:lnTo>
                <a:lnTo>
                  <a:pt x="1560" y="2954"/>
                </a:lnTo>
                <a:lnTo>
                  <a:pt x="1560" y="2954"/>
                </a:lnTo>
                <a:lnTo>
                  <a:pt x="1564" y="2956"/>
                </a:lnTo>
                <a:lnTo>
                  <a:pt x="1568" y="2958"/>
                </a:lnTo>
                <a:lnTo>
                  <a:pt x="1576" y="2960"/>
                </a:lnTo>
                <a:lnTo>
                  <a:pt x="1576" y="2960"/>
                </a:lnTo>
                <a:lnTo>
                  <a:pt x="1578" y="2954"/>
                </a:lnTo>
                <a:lnTo>
                  <a:pt x="1580" y="2950"/>
                </a:lnTo>
                <a:lnTo>
                  <a:pt x="1580" y="2938"/>
                </a:lnTo>
                <a:lnTo>
                  <a:pt x="1580" y="2938"/>
                </a:lnTo>
                <a:lnTo>
                  <a:pt x="1576" y="2936"/>
                </a:lnTo>
                <a:lnTo>
                  <a:pt x="1570" y="2938"/>
                </a:lnTo>
                <a:lnTo>
                  <a:pt x="1560" y="2940"/>
                </a:lnTo>
                <a:lnTo>
                  <a:pt x="1560" y="2940"/>
                </a:lnTo>
                <a:close/>
                <a:moveTo>
                  <a:pt x="1630" y="2946"/>
                </a:moveTo>
                <a:lnTo>
                  <a:pt x="1630" y="2946"/>
                </a:lnTo>
                <a:lnTo>
                  <a:pt x="1630" y="2948"/>
                </a:lnTo>
                <a:lnTo>
                  <a:pt x="1632" y="2952"/>
                </a:lnTo>
                <a:lnTo>
                  <a:pt x="1632" y="2952"/>
                </a:lnTo>
                <a:lnTo>
                  <a:pt x="1640" y="2952"/>
                </a:lnTo>
                <a:lnTo>
                  <a:pt x="1640" y="2952"/>
                </a:lnTo>
                <a:lnTo>
                  <a:pt x="1640" y="2950"/>
                </a:lnTo>
                <a:lnTo>
                  <a:pt x="1640" y="2950"/>
                </a:lnTo>
                <a:lnTo>
                  <a:pt x="1642" y="2946"/>
                </a:lnTo>
                <a:lnTo>
                  <a:pt x="1642" y="2946"/>
                </a:lnTo>
                <a:lnTo>
                  <a:pt x="1640" y="2944"/>
                </a:lnTo>
                <a:lnTo>
                  <a:pt x="1638" y="2944"/>
                </a:lnTo>
                <a:lnTo>
                  <a:pt x="1632" y="2944"/>
                </a:lnTo>
                <a:lnTo>
                  <a:pt x="1632" y="2944"/>
                </a:lnTo>
                <a:lnTo>
                  <a:pt x="1632" y="2944"/>
                </a:lnTo>
                <a:lnTo>
                  <a:pt x="1632" y="2944"/>
                </a:lnTo>
                <a:lnTo>
                  <a:pt x="1630" y="2944"/>
                </a:lnTo>
                <a:lnTo>
                  <a:pt x="1630" y="2946"/>
                </a:lnTo>
                <a:lnTo>
                  <a:pt x="1630" y="2946"/>
                </a:lnTo>
                <a:close/>
                <a:moveTo>
                  <a:pt x="2712" y="2958"/>
                </a:moveTo>
                <a:lnTo>
                  <a:pt x="2712" y="2958"/>
                </a:lnTo>
                <a:lnTo>
                  <a:pt x="2710" y="2948"/>
                </a:lnTo>
                <a:lnTo>
                  <a:pt x="2710" y="2948"/>
                </a:lnTo>
                <a:lnTo>
                  <a:pt x="2702" y="2948"/>
                </a:lnTo>
                <a:lnTo>
                  <a:pt x="2698" y="2950"/>
                </a:lnTo>
                <a:lnTo>
                  <a:pt x="2696" y="2954"/>
                </a:lnTo>
                <a:lnTo>
                  <a:pt x="2698" y="2958"/>
                </a:lnTo>
                <a:lnTo>
                  <a:pt x="2700" y="2960"/>
                </a:lnTo>
                <a:lnTo>
                  <a:pt x="2704" y="2962"/>
                </a:lnTo>
                <a:lnTo>
                  <a:pt x="2708" y="2962"/>
                </a:lnTo>
                <a:lnTo>
                  <a:pt x="2712" y="2958"/>
                </a:lnTo>
                <a:lnTo>
                  <a:pt x="2712" y="2958"/>
                </a:lnTo>
                <a:close/>
                <a:moveTo>
                  <a:pt x="2456" y="2956"/>
                </a:moveTo>
                <a:lnTo>
                  <a:pt x="2456" y="2956"/>
                </a:lnTo>
                <a:lnTo>
                  <a:pt x="2462" y="2956"/>
                </a:lnTo>
                <a:lnTo>
                  <a:pt x="2462" y="2956"/>
                </a:lnTo>
                <a:lnTo>
                  <a:pt x="2460" y="2952"/>
                </a:lnTo>
                <a:lnTo>
                  <a:pt x="2456" y="2950"/>
                </a:lnTo>
                <a:lnTo>
                  <a:pt x="2456" y="2950"/>
                </a:lnTo>
                <a:lnTo>
                  <a:pt x="2456" y="2956"/>
                </a:lnTo>
                <a:lnTo>
                  <a:pt x="2456" y="2956"/>
                </a:lnTo>
                <a:close/>
                <a:moveTo>
                  <a:pt x="978" y="2958"/>
                </a:moveTo>
                <a:lnTo>
                  <a:pt x="978" y="2958"/>
                </a:lnTo>
                <a:lnTo>
                  <a:pt x="978" y="2958"/>
                </a:lnTo>
                <a:lnTo>
                  <a:pt x="980" y="2960"/>
                </a:lnTo>
                <a:lnTo>
                  <a:pt x="980" y="2960"/>
                </a:lnTo>
                <a:lnTo>
                  <a:pt x="982" y="2960"/>
                </a:lnTo>
                <a:lnTo>
                  <a:pt x="982" y="2960"/>
                </a:lnTo>
                <a:lnTo>
                  <a:pt x="982" y="2960"/>
                </a:lnTo>
                <a:lnTo>
                  <a:pt x="984" y="2960"/>
                </a:lnTo>
                <a:lnTo>
                  <a:pt x="984" y="2958"/>
                </a:lnTo>
                <a:lnTo>
                  <a:pt x="986" y="2958"/>
                </a:lnTo>
                <a:lnTo>
                  <a:pt x="986" y="2958"/>
                </a:lnTo>
                <a:lnTo>
                  <a:pt x="984" y="2954"/>
                </a:lnTo>
                <a:lnTo>
                  <a:pt x="982" y="2952"/>
                </a:lnTo>
                <a:lnTo>
                  <a:pt x="978" y="2954"/>
                </a:lnTo>
                <a:lnTo>
                  <a:pt x="978" y="2958"/>
                </a:lnTo>
                <a:lnTo>
                  <a:pt x="978" y="2958"/>
                </a:lnTo>
                <a:close/>
                <a:moveTo>
                  <a:pt x="1802" y="2954"/>
                </a:moveTo>
                <a:lnTo>
                  <a:pt x="1802" y="2954"/>
                </a:lnTo>
                <a:lnTo>
                  <a:pt x="1804" y="2956"/>
                </a:lnTo>
                <a:lnTo>
                  <a:pt x="1804" y="2956"/>
                </a:lnTo>
                <a:lnTo>
                  <a:pt x="1806" y="2956"/>
                </a:lnTo>
                <a:lnTo>
                  <a:pt x="1806" y="2960"/>
                </a:lnTo>
                <a:lnTo>
                  <a:pt x="1806" y="2960"/>
                </a:lnTo>
                <a:lnTo>
                  <a:pt x="1810" y="2958"/>
                </a:lnTo>
                <a:lnTo>
                  <a:pt x="1810" y="2958"/>
                </a:lnTo>
                <a:lnTo>
                  <a:pt x="1810" y="2956"/>
                </a:lnTo>
                <a:lnTo>
                  <a:pt x="1808" y="2954"/>
                </a:lnTo>
                <a:lnTo>
                  <a:pt x="1806" y="2952"/>
                </a:lnTo>
                <a:lnTo>
                  <a:pt x="1802" y="2954"/>
                </a:lnTo>
                <a:lnTo>
                  <a:pt x="1802" y="2954"/>
                </a:lnTo>
                <a:close/>
                <a:moveTo>
                  <a:pt x="3188" y="2954"/>
                </a:moveTo>
                <a:lnTo>
                  <a:pt x="3188" y="2954"/>
                </a:lnTo>
                <a:lnTo>
                  <a:pt x="3188" y="2956"/>
                </a:lnTo>
                <a:lnTo>
                  <a:pt x="3190" y="2958"/>
                </a:lnTo>
                <a:lnTo>
                  <a:pt x="3192" y="2958"/>
                </a:lnTo>
                <a:lnTo>
                  <a:pt x="3192" y="2958"/>
                </a:lnTo>
                <a:lnTo>
                  <a:pt x="3194" y="2956"/>
                </a:lnTo>
                <a:lnTo>
                  <a:pt x="3194" y="2952"/>
                </a:lnTo>
                <a:lnTo>
                  <a:pt x="3194" y="2952"/>
                </a:lnTo>
                <a:lnTo>
                  <a:pt x="3190" y="2952"/>
                </a:lnTo>
                <a:lnTo>
                  <a:pt x="3188" y="2954"/>
                </a:lnTo>
                <a:lnTo>
                  <a:pt x="3188" y="2954"/>
                </a:lnTo>
                <a:close/>
                <a:moveTo>
                  <a:pt x="3716" y="2960"/>
                </a:moveTo>
                <a:lnTo>
                  <a:pt x="3716" y="2960"/>
                </a:lnTo>
                <a:lnTo>
                  <a:pt x="3716" y="2964"/>
                </a:lnTo>
                <a:lnTo>
                  <a:pt x="3716" y="2968"/>
                </a:lnTo>
                <a:lnTo>
                  <a:pt x="3716" y="2968"/>
                </a:lnTo>
                <a:lnTo>
                  <a:pt x="3720" y="2968"/>
                </a:lnTo>
                <a:lnTo>
                  <a:pt x="3720" y="2970"/>
                </a:lnTo>
                <a:lnTo>
                  <a:pt x="3722" y="2970"/>
                </a:lnTo>
                <a:lnTo>
                  <a:pt x="3726" y="2970"/>
                </a:lnTo>
                <a:lnTo>
                  <a:pt x="3726" y="2970"/>
                </a:lnTo>
                <a:lnTo>
                  <a:pt x="3726" y="2968"/>
                </a:lnTo>
                <a:lnTo>
                  <a:pt x="3728" y="2968"/>
                </a:lnTo>
                <a:lnTo>
                  <a:pt x="3728" y="2968"/>
                </a:lnTo>
                <a:lnTo>
                  <a:pt x="3728" y="2962"/>
                </a:lnTo>
                <a:lnTo>
                  <a:pt x="3726" y="2958"/>
                </a:lnTo>
                <a:lnTo>
                  <a:pt x="3726" y="2958"/>
                </a:lnTo>
                <a:lnTo>
                  <a:pt x="3722" y="2958"/>
                </a:lnTo>
                <a:lnTo>
                  <a:pt x="3720" y="2960"/>
                </a:lnTo>
                <a:lnTo>
                  <a:pt x="3720" y="2960"/>
                </a:lnTo>
                <a:lnTo>
                  <a:pt x="3716" y="2960"/>
                </a:lnTo>
                <a:lnTo>
                  <a:pt x="3716" y="2960"/>
                </a:lnTo>
                <a:close/>
                <a:moveTo>
                  <a:pt x="1088" y="2970"/>
                </a:moveTo>
                <a:lnTo>
                  <a:pt x="1088" y="2970"/>
                </a:lnTo>
                <a:lnTo>
                  <a:pt x="1092" y="2972"/>
                </a:lnTo>
                <a:lnTo>
                  <a:pt x="1096" y="2972"/>
                </a:lnTo>
                <a:lnTo>
                  <a:pt x="1096" y="2972"/>
                </a:lnTo>
                <a:lnTo>
                  <a:pt x="1096" y="2970"/>
                </a:lnTo>
                <a:lnTo>
                  <a:pt x="1096" y="2966"/>
                </a:lnTo>
                <a:lnTo>
                  <a:pt x="1094" y="2962"/>
                </a:lnTo>
                <a:lnTo>
                  <a:pt x="1094" y="2962"/>
                </a:lnTo>
                <a:lnTo>
                  <a:pt x="1090" y="2962"/>
                </a:lnTo>
                <a:lnTo>
                  <a:pt x="1086" y="2962"/>
                </a:lnTo>
                <a:lnTo>
                  <a:pt x="1086" y="2962"/>
                </a:lnTo>
                <a:lnTo>
                  <a:pt x="1088" y="2964"/>
                </a:lnTo>
                <a:lnTo>
                  <a:pt x="1088" y="2966"/>
                </a:lnTo>
                <a:lnTo>
                  <a:pt x="1088" y="2968"/>
                </a:lnTo>
                <a:lnTo>
                  <a:pt x="1088" y="2970"/>
                </a:lnTo>
                <a:lnTo>
                  <a:pt x="1088" y="2970"/>
                </a:lnTo>
                <a:close/>
                <a:moveTo>
                  <a:pt x="3032" y="2970"/>
                </a:moveTo>
                <a:lnTo>
                  <a:pt x="3032" y="2970"/>
                </a:lnTo>
                <a:lnTo>
                  <a:pt x="3034" y="2968"/>
                </a:lnTo>
                <a:lnTo>
                  <a:pt x="3034" y="2966"/>
                </a:lnTo>
                <a:lnTo>
                  <a:pt x="3034" y="2966"/>
                </a:lnTo>
                <a:lnTo>
                  <a:pt x="3032" y="2964"/>
                </a:lnTo>
                <a:lnTo>
                  <a:pt x="3028" y="2962"/>
                </a:lnTo>
                <a:lnTo>
                  <a:pt x="3028" y="2962"/>
                </a:lnTo>
                <a:lnTo>
                  <a:pt x="3028" y="2966"/>
                </a:lnTo>
                <a:lnTo>
                  <a:pt x="3030" y="2968"/>
                </a:lnTo>
                <a:lnTo>
                  <a:pt x="3032" y="2970"/>
                </a:lnTo>
                <a:lnTo>
                  <a:pt x="3032" y="2970"/>
                </a:lnTo>
                <a:close/>
                <a:moveTo>
                  <a:pt x="3288" y="2970"/>
                </a:moveTo>
                <a:lnTo>
                  <a:pt x="3288" y="2970"/>
                </a:lnTo>
                <a:lnTo>
                  <a:pt x="3292" y="2970"/>
                </a:lnTo>
                <a:lnTo>
                  <a:pt x="3292" y="2968"/>
                </a:lnTo>
                <a:lnTo>
                  <a:pt x="3292" y="2968"/>
                </a:lnTo>
                <a:lnTo>
                  <a:pt x="3292" y="2968"/>
                </a:lnTo>
                <a:lnTo>
                  <a:pt x="3290" y="2968"/>
                </a:lnTo>
                <a:lnTo>
                  <a:pt x="3290" y="2966"/>
                </a:lnTo>
                <a:lnTo>
                  <a:pt x="3290" y="2966"/>
                </a:lnTo>
                <a:lnTo>
                  <a:pt x="3290" y="2966"/>
                </a:lnTo>
                <a:lnTo>
                  <a:pt x="3290" y="2966"/>
                </a:lnTo>
                <a:lnTo>
                  <a:pt x="3288" y="2970"/>
                </a:lnTo>
                <a:lnTo>
                  <a:pt x="3288" y="2970"/>
                </a:lnTo>
                <a:close/>
                <a:moveTo>
                  <a:pt x="3530" y="2970"/>
                </a:moveTo>
                <a:lnTo>
                  <a:pt x="3530" y="2970"/>
                </a:lnTo>
                <a:lnTo>
                  <a:pt x="3534" y="2968"/>
                </a:lnTo>
                <a:lnTo>
                  <a:pt x="3534" y="2966"/>
                </a:lnTo>
                <a:lnTo>
                  <a:pt x="3532" y="2966"/>
                </a:lnTo>
                <a:lnTo>
                  <a:pt x="3530" y="2966"/>
                </a:lnTo>
                <a:lnTo>
                  <a:pt x="3530" y="2966"/>
                </a:lnTo>
                <a:lnTo>
                  <a:pt x="3530" y="2970"/>
                </a:lnTo>
                <a:lnTo>
                  <a:pt x="3530" y="2970"/>
                </a:lnTo>
                <a:close/>
                <a:moveTo>
                  <a:pt x="2632" y="2978"/>
                </a:moveTo>
                <a:lnTo>
                  <a:pt x="2632" y="2978"/>
                </a:lnTo>
                <a:lnTo>
                  <a:pt x="2636" y="2982"/>
                </a:lnTo>
                <a:lnTo>
                  <a:pt x="2642" y="2984"/>
                </a:lnTo>
                <a:lnTo>
                  <a:pt x="2642" y="2984"/>
                </a:lnTo>
                <a:lnTo>
                  <a:pt x="2646" y="2978"/>
                </a:lnTo>
                <a:lnTo>
                  <a:pt x="2646" y="2970"/>
                </a:lnTo>
                <a:lnTo>
                  <a:pt x="2646" y="2970"/>
                </a:lnTo>
                <a:lnTo>
                  <a:pt x="2640" y="2968"/>
                </a:lnTo>
                <a:lnTo>
                  <a:pt x="2636" y="2970"/>
                </a:lnTo>
                <a:lnTo>
                  <a:pt x="2632" y="2978"/>
                </a:lnTo>
                <a:lnTo>
                  <a:pt x="2632" y="2978"/>
                </a:lnTo>
                <a:close/>
                <a:moveTo>
                  <a:pt x="2370" y="2994"/>
                </a:moveTo>
                <a:lnTo>
                  <a:pt x="2370" y="2994"/>
                </a:lnTo>
                <a:lnTo>
                  <a:pt x="2372" y="2994"/>
                </a:lnTo>
                <a:lnTo>
                  <a:pt x="2374" y="2996"/>
                </a:lnTo>
                <a:lnTo>
                  <a:pt x="2376" y="3000"/>
                </a:lnTo>
                <a:lnTo>
                  <a:pt x="2376" y="3000"/>
                </a:lnTo>
                <a:lnTo>
                  <a:pt x="2380" y="2998"/>
                </a:lnTo>
                <a:lnTo>
                  <a:pt x="2382" y="2998"/>
                </a:lnTo>
                <a:lnTo>
                  <a:pt x="2390" y="2996"/>
                </a:lnTo>
                <a:lnTo>
                  <a:pt x="2396" y="2996"/>
                </a:lnTo>
                <a:lnTo>
                  <a:pt x="2400" y="2992"/>
                </a:lnTo>
                <a:lnTo>
                  <a:pt x="2400" y="2990"/>
                </a:lnTo>
                <a:lnTo>
                  <a:pt x="2400" y="2990"/>
                </a:lnTo>
                <a:lnTo>
                  <a:pt x="2398" y="2988"/>
                </a:lnTo>
                <a:lnTo>
                  <a:pt x="2398" y="2986"/>
                </a:lnTo>
                <a:lnTo>
                  <a:pt x="2400" y="2984"/>
                </a:lnTo>
                <a:lnTo>
                  <a:pt x="2400" y="2982"/>
                </a:lnTo>
                <a:lnTo>
                  <a:pt x="2400" y="2982"/>
                </a:lnTo>
                <a:lnTo>
                  <a:pt x="2392" y="2980"/>
                </a:lnTo>
                <a:lnTo>
                  <a:pt x="2386" y="2978"/>
                </a:lnTo>
                <a:lnTo>
                  <a:pt x="2380" y="2976"/>
                </a:lnTo>
                <a:lnTo>
                  <a:pt x="2372" y="2976"/>
                </a:lnTo>
                <a:lnTo>
                  <a:pt x="2372" y="2976"/>
                </a:lnTo>
                <a:lnTo>
                  <a:pt x="2372" y="2980"/>
                </a:lnTo>
                <a:lnTo>
                  <a:pt x="2370" y="2984"/>
                </a:lnTo>
                <a:lnTo>
                  <a:pt x="2368" y="2990"/>
                </a:lnTo>
                <a:lnTo>
                  <a:pt x="2370" y="2994"/>
                </a:lnTo>
                <a:lnTo>
                  <a:pt x="2370" y="2994"/>
                </a:lnTo>
                <a:close/>
                <a:moveTo>
                  <a:pt x="3374" y="2982"/>
                </a:moveTo>
                <a:lnTo>
                  <a:pt x="3374" y="2982"/>
                </a:lnTo>
                <a:lnTo>
                  <a:pt x="3376" y="2980"/>
                </a:lnTo>
                <a:lnTo>
                  <a:pt x="3378" y="2978"/>
                </a:lnTo>
                <a:lnTo>
                  <a:pt x="3378" y="2978"/>
                </a:lnTo>
                <a:lnTo>
                  <a:pt x="3374" y="2978"/>
                </a:lnTo>
                <a:lnTo>
                  <a:pt x="3374" y="2982"/>
                </a:lnTo>
                <a:lnTo>
                  <a:pt x="3374" y="2982"/>
                </a:lnTo>
                <a:close/>
                <a:moveTo>
                  <a:pt x="1778" y="2988"/>
                </a:moveTo>
                <a:lnTo>
                  <a:pt x="1778" y="2988"/>
                </a:lnTo>
                <a:lnTo>
                  <a:pt x="1778" y="2986"/>
                </a:lnTo>
                <a:lnTo>
                  <a:pt x="1780" y="2986"/>
                </a:lnTo>
                <a:lnTo>
                  <a:pt x="1782" y="2986"/>
                </a:lnTo>
                <a:lnTo>
                  <a:pt x="1782" y="2984"/>
                </a:lnTo>
                <a:lnTo>
                  <a:pt x="1782" y="2984"/>
                </a:lnTo>
                <a:lnTo>
                  <a:pt x="1782" y="2984"/>
                </a:lnTo>
                <a:lnTo>
                  <a:pt x="1782" y="2982"/>
                </a:lnTo>
                <a:lnTo>
                  <a:pt x="1782" y="2982"/>
                </a:lnTo>
                <a:lnTo>
                  <a:pt x="1780" y="2982"/>
                </a:lnTo>
                <a:lnTo>
                  <a:pt x="1780" y="2982"/>
                </a:lnTo>
                <a:lnTo>
                  <a:pt x="1780" y="2980"/>
                </a:lnTo>
                <a:lnTo>
                  <a:pt x="1778" y="2980"/>
                </a:lnTo>
                <a:lnTo>
                  <a:pt x="1778" y="2980"/>
                </a:lnTo>
                <a:lnTo>
                  <a:pt x="1776" y="2984"/>
                </a:lnTo>
                <a:lnTo>
                  <a:pt x="1776" y="2986"/>
                </a:lnTo>
                <a:lnTo>
                  <a:pt x="1778" y="2988"/>
                </a:lnTo>
                <a:lnTo>
                  <a:pt x="1778" y="2988"/>
                </a:lnTo>
                <a:close/>
                <a:moveTo>
                  <a:pt x="2696" y="2986"/>
                </a:moveTo>
                <a:lnTo>
                  <a:pt x="2696" y="2986"/>
                </a:lnTo>
                <a:lnTo>
                  <a:pt x="2698" y="2986"/>
                </a:lnTo>
                <a:lnTo>
                  <a:pt x="2698" y="2986"/>
                </a:lnTo>
                <a:lnTo>
                  <a:pt x="2700" y="2986"/>
                </a:lnTo>
                <a:lnTo>
                  <a:pt x="2700" y="2988"/>
                </a:lnTo>
                <a:lnTo>
                  <a:pt x="2700" y="2988"/>
                </a:lnTo>
                <a:lnTo>
                  <a:pt x="2700" y="2996"/>
                </a:lnTo>
                <a:lnTo>
                  <a:pt x="2700" y="3002"/>
                </a:lnTo>
                <a:lnTo>
                  <a:pt x="2702" y="3014"/>
                </a:lnTo>
                <a:lnTo>
                  <a:pt x="2702" y="3014"/>
                </a:lnTo>
                <a:lnTo>
                  <a:pt x="2708" y="3016"/>
                </a:lnTo>
                <a:lnTo>
                  <a:pt x="2712" y="3020"/>
                </a:lnTo>
                <a:lnTo>
                  <a:pt x="2718" y="3030"/>
                </a:lnTo>
                <a:lnTo>
                  <a:pt x="2722" y="3040"/>
                </a:lnTo>
                <a:lnTo>
                  <a:pt x="2726" y="3044"/>
                </a:lnTo>
                <a:lnTo>
                  <a:pt x="2730" y="3048"/>
                </a:lnTo>
                <a:lnTo>
                  <a:pt x="2730" y="3048"/>
                </a:lnTo>
                <a:lnTo>
                  <a:pt x="2734" y="3046"/>
                </a:lnTo>
                <a:lnTo>
                  <a:pt x="2738" y="3046"/>
                </a:lnTo>
                <a:lnTo>
                  <a:pt x="2742" y="3046"/>
                </a:lnTo>
                <a:lnTo>
                  <a:pt x="2744" y="3042"/>
                </a:lnTo>
                <a:lnTo>
                  <a:pt x="2744" y="3042"/>
                </a:lnTo>
                <a:lnTo>
                  <a:pt x="2748" y="3046"/>
                </a:lnTo>
                <a:lnTo>
                  <a:pt x="2752" y="3046"/>
                </a:lnTo>
                <a:lnTo>
                  <a:pt x="2758" y="3042"/>
                </a:lnTo>
                <a:lnTo>
                  <a:pt x="2762" y="3038"/>
                </a:lnTo>
                <a:lnTo>
                  <a:pt x="2766" y="3032"/>
                </a:lnTo>
                <a:lnTo>
                  <a:pt x="2766" y="3032"/>
                </a:lnTo>
                <a:lnTo>
                  <a:pt x="2760" y="3020"/>
                </a:lnTo>
                <a:lnTo>
                  <a:pt x="2760" y="3020"/>
                </a:lnTo>
                <a:lnTo>
                  <a:pt x="2760" y="3014"/>
                </a:lnTo>
                <a:lnTo>
                  <a:pt x="2760" y="3010"/>
                </a:lnTo>
                <a:lnTo>
                  <a:pt x="2754" y="3004"/>
                </a:lnTo>
                <a:lnTo>
                  <a:pt x="2746" y="2998"/>
                </a:lnTo>
                <a:lnTo>
                  <a:pt x="2744" y="2996"/>
                </a:lnTo>
                <a:lnTo>
                  <a:pt x="2742" y="2992"/>
                </a:lnTo>
                <a:lnTo>
                  <a:pt x="2742" y="2992"/>
                </a:lnTo>
                <a:lnTo>
                  <a:pt x="2738" y="2988"/>
                </a:lnTo>
                <a:lnTo>
                  <a:pt x="2736" y="2986"/>
                </a:lnTo>
                <a:lnTo>
                  <a:pt x="2732" y="2982"/>
                </a:lnTo>
                <a:lnTo>
                  <a:pt x="2730" y="2980"/>
                </a:lnTo>
                <a:lnTo>
                  <a:pt x="2730" y="2980"/>
                </a:lnTo>
                <a:lnTo>
                  <a:pt x="2726" y="2982"/>
                </a:lnTo>
                <a:lnTo>
                  <a:pt x="2722" y="2982"/>
                </a:lnTo>
                <a:lnTo>
                  <a:pt x="2712" y="2982"/>
                </a:lnTo>
                <a:lnTo>
                  <a:pt x="2704" y="2980"/>
                </a:lnTo>
                <a:lnTo>
                  <a:pt x="2700" y="2982"/>
                </a:lnTo>
                <a:lnTo>
                  <a:pt x="2696" y="2986"/>
                </a:lnTo>
                <a:lnTo>
                  <a:pt x="2696" y="2986"/>
                </a:lnTo>
                <a:close/>
                <a:moveTo>
                  <a:pt x="1250" y="2988"/>
                </a:moveTo>
                <a:lnTo>
                  <a:pt x="1250" y="2988"/>
                </a:lnTo>
                <a:lnTo>
                  <a:pt x="1250" y="2992"/>
                </a:lnTo>
                <a:lnTo>
                  <a:pt x="1250" y="2994"/>
                </a:lnTo>
                <a:lnTo>
                  <a:pt x="1250" y="2994"/>
                </a:lnTo>
                <a:lnTo>
                  <a:pt x="1254" y="2994"/>
                </a:lnTo>
                <a:lnTo>
                  <a:pt x="1256" y="2992"/>
                </a:lnTo>
                <a:lnTo>
                  <a:pt x="1258" y="2988"/>
                </a:lnTo>
                <a:lnTo>
                  <a:pt x="1258" y="2988"/>
                </a:lnTo>
                <a:lnTo>
                  <a:pt x="1254" y="2986"/>
                </a:lnTo>
                <a:lnTo>
                  <a:pt x="1250" y="2988"/>
                </a:lnTo>
                <a:lnTo>
                  <a:pt x="1250" y="2988"/>
                </a:lnTo>
                <a:close/>
                <a:moveTo>
                  <a:pt x="1744" y="2992"/>
                </a:moveTo>
                <a:lnTo>
                  <a:pt x="1744" y="2992"/>
                </a:lnTo>
                <a:lnTo>
                  <a:pt x="1746" y="2992"/>
                </a:lnTo>
                <a:lnTo>
                  <a:pt x="1748" y="2992"/>
                </a:lnTo>
                <a:lnTo>
                  <a:pt x="1748" y="2992"/>
                </a:lnTo>
                <a:lnTo>
                  <a:pt x="1746" y="2990"/>
                </a:lnTo>
                <a:lnTo>
                  <a:pt x="1744" y="2988"/>
                </a:lnTo>
                <a:lnTo>
                  <a:pt x="1744" y="2988"/>
                </a:lnTo>
                <a:lnTo>
                  <a:pt x="1744" y="2988"/>
                </a:lnTo>
                <a:lnTo>
                  <a:pt x="1744" y="2992"/>
                </a:lnTo>
                <a:lnTo>
                  <a:pt x="1744" y="2992"/>
                </a:lnTo>
                <a:close/>
                <a:moveTo>
                  <a:pt x="3130" y="2998"/>
                </a:moveTo>
                <a:lnTo>
                  <a:pt x="3130" y="2998"/>
                </a:lnTo>
                <a:lnTo>
                  <a:pt x="3132" y="2998"/>
                </a:lnTo>
                <a:lnTo>
                  <a:pt x="3134" y="2994"/>
                </a:lnTo>
                <a:lnTo>
                  <a:pt x="3134" y="2994"/>
                </a:lnTo>
                <a:lnTo>
                  <a:pt x="3128" y="2994"/>
                </a:lnTo>
                <a:lnTo>
                  <a:pt x="3128" y="2994"/>
                </a:lnTo>
                <a:lnTo>
                  <a:pt x="3128" y="2996"/>
                </a:lnTo>
                <a:lnTo>
                  <a:pt x="3128" y="2996"/>
                </a:lnTo>
                <a:lnTo>
                  <a:pt x="3130" y="2998"/>
                </a:lnTo>
                <a:lnTo>
                  <a:pt x="3130" y="2998"/>
                </a:lnTo>
                <a:close/>
                <a:moveTo>
                  <a:pt x="2404" y="2998"/>
                </a:moveTo>
                <a:lnTo>
                  <a:pt x="2404" y="2998"/>
                </a:lnTo>
                <a:lnTo>
                  <a:pt x="2408" y="2998"/>
                </a:lnTo>
                <a:lnTo>
                  <a:pt x="2408" y="3000"/>
                </a:lnTo>
                <a:lnTo>
                  <a:pt x="2410" y="3002"/>
                </a:lnTo>
                <a:lnTo>
                  <a:pt x="2414" y="3004"/>
                </a:lnTo>
                <a:lnTo>
                  <a:pt x="2414" y="3004"/>
                </a:lnTo>
                <a:lnTo>
                  <a:pt x="2414" y="3004"/>
                </a:lnTo>
                <a:lnTo>
                  <a:pt x="2416" y="3004"/>
                </a:lnTo>
                <a:lnTo>
                  <a:pt x="2416" y="3004"/>
                </a:lnTo>
                <a:lnTo>
                  <a:pt x="2416" y="3000"/>
                </a:lnTo>
                <a:lnTo>
                  <a:pt x="2418" y="2996"/>
                </a:lnTo>
                <a:lnTo>
                  <a:pt x="2418" y="2996"/>
                </a:lnTo>
                <a:lnTo>
                  <a:pt x="2412" y="2994"/>
                </a:lnTo>
                <a:lnTo>
                  <a:pt x="2406" y="2994"/>
                </a:lnTo>
                <a:lnTo>
                  <a:pt x="2406" y="2994"/>
                </a:lnTo>
                <a:lnTo>
                  <a:pt x="2406" y="2996"/>
                </a:lnTo>
                <a:lnTo>
                  <a:pt x="2404" y="2998"/>
                </a:lnTo>
                <a:lnTo>
                  <a:pt x="2404" y="2998"/>
                </a:lnTo>
                <a:close/>
                <a:moveTo>
                  <a:pt x="3104" y="2998"/>
                </a:moveTo>
                <a:lnTo>
                  <a:pt x="3104" y="2998"/>
                </a:lnTo>
                <a:lnTo>
                  <a:pt x="3104" y="2996"/>
                </a:lnTo>
                <a:lnTo>
                  <a:pt x="3100" y="2994"/>
                </a:lnTo>
                <a:lnTo>
                  <a:pt x="3100" y="2994"/>
                </a:lnTo>
                <a:lnTo>
                  <a:pt x="3102" y="2998"/>
                </a:lnTo>
                <a:lnTo>
                  <a:pt x="3104" y="2998"/>
                </a:lnTo>
                <a:lnTo>
                  <a:pt x="3104" y="2998"/>
                </a:lnTo>
                <a:close/>
                <a:moveTo>
                  <a:pt x="1488" y="2998"/>
                </a:moveTo>
                <a:lnTo>
                  <a:pt x="1488" y="2998"/>
                </a:lnTo>
                <a:lnTo>
                  <a:pt x="1486" y="3004"/>
                </a:lnTo>
                <a:lnTo>
                  <a:pt x="1486" y="3008"/>
                </a:lnTo>
                <a:lnTo>
                  <a:pt x="1488" y="3010"/>
                </a:lnTo>
                <a:lnTo>
                  <a:pt x="1488" y="3010"/>
                </a:lnTo>
                <a:lnTo>
                  <a:pt x="1494" y="3010"/>
                </a:lnTo>
                <a:lnTo>
                  <a:pt x="1498" y="3008"/>
                </a:lnTo>
                <a:lnTo>
                  <a:pt x="1498" y="3008"/>
                </a:lnTo>
                <a:lnTo>
                  <a:pt x="1500" y="3002"/>
                </a:lnTo>
                <a:lnTo>
                  <a:pt x="1500" y="3002"/>
                </a:lnTo>
                <a:lnTo>
                  <a:pt x="1498" y="3002"/>
                </a:lnTo>
                <a:lnTo>
                  <a:pt x="1496" y="3000"/>
                </a:lnTo>
                <a:lnTo>
                  <a:pt x="1494" y="2996"/>
                </a:lnTo>
                <a:lnTo>
                  <a:pt x="1494" y="2996"/>
                </a:lnTo>
                <a:lnTo>
                  <a:pt x="1494" y="2998"/>
                </a:lnTo>
                <a:lnTo>
                  <a:pt x="1492" y="3000"/>
                </a:lnTo>
                <a:lnTo>
                  <a:pt x="1488" y="2998"/>
                </a:lnTo>
                <a:lnTo>
                  <a:pt x="1488" y="2998"/>
                </a:lnTo>
                <a:close/>
                <a:moveTo>
                  <a:pt x="2548" y="3006"/>
                </a:moveTo>
                <a:lnTo>
                  <a:pt x="2548" y="3006"/>
                </a:lnTo>
                <a:lnTo>
                  <a:pt x="2546" y="3002"/>
                </a:lnTo>
                <a:lnTo>
                  <a:pt x="2544" y="3002"/>
                </a:lnTo>
                <a:lnTo>
                  <a:pt x="2544" y="3002"/>
                </a:lnTo>
                <a:lnTo>
                  <a:pt x="2546" y="3004"/>
                </a:lnTo>
                <a:lnTo>
                  <a:pt x="2548" y="3006"/>
                </a:lnTo>
                <a:lnTo>
                  <a:pt x="2548" y="3006"/>
                </a:lnTo>
                <a:close/>
                <a:moveTo>
                  <a:pt x="2584" y="3018"/>
                </a:moveTo>
                <a:lnTo>
                  <a:pt x="2584" y="3018"/>
                </a:lnTo>
                <a:lnTo>
                  <a:pt x="2586" y="3018"/>
                </a:lnTo>
                <a:lnTo>
                  <a:pt x="2590" y="3020"/>
                </a:lnTo>
                <a:lnTo>
                  <a:pt x="2590" y="3020"/>
                </a:lnTo>
                <a:lnTo>
                  <a:pt x="2590" y="3020"/>
                </a:lnTo>
                <a:lnTo>
                  <a:pt x="2590" y="3018"/>
                </a:lnTo>
                <a:lnTo>
                  <a:pt x="2594" y="3018"/>
                </a:lnTo>
                <a:lnTo>
                  <a:pt x="2594" y="3018"/>
                </a:lnTo>
                <a:lnTo>
                  <a:pt x="2594" y="3014"/>
                </a:lnTo>
                <a:lnTo>
                  <a:pt x="2594" y="3010"/>
                </a:lnTo>
                <a:lnTo>
                  <a:pt x="2590" y="3008"/>
                </a:lnTo>
                <a:lnTo>
                  <a:pt x="2588" y="3008"/>
                </a:lnTo>
                <a:lnTo>
                  <a:pt x="2588" y="3008"/>
                </a:lnTo>
                <a:lnTo>
                  <a:pt x="2588" y="3008"/>
                </a:lnTo>
                <a:lnTo>
                  <a:pt x="2586" y="3010"/>
                </a:lnTo>
                <a:lnTo>
                  <a:pt x="2584" y="3014"/>
                </a:lnTo>
                <a:lnTo>
                  <a:pt x="2584" y="3018"/>
                </a:lnTo>
                <a:lnTo>
                  <a:pt x="2584" y="3018"/>
                </a:lnTo>
                <a:close/>
                <a:moveTo>
                  <a:pt x="3220" y="3012"/>
                </a:moveTo>
                <a:lnTo>
                  <a:pt x="3220" y="3012"/>
                </a:lnTo>
                <a:lnTo>
                  <a:pt x="3220" y="3016"/>
                </a:lnTo>
                <a:lnTo>
                  <a:pt x="3222" y="3020"/>
                </a:lnTo>
                <a:lnTo>
                  <a:pt x="3224" y="3026"/>
                </a:lnTo>
                <a:lnTo>
                  <a:pt x="3224" y="3026"/>
                </a:lnTo>
                <a:lnTo>
                  <a:pt x="3228" y="3026"/>
                </a:lnTo>
                <a:lnTo>
                  <a:pt x="3230" y="3026"/>
                </a:lnTo>
                <a:lnTo>
                  <a:pt x="3234" y="3028"/>
                </a:lnTo>
                <a:lnTo>
                  <a:pt x="3238" y="3028"/>
                </a:lnTo>
                <a:lnTo>
                  <a:pt x="3238" y="3028"/>
                </a:lnTo>
                <a:lnTo>
                  <a:pt x="3240" y="3024"/>
                </a:lnTo>
                <a:lnTo>
                  <a:pt x="3240" y="3018"/>
                </a:lnTo>
                <a:lnTo>
                  <a:pt x="3236" y="3008"/>
                </a:lnTo>
                <a:lnTo>
                  <a:pt x="3236" y="3008"/>
                </a:lnTo>
                <a:lnTo>
                  <a:pt x="3228" y="3010"/>
                </a:lnTo>
                <a:lnTo>
                  <a:pt x="3220" y="3012"/>
                </a:lnTo>
                <a:lnTo>
                  <a:pt x="3220" y="3012"/>
                </a:lnTo>
                <a:close/>
                <a:moveTo>
                  <a:pt x="1356" y="3010"/>
                </a:moveTo>
                <a:lnTo>
                  <a:pt x="1356" y="3010"/>
                </a:lnTo>
                <a:lnTo>
                  <a:pt x="1348" y="3010"/>
                </a:lnTo>
                <a:lnTo>
                  <a:pt x="1344" y="3014"/>
                </a:lnTo>
                <a:lnTo>
                  <a:pt x="1344" y="3014"/>
                </a:lnTo>
                <a:lnTo>
                  <a:pt x="1346" y="3018"/>
                </a:lnTo>
                <a:lnTo>
                  <a:pt x="1348" y="3022"/>
                </a:lnTo>
                <a:lnTo>
                  <a:pt x="1350" y="3024"/>
                </a:lnTo>
                <a:lnTo>
                  <a:pt x="1350" y="3024"/>
                </a:lnTo>
                <a:lnTo>
                  <a:pt x="1354" y="3022"/>
                </a:lnTo>
                <a:lnTo>
                  <a:pt x="1354" y="3022"/>
                </a:lnTo>
                <a:lnTo>
                  <a:pt x="1356" y="3022"/>
                </a:lnTo>
                <a:lnTo>
                  <a:pt x="1356" y="3022"/>
                </a:lnTo>
                <a:lnTo>
                  <a:pt x="1358" y="3018"/>
                </a:lnTo>
                <a:lnTo>
                  <a:pt x="1358" y="3014"/>
                </a:lnTo>
                <a:lnTo>
                  <a:pt x="1358" y="3014"/>
                </a:lnTo>
                <a:lnTo>
                  <a:pt x="1354" y="3016"/>
                </a:lnTo>
                <a:lnTo>
                  <a:pt x="1350" y="3016"/>
                </a:lnTo>
                <a:lnTo>
                  <a:pt x="1350" y="3014"/>
                </a:lnTo>
                <a:lnTo>
                  <a:pt x="1350" y="3014"/>
                </a:lnTo>
                <a:lnTo>
                  <a:pt x="1356" y="3014"/>
                </a:lnTo>
                <a:lnTo>
                  <a:pt x="1356" y="3014"/>
                </a:lnTo>
                <a:lnTo>
                  <a:pt x="1356" y="3010"/>
                </a:lnTo>
                <a:lnTo>
                  <a:pt x="1356" y="3010"/>
                </a:lnTo>
                <a:close/>
                <a:moveTo>
                  <a:pt x="1504" y="3012"/>
                </a:moveTo>
                <a:lnTo>
                  <a:pt x="1504" y="3012"/>
                </a:lnTo>
                <a:lnTo>
                  <a:pt x="1504" y="3018"/>
                </a:lnTo>
                <a:lnTo>
                  <a:pt x="1506" y="3022"/>
                </a:lnTo>
                <a:lnTo>
                  <a:pt x="1506" y="3022"/>
                </a:lnTo>
                <a:lnTo>
                  <a:pt x="1510" y="3022"/>
                </a:lnTo>
                <a:lnTo>
                  <a:pt x="1514" y="3020"/>
                </a:lnTo>
                <a:lnTo>
                  <a:pt x="1514" y="3018"/>
                </a:lnTo>
                <a:lnTo>
                  <a:pt x="1516" y="3016"/>
                </a:lnTo>
                <a:lnTo>
                  <a:pt x="1516" y="3016"/>
                </a:lnTo>
                <a:lnTo>
                  <a:pt x="1506" y="3010"/>
                </a:lnTo>
                <a:lnTo>
                  <a:pt x="1506" y="3010"/>
                </a:lnTo>
                <a:lnTo>
                  <a:pt x="1506" y="3012"/>
                </a:lnTo>
                <a:lnTo>
                  <a:pt x="1504" y="3012"/>
                </a:lnTo>
                <a:lnTo>
                  <a:pt x="1504" y="3012"/>
                </a:lnTo>
                <a:close/>
                <a:moveTo>
                  <a:pt x="1314" y="3014"/>
                </a:moveTo>
                <a:lnTo>
                  <a:pt x="1314" y="3014"/>
                </a:lnTo>
                <a:lnTo>
                  <a:pt x="1312" y="3018"/>
                </a:lnTo>
                <a:lnTo>
                  <a:pt x="1310" y="3018"/>
                </a:lnTo>
                <a:lnTo>
                  <a:pt x="1310" y="3018"/>
                </a:lnTo>
                <a:lnTo>
                  <a:pt x="1310" y="3026"/>
                </a:lnTo>
                <a:lnTo>
                  <a:pt x="1310" y="3034"/>
                </a:lnTo>
                <a:lnTo>
                  <a:pt x="1310" y="3034"/>
                </a:lnTo>
                <a:lnTo>
                  <a:pt x="1312" y="3034"/>
                </a:lnTo>
                <a:lnTo>
                  <a:pt x="1314" y="3034"/>
                </a:lnTo>
                <a:lnTo>
                  <a:pt x="1316" y="3036"/>
                </a:lnTo>
                <a:lnTo>
                  <a:pt x="1318" y="3036"/>
                </a:lnTo>
                <a:lnTo>
                  <a:pt x="1318" y="3036"/>
                </a:lnTo>
                <a:lnTo>
                  <a:pt x="1324" y="3030"/>
                </a:lnTo>
                <a:lnTo>
                  <a:pt x="1326" y="3028"/>
                </a:lnTo>
                <a:lnTo>
                  <a:pt x="1326" y="3022"/>
                </a:lnTo>
                <a:lnTo>
                  <a:pt x="1326" y="3022"/>
                </a:lnTo>
                <a:lnTo>
                  <a:pt x="1326" y="3022"/>
                </a:lnTo>
                <a:lnTo>
                  <a:pt x="1324" y="3024"/>
                </a:lnTo>
                <a:lnTo>
                  <a:pt x="1324" y="3024"/>
                </a:lnTo>
                <a:lnTo>
                  <a:pt x="1322" y="3022"/>
                </a:lnTo>
                <a:lnTo>
                  <a:pt x="1322" y="3022"/>
                </a:lnTo>
                <a:lnTo>
                  <a:pt x="1324" y="3020"/>
                </a:lnTo>
                <a:lnTo>
                  <a:pt x="1322" y="3016"/>
                </a:lnTo>
                <a:lnTo>
                  <a:pt x="1318" y="3014"/>
                </a:lnTo>
                <a:lnTo>
                  <a:pt x="1314" y="3014"/>
                </a:lnTo>
                <a:lnTo>
                  <a:pt x="1314" y="3014"/>
                </a:lnTo>
                <a:close/>
                <a:moveTo>
                  <a:pt x="2366" y="3022"/>
                </a:moveTo>
                <a:lnTo>
                  <a:pt x="2366" y="3022"/>
                </a:lnTo>
                <a:lnTo>
                  <a:pt x="2368" y="3018"/>
                </a:lnTo>
                <a:lnTo>
                  <a:pt x="2368" y="3018"/>
                </a:lnTo>
                <a:lnTo>
                  <a:pt x="2362" y="3016"/>
                </a:lnTo>
                <a:lnTo>
                  <a:pt x="2362" y="3016"/>
                </a:lnTo>
                <a:lnTo>
                  <a:pt x="2364" y="3014"/>
                </a:lnTo>
                <a:lnTo>
                  <a:pt x="2362" y="3014"/>
                </a:lnTo>
                <a:lnTo>
                  <a:pt x="2362" y="3014"/>
                </a:lnTo>
                <a:lnTo>
                  <a:pt x="2364" y="3018"/>
                </a:lnTo>
                <a:lnTo>
                  <a:pt x="2366" y="3022"/>
                </a:lnTo>
                <a:lnTo>
                  <a:pt x="2366" y="3022"/>
                </a:lnTo>
                <a:close/>
                <a:moveTo>
                  <a:pt x="2570" y="3020"/>
                </a:moveTo>
                <a:lnTo>
                  <a:pt x="2570" y="3020"/>
                </a:lnTo>
                <a:lnTo>
                  <a:pt x="2574" y="3022"/>
                </a:lnTo>
                <a:lnTo>
                  <a:pt x="2576" y="3022"/>
                </a:lnTo>
                <a:lnTo>
                  <a:pt x="2576" y="3022"/>
                </a:lnTo>
                <a:lnTo>
                  <a:pt x="2578" y="3020"/>
                </a:lnTo>
                <a:lnTo>
                  <a:pt x="2578" y="3018"/>
                </a:lnTo>
                <a:lnTo>
                  <a:pt x="2578" y="3018"/>
                </a:lnTo>
                <a:lnTo>
                  <a:pt x="2576" y="3018"/>
                </a:lnTo>
                <a:lnTo>
                  <a:pt x="2574" y="3018"/>
                </a:lnTo>
                <a:lnTo>
                  <a:pt x="2570" y="3020"/>
                </a:lnTo>
                <a:lnTo>
                  <a:pt x="2570" y="3020"/>
                </a:lnTo>
                <a:close/>
                <a:moveTo>
                  <a:pt x="1126" y="3028"/>
                </a:moveTo>
                <a:lnTo>
                  <a:pt x="1126" y="3028"/>
                </a:lnTo>
                <a:lnTo>
                  <a:pt x="1128" y="3030"/>
                </a:lnTo>
                <a:lnTo>
                  <a:pt x="1132" y="3030"/>
                </a:lnTo>
                <a:lnTo>
                  <a:pt x="1132" y="3030"/>
                </a:lnTo>
                <a:lnTo>
                  <a:pt x="1132" y="3022"/>
                </a:lnTo>
                <a:lnTo>
                  <a:pt x="1132" y="3022"/>
                </a:lnTo>
                <a:lnTo>
                  <a:pt x="1126" y="3022"/>
                </a:lnTo>
                <a:lnTo>
                  <a:pt x="1126" y="3024"/>
                </a:lnTo>
                <a:lnTo>
                  <a:pt x="1126" y="3028"/>
                </a:lnTo>
                <a:lnTo>
                  <a:pt x="1126" y="3028"/>
                </a:lnTo>
                <a:close/>
                <a:moveTo>
                  <a:pt x="2572" y="3026"/>
                </a:moveTo>
                <a:lnTo>
                  <a:pt x="2572" y="3026"/>
                </a:lnTo>
                <a:lnTo>
                  <a:pt x="2578" y="3026"/>
                </a:lnTo>
                <a:lnTo>
                  <a:pt x="2580" y="3026"/>
                </a:lnTo>
                <a:lnTo>
                  <a:pt x="2580" y="3022"/>
                </a:lnTo>
                <a:lnTo>
                  <a:pt x="2580" y="3022"/>
                </a:lnTo>
                <a:lnTo>
                  <a:pt x="2572" y="3022"/>
                </a:lnTo>
                <a:lnTo>
                  <a:pt x="2572" y="3022"/>
                </a:lnTo>
                <a:lnTo>
                  <a:pt x="2572" y="3026"/>
                </a:lnTo>
                <a:lnTo>
                  <a:pt x="2572" y="3026"/>
                </a:lnTo>
                <a:close/>
                <a:moveTo>
                  <a:pt x="1546" y="3028"/>
                </a:moveTo>
                <a:lnTo>
                  <a:pt x="1546" y="3028"/>
                </a:lnTo>
                <a:lnTo>
                  <a:pt x="1548" y="3030"/>
                </a:lnTo>
                <a:lnTo>
                  <a:pt x="1550" y="3030"/>
                </a:lnTo>
                <a:lnTo>
                  <a:pt x="1556" y="3030"/>
                </a:lnTo>
                <a:lnTo>
                  <a:pt x="1556" y="3030"/>
                </a:lnTo>
                <a:lnTo>
                  <a:pt x="1556" y="3026"/>
                </a:lnTo>
                <a:lnTo>
                  <a:pt x="1558" y="3024"/>
                </a:lnTo>
                <a:lnTo>
                  <a:pt x="1558" y="3024"/>
                </a:lnTo>
                <a:lnTo>
                  <a:pt x="1554" y="3024"/>
                </a:lnTo>
                <a:lnTo>
                  <a:pt x="1550" y="3024"/>
                </a:lnTo>
                <a:lnTo>
                  <a:pt x="1548" y="3026"/>
                </a:lnTo>
                <a:lnTo>
                  <a:pt x="1546" y="3028"/>
                </a:lnTo>
                <a:lnTo>
                  <a:pt x="1546" y="3028"/>
                </a:lnTo>
                <a:close/>
                <a:moveTo>
                  <a:pt x="2280" y="3036"/>
                </a:moveTo>
                <a:lnTo>
                  <a:pt x="2280" y="3036"/>
                </a:lnTo>
                <a:lnTo>
                  <a:pt x="2282" y="3038"/>
                </a:lnTo>
                <a:lnTo>
                  <a:pt x="2288" y="3040"/>
                </a:lnTo>
                <a:lnTo>
                  <a:pt x="2288" y="3040"/>
                </a:lnTo>
                <a:lnTo>
                  <a:pt x="2290" y="3036"/>
                </a:lnTo>
                <a:lnTo>
                  <a:pt x="2290" y="3032"/>
                </a:lnTo>
                <a:lnTo>
                  <a:pt x="2288" y="3026"/>
                </a:lnTo>
                <a:lnTo>
                  <a:pt x="2288" y="3026"/>
                </a:lnTo>
                <a:lnTo>
                  <a:pt x="2284" y="3026"/>
                </a:lnTo>
                <a:lnTo>
                  <a:pt x="2280" y="3026"/>
                </a:lnTo>
                <a:lnTo>
                  <a:pt x="2278" y="3030"/>
                </a:lnTo>
                <a:lnTo>
                  <a:pt x="2280" y="3036"/>
                </a:lnTo>
                <a:lnTo>
                  <a:pt x="2280" y="3036"/>
                </a:lnTo>
                <a:close/>
                <a:moveTo>
                  <a:pt x="1748" y="3034"/>
                </a:moveTo>
                <a:lnTo>
                  <a:pt x="1748" y="3034"/>
                </a:lnTo>
                <a:lnTo>
                  <a:pt x="1752" y="3034"/>
                </a:lnTo>
                <a:lnTo>
                  <a:pt x="1752" y="3034"/>
                </a:lnTo>
                <a:lnTo>
                  <a:pt x="1752" y="3030"/>
                </a:lnTo>
                <a:lnTo>
                  <a:pt x="1750" y="3030"/>
                </a:lnTo>
                <a:lnTo>
                  <a:pt x="1750" y="3028"/>
                </a:lnTo>
                <a:lnTo>
                  <a:pt x="1750" y="3028"/>
                </a:lnTo>
                <a:lnTo>
                  <a:pt x="1748" y="3030"/>
                </a:lnTo>
                <a:lnTo>
                  <a:pt x="1748" y="3034"/>
                </a:lnTo>
                <a:lnTo>
                  <a:pt x="1748" y="3034"/>
                </a:lnTo>
                <a:close/>
                <a:moveTo>
                  <a:pt x="3168" y="3036"/>
                </a:moveTo>
                <a:lnTo>
                  <a:pt x="3168" y="3036"/>
                </a:lnTo>
                <a:lnTo>
                  <a:pt x="3172" y="3036"/>
                </a:lnTo>
                <a:lnTo>
                  <a:pt x="3172" y="3036"/>
                </a:lnTo>
                <a:lnTo>
                  <a:pt x="3172" y="3032"/>
                </a:lnTo>
                <a:lnTo>
                  <a:pt x="3168" y="3032"/>
                </a:lnTo>
                <a:lnTo>
                  <a:pt x="3168" y="3032"/>
                </a:lnTo>
                <a:lnTo>
                  <a:pt x="3168" y="3036"/>
                </a:lnTo>
                <a:lnTo>
                  <a:pt x="3168" y="3036"/>
                </a:lnTo>
                <a:close/>
                <a:moveTo>
                  <a:pt x="2800" y="3038"/>
                </a:moveTo>
                <a:lnTo>
                  <a:pt x="2800" y="3038"/>
                </a:lnTo>
                <a:lnTo>
                  <a:pt x="2800" y="3042"/>
                </a:lnTo>
                <a:lnTo>
                  <a:pt x="2800" y="3048"/>
                </a:lnTo>
                <a:lnTo>
                  <a:pt x="2800" y="3048"/>
                </a:lnTo>
                <a:lnTo>
                  <a:pt x="2806" y="3050"/>
                </a:lnTo>
                <a:lnTo>
                  <a:pt x="2808" y="3056"/>
                </a:lnTo>
                <a:lnTo>
                  <a:pt x="2808" y="3056"/>
                </a:lnTo>
                <a:lnTo>
                  <a:pt x="2814" y="3052"/>
                </a:lnTo>
                <a:lnTo>
                  <a:pt x="2816" y="3046"/>
                </a:lnTo>
                <a:lnTo>
                  <a:pt x="2818" y="3040"/>
                </a:lnTo>
                <a:lnTo>
                  <a:pt x="2814" y="3034"/>
                </a:lnTo>
                <a:lnTo>
                  <a:pt x="2814" y="3034"/>
                </a:lnTo>
                <a:lnTo>
                  <a:pt x="2806" y="3034"/>
                </a:lnTo>
                <a:lnTo>
                  <a:pt x="2800" y="3038"/>
                </a:lnTo>
                <a:lnTo>
                  <a:pt x="2800" y="3038"/>
                </a:lnTo>
                <a:close/>
                <a:moveTo>
                  <a:pt x="3262" y="3038"/>
                </a:moveTo>
                <a:lnTo>
                  <a:pt x="3262" y="3038"/>
                </a:lnTo>
                <a:lnTo>
                  <a:pt x="3262" y="3036"/>
                </a:lnTo>
                <a:lnTo>
                  <a:pt x="3262" y="3034"/>
                </a:lnTo>
                <a:lnTo>
                  <a:pt x="3260" y="3034"/>
                </a:lnTo>
                <a:lnTo>
                  <a:pt x="3260" y="3034"/>
                </a:lnTo>
                <a:lnTo>
                  <a:pt x="3260" y="3036"/>
                </a:lnTo>
                <a:lnTo>
                  <a:pt x="3260" y="3038"/>
                </a:lnTo>
                <a:lnTo>
                  <a:pt x="3262" y="3038"/>
                </a:lnTo>
                <a:lnTo>
                  <a:pt x="3262" y="3038"/>
                </a:lnTo>
                <a:close/>
                <a:moveTo>
                  <a:pt x="2120" y="3038"/>
                </a:moveTo>
                <a:lnTo>
                  <a:pt x="2120" y="3038"/>
                </a:lnTo>
                <a:lnTo>
                  <a:pt x="2120" y="3034"/>
                </a:lnTo>
                <a:lnTo>
                  <a:pt x="2116" y="3034"/>
                </a:lnTo>
                <a:lnTo>
                  <a:pt x="2116" y="3034"/>
                </a:lnTo>
                <a:lnTo>
                  <a:pt x="2118" y="3038"/>
                </a:lnTo>
                <a:lnTo>
                  <a:pt x="2120" y="3038"/>
                </a:lnTo>
                <a:lnTo>
                  <a:pt x="2120" y="3038"/>
                </a:lnTo>
                <a:close/>
                <a:moveTo>
                  <a:pt x="2346" y="3040"/>
                </a:moveTo>
                <a:lnTo>
                  <a:pt x="2346" y="3040"/>
                </a:lnTo>
                <a:lnTo>
                  <a:pt x="2346" y="3042"/>
                </a:lnTo>
                <a:lnTo>
                  <a:pt x="2346" y="3042"/>
                </a:lnTo>
                <a:lnTo>
                  <a:pt x="2348" y="3042"/>
                </a:lnTo>
                <a:lnTo>
                  <a:pt x="2350" y="3042"/>
                </a:lnTo>
                <a:lnTo>
                  <a:pt x="2352" y="3040"/>
                </a:lnTo>
                <a:lnTo>
                  <a:pt x="2354" y="3042"/>
                </a:lnTo>
                <a:lnTo>
                  <a:pt x="2354" y="3042"/>
                </a:lnTo>
                <a:lnTo>
                  <a:pt x="2354" y="3036"/>
                </a:lnTo>
                <a:lnTo>
                  <a:pt x="2354" y="3036"/>
                </a:lnTo>
                <a:lnTo>
                  <a:pt x="2350" y="3034"/>
                </a:lnTo>
                <a:lnTo>
                  <a:pt x="2346" y="3036"/>
                </a:lnTo>
                <a:lnTo>
                  <a:pt x="2346" y="3036"/>
                </a:lnTo>
                <a:lnTo>
                  <a:pt x="2346" y="3040"/>
                </a:lnTo>
                <a:lnTo>
                  <a:pt x="2346" y="3040"/>
                </a:lnTo>
                <a:lnTo>
                  <a:pt x="2346" y="3040"/>
                </a:lnTo>
                <a:close/>
                <a:moveTo>
                  <a:pt x="3586" y="3046"/>
                </a:moveTo>
                <a:lnTo>
                  <a:pt x="3586" y="3046"/>
                </a:lnTo>
                <a:lnTo>
                  <a:pt x="3590" y="3048"/>
                </a:lnTo>
                <a:lnTo>
                  <a:pt x="3592" y="3050"/>
                </a:lnTo>
                <a:lnTo>
                  <a:pt x="3594" y="3048"/>
                </a:lnTo>
                <a:lnTo>
                  <a:pt x="3594" y="3048"/>
                </a:lnTo>
                <a:lnTo>
                  <a:pt x="3594" y="3044"/>
                </a:lnTo>
                <a:lnTo>
                  <a:pt x="3592" y="3042"/>
                </a:lnTo>
                <a:lnTo>
                  <a:pt x="3592" y="3042"/>
                </a:lnTo>
                <a:lnTo>
                  <a:pt x="3586" y="3042"/>
                </a:lnTo>
                <a:lnTo>
                  <a:pt x="3586" y="3042"/>
                </a:lnTo>
                <a:lnTo>
                  <a:pt x="3586" y="3044"/>
                </a:lnTo>
                <a:lnTo>
                  <a:pt x="3586" y="3046"/>
                </a:lnTo>
                <a:lnTo>
                  <a:pt x="3586" y="3046"/>
                </a:lnTo>
                <a:close/>
                <a:moveTo>
                  <a:pt x="3458" y="3052"/>
                </a:moveTo>
                <a:lnTo>
                  <a:pt x="3458" y="3052"/>
                </a:lnTo>
                <a:lnTo>
                  <a:pt x="3464" y="3052"/>
                </a:lnTo>
                <a:lnTo>
                  <a:pt x="3464" y="3052"/>
                </a:lnTo>
                <a:lnTo>
                  <a:pt x="3462" y="3048"/>
                </a:lnTo>
                <a:lnTo>
                  <a:pt x="3460" y="3044"/>
                </a:lnTo>
                <a:lnTo>
                  <a:pt x="3460" y="3044"/>
                </a:lnTo>
                <a:lnTo>
                  <a:pt x="3460" y="3048"/>
                </a:lnTo>
                <a:lnTo>
                  <a:pt x="3458" y="3052"/>
                </a:lnTo>
                <a:lnTo>
                  <a:pt x="3458" y="3052"/>
                </a:lnTo>
                <a:close/>
                <a:moveTo>
                  <a:pt x="1512" y="3046"/>
                </a:moveTo>
                <a:lnTo>
                  <a:pt x="1512" y="3046"/>
                </a:lnTo>
                <a:lnTo>
                  <a:pt x="1506" y="3046"/>
                </a:lnTo>
                <a:lnTo>
                  <a:pt x="1500" y="3048"/>
                </a:lnTo>
                <a:lnTo>
                  <a:pt x="1500" y="3048"/>
                </a:lnTo>
                <a:lnTo>
                  <a:pt x="1500" y="3052"/>
                </a:lnTo>
                <a:lnTo>
                  <a:pt x="1500" y="3054"/>
                </a:lnTo>
                <a:lnTo>
                  <a:pt x="1500" y="3054"/>
                </a:lnTo>
                <a:lnTo>
                  <a:pt x="1504" y="3052"/>
                </a:lnTo>
                <a:lnTo>
                  <a:pt x="1504" y="3052"/>
                </a:lnTo>
                <a:lnTo>
                  <a:pt x="1504" y="3056"/>
                </a:lnTo>
                <a:lnTo>
                  <a:pt x="1506" y="3058"/>
                </a:lnTo>
                <a:lnTo>
                  <a:pt x="1510" y="3060"/>
                </a:lnTo>
                <a:lnTo>
                  <a:pt x="1512" y="3062"/>
                </a:lnTo>
                <a:lnTo>
                  <a:pt x="1512" y="3062"/>
                </a:lnTo>
                <a:lnTo>
                  <a:pt x="1512" y="3060"/>
                </a:lnTo>
                <a:lnTo>
                  <a:pt x="1512" y="3060"/>
                </a:lnTo>
                <a:lnTo>
                  <a:pt x="1512" y="3058"/>
                </a:lnTo>
                <a:lnTo>
                  <a:pt x="1512" y="3058"/>
                </a:lnTo>
                <a:lnTo>
                  <a:pt x="1512" y="3058"/>
                </a:lnTo>
                <a:lnTo>
                  <a:pt x="1514" y="3058"/>
                </a:lnTo>
                <a:lnTo>
                  <a:pt x="1514" y="3060"/>
                </a:lnTo>
                <a:lnTo>
                  <a:pt x="1516" y="3062"/>
                </a:lnTo>
                <a:lnTo>
                  <a:pt x="1516" y="3062"/>
                </a:lnTo>
                <a:lnTo>
                  <a:pt x="1518" y="3058"/>
                </a:lnTo>
                <a:lnTo>
                  <a:pt x="1516" y="3054"/>
                </a:lnTo>
                <a:lnTo>
                  <a:pt x="1514" y="3050"/>
                </a:lnTo>
                <a:lnTo>
                  <a:pt x="1512" y="3046"/>
                </a:lnTo>
                <a:lnTo>
                  <a:pt x="1512" y="3046"/>
                </a:lnTo>
                <a:close/>
                <a:moveTo>
                  <a:pt x="2712" y="3046"/>
                </a:moveTo>
                <a:lnTo>
                  <a:pt x="2712" y="3046"/>
                </a:lnTo>
                <a:lnTo>
                  <a:pt x="2714" y="3052"/>
                </a:lnTo>
                <a:lnTo>
                  <a:pt x="2716" y="3054"/>
                </a:lnTo>
                <a:lnTo>
                  <a:pt x="2716" y="3054"/>
                </a:lnTo>
                <a:lnTo>
                  <a:pt x="2718" y="3052"/>
                </a:lnTo>
                <a:lnTo>
                  <a:pt x="2718" y="3052"/>
                </a:lnTo>
                <a:lnTo>
                  <a:pt x="2718" y="3050"/>
                </a:lnTo>
                <a:lnTo>
                  <a:pt x="2720" y="3050"/>
                </a:lnTo>
                <a:lnTo>
                  <a:pt x="2720" y="3050"/>
                </a:lnTo>
                <a:lnTo>
                  <a:pt x="2720" y="3048"/>
                </a:lnTo>
                <a:lnTo>
                  <a:pt x="2718" y="3046"/>
                </a:lnTo>
                <a:lnTo>
                  <a:pt x="2716" y="3046"/>
                </a:lnTo>
                <a:lnTo>
                  <a:pt x="2712" y="3046"/>
                </a:lnTo>
                <a:lnTo>
                  <a:pt x="2712" y="3046"/>
                </a:lnTo>
                <a:close/>
                <a:moveTo>
                  <a:pt x="2256" y="3050"/>
                </a:moveTo>
                <a:lnTo>
                  <a:pt x="2256" y="3050"/>
                </a:lnTo>
                <a:lnTo>
                  <a:pt x="2258" y="3054"/>
                </a:lnTo>
                <a:lnTo>
                  <a:pt x="2260" y="3054"/>
                </a:lnTo>
                <a:lnTo>
                  <a:pt x="2264" y="3054"/>
                </a:lnTo>
                <a:lnTo>
                  <a:pt x="2266" y="3050"/>
                </a:lnTo>
                <a:lnTo>
                  <a:pt x="2266" y="3050"/>
                </a:lnTo>
                <a:lnTo>
                  <a:pt x="2264" y="3048"/>
                </a:lnTo>
                <a:lnTo>
                  <a:pt x="2264" y="3048"/>
                </a:lnTo>
                <a:lnTo>
                  <a:pt x="2260" y="3048"/>
                </a:lnTo>
                <a:lnTo>
                  <a:pt x="2256" y="3050"/>
                </a:lnTo>
                <a:lnTo>
                  <a:pt x="2256" y="3050"/>
                </a:lnTo>
                <a:close/>
                <a:moveTo>
                  <a:pt x="2450" y="3060"/>
                </a:moveTo>
                <a:lnTo>
                  <a:pt x="2450" y="3060"/>
                </a:lnTo>
                <a:lnTo>
                  <a:pt x="2456" y="3060"/>
                </a:lnTo>
                <a:lnTo>
                  <a:pt x="2456" y="3058"/>
                </a:lnTo>
                <a:lnTo>
                  <a:pt x="2456" y="3054"/>
                </a:lnTo>
                <a:lnTo>
                  <a:pt x="2456" y="3054"/>
                </a:lnTo>
                <a:lnTo>
                  <a:pt x="2452" y="3054"/>
                </a:lnTo>
                <a:lnTo>
                  <a:pt x="2450" y="3056"/>
                </a:lnTo>
                <a:lnTo>
                  <a:pt x="2450" y="3060"/>
                </a:lnTo>
                <a:lnTo>
                  <a:pt x="2450" y="3060"/>
                </a:lnTo>
                <a:close/>
                <a:moveTo>
                  <a:pt x="2420" y="3064"/>
                </a:moveTo>
                <a:lnTo>
                  <a:pt x="2420" y="3064"/>
                </a:lnTo>
                <a:lnTo>
                  <a:pt x="2416" y="3064"/>
                </a:lnTo>
                <a:lnTo>
                  <a:pt x="2416" y="3066"/>
                </a:lnTo>
                <a:lnTo>
                  <a:pt x="2416" y="3068"/>
                </a:lnTo>
                <a:lnTo>
                  <a:pt x="2416" y="3068"/>
                </a:lnTo>
                <a:lnTo>
                  <a:pt x="2424" y="3066"/>
                </a:lnTo>
                <a:lnTo>
                  <a:pt x="2424" y="3066"/>
                </a:lnTo>
                <a:lnTo>
                  <a:pt x="2426" y="3064"/>
                </a:lnTo>
                <a:lnTo>
                  <a:pt x="2424" y="3062"/>
                </a:lnTo>
                <a:lnTo>
                  <a:pt x="2424" y="3058"/>
                </a:lnTo>
                <a:lnTo>
                  <a:pt x="2424" y="3058"/>
                </a:lnTo>
                <a:lnTo>
                  <a:pt x="2420" y="3058"/>
                </a:lnTo>
                <a:lnTo>
                  <a:pt x="2418" y="3058"/>
                </a:lnTo>
                <a:lnTo>
                  <a:pt x="2416" y="3056"/>
                </a:lnTo>
                <a:lnTo>
                  <a:pt x="2416" y="3056"/>
                </a:lnTo>
                <a:lnTo>
                  <a:pt x="2416" y="3058"/>
                </a:lnTo>
                <a:lnTo>
                  <a:pt x="2418" y="3060"/>
                </a:lnTo>
                <a:lnTo>
                  <a:pt x="2418" y="3060"/>
                </a:lnTo>
                <a:lnTo>
                  <a:pt x="2420" y="3064"/>
                </a:lnTo>
                <a:lnTo>
                  <a:pt x="2420" y="3064"/>
                </a:lnTo>
                <a:close/>
                <a:moveTo>
                  <a:pt x="1908" y="3060"/>
                </a:moveTo>
                <a:lnTo>
                  <a:pt x="1908" y="3060"/>
                </a:lnTo>
                <a:lnTo>
                  <a:pt x="1904" y="3062"/>
                </a:lnTo>
                <a:lnTo>
                  <a:pt x="1898" y="3062"/>
                </a:lnTo>
                <a:lnTo>
                  <a:pt x="1898" y="3062"/>
                </a:lnTo>
                <a:lnTo>
                  <a:pt x="1898" y="3058"/>
                </a:lnTo>
                <a:lnTo>
                  <a:pt x="1896" y="3058"/>
                </a:lnTo>
                <a:lnTo>
                  <a:pt x="1894" y="3056"/>
                </a:lnTo>
                <a:lnTo>
                  <a:pt x="1894" y="3056"/>
                </a:lnTo>
                <a:lnTo>
                  <a:pt x="1892" y="3058"/>
                </a:lnTo>
                <a:lnTo>
                  <a:pt x="1892" y="3058"/>
                </a:lnTo>
                <a:lnTo>
                  <a:pt x="1886" y="3058"/>
                </a:lnTo>
                <a:lnTo>
                  <a:pt x="1886" y="3058"/>
                </a:lnTo>
                <a:lnTo>
                  <a:pt x="1886" y="3064"/>
                </a:lnTo>
                <a:lnTo>
                  <a:pt x="1886" y="3070"/>
                </a:lnTo>
                <a:lnTo>
                  <a:pt x="1890" y="3074"/>
                </a:lnTo>
                <a:lnTo>
                  <a:pt x="1894" y="3078"/>
                </a:lnTo>
                <a:lnTo>
                  <a:pt x="1894" y="3078"/>
                </a:lnTo>
                <a:lnTo>
                  <a:pt x="1888" y="3078"/>
                </a:lnTo>
                <a:lnTo>
                  <a:pt x="1886" y="3080"/>
                </a:lnTo>
                <a:lnTo>
                  <a:pt x="1886" y="3080"/>
                </a:lnTo>
                <a:lnTo>
                  <a:pt x="1886" y="3084"/>
                </a:lnTo>
                <a:lnTo>
                  <a:pt x="1886" y="3084"/>
                </a:lnTo>
                <a:lnTo>
                  <a:pt x="1890" y="3082"/>
                </a:lnTo>
                <a:lnTo>
                  <a:pt x="1892" y="3084"/>
                </a:lnTo>
                <a:lnTo>
                  <a:pt x="1896" y="3088"/>
                </a:lnTo>
                <a:lnTo>
                  <a:pt x="1896" y="3088"/>
                </a:lnTo>
                <a:lnTo>
                  <a:pt x="1898" y="3084"/>
                </a:lnTo>
                <a:lnTo>
                  <a:pt x="1898" y="3084"/>
                </a:lnTo>
                <a:lnTo>
                  <a:pt x="1894" y="3084"/>
                </a:lnTo>
                <a:lnTo>
                  <a:pt x="1894" y="3082"/>
                </a:lnTo>
                <a:lnTo>
                  <a:pt x="1894" y="3082"/>
                </a:lnTo>
                <a:lnTo>
                  <a:pt x="1894" y="3082"/>
                </a:lnTo>
                <a:lnTo>
                  <a:pt x="1898" y="3082"/>
                </a:lnTo>
                <a:lnTo>
                  <a:pt x="1898" y="3082"/>
                </a:lnTo>
                <a:lnTo>
                  <a:pt x="1900" y="3082"/>
                </a:lnTo>
                <a:lnTo>
                  <a:pt x="1900" y="3086"/>
                </a:lnTo>
                <a:lnTo>
                  <a:pt x="1900" y="3086"/>
                </a:lnTo>
                <a:lnTo>
                  <a:pt x="1908" y="3084"/>
                </a:lnTo>
                <a:lnTo>
                  <a:pt x="1910" y="3078"/>
                </a:lnTo>
                <a:lnTo>
                  <a:pt x="1912" y="3072"/>
                </a:lnTo>
                <a:lnTo>
                  <a:pt x="1912" y="3064"/>
                </a:lnTo>
                <a:lnTo>
                  <a:pt x="1912" y="3064"/>
                </a:lnTo>
                <a:lnTo>
                  <a:pt x="1908" y="3064"/>
                </a:lnTo>
                <a:lnTo>
                  <a:pt x="1902" y="3064"/>
                </a:lnTo>
                <a:lnTo>
                  <a:pt x="1902" y="3064"/>
                </a:lnTo>
                <a:lnTo>
                  <a:pt x="1904" y="3062"/>
                </a:lnTo>
                <a:lnTo>
                  <a:pt x="1906" y="3062"/>
                </a:lnTo>
                <a:lnTo>
                  <a:pt x="1908" y="3062"/>
                </a:lnTo>
                <a:lnTo>
                  <a:pt x="1908" y="3060"/>
                </a:lnTo>
                <a:lnTo>
                  <a:pt x="1908" y="3060"/>
                </a:lnTo>
                <a:close/>
                <a:moveTo>
                  <a:pt x="1586" y="3064"/>
                </a:moveTo>
                <a:lnTo>
                  <a:pt x="1586" y="3064"/>
                </a:lnTo>
                <a:lnTo>
                  <a:pt x="1590" y="3062"/>
                </a:lnTo>
                <a:lnTo>
                  <a:pt x="1592" y="3060"/>
                </a:lnTo>
                <a:lnTo>
                  <a:pt x="1590" y="3060"/>
                </a:lnTo>
                <a:lnTo>
                  <a:pt x="1590" y="3060"/>
                </a:lnTo>
                <a:lnTo>
                  <a:pt x="1588" y="3060"/>
                </a:lnTo>
                <a:lnTo>
                  <a:pt x="1586" y="3062"/>
                </a:lnTo>
                <a:lnTo>
                  <a:pt x="1586" y="3064"/>
                </a:lnTo>
                <a:lnTo>
                  <a:pt x="1586" y="3064"/>
                </a:lnTo>
                <a:close/>
                <a:moveTo>
                  <a:pt x="2758" y="3064"/>
                </a:moveTo>
                <a:lnTo>
                  <a:pt x="2758" y="3064"/>
                </a:lnTo>
                <a:lnTo>
                  <a:pt x="2758" y="3066"/>
                </a:lnTo>
                <a:lnTo>
                  <a:pt x="2760" y="3066"/>
                </a:lnTo>
                <a:lnTo>
                  <a:pt x="2760" y="3066"/>
                </a:lnTo>
                <a:lnTo>
                  <a:pt x="2760" y="3062"/>
                </a:lnTo>
                <a:lnTo>
                  <a:pt x="2760" y="3062"/>
                </a:lnTo>
                <a:lnTo>
                  <a:pt x="2758" y="3064"/>
                </a:lnTo>
                <a:lnTo>
                  <a:pt x="2758" y="3064"/>
                </a:lnTo>
                <a:close/>
                <a:moveTo>
                  <a:pt x="1454" y="3066"/>
                </a:moveTo>
                <a:lnTo>
                  <a:pt x="1454" y="3066"/>
                </a:lnTo>
                <a:lnTo>
                  <a:pt x="1452" y="3066"/>
                </a:lnTo>
                <a:lnTo>
                  <a:pt x="1450" y="3066"/>
                </a:lnTo>
                <a:lnTo>
                  <a:pt x="1450" y="3064"/>
                </a:lnTo>
                <a:lnTo>
                  <a:pt x="1448" y="3064"/>
                </a:lnTo>
                <a:lnTo>
                  <a:pt x="1448" y="3064"/>
                </a:lnTo>
                <a:lnTo>
                  <a:pt x="1448" y="3066"/>
                </a:lnTo>
                <a:lnTo>
                  <a:pt x="1450" y="3068"/>
                </a:lnTo>
                <a:lnTo>
                  <a:pt x="1452" y="3068"/>
                </a:lnTo>
                <a:lnTo>
                  <a:pt x="1454" y="3066"/>
                </a:lnTo>
                <a:lnTo>
                  <a:pt x="1454" y="3066"/>
                </a:lnTo>
                <a:close/>
                <a:moveTo>
                  <a:pt x="2496" y="3074"/>
                </a:moveTo>
                <a:lnTo>
                  <a:pt x="2496" y="3074"/>
                </a:lnTo>
                <a:lnTo>
                  <a:pt x="2502" y="3072"/>
                </a:lnTo>
                <a:lnTo>
                  <a:pt x="2504" y="3070"/>
                </a:lnTo>
                <a:lnTo>
                  <a:pt x="2504" y="3068"/>
                </a:lnTo>
                <a:lnTo>
                  <a:pt x="2504" y="3068"/>
                </a:lnTo>
                <a:lnTo>
                  <a:pt x="2502" y="3068"/>
                </a:lnTo>
                <a:lnTo>
                  <a:pt x="2502" y="3066"/>
                </a:lnTo>
                <a:lnTo>
                  <a:pt x="2500" y="3066"/>
                </a:lnTo>
                <a:lnTo>
                  <a:pt x="2498" y="3066"/>
                </a:lnTo>
                <a:lnTo>
                  <a:pt x="2498" y="3066"/>
                </a:lnTo>
                <a:lnTo>
                  <a:pt x="2498" y="3068"/>
                </a:lnTo>
                <a:lnTo>
                  <a:pt x="2498" y="3070"/>
                </a:lnTo>
                <a:lnTo>
                  <a:pt x="2498" y="3072"/>
                </a:lnTo>
                <a:lnTo>
                  <a:pt x="2496" y="3074"/>
                </a:lnTo>
                <a:lnTo>
                  <a:pt x="2496" y="3074"/>
                </a:lnTo>
                <a:close/>
                <a:moveTo>
                  <a:pt x="3342" y="3068"/>
                </a:moveTo>
                <a:lnTo>
                  <a:pt x="3342" y="3068"/>
                </a:lnTo>
                <a:lnTo>
                  <a:pt x="3342" y="3070"/>
                </a:lnTo>
                <a:lnTo>
                  <a:pt x="3342" y="3072"/>
                </a:lnTo>
                <a:lnTo>
                  <a:pt x="3344" y="3076"/>
                </a:lnTo>
                <a:lnTo>
                  <a:pt x="3344" y="3076"/>
                </a:lnTo>
                <a:lnTo>
                  <a:pt x="3340" y="3076"/>
                </a:lnTo>
                <a:lnTo>
                  <a:pt x="3338" y="3074"/>
                </a:lnTo>
                <a:lnTo>
                  <a:pt x="3336" y="3068"/>
                </a:lnTo>
                <a:lnTo>
                  <a:pt x="3336" y="3068"/>
                </a:lnTo>
                <a:lnTo>
                  <a:pt x="3336" y="3080"/>
                </a:lnTo>
                <a:lnTo>
                  <a:pt x="3336" y="3080"/>
                </a:lnTo>
                <a:lnTo>
                  <a:pt x="3342" y="3084"/>
                </a:lnTo>
                <a:lnTo>
                  <a:pt x="3346" y="3084"/>
                </a:lnTo>
                <a:lnTo>
                  <a:pt x="3350" y="3082"/>
                </a:lnTo>
                <a:lnTo>
                  <a:pt x="3350" y="3082"/>
                </a:lnTo>
                <a:lnTo>
                  <a:pt x="3350" y="3070"/>
                </a:lnTo>
                <a:lnTo>
                  <a:pt x="3348" y="3066"/>
                </a:lnTo>
                <a:lnTo>
                  <a:pt x="3344" y="3066"/>
                </a:lnTo>
                <a:lnTo>
                  <a:pt x="3342" y="3068"/>
                </a:lnTo>
                <a:lnTo>
                  <a:pt x="3342" y="3068"/>
                </a:lnTo>
                <a:close/>
                <a:moveTo>
                  <a:pt x="1502" y="3070"/>
                </a:moveTo>
                <a:lnTo>
                  <a:pt x="1502" y="3070"/>
                </a:lnTo>
                <a:lnTo>
                  <a:pt x="1504" y="3072"/>
                </a:lnTo>
                <a:lnTo>
                  <a:pt x="1506" y="3072"/>
                </a:lnTo>
                <a:lnTo>
                  <a:pt x="1506" y="3072"/>
                </a:lnTo>
                <a:lnTo>
                  <a:pt x="1506" y="3070"/>
                </a:lnTo>
                <a:lnTo>
                  <a:pt x="1504" y="3068"/>
                </a:lnTo>
                <a:lnTo>
                  <a:pt x="1502" y="3068"/>
                </a:lnTo>
                <a:lnTo>
                  <a:pt x="1502" y="3070"/>
                </a:lnTo>
                <a:lnTo>
                  <a:pt x="1502" y="3070"/>
                </a:lnTo>
                <a:close/>
                <a:moveTo>
                  <a:pt x="2852" y="3078"/>
                </a:moveTo>
                <a:lnTo>
                  <a:pt x="2852" y="3078"/>
                </a:lnTo>
                <a:lnTo>
                  <a:pt x="2854" y="3074"/>
                </a:lnTo>
                <a:lnTo>
                  <a:pt x="2854" y="3072"/>
                </a:lnTo>
                <a:lnTo>
                  <a:pt x="2854" y="3072"/>
                </a:lnTo>
                <a:lnTo>
                  <a:pt x="2850" y="3072"/>
                </a:lnTo>
                <a:lnTo>
                  <a:pt x="2850" y="3072"/>
                </a:lnTo>
                <a:lnTo>
                  <a:pt x="2850" y="3076"/>
                </a:lnTo>
                <a:lnTo>
                  <a:pt x="2850" y="3078"/>
                </a:lnTo>
                <a:lnTo>
                  <a:pt x="2852" y="3078"/>
                </a:lnTo>
                <a:lnTo>
                  <a:pt x="2852" y="3078"/>
                </a:lnTo>
                <a:close/>
                <a:moveTo>
                  <a:pt x="2988" y="3076"/>
                </a:moveTo>
                <a:lnTo>
                  <a:pt x="2988" y="3076"/>
                </a:lnTo>
                <a:lnTo>
                  <a:pt x="2990" y="3086"/>
                </a:lnTo>
                <a:lnTo>
                  <a:pt x="2990" y="3086"/>
                </a:lnTo>
                <a:lnTo>
                  <a:pt x="2994" y="3086"/>
                </a:lnTo>
                <a:lnTo>
                  <a:pt x="2996" y="3084"/>
                </a:lnTo>
                <a:lnTo>
                  <a:pt x="2996" y="3084"/>
                </a:lnTo>
                <a:lnTo>
                  <a:pt x="2996" y="3088"/>
                </a:lnTo>
                <a:lnTo>
                  <a:pt x="2996" y="3090"/>
                </a:lnTo>
                <a:lnTo>
                  <a:pt x="2994" y="3090"/>
                </a:lnTo>
                <a:lnTo>
                  <a:pt x="2994" y="3090"/>
                </a:lnTo>
                <a:lnTo>
                  <a:pt x="2996" y="3096"/>
                </a:lnTo>
                <a:lnTo>
                  <a:pt x="2996" y="3096"/>
                </a:lnTo>
                <a:lnTo>
                  <a:pt x="3000" y="3096"/>
                </a:lnTo>
                <a:lnTo>
                  <a:pt x="3002" y="3094"/>
                </a:lnTo>
                <a:lnTo>
                  <a:pt x="3004" y="3094"/>
                </a:lnTo>
                <a:lnTo>
                  <a:pt x="3008" y="3092"/>
                </a:lnTo>
                <a:lnTo>
                  <a:pt x="3008" y="3092"/>
                </a:lnTo>
                <a:lnTo>
                  <a:pt x="3008" y="3090"/>
                </a:lnTo>
                <a:lnTo>
                  <a:pt x="3008" y="3088"/>
                </a:lnTo>
                <a:lnTo>
                  <a:pt x="3014" y="3086"/>
                </a:lnTo>
                <a:lnTo>
                  <a:pt x="3014" y="3086"/>
                </a:lnTo>
                <a:lnTo>
                  <a:pt x="3012" y="3082"/>
                </a:lnTo>
                <a:lnTo>
                  <a:pt x="3010" y="3080"/>
                </a:lnTo>
                <a:lnTo>
                  <a:pt x="3008" y="3078"/>
                </a:lnTo>
                <a:lnTo>
                  <a:pt x="3006" y="3076"/>
                </a:lnTo>
                <a:lnTo>
                  <a:pt x="3006" y="3076"/>
                </a:lnTo>
                <a:lnTo>
                  <a:pt x="3002" y="3076"/>
                </a:lnTo>
                <a:lnTo>
                  <a:pt x="3000" y="3076"/>
                </a:lnTo>
                <a:lnTo>
                  <a:pt x="3000" y="3074"/>
                </a:lnTo>
                <a:lnTo>
                  <a:pt x="3000" y="3074"/>
                </a:lnTo>
                <a:lnTo>
                  <a:pt x="2996" y="3076"/>
                </a:lnTo>
                <a:lnTo>
                  <a:pt x="2994" y="3076"/>
                </a:lnTo>
                <a:lnTo>
                  <a:pt x="2990" y="3074"/>
                </a:lnTo>
                <a:lnTo>
                  <a:pt x="2990" y="3074"/>
                </a:lnTo>
                <a:lnTo>
                  <a:pt x="2990" y="3076"/>
                </a:lnTo>
                <a:lnTo>
                  <a:pt x="2988" y="3076"/>
                </a:lnTo>
                <a:lnTo>
                  <a:pt x="2988" y="3076"/>
                </a:lnTo>
                <a:close/>
                <a:moveTo>
                  <a:pt x="2460" y="3078"/>
                </a:moveTo>
                <a:lnTo>
                  <a:pt x="2460" y="3078"/>
                </a:lnTo>
                <a:lnTo>
                  <a:pt x="2458" y="3076"/>
                </a:lnTo>
                <a:lnTo>
                  <a:pt x="2456" y="3074"/>
                </a:lnTo>
                <a:lnTo>
                  <a:pt x="2456" y="3074"/>
                </a:lnTo>
                <a:lnTo>
                  <a:pt x="2458" y="3078"/>
                </a:lnTo>
                <a:lnTo>
                  <a:pt x="2460" y="3078"/>
                </a:lnTo>
                <a:lnTo>
                  <a:pt x="2460" y="3078"/>
                </a:lnTo>
                <a:close/>
                <a:moveTo>
                  <a:pt x="2816" y="3076"/>
                </a:moveTo>
                <a:lnTo>
                  <a:pt x="2816" y="3076"/>
                </a:lnTo>
                <a:lnTo>
                  <a:pt x="2816" y="3082"/>
                </a:lnTo>
                <a:lnTo>
                  <a:pt x="2822" y="3084"/>
                </a:lnTo>
                <a:lnTo>
                  <a:pt x="2822" y="3084"/>
                </a:lnTo>
                <a:lnTo>
                  <a:pt x="2822" y="3084"/>
                </a:lnTo>
                <a:lnTo>
                  <a:pt x="2824" y="3082"/>
                </a:lnTo>
                <a:lnTo>
                  <a:pt x="2824" y="3082"/>
                </a:lnTo>
                <a:lnTo>
                  <a:pt x="2824" y="3078"/>
                </a:lnTo>
                <a:lnTo>
                  <a:pt x="2824" y="3078"/>
                </a:lnTo>
                <a:lnTo>
                  <a:pt x="2820" y="3076"/>
                </a:lnTo>
                <a:lnTo>
                  <a:pt x="2816" y="3076"/>
                </a:lnTo>
                <a:lnTo>
                  <a:pt x="2816" y="3076"/>
                </a:lnTo>
                <a:close/>
                <a:moveTo>
                  <a:pt x="1590" y="3088"/>
                </a:moveTo>
                <a:lnTo>
                  <a:pt x="1590" y="3088"/>
                </a:lnTo>
                <a:lnTo>
                  <a:pt x="1588" y="3088"/>
                </a:lnTo>
                <a:lnTo>
                  <a:pt x="1586" y="3090"/>
                </a:lnTo>
                <a:lnTo>
                  <a:pt x="1586" y="3090"/>
                </a:lnTo>
                <a:lnTo>
                  <a:pt x="1590" y="3090"/>
                </a:lnTo>
                <a:lnTo>
                  <a:pt x="1590" y="3090"/>
                </a:lnTo>
                <a:lnTo>
                  <a:pt x="1592" y="3092"/>
                </a:lnTo>
                <a:lnTo>
                  <a:pt x="1594" y="3092"/>
                </a:lnTo>
                <a:lnTo>
                  <a:pt x="1594" y="3092"/>
                </a:lnTo>
                <a:lnTo>
                  <a:pt x="1592" y="3090"/>
                </a:lnTo>
                <a:lnTo>
                  <a:pt x="1594" y="3090"/>
                </a:lnTo>
                <a:lnTo>
                  <a:pt x="1594" y="3090"/>
                </a:lnTo>
                <a:lnTo>
                  <a:pt x="1594" y="3086"/>
                </a:lnTo>
                <a:lnTo>
                  <a:pt x="1590" y="3084"/>
                </a:lnTo>
                <a:lnTo>
                  <a:pt x="1590" y="3084"/>
                </a:lnTo>
                <a:lnTo>
                  <a:pt x="1590" y="3088"/>
                </a:lnTo>
                <a:lnTo>
                  <a:pt x="1590" y="3088"/>
                </a:lnTo>
                <a:close/>
                <a:moveTo>
                  <a:pt x="3260" y="3104"/>
                </a:moveTo>
                <a:lnTo>
                  <a:pt x="3260" y="3104"/>
                </a:lnTo>
                <a:lnTo>
                  <a:pt x="3260" y="3098"/>
                </a:lnTo>
                <a:lnTo>
                  <a:pt x="3258" y="3094"/>
                </a:lnTo>
                <a:lnTo>
                  <a:pt x="3254" y="3092"/>
                </a:lnTo>
                <a:lnTo>
                  <a:pt x="3250" y="3090"/>
                </a:lnTo>
                <a:lnTo>
                  <a:pt x="3246" y="3090"/>
                </a:lnTo>
                <a:lnTo>
                  <a:pt x="3240" y="3092"/>
                </a:lnTo>
                <a:lnTo>
                  <a:pt x="3238" y="3096"/>
                </a:lnTo>
                <a:lnTo>
                  <a:pt x="3238" y="3102"/>
                </a:lnTo>
                <a:lnTo>
                  <a:pt x="3238" y="3102"/>
                </a:lnTo>
                <a:lnTo>
                  <a:pt x="3242" y="3112"/>
                </a:lnTo>
                <a:lnTo>
                  <a:pt x="3246" y="3116"/>
                </a:lnTo>
                <a:lnTo>
                  <a:pt x="3248" y="3118"/>
                </a:lnTo>
                <a:lnTo>
                  <a:pt x="3250" y="3116"/>
                </a:lnTo>
                <a:lnTo>
                  <a:pt x="3250" y="3116"/>
                </a:lnTo>
                <a:lnTo>
                  <a:pt x="3254" y="3112"/>
                </a:lnTo>
                <a:lnTo>
                  <a:pt x="3256" y="3110"/>
                </a:lnTo>
                <a:lnTo>
                  <a:pt x="3258" y="3108"/>
                </a:lnTo>
                <a:lnTo>
                  <a:pt x="3260" y="3104"/>
                </a:lnTo>
                <a:lnTo>
                  <a:pt x="3260" y="3104"/>
                </a:lnTo>
                <a:close/>
                <a:moveTo>
                  <a:pt x="3432" y="3108"/>
                </a:moveTo>
                <a:lnTo>
                  <a:pt x="3432" y="3108"/>
                </a:lnTo>
                <a:lnTo>
                  <a:pt x="3436" y="3106"/>
                </a:lnTo>
                <a:lnTo>
                  <a:pt x="3438" y="3104"/>
                </a:lnTo>
                <a:lnTo>
                  <a:pt x="3440" y="3098"/>
                </a:lnTo>
                <a:lnTo>
                  <a:pt x="3440" y="3098"/>
                </a:lnTo>
                <a:lnTo>
                  <a:pt x="3436" y="3094"/>
                </a:lnTo>
                <a:lnTo>
                  <a:pt x="3430" y="3092"/>
                </a:lnTo>
                <a:lnTo>
                  <a:pt x="3430" y="3092"/>
                </a:lnTo>
                <a:lnTo>
                  <a:pt x="3426" y="3096"/>
                </a:lnTo>
                <a:lnTo>
                  <a:pt x="3426" y="3100"/>
                </a:lnTo>
                <a:lnTo>
                  <a:pt x="3428" y="3106"/>
                </a:lnTo>
                <a:lnTo>
                  <a:pt x="3432" y="3108"/>
                </a:lnTo>
                <a:lnTo>
                  <a:pt x="3432" y="3108"/>
                </a:lnTo>
                <a:close/>
                <a:moveTo>
                  <a:pt x="1500" y="3106"/>
                </a:moveTo>
                <a:lnTo>
                  <a:pt x="1500" y="3106"/>
                </a:lnTo>
                <a:lnTo>
                  <a:pt x="1502" y="3108"/>
                </a:lnTo>
                <a:lnTo>
                  <a:pt x="1502" y="3112"/>
                </a:lnTo>
                <a:lnTo>
                  <a:pt x="1500" y="3120"/>
                </a:lnTo>
                <a:lnTo>
                  <a:pt x="1500" y="3120"/>
                </a:lnTo>
                <a:lnTo>
                  <a:pt x="1500" y="3122"/>
                </a:lnTo>
                <a:lnTo>
                  <a:pt x="1502" y="3124"/>
                </a:lnTo>
                <a:lnTo>
                  <a:pt x="1502" y="3124"/>
                </a:lnTo>
                <a:lnTo>
                  <a:pt x="1510" y="3124"/>
                </a:lnTo>
                <a:lnTo>
                  <a:pt x="1518" y="3122"/>
                </a:lnTo>
                <a:lnTo>
                  <a:pt x="1524" y="3118"/>
                </a:lnTo>
                <a:lnTo>
                  <a:pt x="1526" y="3110"/>
                </a:lnTo>
                <a:lnTo>
                  <a:pt x="1526" y="3110"/>
                </a:lnTo>
                <a:lnTo>
                  <a:pt x="1524" y="3108"/>
                </a:lnTo>
                <a:lnTo>
                  <a:pt x="1524" y="3106"/>
                </a:lnTo>
                <a:lnTo>
                  <a:pt x="1524" y="3102"/>
                </a:lnTo>
                <a:lnTo>
                  <a:pt x="1524" y="3102"/>
                </a:lnTo>
                <a:lnTo>
                  <a:pt x="1514" y="3096"/>
                </a:lnTo>
                <a:lnTo>
                  <a:pt x="1504" y="3092"/>
                </a:lnTo>
                <a:lnTo>
                  <a:pt x="1504" y="3092"/>
                </a:lnTo>
                <a:lnTo>
                  <a:pt x="1504" y="3096"/>
                </a:lnTo>
                <a:lnTo>
                  <a:pt x="1502" y="3098"/>
                </a:lnTo>
                <a:lnTo>
                  <a:pt x="1502" y="3102"/>
                </a:lnTo>
                <a:lnTo>
                  <a:pt x="1500" y="3106"/>
                </a:lnTo>
                <a:lnTo>
                  <a:pt x="1500" y="3106"/>
                </a:lnTo>
                <a:close/>
                <a:moveTo>
                  <a:pt x="1268" y="3100"/>
                </a:moveTo>
                <a:lnTo>
                  <a:pt x="1268" y="3100"/>
                </a:lnTo>
                <a:lnTo>
                  <a:pt x="1268" y="3104"/>
                </a:lnTo>
                <a:lnTo>
                  <a:pt x="1270" y="3110"/>
                </a:lnTo>
                <a:lnTo>
                  <a:pt x="1270" y="3110"/>
                </a:lnTo>
                <a:lnTo>
                  <a:pt x="1274" y="3112"/>
                </a:lnTo>
                <a:lnTo>
                  <a:pt x="1278" y="3112"/>
                </a:lnTo>
                <a:lnTo>
                  <a:pt x="1280" y="3112"/>
                </a:lnTo>
                <a:lnTo>
                  <a:pt x="1280" y="3112"/>
                </a:lnTo>
                <a:lnTo>
                  <a:pt x="1284" y="3108"/>
                </a:lnTo>
                <a:lnTo>
                  <a:pt x="1284" y="3106"/>
                </a:lnTo>
                <a:lnTo>
                  <a:pt x="1284" y="3102"/>
                </a:lnTo>
                <a:lnTo>
                  <a:pt x="1282" y="3096"/>
                </a:lnTo>
                <a:lnTo>
                  <a:pt x="1282" y="3096"/>
                </a:lnTo>
                <a:lnTo>
                  <a:pt x="1274" y="3096"/>
                </a:lnTo>
                <a:lnTo>
                  <a:pt x="1268" y="3100"/>
                </a:lnTo>
                <a:lnTo>
                  <a:pt x="1268" y="3100"/>
                </a:lnTo>
                <a:close/>
                <a:moveTo>
                  <a:pt x="2118" y="3104"/>
                </a:moveTo>
                <a:lnTo>
                  <a:pt x="2118" y="3104"/>
                </a:lnTo>
                <a:lnTo>
                  <a:pt x="2120" y="3104"/>
                </a:lnTo>
                <a:lnTo>
                  <a:pt x="2122" y="3104"/>
                </a:lnTo>
                <a:lnTo>
                  <a:pt x="2124" y="3104"/>
                </a:lnTo>
                <a:lnTo>
                  <a:pt x="2128" y="3104"/>
                </a:lnTo>
                <a:lnTo>
                  <a:pt x="2128" y="3104"/>
                </a:lnTo>
                <a:lnTo>
                  <a:pt x="2126" y="3102"/>
                </a:lnTo>
                <a:lnTo>
                  <a:pt x="2126" y="3098"/>
                </a:lnTo>
                <a:lnTo>
                  <a:pt x="2126" y="3098"/>
                </a:lnTo>
                <a:lnTo>
                  <a:pt x="2124" y="3098"/>
                </a:lnTo>
                <a:lnTo>
                  <a:pt x="2120" y="3096"/>
                </a:lnTo>
                <a:lnTo>
                  <a:pt x="2120" y="3096"/>
                </a:lnTo>
                <a:lnTo>
                  <a:pt x="2118" y="3104"/>
                </a:lnTo>
                <a:lnTo>
                  <a:pt x="2118" y="3104"/>
                </a:lnTo>
                <a:close/>
                <a:moveTo>
                  <a:pt x="2596" y="3144"/>
                </a:moveTo>
                <a:lnTo>
                  <a:pt x="2596" y="3144"/>
                </a:lnTo>
                <a:lnTo>
                  <a:pt x="2606" y="3150"/>
                </a:lnTo>
                <a:lnTo>
                  <a:pt x="2614" y="3156"/>
                </a:lnTo>
                <a:lnTo>
                  <a:pt x="2614" y="3156"/>
                </a:lnTo>
                <a:lnTo>
                  <a:pt x="2612" y="3156"/>
                </a:lnTo>
                <a:lnTo>
                  <a:pt x="2612" y="3160"/>
                </a:lnTo>
                <a:lnTo>
                  <a:pt x="2612" y="3160"/>
                </a:lnTo>
                <a:lnTo>
                  <a:pt x="2614" y="3162"/>
                </a:lnTo>
                <a:lnTo>
                  <a:pt x="2618" y="3164"/>
                </a:lnTo>
                <a:lnTo>
                  <a:pt x="2618" y="3164"/>
                </a:lnTo>
                <a:lnTo>
                  <a:pt x="2622" y="3158"/>
                </a:lnTo>
                <a:lnTo>
                  <a:pt x="2622" y="3158"/>
                </a:lnTo>
                <a:lnTo>
                  <a:pt x="2626" y="3158"/>
                </a:lnTo>
                <a:lnTo>
                  <a:pt x="2628" y="3156"/>
                </a:lnTo>
                <a:lnTo>
                  <a:pt x="2630" y="3152"/>
                </a:lnTo>
                <a:lnTo>
                  <a:pt x="2630" y="3152"/>
                </a:lnTo>
                <a:lnTo>
                  <a:pt x="2636" y="3150"/>
                </a:lnTo>
                <a:lnTo>
                  <a:pt x="2642" y="3144"/>
                </a:lnTo>
                <a:lnTo>
                  <a:pt x="2644" y="3138"/>
                </a:lnTo>
                <a:lnTo>
                  <a:pt x="2644" y="3132"/>
                </a:lnTo>
                <a:lnTo>
                  <a:pt x="2644" y="3124"/>
                </a:lnTo>
                <a:lnTo>
                  <a:pt x="2642" y="3118"/>
                </a:lnTo>
                <a:lnTo>
                  <a:pt x="2638" y="3112"/>
                </a:lnTo>
                <a:lnTo>
                  <a:pt x="2634" y="3108"/>
                </a:lnTo>
                <a:lnTo>
                  <a:pt x="2634" y="3108"/>
                </a:lnTo>
                <a:lnTo>
                  <a:pt x="2636" y="3108"/>
                </a:lnTo>
                <a:lnTo>
                  <a:pt x="2636" y="3106"/>
                </a:lnTo>
                <a:lnTo>
                  <a:pt x="2636" y="3104"/>
                </a:lnTo>
                <a:lnTo>
                  <a:pt x="2636" y="3104"/>
                </a:lnTo>
                <a:lnTo>
                  <a:pt x="2622" y="3100"/>
                </a:lnTo>
                <a:lnTo>
                  <a:pt x="2616" y="3100"/>
                </a:lnTo>
                <a:lnTo>
                  <a:pt x="2610" y="3102"/>
                </a:lnTo>
                <a:lnTo>
                  <a:pt x="2610" y="3102"/>
                </a:lnTo>
                <a:lnTo>
                  <a:pt x="2608" y="3104"/>
                </a:lnTo>
                <a:lnTo>
                  <a:pt x="2608" y="3106"/>
                </a:lnTo>
                <a:lnTo>
                  <a:pt x="2608" y="3106"/>
                </a:lnTo>
                <a:lnTo>
                  <a:pt x="2602" y="3106"/>
                </a:lnTo>
                <a:lnTo>
                  <a:pt x="2600" y="3106"/>
                </a:lnTo>
                <a:lnTo>
                  <a:pt x="2598" y="3108"/>
                </a:lnTo>
                <a:lnTo>
                  <a:pt x="2598" y="3108"/>
                </a:lnTo>
                <a:lnTo>
                  <a:pt x="2596" y="3106"/>
                </a:lnTo>
                <a:lnTo>
                  <a:pt x="2592" y="3106"/>
                </a:lnTo>
                <a:lnTo>
                  <a:pt x="2592" y="3106"/>
                </a:lnTo>
                <a:lnTo>
                  <a:pt x="2592" y="3108"/>
                </a:lnTo>
                <a:lnTo>
                  <a:pt x="2594" y="3110"/>
                </a:lnTo>
                <a:lnTo>
                  <a:pt x="2594" y="3110"/>
                </a:lnTo>
                <a:lnTo>
                  <a:pt x="2590" y="3110"/>
                </a:lnTo>
                <a:lnTo>
                  <a:pt x="2588" y="3108"/>
                </a:lnTo>
                <a:lnTo>
                  <a:pt x="2588" y="3108"/>
                </a:lnTo>
                <a:lnTo>
                  <a:pt x="2592" y="3120"/>
                </a:lnTo>
                <a:lnTo>
                  <a:pt x="2594" y="3126"/>
                </a:lnTo>
                <a:lnTo>
                  <a:pt x="2594" y="3128"/>
                </a:lnTo>
                <a:lnTo>
                  <a:pt x="2592" y="3130"/>
                </a:lnTo>
                <a:lnTo>
                  <a:pt x="2592" y="3130"/>
                </a:lnTo>
                <a:lnTo>
                  <a:pt x="2596" y="3136"/>
                </a:lnTo>
                <a:lnTo>
                  <a:pt x="2596" y="3144"/>
                </a:lnTo>
                <a:lnTo>
                  <a:pt x="2596" y="3144"/>
                </a:lnTo>
                <a:close/>
                <a:moveTo>
                  <a:pt x="1858" y="3106"/>
                </a:moveTo>
                <a:lnTo>
                  <a:pt x="1858" y="3106"/>
                </a:lnTo>
                <a:lnTo>
                  <a:pt x="1866" y="3106"/>
                </a:lnTo>
                <a:lnTo>
                  <a:pt x="1866" y="3106"/>
                </a:lnTo>
                <a:lnTo>
                  <a:pt x="1866" y="3102"/>
                </a:lnTo>
                <a:lnTo>
                  <a:pt x="1866" y="3102"/>
                </a:lnTo>
                <a:lnTo>
                  <a:pt x="1860" y="3102"/>
                </a:lnTo>
                <a:lnTo>
                  <a:pt x="1858" y="3104"/>
                </a:lnTo>
                <a:lnTo>
                  <a:pt x="1858" y="3106"/>
                </a:lnTo>
                <a:lnTo>
                  <a:pt x="1858" y="3106"/>
                </a:lnTo>
                <a:close/>
                <a:moveTo>
                  <a:pt x="3318" y="3112"/>
                </a:moveTo>
                <a:lnTo>
                  <a:pt x="3318" y="3112"/>
                </a:lnTo>
                <a:lnTo>
                  <a:pt x="3314" y="3112"/>
                </a:lnTo>
                <a:lnTo>
                  <a:pt x="3312" y="3112"/>
                </a:lnTo>
                <a:lnTo>
                  <a:pt x="3312" y="3114"/>
                </a:lnTo>
                <a:lnTo>
                  <a:pt x="3312" y="3114"/>
                </a:lnTo>
                <a:lnTo>
                  <a:pt x="3314" y="3116"/>
                </a:lnTo>
                <a:lnTo>
                  <a:pt x="3314" y="3120"/>
                </a:lnTo>
                <a:lnTo>
                  <a:pt x="3316" y="3122"/>
                </a:lnTo>
                <a:lnTo>
                  <a:pt x="3320" y="3124"/>
                </a:lnTo>
                <a:lnTo>
                  <a:pt x="3320" y="3124"/>
                </a:lnTo>
                <a:lnTo>
                  <a:pt x="3320" y="3120"/>
                </a:lnTo>
                <a:lnTo>
                  <a:pt x="3320" y="3118"/>
                </a:lnTo>
                <a:lnTo>
                  <a:pt x="3320" y="3118"/>
                </a:lnTo>
                <a:lnTo>
                  <a:pt x="3320" y="3118"/>
                </a:lnTo>
                <a:lnTo>
                  <a:pt x="3322" y="3118"/>
                </a:lnTo>
                <a:lnTo>
                  <a:pt x="3322" y="3120"/>
                </a:lnTo>
                <a:lnTo>
                  <a:pt x="3322" y="3120"/>
                </a:lnTo>
                <a:lnTo>
                  <a:pt x="3326" y="3114"/>
                </a:lnTo>
                <a:lnTo>
                  <a:pt x="3326" y="3106"/>
                </a:lnTo>
                <a:lnTo>
                  <a:pt x="3326" y="3106"/>
                </a:lnTo>
                <a:lnTo>
                  <a:pt x="3322" y="3104"/>
                </a:lnTo>
                <a:lnTo>
                  <a:pt x="3316" y="3102"/>
                </a:lnTo>
                <a:lnTo>
                  <a:pt x="3316" y="3102"/>
                </a:lnTo>
                <a:lnTo>
                  <a:pt x="3316" y="3106"/>
                </a:lnTo>
                <a:lnTo>
                  <a:pt x="3318" y="3112"/>
                </a:lnTo>
                <a:lnTo>
                  <a:pt x="3318" y="3112"/>
                </a:lnTo>
                <a:close/>
                <a:moveTo>
                  <a:pt x="2152" y="3124"/>
                </a:moveTo>
                <a:lnTo>
                  <a:pt x="2152" y="3124"/>
                </a:lnTo>
                <a:lnTo>
                  <a:pt x="2150" y="3126"/>
                </a:lnTo>
                <a:lnTo>
                  <a:pt x="2148" y="3128"/>
                </a:lnTo>
                <a:lnTo>
                  <a:pt x="2148" y="3128"/>
                </a:lnTo>
                <a:lnTo>
                  <a:pt x="2154" y="3134"/>
                </a:lnTo>
                <a:lnTo>
                  <a:pt x="2160" y="3138"/>
                </a:lnTo>
                <a:lnTo>
                  <a:pt x="2168" y="3140"/>
                </a:lnTo>
                <a:lnTo>
                  <a:pt x="2176" y="3138"/>
                </a:lnTo>
                <a:lnTo>
                  <a:pt x="2176" y="3138"/>
                </a:lnTo>
                <a:lnTo>
                  <a:pt x="2176" y="3134"/>
                </a:lnTo>
                <a:lnTo>
                  <a:pt x="2178" y="3134"/>
                </a:lnTo>
                <a:lnTo>
                  <a:pt x="2180" y="3132"/>
                </a:lnTo>
                <a:lnTo>
                  <a:pt x="2182" y="3132"/>
                </a:lnTo>
                <a:lnTo>
                  <a:pt x="2182" y="3132"/>
                </a:lnTo>
                <a:lnTo>
                  <a:pt x="2182" y="3126"/>
                </a:lnTo>
                <a:lnTo>
                  <a:pt x="2180" y="3124"/>
                </a:lnTo>
                <a:lnTo>
                  <a:pt x="2180" y="3120"/>
                </a:lnTo>
                <a:lnTo>
                  <a:pt x="2180" y="3116"/>
                </a:lnTo>
                <a:lnTo>
                  <a:pt x="2180" y="3116"/>
                </a:lnTo>
                <a:lnTo>
                  <a:pt x="2176" y="3118"/>
                </a:lnTo>
                <a:lnTo>
                  <a:pt x="2174" y="3116"/>
                </a:lnTo>
                <a:lnTo>
                  <a:pt x="2172" y="3112"/>
                </a:lnTo>
                <a:lnTo>
                  <a:pt x="2172" y="3112"/>
                </a:lnTo>
                <a:lnTo>
                  <a:pt x="2170" y="3112"/>
                </a:lnTo>
                <a:lnTo>
                  <a:pt x="2168" y="3112"/>
                </a:lnTo>
                <a:lnTo>
                  <a:pt x="2164" y="3108"/>
                </a:lnTo>
                <a:lnTo>
                  <a:pt x="2164" y="3108"/>
                </a:lnTo>
                <a:lnTo>
                  <a:pt x="2156" y="3114"/>
                </a:lnTo>
                <a:lnTo>
                  <a:pt x="2152" y="3118"/>
                </a:lnTo>
                <a:lnTo>
                  <a:pt x="2150" y="3122"/>
                </a:lnTo>
                <a:lnTo>
                  <a:pt x="2150" y="3122"/>
                </a:lnTo>
                <a:lnTo>
                  <a:pt x="2148" y="3122"/>
                </a:lnTo>
                <a:lnTo>
                  <a:pt x="2146" y="3120"/>
                </a:lnTo>
                <a:lnTo>
                  <a:pt x="2146" y="3120"/>
                </a:lnTo>
                <a:lnTo>
                  <a:pt x="2146" y="3116"/>
                </a:lnTo>
                <a:lnTo>
                  <a:pt x="2144" y="3114"/>
                </a:lnTo>
                <a:lnTo>
                  <a:pt x="2144" y="3114"/>
                </a:lnTo>
                <a:lnTo>
                  <a:pt x="2144" y="3120"/>
                </a:lnTo>
                <a:lnTo>
                  <a:pt x="2144" y="3124"/>
                </a:lnTo>
                <a:lnTo>
                  <a:pt x="2144" y="3124"/>
                </a:lnTo>
                <a:lnTo>
                  <a:pt x="2148" y="3124"/>
                </a:lnTo>
                <a:lnTo>
                  <a:pt x="2152" y="3124"/>
                </a:lnTo>
                <a:lnTo>
                  <a:pt x="2152" y="3124"/>
                </a:lnTo>
                <a:close/>
                <a:moveTo>
                  <a:pt x="1570" y="3124"/>
                </a:moveTo>
                <a:lnTo>
                  <a:pt x="1570" y="3124"/>
                </a:lnTo>
                <a:lnTo>
                  <a:pt x="1564" y="3122"/>
                </a:lnTo>
                <a:lnTo>
                  <a:pt x="1564" y="3122"/>
                </a:lnTo>
                <a:lnTo>
                  <a:pt x="1562" y="3122"/>
                </a:lnTo>
                <a:lnTo>
                  <a:pt x="1562" y="3122"/>
                </a:lnTo>
                <a:lnTo>
                  <a:pt x="1562" y="3128"/>
                </a:lnTo>
                <a:lnTo>
                  <a:pt x="1560" y="3134"/>
                </a:lnTo>
                <a:lnTo>
                  <a:pt x="1560" y="3134"/>
                </a:lnTo>
                <a:lnTo>
                  <a:pt x="1562" y="3134"/>
                </a:lnTo>
                <a:lnTo>
                  <a:pt x="1564" y="3136"/>
                </a:lnTo>
                <a:lnTo>
                  <a:pt x="1564" y="3138"/>
                </a:lnTo>
                <a:lnTo>
                  <a:pt x="1566" y="3138"/>
                </a:lnTo>
                <a:lnTo>
                  <a:pt x="1566" y="3138"/>
                </a:lnTo>
                <a:lnTo>
                  <a:pt x="1568" y="3136"/>
                </a:lnTo>
                <a:lnTo>
                  <a:pt x="1570" y="3136"/>
                </a:lnTo>
                <a:lnTo>
                  <a:pt x="1570" y="3136"/>
                </a:lnTo>
                <a:lnTo>
                  <a:pt x="1572" y="3136"/>
                </a:lnTo>
                <a:lnTo>
                  <a:pt x="1574" y="3138"/>
                </a:lnTo>
                <a:lnTo>
                  <a:pt x="1574" y="3142"/>
                </a:lnTo>
                <a:lnTo>
                  <a:pt x="1574" y="3146"/>
                </a:lnTo>
                <a:lnTo>
                  <a:pt x="1574" y="3148"/>
                </a:lnTo>
                <a:lnTo>
                  <a:pt x="1576" y="3150"/>
                </a:lnTo>
                <a:lnTo>
                  <a:pt x="1576" y="3150"/>
                </a:lnTo>
                <a:lnTo>
                  <a:pt x="1578" y="3146"/>
                </a:lnTo>
                <a:lnTo>
                  <a:pt x="1580" y="3146"/>
                </a:lnTo>
                <a:lnTo>
                  <a:pt x="1584" y="3144"/>
                </a:lnTo>
                <a:lnTo>
                  <a:pt x="1588" y="3148"/>
                </a:lnTo>
                <a:lnTo>
                  <a:pt x="1590" y="3150"/>
                </a:lnTo>
                <a:lnTo>
                  <a:pt x="1590" y="3154"/>
                </a:lnTo>
                <a:lnTo>
                  <a:pt x="1590" y="3154"/>
                </a:lnTo>
                <a:lnTo>
                  <a:pt x="1594" y="3152"/>
                </a:lnTo>
                <a:lnTo>
                  <a:pt x="1596" y="3154"/>
                </a:lnTo>
                <a:lnTo>
                  <a:pt x="1598" y="3156"/>
                </a:lnTo>
                <a:lnTo>
                  <a:pt x="1602" y="3156"/>
                </a:lnTo>
                <a:lnTo>
                  <a:pt x="1602" y="3156"/>
                </a:lnTo>
                <a:lnTo>
                  <a:pt x="1604" y="3152"/>
                </a:lnTo>
                <a:lnTo>
                  <a:pt x="1608" y="3150"/>
                </a:lnTo>
                <a:lnTo>
                  <a:pt x="1616" y="3144"/>
                </a:lnTo>
                <a:lnTo>
                  <a:pt x="1616" y="3144"/>
                </a:lnTo>
                <a:lnTo>
                  <a:pt x="1616" y="3138"/>
                </a:lnTo>
                <a:lnTo>
                  <a:pt x="1614" y="3134"/>
                </a:lnTo>
                <a:lnTo>
                  <a:pt x="1610" y="3128"/>
                </a:lnTo>
                <a:lnTo>
                  <a:pt x="1604" y="3124"/>
                </a:lnTo>
                <a:lnTo>
                  <a:pt x="1600" y="3118"/>
                </a:lnTo>
                <a:lnTo>
                  <a:pt x="1600" y="3118"/>
                </a:lnTo>
                <a:lnTo>
                  <a:pt x="1592" y="3122"/>
                </a:lnTo>
                <a:lnTo>
                  <a:pt x="1592" y="3122"/>
                </a:lnTo>
                <a:lnTo>
                  <a:pt x="1588" y="3118"/>
                </a:lnTo>
                <a:lnTo>
                  <a:pt x="1580" y="3118"/>
                </a:lnTo>
                <a:lnTo>
                  <a:pt x="1574" y="3120"/>
                </a:lnTo>
                <a:lnTo>
                  <a:pt x="1570" y="3124"/>
                </a:lnTo>
                <a:lnTo>
                  <a:pt x="1570" y="3124"/>
                </a:lnTo>
                <a:close/>
                <a:moveTo>
                  <a:pt x="2064" y="3124"/>
                </a:moveTo>
                <a:lnTo>
                  <a:pt x="2064" y="3124"/>
                </a:lnTo>
                <a:lnTo>
                  <a:pt x="2064" y="3122"/>
                </a:lnTo>
                <a:lnTo>
                  <a:pt x="2064" y="3122"/>
                </a:lnTo>
                <a:lnTo>
                  <a:pt x="2064" y="3122"/>
                </a:lnTo>
                <a:lnTo>
                  <a:pt x="2064" y="3120"/>
                </a:lnTo>
                <a:lnTo>
                  <a:pt x="2064" y="3120"/>
                </a:lnTo>
                <a:lnTo>
                  <a:pt x="2062" y="3118"/>
                </a:lnTo>
                <a:lnTo>
                  <a:pt x="2062" y="3118"/>
                </a:lnTo>
                <a:lnTo>
                  <a:pt x="2062" y="3122"/>
                </a:lnTo>
                <a:lnTo>
                  <a:pt x="2064" y="3124"/>
                </a:lnTo>
                <a:lnTo>
                  <a:pt x="2064" y="3124"/>
                </a:lnTo>
                <a:close/>
                <a:moveTo>
                  <a:pt x="1298" y="3120"/>
                </a:moveTo>
                <a:lnTo>
                  <a:pt x="1298" y="3120"/>
                </a:lnTo>
                <a:lnTo>
                  <a:pt x="1298" y="3124"/>
                </a:lnTo>
                <a:lnTo>
                  <a:pt x="1298" y="3128"/>
                </a:lnTo>
                <a:lnTo>
                  <a:pt x="1298" y="3128"/>
                </a:lnTo>
                <a:lnTo>
                  <a:pt x="1300" y="3130"/>
                </a:lnTo>
                <a:lnTo>
                  <a:pt x="1302" y="3130"/>
                </a:lnTo>
                <a:lnTo>
                  <a:pt x="1308" y="3128"/>
                </a:lnTo>
                <a:lnTo>
                  <a:pt x="1308" y="3128"/>
                </a:lnTo>
                <a:lnTo>
                  <a:pt x="1308" y="3124"/>
                </a:lnTo>
                <a:lnTo>
                  <a:pt x="1308" y="3120"/>
                </a:lnTo>
                <a:lnTo>
                  <a:pt x="1308" y="3120"/>
                </a:lnTo>
                <a:lnTo>
                  <a:pt x="1298" y="3120"/>
                </a:lnTo>
                <a:lnTo>
                  <a:pt x="1298" y="3120"/>
                </a:lnTo>
                <a:close/>
                <a:moveTo>
                  <a:pt x="2452" y="3140"/>
                </a:moveTo>
                <a:lnTo>
                  <a:pt x="2452" y="3140"/>
                </a:lnTo>
                <a:lnTo>
                  <a:pt x="2456" y="3128"/>
                </a:lnTo>
                <a:lnTo>
                  <a:pt x="2456" y="3128"/>
                </a:lnTo>
                <a:lnTo>
                  <a:pt x="2454" y="3128"/>
                </a:lnTo>
                <a:lnTo>
                  <a:pt x="2454" y="3128"/>
                </a:lnTo>
                <a:lnTo>
                  <a:pt x="2450" y="3130"/>
                </a:lnTo>
                <a:lnTo>
                  <a:pt x="2450" y="3130"/>
                </a:lnTo>
                <a:lnTo>
                  <a:pt x="2450" y="3126"/>
                </a:lnTo>
                <a:lnTo>
                  <a:pt x="2448" y="3126"/>
                </a:lnTo>
                <a:lnTo>
                  <a:pt x="2448" y="3126"/>
                </a:lnTo>
                <a:lnTo>
                  <a:pt x="2444" y="3128"/>
                </a:lnTo>
                <a:lnTo>
                  <a:pt x="2442" y="3130"/>
                </a:lnTo>
                <a:lnTo>
                  <a:pt x="2442" y="3130"/>
                </a:lnTo>
                <a:lnTo>
                  <a:pt x="2444" y="3130"/>
                </a:lnTo>
                <a:lnTo>
                  <a:pt x="2444" y="3130"/>
                </a:lnTo>
                <a:lnTo>
                  <a:pt x="2444" y="3132"/>
                </a:lnTo>
                <a:lnTo>
                  <a:pt x="2444" y="3134"/>
                </a:lnTo>
                <a:lnTo>
                  <a:pt x="2444" y="3134"/>
                </a:lnTo>
                <a:lnTo>
                  <a:pt x="2438" y="3128"/>
                </a:lnTo>
                <a:lnTo>
                  <a:pt x="2434" y="3126"/>
                </a:lnTo>
                <a:lnTo>
                  <a:pt x="2434" y="3126"/>
                </a:lnTo>
                <a:lnTo>
                  <a:pt x="2436" y="3132"/>
                </a:lnTo>
                <a:lnTo>
                  <a:pt x="2440" y="3138"/>
                </a:lnTo>
                <a:lnTo>
                  <a:pt x="2444" y="3142"/>
                </a:lnTo>
                <a:lnTo>
                  <a:pt x="2452" y="3140"/>
                </a:lnTo>
                <a:lnTo>
                  <a:pt x="2452" y="3140"/>
                </a:lnTo>
                <a:close/>
                <a:moveTo>
                  <a:pt x="2890" y="3144"/>
                </a:moveTo>
                <a:lnTo>
                  <a:pt x="2890" y="3144"/>
                </a:lnTo>
                <a:lnTo>
                  <a:pt x="2892" y="3146"/>
                </a:lnTo>
                <a:lnTo>
                  <a:pt x="2896" y="3148"/>
                </a:lnTo>
                <a:lnTo>
                  <a:pt x="2896" y="3148"/>
                </a:lnTo>
                <a:lnTo>
                  <a:pt x="2896" y="3142"/>
                </a:lnTo>
                <a:lnTo>
                  <a:pt x="2894" y="3140"/>
                </a:lnTo>
                <a:lnTo>
                  <a:pt x="2892" y="3140"/>
                </a:lnTo>
                <a:lnTo>
                  <a:pt x="2890" y="3144"/>
                </a:lnTo>
                <a:lnTo>
                  <a:pt x="2890" y="3144"/>
                </a:lnTo>
                <a:close/>
                <a:moveTo>
                  <a:pt x="1858" y="3142"/>
                </a:moveTo>
                <a:lnTo>
                  <a:pt x="1858" y="3142"/>
                </a:lnTo>
                <a:lnTo>
                  <a:pt x="1858" y="3146"/>
                </a:lnTo>
                <a:lnTo>
                  <a:pt x="1860" y="3152"/>
                </a:lnTo>
                <a:lnTo>
                  <a:pt x="1864" y="3156"/>
                </a:lnTo>
                <a:lnTo>
                  <a:pt x="1866" y="3156"/>
                </a:lnTo>
                <a:lnTo>
                  <a:pt x="1868" y="3156"/>
                </a:lnTo>
                <a:lnTo>
                  <a:pt x="1868" y="3156"/>
                </a:lnTo>
                <a:lnTo>
                  <a:pt x="1870" y="3158"/>
                </a:lnTo>
                <a:lnTo>
                  <a:pt x="1872" y="3158"/>
                </a:lnTo>
                <a:lnTo>
                  <a:pt x="1876" y="3160"/>
                </a:lnTo>
                <a:lnTo>
                  <a:pt x="1876" y="3160"/>
                </a:lnTo>
                <a:lnTo>
                  <a:pt x="1874" y="3156"/>
                </a:lnTo>
                <a:lnTo>
                  <a:pt x="1874" y="3154"/>
                </a:lnTo>
                <a:lnTo>
                  <a:pt x="1874" y="3148"/>
                </a:lnTo>
                <a:lnTo>
                  <a:pt x="1876" y="3142"/>
                </a:lnTo>
                <a:lnTo>
                  <a:pt x="1874" y="3140"/>
                </a:lnTo>
                <a:lnTo>
                  <a:pt x="1870" y="3138"/>
                </a:lnTo>
                <a:lnTo>
                  <a:pt x="1870" y="3138"/>
                </a:lnTo>
                <a:lnTo>
                  <a:pt x="1870" y="3142"/>
                </a:lnTo>
                <a:lnTo>
                  <a:pt x="1866" y="3142"/>
                </a:lnTo>
                <a:lnTo>
                  <a:pt x="1862" y="3140"/>
                </a:lnTo>
                <a:lnTo>
                  <a:pt x="1858" y="3142"/>
                </a:lnTo>
                <a:lnTo>
                  <a:pt x="1858" y="3142"/>
                </a:lnTo>
                <a:close/>
                <a:moveTo>
                  <a:pt x="1290" y="3146"/>
                </a:moveTo>
                <a:lnTo>
                  <a:pt x="1290" y="3146"/>
                </a:lnTo>
                <a:lnTo>
                  <a:pt x="1294" y="3148"/>
                </a:lnTo>
                <a:lnTo>
                  <a:pt x="1296" y="3146"/>
                </a:lnTo>
                <a:lnTo>
                  <a:pt x="1296" y="3144"/>
                </a:lnTo>
                <a:lnTo>
                  <a:pt x="1296" y="3144"/>
                </a:lnTo>
                <a:lnTo>
                  <a:pt x="1294" y="3142"/>
                </a:lnTo>
                <a:lnTo>
                  <a:pt x="1292" y="3140"/>
                </a:lnTo>
                <a:lnTo>
                  <a:pt x="1292" y="3140"/>
                </a:lnTo>
                <a:lnTo>
                  <a:pt x="1290" y="3142"/>
                </a:lnTo>
                <a:lnTo>
                  <a:pt x="1290" y="3146"/>
                </a:lnTo>
                <a:lnTo>
                  <a:pt x="1290" y="3146"/>
                </a:lnTo>
                <a:close/>
                <a:moveTo>
                  <a:pt x="2178" y="3152"/>
                </a:moveTo>
                <a:lnTo>
                  <a:pt x="2178" y="3152"/>
                </a:lnTo>
                <a:lnTo>
                  <a:pt x="2180" y="3152"/>
                </a:lnTo>
                <a:lnTo>
                  <a:pt x="2184" y="3150"/>
                </a:lnTo>
                <a:lnTo>
                  <a:pt x="2184" y="3148"/>
                </a:lnTo>
                <a:lnTo>
                  <a:pt x="2184" y="3144"/>
                </a:lnTo>
                <a:lnTo>
                  <a:pt x="2184" y="3144"/>
                </a:lnTo>
                <a:lnTo>
                  <a:pt x="2178" y="3144"/>
                </a:lnTo>
                <a:lnTo>
                  <a:pt x="2178" y="3144"/>
                </a:lnTo>
                <a:lnTo>
                  <a:pt x="2178" y="3152"/>
                </a:lnTo>
                <a:lnTo>
                  <a:pt x="2178" y="3152"/>
                </a:lnTo>
                <a:close/>
                <a:moveTo>
                  <a:pt x="3040" y="3154"/>
                </a:moveTo>
                <a:lnTo>
                  <a:pt x="3040" y="3154"/>
                </a:lnTo>
                <a:lnTo>
                  <a:pt x="3042" y="3158"/>
                </a:lnTo>
                <a:lnTo>
                  <a:pt x="3044" y="3158"/>
                </a:lnTo>
                <a:lnTo>
                  <a:pt x="3044" y="3158"/>
                </a:lnTo>
                <a:lnTo>
                  <a:pt x="3046" y="3154"/>
                </a:lnTo>
                <a:lnTo>
                  <a:pt x="3048" y="3154"/>
                </a:lnTo>
                <a:lnTo>
                  <a:pt x="3050" y="3152"/>
                </a:lnTo>
                <a:lnTo>
                  <a:pt x="3050" y="3152"/>
                </a:lnTo>
                <a:lnTo>
                  <a:pt x="3050" y="3158"/>
                </a:lnTo>
                <a:lnTo>
                  <a:pt x="3052" y="3164"/>
                </a:lnTo>
                <a:lnTo>
                  <a:pt x="3052" y="3164"/>
                </a:lnTo>
                <a:lnTo>
                  <a:pt x="3054" y="3162"/>
                </a:lnTo>
                <a:lnTo>
                  <a:pt x="3056" y="3158"/>
                </a:lnTo>
                <a:lnTo>
                  <a:pt x="3056" y="3152"/>
                </a:lnTo>
                <a:lnTo>
                  <a:pt x="3052" y="3146"/>
                </a:lnTo>
                <a:lnTo>
                  <a:pt x="3048" y="3144"/>
                </a:lnTo>
                <a:lnTo>
                  <a:pt x="3044" y="3144"/>
                </a:lnTo>
                <a:lnTo>
                  <a:pt x="3044" y="3144"/>
                </a:lnTo>
                <a:lnTo>
                  <a:pt x="3044" y="3148"/>
                </a:lnTo>
                <a:lnTo>
                  <a:pt x="3042" y="3150"/>
                </a:lnTo>
                <a:lnTo>
                  <a:pt x="3040" y="3154"/>
                </a:lnTo>
                <a:lnTo>
                  <a:pt x="3040" y="3154"/>
                </a:lnTo>
                <a:close/>
                <a:moveTo>
                  <a:pt x="2518" y="3152"/>
                </a:moveTo>
                <a:lnTo>
                  <a:pt x="2518" y="3152"/>
                </a:lnTo>
                <a:lnTo>
                  <a:pt x="2520" y="3152"/>
                </a:lnTo>
                <a:lnTo>
                  <a:pt x="2520" y="3154"/>
                </a:lnTo>
                <a:lnTo>
                  <a:pt x="2518" y="3156"/>
                </a:lnTo>
                <a:lnTo>
                  <a:pt x="2518" y="3160"/>
                </a:lnTo>
                <a:lnTo>
                  <a:pt x="2518" y="3160"/>
                </a:lnTo>
                <a:lnTo>
                  <a:pt x="2524" y="3164"/>
                </a:lnTo>
                <a:lnTo>
                  <a:pt x="2534" y="3164"/>
                </a:lnTo>
                <a:lnTo>
                  <a:pt x="2534" y="3164"/>
                </a:lnTo>
                <a:lnTo>
                  <a:pt x="2536" y="3160"/>
                </a:lnTo>
                <a:lnTo>
                  <a:pt x="2536" y="3154"/>
                </a:lnTo>
                <a:lnTo>
                  <a:pt x="2534" y="3152"/>
                </a:lnTo>
                <a:lnTo>
                  <a:pt x="2532" y="3148"/>
                </a:lnTo>
                <a:lnTo>
                  <a:pt x="2528" y="3148"/>
                </a:lnTo>
                <a:lnTo>
                  <a:pt x="2524" y="3148"/>
                </a:lnTo>
                <a:lnTo>
                  <a:pt x="2520" y="3148"/>
                </a:lnTo>
                <a:lnTo>
                  <a:pt x="2518" y="3152"/>
                </a:lnTo>
                <a:lnTo>
                  <a:pt x="2518" y="3152"/>
                </a:lnTo>
                <a:close/>
                <a:moveTo>
                  <a:pt x="3212" y="3152"/>
                </a:moveTo>
                <a:lnTo>
                  <a:pt x="3212" y="3152"/>
                </a:lnTo>
                <a:lnTo>
                  <a:pt x="3210" y="3160"/>
                </a:lnTo>
                <a:lnTo>
                  <a:pt x="3210" y="3166"/>
                </a:lnTo>
                <a:lnTo>
                  <a:pt x="3214" y="3170"/>
                </a:lnTo>
                <a:lnTo>
                  <a:pt x="3218" y="3174"/>
                </a:lnTo>
                <a:lnTo>
                  <a:pt x="3218" y="3174"/>
                </a:lnTo>
                <a:lnTo>
                  <a:pt x="3222" y="3170"/>
                </a:lnTo>
                <a:lnTo>
                  <a:pt x="3224" y="3168"/>
                </a:lnTo>
                <a:lnTo>
                  <a:pt x="3226" y="3168"/>
                </a:lnTo>
                <a:lnTo>
                  <a:pt x="3226" y="3168"/>
                </a:lnTo>
                <a:lnTo>
                  <a:pt x="3226" y="3160"/>
                </a:lnTo>
                <a:lnTo>
                  <a:pt x="3224" y="3154"/>
                </a:lnTo>
                <a:lnTo>
                  <a:pt x="3218" y="3152"/>
                </a:lnTo>
                <a:lnTo>
                  <a:pt x="3212" y="3152"/>
                </a:lnTo>
                <a:lnTo>
                  <a:pt x="3212" y="3152"/>
                </a:lnTo>
                <a:close/>
                <a:moveTo>
                  <a:pt x="3010" y="3152"/>
                </a:moveTo>
                <a:lnTo>
                  <a:pt x="3010" y="3152"/>
                </a:lnTo>
                <a:lnTo>
                  <a:pt x="3010" y="3156"/>
                </a:lnTo>
                <a:lnTo>
                  <a:pt x="3014" y="3156"/>
                </a:lnTo>
                <a:lnTo>
                  <a:pt x="3014" y="3156"/>
                </a:lnTo>
                <a:lnTo>
                  <a:pt x="3014" y="3152"/>
                </a:lnTo>
                <a:lnTo>
                  <a:pt x="3014" y="3152"/>
                </a:lnTo>
                <a:lnTo>
                  <a:pt x="3012" y="3152"/>
                </a:lnTo>
                <a:lnTo>
                  <a:pt x="3010" y="3152"/>
                </a:lnTo>
                <a:lnTo>
                  <a:pt x="3010" y="3152"/>
                </a:lnTo>
                <a:close/>
                <a:moveTo>
                  <a:pt x="1754" y="3160"/>
                </a:moveTo>
                <a:lnTo>
                  <a:pt x="1754" y="3160"/>
                </a:lnTo>
                <a:lnTo>
                  <a:pt x="1768" y="3160"/>
                </a:lnTo>
                <a:lnTo>
                  <a:pt x="1774" y="3160"/>
                </a:lnTo>
                <a:lnTo>
                  <a:pt x="1776" y="3158"/>
                </a:lnTo>
                <a:lnTo>
                  <a:pt x="1776" y="3158"/>
                </a:lnTo>
                <a:lnTo>
                  <a:pt x="1770" y="3156"/>
                </a:lnTo>
                <a:lnTo>
                  <a:pt x="1764" y="3152"/>
                </a:lnTo>
                <a:lnTo>
                  <a:pt x="1760" y="3152"/>
                </a:lnTo>
                <a:lnTo>
                  <a:pt x="1758" y="3152"/>
                </a:lnTo>
                <a:lnTo>
                  <a:pt x="1756" y="3154"/>
                </a:lnTo>
                <a:lnTo>
                  <a:pt x="1754" y="3160"/>
                </a:lnTo>
                <a:lnTo>
                  <a:pt x="1754" y="3160"/>
                </a:lnTo>
                <a:close/>
                <a:moveTo>
                  <a:pt x="2248" y="3160"/>
                </a:moveTo>
                <a:lnTo>
                  <a:pt x="2248" y="3160"/>
                </a:lnTo>
                <a:lnTo>
                  <a:pt x="2248" y="3162"/>
                </a:lnTo>
                <a:lnTo>
                  <a:pt x="2250" y="3164"/>
                </a:lnTo>
                <a:lnTo>
                  <a:pt x="2250" y="3164"/>
                </a:lnTo>
                <a:lnTo>
                  <a:pt x="2250" y="3164"/>
                </a:lnTo>
                <a:lnTo>
                  <a:pt x="2250" y="3164"/>
                </a:lnTo>
                <a:lnTo>
                  <a:pt x="2254" y="3166"/>
                </a:lnTo>
                <a:lnTo>
                  <a:pt x="2254" y="3166"/>
                </a:lnTo>
                <a:lnTo>
                  <a:pt x="2254" y="3164"/>
                </a:lnTo>
                <a:lnTo>
                  <a:pt x="2254" y="3162"/>
                </a:lnTo>
                <a:lnTo>
                  <a:pt x="2250" y="3158"/>
                </a:lnTo>
                <a:lnTo>
                  <a:pt x="2250" y="3158"/>
                </a:lnTo>
                <a:lnTo>
                  <a:pt x="2250" y="3160"/>
                </a:lnTo>
                <a:lnTo>
                  <a:pt x="2248" y="3160"/>
                </a:lnTo>
                <a:lnTo>
                  <a:pt x="2248" y="3160"/>
                </a:lnTo>
                <a:close/>
                <a:moveTo>
                  <a:pt x="1830" y="3162"/>
                </a:moveTo>
                <a:lnTo>
                  <a:pt x="1830" y="3162"/>
                </a:lnTo>
                <a:lnTo>
                  <a:pt x="1834" y="3162"/>
                </a:lnTo>
                <a:lnTo>
                  <a:pt x="1834" y="3162"/>
                </a:lnTo>
                <a:lnTo>
                  <a:pt x="1834" y="3160"/>
                </a:lnTo>
                <a:lnTo>
                  <a:pt x="1830" y="3160"/>
                </a:lnTo>
                <a:lnTo>
                  <a:pt x="1830" y="3160"/>
                </a:lnTo>
                <a:lnTo>
                  <a:pt x="1830" y="3162"/>
                </a:lnTo>
                <a:lnTo>
                  <a:pt x="1830" y="3162"/>
                </a:lnTo>
                <a:close/>
                <a:moveTo>
                  <a:pt x="1750" y="3166"/>
                </a:moveTo>
                <a:lnTo>
                  <a:pt x="1750" y="3166"/>
                </a:lnTo>
                <a:lnTo>
                  <a:pt x="1750" y="3164"/>
                </a:lnTo>
                <a:lnTo>
                  <a:pt x="1748" y="3164"/>
                </a:lnTo>
                <a:lnTo>
                  <a:pt x="1746" y="3164"/>
                </a:lnTo>
                <a:lnTo>
                  <a:pt x="1746" y="3164"/>
                </a:lnTo>
                <a:lnTo>
                  <a:pt x="1746" y="3164"/>
                </a:lnTo>
                <a:lnTo>
                  <a:pt x="1748" y="3166"/>
                </a:lnTo>
                <a:lnTo>
                  <a:pt x="1748" y="3166"/>
                </a:lnTo>
                <a:lnTo>
                  <a:pt x="1750" y="3166"/>
                </a:lnTo>
                <a:lnTo>
                  <a:pt x="1750" y="3166"/>
                </a:lnTo>
                <a:close/>
                <a:moveTo>
                  <a:pt x="1564" y="3182"/>
                </a:moveTo>
                <a:lnTo>
                  <a:pt x="1564" y="3182"/>
                </a:lnTo>
                <a:lnTo>
                  <a:pt x="1566" y="3180"/>
                </a:lnTo>
                <a:lnTo>
                  <a:pt x="1568" y="3180"/>
                </a:lnTo>
                <a:lnTo>
                  <a:pt x="1568" y="3180"/>
                </a:lnTo>
                <a:lnTo>
                  <a:pt x="1568" y="3174"/>
                </a:lnTo>
                <a:lnTo>
                  <a:pt x="1568" y="3172"/>
                </a:lnTo>
                <a:lnTo>
                  <a:pt x="1566" y="3170"/>
                </a:lnTo>
                <a:lnTo>
                  <a:pt x="1566" y="3166"/>
                </a:lnTo>
                <a:lnTo>
                  <a:pt x="1566" y="3166"/>
                </a:lnTo>
                <a:lnTo>
                  <a:pt x="1564" y="3166"/>
                </a:lnTo>
                <a:lnTo>
                  <a:pt x="1564" y="3166"/>
                </a:lnTo>
                <a:lnTo>
                  <a:pt x="1560" y="3174"/>
                </a:lnTo>
                <a:lnTo>
                  <a:pt x="1560" y="3178"/>
                </a:lnTo>
                <a:lnTo>
                  <a:pt x="1564" y="3182"/>
                </a:lnTo>
                <a:lnTo>
                  <a:pt x="1564" y="3182"/>
                </a:lnTo>
                <a:close/>
                <a:moveTo>
                  <a:pt x="2796" y="3168"/>
                </a:moveTo>
                <a:lnTo>
                  <a:pt x="2796" y="3168"/>
                </a:lnTo>
                <a:lnTo>
                  <a:pt x="2798" y="3172"/>
                </a:lnTo>
                <a:lnTo>
                  <a:pt x="2802" y="3174"/>
                </a:lnTo>
                <a:lnTo>
                  <a:pt x="2806" y="3172"/>
                </a:lnTo>
                <a:lnTo>
                  <a:pt x="2808" y="3170"/>
                </a:lnTo>
                <a:lnTo>
                  <a:pt x="2808" y="3170"/>
                </a:lnTo>
                <a:lnTo>
                  <a:pt x="2808" y="3170"/>
                </a:lnTo>
                <a:lnTo>
                  <a:pt x="2808" y="3168"/>
                </a:lnTo>
                <a:lnTo>
                  <a:pt x="2808" y="3168"/>
                </a:lnTo>
                <a:lnTo>
                  <a:pt x="2808" y="3166"/>
                </a:lnTo>
                <a:lnTo>
                  <a:pt x="2808" y="3166"/>
                </a:lnTo>
                <a:lnTo>
                  <a:pt x="2802" y="3168"/>
                </a:lnTo>
                <a:lnTo>
                  <a:pt x="2796" y="3168"/>
                </a:lnTo>
                <a:lnTo>
                  <a:pt x="2796" y="3168"/>
                </a:lnTo>
                <a:close/>
                <a:moveTo>
                  <a:pt x="3318" y="3172"/>
                </a:moveTo>
                <a:lnTo>
                  <a:pt x="3318" y="3172"/>
                </a:lnTo>
                <a:lnTo>
                  <a:pt x="3320" y="3172"/>
                </a:lnTo>
                <a:lnTo>
                  <a:pt x="3322" y="3174"/>
                </a:lnTo>
                <a:lnTo>
                  <a:pt x="3322" y="3178"/>
                </a:lnTo>
                <a:lnTo>
                  <a:pt x="3322" y="3182"/>
                </a:lnTo>
                <a:lnTo>
                  <a:pt x="3324" y="3182"/>
                </a:lnTo>
                <a:lnTo>
                  <a:pt x="3326" y="3184"/>
                </a:lnTo>
                <a:lnTo>
                  <a:pt x="3326" y="3184"/>
                </a:lnTo>
                <a:lnTo>
                  <a:pt x="3324" y="3174"/>
                </a:lnTo>
                <a:lnTo>
                  <a:pt x="3320" y="3168"/>
                </a:lnTo>
                <a:lnTo>
                  <a:pt x="3320" y="3168"/>
                </a:lnTo>
                <a:lnTo>
                  <a:pt x="3320" y="3170"/>
                </a:lnTo>
                <a:lnTo>
                  <a:pt x="3318" y="3172"/>
                </a:lnTo>
                <a:lnTo>
                  <a:pt x="3318" y="3172"/>
                </a:lnTo>
                <a:close/>
                <a:moveTo>
                  <a:pt x="1348" y="3172"/>
                </a:moveTo>
                <a:lnTo>
                  <a:pt x="1348" y="3172"/>
                </a:lnTo>
                <a:lnTo>
                  <a:pt x="1348" y="3174"/>
                </a:lnTo>
                <a:lnTo>
                  <a:pt x="1348" y="3174"/>
                </a:lnTo>
                <a:lnTo>
                  <a:pt x="1348" y="3172"/>
                </a:lnTo>
                <a:lnTo>
                  <a:pt x="1348" y="3172"/>
                </a:lnTo>
                <a:lnTo>
                  <a:pt x="1346" y="3172"/>
                </a:lnTo>
                <a:lnTo>
                  <a:pt x="1346" y="3170"/>
                </a:lnTo>
                <a:lnTo>
                  <a:pt x="1346" y="3170"/>
                </a:lnTo>
                <a:lnTo>
                  <a:pt x="1346" y="3170"/>
                </a:lnTo>
                <a:lnTo>
                  <a:pt x="1344" y="3168"/>
                </a:lnTo>
                <a:lnTo>
                  <a:pt x="1344" y="3168"/>
                </a:lnTo>
                <a:lnTo>
                  <a:pt x="1344" y="3170"/>
                </a:lnTo>
                <a:lnTo>
                  <a:pt x="1344" y="3172"/>
                </a:lnTo>
                <a:lnTo>
                  <a:pt x="1342" y="3172"/>
                </a:lnTo>
                <a:lnTo>
                  <a:pt x="1342" y="3170"/>
                </a:lnTo>
                <a:lnTo>
                  <a:pt x="1342" y="3170"/>
                </a:lnTo>
                <a:lnTo>
                  <a:pt x="1342" y="3170"/>
                </a:lnTo>
                <a:lnTo>
                  <a:pt x="1344" y="3170"/>
                </a:lnTo>
                <a:lnTo>
                  <a:pt x="1344" y="3170"/>
                </a:lnTo>
                <a:lnTo>
                  <a:pt x="1340" y="3170"/>
                </a:lnTo>
                <a:lnTo>
                  <a:pt x="1340" y="3172"/>
                </a:lnTo>
                <a:lnTo>
                  <a:pt x="1342" y="3174"/>
                </a:lnTo>
                <a:lnTo>
                  <a:pt x="1346" y="3176"/>
                </a:lnTo>
                <a:lnTo>
                  <a:pt x="1346" y="3174"/>
                </a:lnTo>
                <a:lnTo>
                  <a:pt x="1348" y="3172"/>
                </a:lnTo>
                <a:lnTo>
                  <a:pt x="1348" y="3172"/>
                </a:lnTo>
                <a:close/>
                <a:moveTo>
                  <a:pt x="3024" y="3176"/>
                </a:moveTo>
                <a:lnTo>
                  <a:pt x="3024" y="3176"/>
                </a:lnTo>
                <a:lnTo>
                  <a:pt x="3026" y="3174"/>
                </a:lnTo>
                <a:lnTo>
                  <a:pt x="3028" y="3172"/>
                </a:lnTo>
                <a:lnTo>
                  <a:pt x="3028" y="3172"/>
                </a:lnTo>
                <a:lnTo>
                  <a:pt x="3026" y="3172"/>
                </a:lnTo>
                <a:lnTo>
                  <a:pt x="3024" y="3172"/>
                </a:lnTo>
                <a:lnTo>
                  <a:pt x="3024" y="3172"/>
                </a:lnTo>
                <a:lnTo>
                  <a:pt x="3024" y="3174"/>
                </a:lnTo>
                <a:lnTo>
                  <a:pt x="3024" y="3176"/>
                </a:lnTo>
                <a:lnTo>
                  <a:pt x="3024" y="3176"/>
                </a:lnTo>
                <a:close/>
                <a:moveTo>
                  <a:pt x="3384" y="3174"/>
                </a:moveTo>
                <a:lnTo>
                  <a:pt x="3384" y="3174"/>
                </a:lnTo>
                <a:lnTo>
                  <a:pt x="3384" y="3182"/>
                </a:lnTo>
                <a:lnTo>
                  <a:pt x="3384" y="3182"/>
                </a:lnTo>
                <a:lnTo>
                  <a:pt x="3388" y="3184"/>
                </a:lnTo>
                <a:lnTo>
                  <a:pt x="3392" y="3184"/>
                </a:lnTo>
                <a:lnTo>
                  <a:pt x="3392" y="3184"/>
                </a:lnTo>
                <a:lnTo>
                  <a:pt x="3396" y="3180"/>
                </a:lnTo>
                <a:lnTo>
                  <a:pt x="3398" y="3174"/>
                </a:lnTo>
                <a:lnTo>
                  <a:pt x="3398" y="3174"/>
                </a:lnTo>
                <a:lnTo>
                  <a:pt x="3394" y="3172"/>
                </a:lnTo>
                <a:lnTo>
                  <a:pt x="3392" y="3172"/>
                </a:lnTo>
                <a:lnTo>
                  <a:pt x="3384" y="3174"/>
                </a:lnTo>
                <a:lnTo>
                  <a:pt x="3384" y="3174"/>
                </a:lnTo>
                <a:close/>
                <a:moveTo>
                  <a:pt x="2808" y="3174"/>
                </a:moveTo>
                <a:lnTo>
                  <a:pt x="2808" y="3174"/>
                </a:lnTo>
                <a:lnTo>
                  <a:pt x="2812" y="3176"/>
                </a:lnTo>
                <a:lnTo>
                  <a:pt x="2812" y="3178"/>
                </a:lnTo>
                <a:lnTo>
                  <a:pt x="2812" y="3182"/>
                </a:lnTo>
                <a:lnTo>
                  <a:pt x="2812" y="3186"/>
                </a:lnTo>
                <a:lnTo>
                  <a:pt x="2812" y="3186"/>
                </a:lnTo>
                <a:lnTo>
                  <a:pt x="2820" y="3180"/>
                </a:lnTo>
                <a:lnTo>
                  <a:pt x="2826" y="3180"/>
                </a:lnTo>
                <a:lnTo>
                  <a:pt x="2832" y="3180"/>
                </a:lnTo>
                <a:lnTo>
                  <a:pt x="2832" y="3180"/>
                </a:lnTo>
                <a:lnTo>
                  <a:pt x="2828" y="3176"/>
                </a:lnTo>
                <a:lnTo>
                  <a:pt x="2822" y="3174"/>
                </a:lnTo>
                <a:lnTo>
                  <a:pt x="2816" y="3174"/>
                </a:lnTo>
                <a:lnTo>
                  <a:pt x="2808" y="3174"/>
                </a:lnTo>
                <a:lnTo>
                  <a:pt x="2808" y="3174"/>
                </a:lnTo>
                <a:close/>
                <a:moveTo>
                  <a:pt x="1790" y="3178"/>
                </a:moveTo>
                <a:lnTo>
                  <a:pt x="1790" y="3178"/>
                </a:lnTo>
                <a:lnTo>
                  <a:pt x="1792" y="3180"/>
                </a:lnTo>
                <a:lnTo>
                  <a:pt x="1796" y="3180"/>
                </a:lnTo>
                <a:lnTo>
                  <a:pt x="1796" y="3180"/>
                </a:lnTo>
                <a:lnTo>
                  <a:pt x="1796" y="3176"/>
                </a:lnTo>
                <a:lnTo>
                  <a:pt x="1794" y="3174"/>
                </a:lnTo>
                <a:lnTo>
                  <a:pt x="1790" y="3176"/>
                </a:lnTo>
                <a:lnTo>
                  <a:pt x="1790" y="3178"/>
                </a:lnTo>
                <a:lnTo>
                  <a:pt x="1790" y="3178"/>
                </a:lnTo>
                <a:close/>
                <a:moveTo>
                  <a:pt x="2428" y="3180"/>
                </a:moveTo>
                <a:lnTo>
                  <a:pt x="2428" y="3180"/>
                </a:lnTo>
                <a:lnTo>
                  <a:pt x="2430" y="3182"/>
                </a:lnTo>
                <a:lnTo>
                  <a:pt x="2432" y="3184"/>
                </a:lnTo>
                <a:lnTo>
                  <a:pt x="2438" y="3186"/>
                </a:lnTo>
                <a:lnTo>
                  <a:pt x="2446" y="3184"/>
                </a:lnTo>
                <a:lnTo>
                  <a:pt x="2452" y="3184"/>
                </a:lnTo>
                <a:lnTo>
                  <a:pt x="2452" y="3184"/>
                </a:lnTo>
                <a:lnTo>
                  <a:pt x="2446" y="3180"/>
                </a:lnTo>
                <a:lnTo>
                  <a:pt x="2440" y="3178"/>
                </a:lnTo>
                <a:lnTo>
                  <a:pt x="2434" y="3176"/>
                </a:lnTo>
                <a:lnTo>
                  <a:pt x="2432" y="3178"/>
                </a:lnTo>
                <a:lnTo>
                  <a:pt x="2428" y="3180"/>
                </a:lnTo>
                <a:lnTo>
                  <a:pt x="2428" y="3180"/>
                </a:lnTo>
                <a:close/>
                <a:moveTo>
                  <a:pt x="2662" y="3180"/>
                </a:moveTo>
                <a:lnTo>
                  <a:pt x="2662" y="3180"/>
                </a:lnTo>
                <a:lnTo>
                  <a:pt x="2662" y="3178"/>
                </a:lnTo>
                <a:lnTo>
                  <a:pt x="2662" y="3178"/>
                </a:lnTo>
                <a:lnTo>
                  <a:pt x="2664" y="3178"/>
                </a:lnTo>
                <a:lnTo>
                  <a:pt x="2664" y="3178"/>
                </a:lnTo>
                <a:lnTo>
                  <a:pt x="2664" y="3178"/>
                </a:lnTo>
                <a:lnTo>
                  <a:pt x="2664" y="3176"/>
                </a:lnTo>
                <a:lnTo>
                  <a:pt x="2662" y="3176"/>
                </a:lnTo>
                <a:lnTo>
                  <a:pt x="2662" y="3176"/>
                </a:lnTo>
                <a:lnTo>
                  <a:pt x="2662" y="3178"/>
                </a:lnTo>
                <a:lnTo>
                  <a:pt x="2660" y="3178"/>
                </a:lnTo>
                <a:lnTo>
                  <a:pt x="2660" y="3180"/>
                </a:lnTo>
                <a:lnTo>
                  <a:pt x="2662" y="3180"/>
                </a:lnTo>
                <a:lnTo>
                  <a:pt x="2662" y="3180"/>
                </a:lnTo>
                <a:close/>
                <a:moveTo>
                  <a:pt x="2968" y="3182"/>
                </a:moveTo>
                <a:lnTo>
                  <a:pt x="2968" y="3182"/>
                </a:lnTo>
                <a:lnTo>
                  <a:pt x="2970" y="3182"/>
                </a:lnTo>
                <a:lnTo>
                  <a:pt x="2972" y="3184"/>
                </a:lnTo>
                <a:lnTo>
                  <a:pt x="2974" y="3184"/>
                </a:lnTo>
                <a:lnTo>
                  <a:pt x="2974" y="3184"/>
                </a:lnTo>
                <a:lnTo>
                  <a:pt x="2972" y="3178"/>
                </a:lnTo>
                <a:lnTo>
                  <a:pt x="2972" y="3176"/>
                </a:lnTo>
                <a:lnTo>
                  <a:pt x="2968" y="3176"/>
                </a:lnTo>
                <a:lnTo>
                  <a:pt x="2968" y="3176"/>
                </a:lnTo>
                <a:lnTo>
                  <a:pt x="2968" y="3182"/>
                </a:lnTo>
                <a:lnTo>
                  <a:pt x="2968" y="3182"/>
                </a:lnTo>
                <a:close/>
                <a:moveTo>
                  <a:pt x="2490" y="3184"/>
                </a:moveTo>
                <a:lnTo>
                  <a:pt x="2490" y="3184"/>
                </a:lnTo>
                <a:lnTo>
                  <a:pt x="2488" y="3182"/>
                </a:lnTo>
                <a:lnTo>
                  <a:pt x="2486" y="3182"/>
                </a:lnTo>
                <a:lnTo>
                  <a:pt x="2486" y="3182"/>
                </a:lnTo>
                <a:lnTo>
                  <a:pt x="2486" y="3186"/>
                </a:lnTo>
                <a:lnTo>
                  <a:pt x="2486" y="3186"/>
                </a:lnTo>
                <a:lnTo>
                  <a:pt x="2488" y="3186"/>
                </a:lnTo>
                <a:lnTo>
                  <a:pt x="2488" y="3186"/>
                </a:lnTo>
                <a:lnTo>
                  <a:pt x="2488" y="3184"/>
                </a:lnTo>
                <a:lnTo>
                  <a:pt x="2490" y="3184"/>
                </a:lnTo>
                <a:lnTo>
                  <a:pt x="2490" y="3184"/>
                </a:lnTo>
                <a:close/>
                <a:moveTo>
                  <a:pt x="3336" y="3200"/>
                </a:moveTo>
                <a:lnTo>
                  <a:pt x="3336" y="3200"/>
                </a:lnTo>
                <a:lnTo>
                  <a:pt x="3340" y="3198"/>
                </a:lnTo>
                <a:lnTo>
                  <a:pt x="3340" y="3194"/>
                </a:lnTo>
                <a:lnTo>
                  <a:pt x="3338" y="3190"/>
                </a:lnTo>
                <a:lnTo>
                  <a:pt x="3336" y="3188"/>
                </a:lnTo>
                <a:lnTo>
                  <a:pt x="3336" y="3188"/>
                </a:lnTo>
                <a:lnTo>
                  <a:pt x="3336" y="3188"/>
                </a:lnTo>
                <a:lnTo>
                  <a:pt x="3334" y="3190"/>
                </a:lnTo>
                <a:lnTo>
                  <a:pt x="3334" y="3190"/>
                </a:lnTo>
                <a:lnTo>
                  <a:pt x="3332" y="3190"/>
                </a:lnTo>
                <a:lnTo>
                  <a:pt x="3332" y="3190"/>
                </a:lnTo>
                <a:lnTo>
                  <a:pt x="3330" y="3188"/>
                </a:lnTo>
                <a:lnTo>
                  <a:pt x="3332" y="3186"/>
                </a:lnTo>
                <a:lnTo>
                  <a:pt x="3332" y="3186"/>
                </a:lnTo>
                <a:lnTo>
                  <a:pt x="3328" y="3184"/>
                </a:lnTo>
                <a:lnTo>
                  <a:pt x="3328" y="3184"/>
                </a:lnTo>
                <a:lnTo>
                  <a:pt x="3330" y="3194"/>
                </a:lnTo>
                <a:lnTo>
                  <a:pt x="3332" y="3198"/>
                </a:lnTo>
                <a:lnTo>
                  <a:pt x="3336" y="3200"/>
                </a:lnTo>
                <a:lnTo>
                  <a:pt x="3336" y="3200"/>
                </a:lnTo>
                <a:close/>
                <a:moveTo>
                  <a:pt x="3260" y="3190"/>
                </a:moveTo>
                <a:lnTo>
                  <a:pt x="3260" y="3190"/>
                </a:lnTo>
                <a:lnTo>
                  <a:pt x="3262" y="3190"/>
                </a:lnTo>
                <a:lnTo>
                  <a:pt x="3264" y="3186"/>
                </a:lnTo>
                <a:lnTo>
                  <a:pt x="3264" y="3186"/>
                </a:lnTo>
                <a:lnTo>
                  <a:pt x="3260" y="3186"/>
                </a:lnTo>
                <a:lnTo>
                  <a:pt x="3260" y="3186"/>
                </a:lnTo>
                <a:lnTo>
                  <a:pt x="3260" y="3190"/>
                </a:lnTo>
                <a:lnTo>
                  <a:pt x="3260" y="3190"/>
                </a:lnTo>
                <a:close/>
                <a:moveTo>
                  <a:pt x="2318" y="3190"/>
                </a:moveTo>
                <a:lnTo>
                  <a:pt x="2318" y="3190"/>
                </a:lnTo>
                <a:lnTo>
                  <a:pt x="2324" y="3190"/>
                </a:lnTo>
                <a:lnTo>
                  <a:pt x="2324" y="3190"/>
                </a:lnTo>
                <a:lnTo>
                  <a:pt x="2324" y="3186"/>
                </a:lnTo>
                <a:lnTo>
                  <a:pt x="2324" y="3186"/>
                </a:lnTo>
                <a:lnTo>
                  <a:pt x="2320" y="3186"/>
                </a:lnTo>
                <a:lnTo>
                  <a:pt x="2320" y="3186"/>
                </a:lnTo>
                <a:lnTo>
                  <a:pt x="2318" y="3190"/>
                </a:lnTo>
                <a:lnTo>
                  <a:pt x="2318" y="3190"/>
                </a:lnTo>
                <a:close/>
                <a:moveTo>
                  <a:pt x="2898" y="3202"/>
                </a:moveTo>
                <a:lnTo>
                  <a:pt x="2898" y="3202"/>
                </a:lnTo>
                <a:lnTo>
                  <a:pt x="2902" y="3202"/>
                </a:lnTo>
                <a:lnTo>
                  <a:pt x="2904" y="3202"/>
                </a:lnTo>
                <a:lnTo>
                  <a:pt x="2904" y="3200"/>
                </a:lnTo>
                <a:lnTo>
                  <a:pt x="2904" y="3200"/>
                </a:lnTo>
                <a:lnTo>
                  <a:pt x="2902" y="3198"/>
                </a:lnTo>
                <a:lnTo>
                  <a:pt x="2898" y="3196"/>
                </a:lnTo>
                <a:lnTo>
                  <a:pt x="2898" y="3196"/>
                </a:lnTo>
                <a:lnTo>
                  <a:pt x="2898" y="3200"/>
                </a:lnTo>
                <a:lnTo>
                  <a:pt x="2898" y="3202"/>
                </a:lnTo>
                <a:lnTo>
                  <a:pt x="2898" y="3202"/>
                </a:lnTo>
                <a:close/>
                <a:moveTo>
                  <a:pt x="3298" y="3210"/>
                </a:moveTo>
                <a:lnTo>
                  <a:pt x="3298" y="3210"/>
                </a:lnTo>
                <a:lnTo>
                  <a:pt x="3302" y="3212"/>
                </a:lnTo>
                <a:lnTo>
                  <a:pt x="3306" y="3212"/>
                </a:lnTo>
                <a:lnTo>
                  <a:pt x="3306" y="3212"/>
                </a:lnTo>
                <a:lnTo>
                  <a:pt x="3308" y="3208"/>
                </a:lnTo>
                <a:lnTo>
                  <a:pt x="3308" y="3202"/>
                </a:lnTo>
                <a:lnTo>
                  <a:pt x="3308" y="3202"/>
                </a:lnTo>
                <a:lnTo>
                  <a:pt x="3302" y="3200"/>
                </a:lnTo>
                <a:lnTo>
                  <a:pt x="3302" y="3200"/>
                </a:lnTo>
                <a:lnTo>
                  <a:pt x="3298" y="3210"/>
                </a:lnTo>
                <a:lnTo>
                  <a:pt x="3298" y="3210"/>
                </a:lnTo>
                <a:close/>
                <a:moveTo>
                  <a:pt x="2830" y="3210"/>
                </a:moveTo>
                <a:lnTo>
                  <a:pt x="2830" y="3210"/>
                </a:lnTo>
                <a:lnTo>
                  <a:pt x="2832" y="3218"/>
                </a:lnTo>
                <a:lnTo>
                  <a:pt x="2834" y="3220"/>
                </a:lnTo>
                <a:lnTo>
                  <a:pt x="2832" y="3224"/>
                </a:lnTo>
                <a:lnTo>
                  <a:pt x="2832" y="3224"/>
                </a:lnTo>
                <a:lnTo>
                  <a:pt x="2836" y="3224"/>
                </a:lnTo>
                <a:lnTo>
                  <a:pt x="2838" y="3222"/>
                </a:lnTo>
                <a:lnTo>
                  <a:pt x="2840" y="3216"/>
                </a:lnTo>
                <a:lnTo>
                  <a:pt x="2840" y="3216"/>
                </a:lnTo>
                <a:lnTo>
                  <a:pt x="2836" y="3212"/>
                </a:lnTo>
                <a:lnTo>
                  <a:pt x="2832" y="3210"/>
                </a:lnTo>
                <a:lnTo>
                  <a:pt x="2830" y="3210"/>
                </a:lnTo>
                <a:lnTo>
                  <a:pt x="2830" y="3210"/>
                </a:lnTo>
                <a:close/>
                <a:moveTo>
                  <a:pt x="2294" y="3220"/>
                </a:moveTo>
                <a:lnTo>
                  <a:pt x="2294" y="3220"/>
                </a:lnTo>
                <a:lnTo>
                  <a:pt x="2296" y="3220"/>
                </a:lnTo>
                <a:lnTo>
                  <a:pt x="2296" y="3218"/>
                </a:lnTo>
                <a:lnTo>
                  <a:pt x="2296" y="3216"/>
                </a:lnTo>
                <a:lnTo>
                  <a:pt x="2296" y="3216"/>
                </a:lnTo>
                <a:lnTo>
                  <a:pt x="2294" y="3216"/>
                </a:lnTo>
                <a:lnTo>
                  <a:pt x="2292" y="3216"/>
                </a:lnTo>
                <a:lnTo>
                  <a:pt x="2292" y="3216"/>
                </a:lnTo>
                <a:lnTo>
                  <a:pt x="2292" y="3218"/>
                </a:lnTo>
                <a:lnTo>
                  <a:pt x="2292" y="3220"/>
                </a:lnTo>
                <a:lnTo>
                  <a:pt x="2294" y="3220"/>
                </a:lnTo>
                <a:lnTo>
                  <a:pt x="2294" y="3220"/>
                </a:lnTo>
                <a:close/>
                <a:moveTo>
                  <a:pt x="2518" y="3240"/>
                </a:moveTo>
                <a:lnTo>
                  <a:pt x="2518" y="3240"/>
                </a:lnTo>
                <a:lnTo>
                  <a:pt x="2520" y="3240"/>
                </a:lnTo>
                <a:lnTo>
                  <a:pt x="2524" y="3240"/>
                </a:lnTo>
                <a:lnTo>
                  <a:pt x="2524" y="3240"/>
                </a:lnTo>
                <a:lnTo>
                  <a:pt x="2524" y="3236"/>
                </a:lnTo>
                <a:lnTo>
                  <a:pt x="2522" y="3232"/>
                </a:lnTo>
                <a:lnTo>
                  <a:pt x="2522" y="3232"/>
                </a:lnTo>
                <a:lnTo>
                  <a:pt x="2518" y="3232"/>
                </a:lnTo>
                <a:lnTo>
                  <a:pt x="2516" y="3234"/>
                </a:lnTo>
                <a:lnTo>
                  <a:pt x="2516" y="3238"/>
                </a:lnTo>
                <a:lnTo>
                  <a:pt x="2518" y="3240"/>
                </a:lnTo>
                <a:lnTo>
                  <a:pt x="2518" y="3240"/>
                </a:lnTo>
                <a:close/>
                <a:moveTo>
                  <a:pt x="2106" y="3234"/>
                </a:moveTo>
                <a:lnTo>
                  <a:pt x="2106" y="3234"/>
                </a:lnTo>
                <a:lnTo>
                  <a:pt x="2106" y="3236"/>
                </a:lnTo>
                <a:lnTo>
                  <a:pt x="2106" y="3236"/>
                </a:lnTo>
                <a:lnTo>
                  <a:pt x="2102" y="3236"/>
                </a:lnTo>
                <a:lnTo>
                  <a:pt x="2102" y="3236"/>
                </a:lnTo>
                <a:lnTo>
                  <a:pt x="2102" y="3242"/>
                </a:lnTo>
                <a:lnTo>
                  <a:pt x="2102" y="3250"/>
                </a:lnTo>
                <a:lnTo>
                  <a:pt x="2102" y="3250"/>
                </a:lnTo>
                <a:lnTo>
                  <a:pt x="2106" y="3250"/>
                </a:lnTo>
                <a:lnTo>
                  <a:pt x="2108" y="3252"/>
                </a:lnTo>
                <a:lnTo>
                  <a:pt x="2108" y="3256"/>
                </a:lnTo>
                <a:lnTo>
                  <a:pt x="2108" y="3256"/>
                </a:lnTo>
                <a:lnTo>
                  <a:pt x="2116" y="3254"/>
                </a:lnTo>
                <a:lnTo>
                  <a:pt x="2122" y="3250"/>
                </a:lnTo>
                <a:lnTo>
                  <a:pt x="2122" y="3250"/>
                </a:lnTo>
                <a:lnTo>
                  <a:pt x="2120" y="3242"/>
                </a:lnTo>
                <a:lnTo>
                  <a:pt x="2118" y="3240"/>
                </a:lnTo>
                <a:lnTo>
                  <a:pt x="2112" y="3238"/>
                </a:lnTo>
                <a:lnTo>
                  <a:pt x="2112" y="3238"/>
                </a:lnTo>
                <a:lnTo>
                  <a:pt x="2112" y="3238"/>
                </a:lnTo>
                <a:lnTo>
                  <a:pt x="2112" y="3236"/>
                </a:lnTo>
                <a:lnTo>
                  <a:pt x="2108" y="3232"/>
                </a:lnTo>
                <a:lnTo>
                  <a:pt x="2108" y="3232"/>
                </a:lnTo>
                <a:lnTo>
                  <a:pt x="2108" y="3234"/>
                </a:lnTo>
                <a:lnTo>
                  <a:pt x="2110" y="3236"/>
                </a:lnTo>
                <a:lnTo>
                  <a:pt x="2110" y="3236"/>
                </a:lnTo>
                <a:lnTo>
                  <a:pt x="2110" y="3236"/>
                </a:lnTo>
                <a:lnTo>
                  <a:pt x="2110" y="3236"/>
                </a:lnTo>
                <a:lnTo>
                  <a:pt x="2108" y="3236"/>
                </a:lnTo>
                <a:lnTo>
                  <a:pt x="2108" y="3234"/>
                </a:lnTo>
                <a:lnTo>
                  <a:pt x="2106" y="3234"/>
                </a:lnTo>
                <a:lnTo>
                  <a:pt x="2106" y="3234"/>
                </a:lnTo>
                <a:close/>
                <a:moveTo>
                  <a:pt x="2868" y="3238"/>
                </a:moveTo>
                <a:lnTo>
                  <a:pt x="2868" y="3238"/>
                </a:lnTo>
                <a:lnTo>
                  <a:pt x="2868" y="3246"/>
                </a:lnTo>
                <a:lnTo>
                  <a:pt x="2868" y="3250"/>
                </a:lnTo>
                <a:lnTo>
                  <a:pt x="2872" y="3254"/>
                </a:lnTo>
                <a:lnTo>
                  <a:pt x="2878" y="3256"/>
                </a:lnTo>
                <a:lnTo>
                  <a:pt x="2878" y="3256"/>
                </a:lnTo>
                <a:lnTo>
                  <a:pt x="2880" y="3248"/>
                </a:lnTo>
                <a:lnTo>
                  <a:pt x="2880" y="3240"/>
                </a:lnTo>
                <a:lnTo>
                  <a:pt x="2880" y="3240"/>
                </a:lnTo>
                <a:lnTo>
                  <a:pt x="2874" y="3238"/>
                </a:lnTo>
                <a:lnTo>
                  <a:pt x="2870" y="3238"/>
                </a:lnTo>
                <a:lnTo>
                  <a:pt x="2868" y="3238"/>
                </a:lnTo>
                <a:lnTo>
                  <a:pt x="2868" y="3238"/>
                </a:lnTo>
                <a:close/>
                <a:moveTo>
                  <a:pt x="1504" y="3240"/>
                </a:moveTo>
                <a:lnTo>
                  <a:pt x="1504" y="3240"/>
                </a:lnTo>
                <a:lnTo>
                  <a:pt x="1502" y="3244"/>
                </a:lnTo>
                <a:lnTo>
                  <a:pt x="1500" y="3246"/>
                </a:lnTo>
                <a:lnTo>
                  <a:pt x="1496" y="3248"/>
                </a:lnTo>
                <a:lnTo>
                  <a:pt x="1496" y="3248"/>
                </a:lnTo>
                <a:lnTo>
                  <a:pt x="1502" y="3250"/>
                </a:lnTo>
                <a:lnTo>
                  <a:pt x="1504" y="3254"/>
                </a:lnTo>
                <a:lnTo>
                  <a:pt x="1506" y="3260"/>
                </a:lnTo>
                <a:lnTo>
                  <a:pt x="1508" y="3264"/>
                </a:lnTo>
                <a:lnTo>
                  <a:pt x="1508" y="3264"/>
                </a:lnTo>
                <a:lnTo>
                  <a:pt x="1510" y="3264"/>
                </a:lnTo>
                <a:lnTo>
                  <a:pt x="1510" y="3264"/>
                </a:lnTo>
                <a:lnTo>
                  <a:pt x="1512" y="3262"/>
                </a:lnTo>
                <a:lnTo>
                  <a:pt x="1514" y="3262"/>
                </a:lnTo>
                <a:lnTo>
                  <a:pt x="1514" y="3262"/>
                </a:lnTo>
                <a:lnTo>
                  <a:pt x="1516" y="3266"/>
                </a:lnTo>
                <a:lnTo>
                  <a:pt x="1518" y="3268"/>
                </a:lnTo>
                <a:lnTo>
                  <a:pt x="1520" y="3270"/>
                </a:lnTo>
                <a:lnTo>
                  <a:pt x="1520" y="3274"/>
                </a:lnTo>
                <a:lnTo>
                  <a:pt x="1520" y="3274"/>
                </a:lnTo>
                <a:lnTo>
                  <a:pt x="1522" y="3276"/>
                </a:lnTo>
                <a:lnTo>
                  <a:pt x="1524" y="3276"/>
                </a:lnTo>
                <a:lnTo>
                  <a:pt x="1524" y="3278"/>
                </a:lnTo>
                <a:lnTo>
                  <a:pt x="1522" y="3282"/>
                </a:lnTo>
                <a:lnTo>
                  <a:pt x="1522" y="3282"/>
                </a:lnTo>
                <a:lnTo>
                  <a:pt x="1530" y="3284"/>
                </a:lnTo>
                <a:lnTo>
                  <a:pt x="1536" y="3286"/>
                </a:lnTo>
                <a:lnTo>
                  <a:pt x="1536" y="3286"/>
                </a:lnTo>
                <a:lnTo>
                  <a:pt x="1538" y="3282"/>
                </a:lnTo>
                <a:lnTo>
                  <a:pt x="1538" y="3280"/>
                </a:lnTo>
                <a:lnTo>
                  <a:pt x="1536" y="3274"/>
                </a:lnTo>
                <a:lnTo>
                  <a:pt x="1536" y="3274"/>
                </a:lnTo>
                <a:lnTo>
                  <a:pt x="1534" y="3274"/>
                </a:lnTo>
                <a:lnTo>
                  <a:pt x="1532" y="3272"/>
                </a:lnTo>
                <a:lnTo>
                  <a:pt x="1532" y="3266"/>
                </a:lnTo>
                <a:lnTo>
                  <a:pt x="1532" y="3266"/>
                </a:lnTo>
                <a:lnTo>
                  <a:pt x="1528" y="3264"/>
                </a:lnTo>
                <a:lnTo>
                  <a:pt x="1526" y="3260"/>
                </a:lnTo>
                <a:lnTo>
                  <a:pt x="1526" y="3256"/>
                </a:lnTo>
                <a:lnTo>
                  <a:pt x="1528" y="3250"/>
                </a:lnTo>
                <a:lnTo>
                  <a:pt x="1528" y="3250"/>
                </a:lnTo>
                <a:lnTo>
                  <a:pt x="1526" y="3250"/>
                </a:lnTo>
                <a:lnTo>
                  <a:pt x="1526" y="3248"/>
                </a:lnTo>
                <a:lnTo>
                  <a:pt x="1526" y="3244"/>
                </a:lnTo>
                <a:lnTo>
                  <a:pt x="1526" y="3244"/>
                </a:lnTo>
                <a:lnTo>
                  <a:pt x="1522" y="3244"/>
                </a:lnTo>
                <a:lnTo>
                  <a:pt x="1518" y="3244"/>
                </a:lnTo>
                <a:lnTo>
                  <a:pt x="1518" y="3244"/>
                </a:lnTo>
                <a:lnTo>
                  <a:pt x="1510" y="3238"/>
                </a:lnTo>
                <a:lnTo>
                  <a:pt x="1510" y="3238"/>
                </a:lnTo>
                <a:lnTo>
                  <a:pt x="1508" y="3242"/>
                </a:lnTo>
                <a:lnTo>
                  <a:pt x="1506" y="3242"/>
                </a:lnTo>
                <a:lnTo>
                  <a:pt x="1504" y="3240"/>
                </a:lnTo>
                <a:lnTo>
                  <a:pt x="1504" y="3240"/>
                </a:lnTo>
                <a:close/>
                <a:moveTo>
                  <a:pt x="2400" y="3246"/>
                </a:moveTo>
                <a:lnTo>
                  <a:pt x="2400" y="3246"/>
                </a:lnTo>
                <a:lnTo>
                  <a:pt x="2398" y="3246"/>
                </a:lnTo>
                <a:lnTo>
                  <a:pt x="2398" y="3246"/>
                </a:lnTo>
                <a:lnTo>
                  <a:pt x="2396" y="3246"/>
                </a:lnTo>
                <a:lnTo>
                  <a:pt x="2394" y="3246"/>
                </a:lnTo>
                <a:lnTo>
                  <a:pt x="2394" y="3246"/>
                </a:lnTo>
                <a:lnTo>
                  <a:pt x="2394" y="3250"/>
                </a:lnTo>
                <a:lnTo>
                  <a:pt x="2396" y="3252"/>
                </a:lnTo>
                <a:lnTo>
                  <a:pt x="2396" y="3252"/>
                </a:lnTo>
                <a:lnTo>
                  <a:pt x="2400" y="3252"/>
                </a:lnTo>
                <a:lnTo>
                  <a:pt x="2402" y="3250"/>
                </a:lnTo>
                <a:lnTo>
                  <a:pt x="2404" y="3248"/>
                </a:lnTo>
                <a:lnTo>
                  <a:pt x="2404" y="3244"/>
                </a:lnTo>
                <a:lnTo>
                  <a:pt x="2404" y="3244"/>
                </a:lnTo>
                <a:lnTo>
                  <a:pt x="2402" y="3244"/>
                </a:lnTo>
                <a:lnTo>
                  <a:pt x="2400" y="3244"/>
                </a:lnTo>
                <a:lnTo>
                  <a:pt x="2400" y="3238"/>
                </a:lnTo>
                <a:lnTo>
                  <a:pt x="2400" y="3238"/>
                </a:lnTo>
                <a:lnTo>
                  <a:pt x="2394" y="3238"/>
                </a:lnTo>
                <a:lnTo>
                  <a:pt x="2394" y="3238"/>
                </a:lnTo>
                <a:lnTo>
                  <a:pt x="2392" y="3242"/>
                </a:lnTo>
                <a:lnTo>
                  <a:pt x="2394" y="3244"/>
                </a:lnTo>
                <a:lnTo>
                  <a:pt x="2394" y="3244"/>
                </a:lnTo>
                <a:lnTo>
                  <a:pt x="2398" y="3244"/>
                </a:lnTo>
                <a:lnTo>
                  <a:pt x="2400" y="3244"/>
                </a:lnTo>
                <a:lnTo>
                  <a:pt x="2400" y="3246"/>
                </a:lnTo>
                <a:lnTo>
                  <a:pt x="2400" y="3246"/>
                </a:lnTo>
                <a:close/>
                <a:moveTo>
                  <a:pt x="2804" y="3244"/>
                </a:moveTo>
                <a:lnTo>
                  <a:pt x="2804" y="3244"/>
                </a:lnTo>
                <a:lnTo>
                  <a:pt x="2808" y="3244"/>
                </a:lnTo>
                <a:lnTo>
                  <a:pt x="2808" y="3244"/>
                </a:lnTo>
                <a:lnTo>
                  <a:pt x="2806" y="3242"/>
                </a:lnTo>
                <a:lnTo>
                  <a:pt x="2804" y="3240"/>
                </a:lnTo>
                <a:lnTo>
                  <a:pt x="2804" y="3240"/>
                </a:lnTo>
                <a:lnTo>
                  <a:pt x="2804" y="3244"/>
                </a:lnTo>
                <a:lnTo>
                  <a:pt x="2804" y="3244"/>
                </a:lnTo>
                <a:close/>
                <a:moveTo>
                  <a:pt x="1562" y="3254"/>
                </a:moveTo>
                <a:lnTo>
                  <a:pt x="1562" y="3254"/>
                </a:lnTo>
                <a:lnTo>
                  <a:pt x="1568" y="3252"/>
                </a:lnTo>
                <a:lnTo>
                  <a:pt x="1568" y="3252"/>
                </a:lnTo>
                <a:lnTo>
                  <a:pt x="1566" y="3246"/>
                </a:lnTo>
                <a:lnTo>
                  <a:pt x="1564" y="3244"/>
                </a:lnTo>
                <a:lnTo>
                  <a:pt x="1562" y="3244"/>
                </a:lnTo>
                <a:lnTo>
                  <a:pt x="1560" y="3244"/>
                </a:lnTo>
                <a:lnTo>
                  <a:pt x="1558" y="3246"/>
                </a:lnTo>
                <a:lnTo>
                  <a:pt x="1558" y="3248"/>
                </a:lnTo>
                <a:lnTo>
                  <a:pt x="1560" y="3252"/>
                </a:lnTo>
                <a:lnTo>
                  <a:pt x="1562" y="3254"/>
                </a:lnTo>
                <a:lnTo>
                  <a:pt x="1562" y="3254"/>
                </a:lnTo>
                <a:close/>
                <a:moveTo>
                  <a:pt x="1654" y="3248"/>
                </a:moveTo>
                <a:lnTo>
                  <a:pt x="1654" y="3248"/>
                </a:lnTo>
                <a:lnTo>
                  <a:pt x="1654" y="3252"/>
                </a:lnTo>
                <a:lnTo>
                  <a:pt x="1654" y="3252"/>
                </a:lnTo>
                <a:lnTo>
                  <a:pt x="1656" y="3252"/>
                </a:lnTo>
                <a:lnTo>
                  <a:pt x="1658" y="3252"/>
                </a:lnTo>
                <a:lnTo>
                  <a:pt x="1660" y="3248"/>
                </a:lnTo>
                <a:lnTo>
                  <a:pt x="1658" y="3246"/>
                </a:lnTo>
                <a:lnTo>
                  <a:pt x="1656" y="3246"/>
                </a:lnTo>
                <a:lnTo>
                  <a:pt x="1654" y="3248"/>
                </a:lnTo>
                <a:lnTo>
                  <a:pt x="1654" y="3248"/>
                </a:lnTo>
                <a:close/>
                <a:moveTo>
                  <a:pt x="1624" y="3258"/>
                </a:moveTo>
                <a:lnTo>
                  <a:pt x="1624" y="3258"/>
                </a:lnTo>
                <a:lnTo>
                  <a:pt x="1628" y="3258"/>
                </a:lnTo>
                <a:lnTo>
                  <a:pt x="1628" y="3260"/>
                </a:lnTo>
                <a:lnTo>
                  <a:pt x="1630" y="3264"/>
                </a:lnTo>
                <a:lnTo>
                  <a:pt x="1630" y="3264"/>
                </a:lnTo>
                <a:lnTo>
                  <a:pt x="1632" y="3264"/>
                </a:lnTo>
                <a:lnTo>
                  <a:pt x="1634" y="3264"/>
                </a:lnTo>
                <a:lnTo>
                  <a:pt x="1636" y="3266"/>
                </a:lnTo>
                <a:lnTo>
                  <a:pt x="1638" y="3266"/>
                </a:lnTo>
                <a:lnTo>
                  <a:pt x="1638" y="3266"/>
                </a:lnTo>
                <a:lnTo>
                  <a:pt x="1642" y="3262"/>
                </a:lnTo>
                <a:lnTo>
                  <a:pt x="1646" y="3258"/>
                </a:lnTo>
                <a:lnTo>
                  <a:pt x="1648" y="3254"/>
                </a:lnTo>
                <a:lnTo>
                  <a:pt x="1648" y="3248"/>
                </a:lnTo>
                <a:lnTo>
                  <a:pt x="1648" y="3248"/>
                </a:lnTo>
                <a:lnTo>
                  <a:pt x="1644" y="3250"/>
                </a:lnTo>
                <a:lnTo>
                  <a:pt x="1642" y="3250"/>
                </a:lnTo>
                <a:lnTo>
                  <a:pt x="1634" y="3248"/>
                </a:lnTo>
                <a:lnTo>
                  <a:pt x="1630" y="3248"/>
                </a:lnTo>
                <a:lnTo>
                  <a:pt x="1626" y="3250"/>
                </a:lnTo>
                <a:lnTo>
                  <a:pt x="1624" y="3254"/>
                </a:lnTo>
                <a:lnTo>
                  <a:pt x="1624" y="3258"/>
                </a:lnTo>
                <a:lnTo>
                  <a:pt x="1624" y="3258"/>
                </a:lnTo>
                <a:close/>
                <a:moveTo>
                  <a:pt x="2356" y="3252"/>
                </a:moveTo>
                <a:lnTo>
                  <a:pt x="2356" y="3252"/>
                </a:lnTo>
                <a:lnTo>
                  <a:pt x="2356" y="3258"/>
                </a:lnTo>
                <a:lnTo>
                  <a:pt x="2356" y="3258"/>
                </a:lnTo>
                <a:lnTo>
                  <a:pt x="2360" y="3258"/>
                </a:lnTo>
                <a:lnTo>
                  <a:pt x="2360" y="3260"/>
                </a:lnTo>
                <a:lnTo>
                  <a:pt x="2360" y="3260"/>
                </a:lnTo>
                <a:lnTo>
                  <a:pt x="2366" y="3260"/>
                </a:lnTo>
                <a:lnTo>
                  <a:pt x="2366" y="3260"/>
                </a:lnTo>
                <a:lnTo>
                  <a:pt x="2366" y="3256"/>
                </a:lnTo>
                <a:lnTo>
                  <a:pt x="2364" y="3254"/>
                </a:lnTo>
                <a:lnTo>
                  <a:pt x="2360" y="3250"/>
                </a:lnTo>
                <a:lnTo>
                  <a:pt x="2360" y="3250"/>
                </a:lnTo>
                <a:lnTo>
                  <a:pt x="2358" y="3250"/>
                </a:lnTo>
                <a:lnTo>
                  <a:pt x="2356" y="3252"/>
                </a:lnTo>
                <a:lnTo>
                  <a:pt x="2356" y="3252"/>
                </a:lnTo>
                <a:close/>
                <a:moveTo>
                  <a:pt x="2714" y="3256"/>
                </a:moveTo>
                <a:lnTo>
                  <a:pt x="2714" y="3256"/>
                </a:lnTo>
                <a:lnTo>
                  <a:pt x="2716" y="3256"/>
                </a:lnTo>
                <a:lnTo>
                  <a:pt x="2718" y="3254"/>
                </a:lnTo>
                <a:lnTo>
                  <a:pt x="2718" y="3252"/>
                </a:lnTo>
                <a:lnTo>
                  <a:pt x="2718" y="3252"/>
                </a:lnTo>
                <a:lnTo>
                  <a:pt x="2716" y="3252"/>
                </a:lnTo>
                <a:lnTo>
                  <a:pt x="2714" y="3252"/>
                </a:lnTo>
                <a:lnTo>
                  <a:pt x="2714" y="3256"/>
                </a:lnTo>
                <a:lnTo>
                  <a:pt x="2714" y="3256"/>
                </a:lnTo>
                <a:close/>
                <a:moveTo>
                  <a:pt x="1970" y="3262"/>
                </a:moveTo>
                <a:lnTo>
                  <a:pt x="1970" y="3262"/>
                </a:lnTo>
                <a:lnTo>
                  <a:pt x="1972" y="3258"/>
                </a:lnTo>
                <a:lnTo>
                  <a:pt x="1970" y="3252"/>
                </a:lnTo>
                <a:lnTo>
                  <a:pt x="1970" y="3252"/>
                </a:lnTo>
                <a:lnTo>
                  <a:pt x="1968" y="3252"/>
                </a:lnTo>
                <a:lnTo>
                  <a:pt x="1968" y="3252"/>
                </a:lnTo>
                <a:lnTo>
                  <a:pt x="1970" y="3256"/>
                </a:lnTo>
                <a:lnTo>
                  <a:pt x="1970" y="3262"/>
                </a:lnTo>
                <a:lnTo>
                  <a:pt x="1970" y="3262"/>
                </a:lnTo>
                <a:close/>
                <a:moveTo>
                  <a:pt x="1986" y="3256"/>
                </a:moveTo>
                <a:lnTo>
                  <a:pt x="1986" y="3256"/>
                </a:lnTo>
                <a:lnTo>
                  <a:pt x="1984" y="3260"/>
                </a:lnTo>
                <a:lnTo>
                  <a:pt x="1986" y="3264"/>
                </a:lnTo>
                <a:lnTo>
                  <a:pt x="1986" y="3264"/>
                </a:lnTo>
                <a:lnTo>
                  <a:pt x="1976" y="3258"/>
                </a:lnTo>
                <a:lnTo>
                  <a:pt x="1976" y="3258"/>
                </a:lnTo>
                <a:lnTo>
                  <a:pt x="1974" y="3260"/>
                </a:lnTo>
                <a:lnTo>
                  <a:pt x="1974" y="3260"/>
                </a:lnTo>
                <a:lnTo>
                  <a:pt x="1974" y="3262"/>
                </a:lnTo>
                <a:lnTo>
                  <a:pt x="1972" y="3264"/>
                </a:lnTo>
                <a:lnTo>
                  <a:pt x="1972" y="3264"/>
                </a:lnTo>
                <a:lnTo>
                  <a:pt x="1970" y="3264"/>
                </a:lnTo>
                <a:lnTo>
                  <a:pt x="1968" y="3262"/>
                </a:lnTo>
                <a:lnTo>
                  <a:pt x="1968" y="3262"/>
                </a:lnTo>
                <a:lnTo>
                  <a:pt x="1966" y="3264"/>
                </a:lnTo>
                <a:lnTo>
                  <a:pt x="1968" y="3266"/>
                </a:lnTo>
                <a:lnTo>
                  <a:pt x="1970" y="3266"/>
                </a:lnTo>
                <a:lnTo>
                  <a:pt x="1970" y="3268"/>
                </a:lnTo>
                <a:lnTo>
                  <a:pt x="1970" y="3268"/>
                </a:lnTo>
                <a:lnTo>
                  <a:pt x="1966" y="3268"/>
                </a:lnTo>
                <a:lnTo>
                  <a:pt x="1966" y="3268"/>
                </a:lnTo>
                <a:lnTo>
                  <a:pt x="1966" y="3268"/>
                </a:lnTo>
                <a:lnTo>
                  <a:pt x="1966" y="3268"/>
                </a:lnTo>
                <a:lnTo>
                  <a:pt x="1966" y="3270"/>
                </a:lnTo>
                <a:lnTo>
                  <a:pt x="1966" y="3270"/>
                </a:lnTo>
                <a:lnTo>
                  <a:pt x="1964" y="3270"/>
                </a:lnTo>
                <a:lnTo>
                  <a:pt x="1964" y="3270"/>
                </a:lnTo>
                <a:lnTo>
                  <a:pt x="1966" y="3276"/>
                </a:lnTo>
                <a:lnTo>
                  <a:pt x="1972" y="3278"/>
                </a:lnTo>
                <a:lnTo>
                  <a:pt x="1986" y="3280"/>
                </a:lnTo>
                <a:lnTo>
                  <a:pt x="1986" y="3280"/>
                </a:lnTo>
                <a:lnTo>
                  <a:pt x="1984" y="3276"/>
                </a:lnTo>
                <a:lnTo>
                  <a:pt x="1984" y="3272"/>
                </a:lnTo>
                <a:lnTo>
                  <a:pt x="1984" y="3272"/>
                </a:lnTo>
                <a:lnTo>
                  <a:pt x="1986" y="3274"/>
                </a:lnTo>
                <a:lnTo>
                  <a:pt x="1988" y="3272"/>
                </a:lnTo>
                <a:lnTo>
                  <a:pt x="1988" y="3272"/>
                </a:lnTo>
                <a:lnTo>
                  <a:pt x="1986" y="3268"/>
                </a:lnTo>
                <a:lnTo>
                  <a:pt x="1986" y="3264"/>
                </a:lnTo>
                <a:lnTo>
                  <a:pt x="1986" y="3264"/>
                </a:lnTo>
                <a:lnTo>
                  <a:pt x="1988" y="3264"/>
                </a:lnTo>
                <a:lnTo>
                  <a:pt x="1990" y="3264"/>
                </a:lnTo>
                <a:lnTo>
                  <a:pt x="1990" y="3264"/>
                </a:lnTo>
                <a:lnTo>
                  <a:pt x="1990" y="3266"/>
                </a:lnTo>
                <a:lnTo>
                  <a:pt x="1992" y="3268"/>
                </a:lnTo>
                <a:lnTo>
                  <a:pt x="1992" y="3268"/>
                </a:lnTo>
                <a:lnTo>
                  <a:pt x="1994" y="3266"/>
                </a:lnTo>
                <a:lnTo>
                  <a:pt x="1994" y="3264"/>
                </a:lnTo>
                <a:lnTo>
                  <a:pt x="1994" y="3262"/>
                </a:lnTo>
                <a:lnTo>
                  <a:pt x="1996" y="3260"/>
                </a:lnTo>
                <a:lnTo>
                  <a:pt x="1996" y="3260"/>
                </a:lnTo>
                <a:lnTo>
                  <a:pt x="1994" y="3256"/>
                </a:lnTo>
                <a:lnTo>
                  <a:pt x="1992" y="3252"/>
                </a:lnTo>
                <a:lnTo>
                  <a:pt x="1992" y="3252"/>
                </a:lnTo>
                <a:lnTo>
                  <a:pt x="1992" y="3254"/>
                </a:lnTo>
                <a:lnTo>
                  <a:pt x="1990" y="3256"/>
                </a:lnTo>
                <a:lnTo>
                  <a:pt x="1986" y="3256"/>
                </a:lnTo>
                <a:lnTo>
                  <a:pt x="1986" y="3256"/>
                </a:lnTo>
                <a:close/>
                <a:moveTo>
                  <a:pt x="2770" y="3262"/>
                </a:moveTo>
                <a:lnTo>
                  <a:pt x="2770" y="3262"/>
                </a:lnTo>
                <a:lnTo>
                  <a:pt x="2774" y="3264"/>
                </a:lnTo>
                <a:lnTo>
                  <a:pt x="2776" y="3264"/>
                </a:lnTo>
                <a:lnTo>
                  <a:pt x="2778" y="3262"/>
                </a:lnTo>
                <a:lnTo>
                  <a:pt x="2778" y="3262"/>
                </a:lnTo>
                <a:lnTo>
                  <a:pt x="2776" y="3256"/>
                </a:lnTo>
                <a:lnTo>
                  <a:pt x="2774" y="3254"/>
                </a:lnTo>
                <a:lnTo>
                  <a:pt x="2768" y="3252"/>
                </a:lnTo>
                <a:lnTo>
                  <a:pt x="2768" y="3252"/>
                </a:lnTo>
                <a:lnTo>
                  <a:pt x="2770" y="3262"/>
                </a:lnTo>
                <a:lnTo>
                  <a:pt x="2770" y="3262"/>
                </a:lnTo>
                <a:close/>
                <a:moveTo>
                  <a:pt x="1972" y="3254"/>
                </a:moveTo>
                <a:lnTo>
                  <a:pt x="1972" y="3254"/>
                </a:lnTo>
                <a:lnTo>
                  <a:pt x="1974" y="3256"/>
                </a:lnTo>
                <a:lnTo>
                  <a:pt x="1976" y="3258"/>
                </a:lnTo>
                <a:lnTo>
                  <a:pt x="1976" y="3258"/>
                </a:lnTo>
                <a:lnTo>
                  <a:pt x="1978" y="3256"/>
                </a:lnTo>
                <a:lnTo>
                  <a:pt x="1978" y="3254"/>
                </a:lnTo>
                <a:lnTo>
                  <a:pt x="1976" y="3254"/>
                </a:lnTo>
                <a:lnTo>
                  <a:pt x="1976" y="3254"/>
                </a:lnTo>
                <a:lnTo>
                  <a:pt x="1974" y="3254"/>
                </a:lnTo>
                <a:lnTo>
                  <a:pt x="1972" y="3254"/>
                </a:lnTo>
                <a:lnTo>
                  <a:pt x="1972" y="3254"/>
                </a:lnTo>
                <a:close/>
                <a:moveTo>
                  <a:pt x="1822" y="3260"/>
                </a:moveTo>
                <a:lnTo>
                  <a:pt x="1822" y="3260"/>
                </a:lnTo>
                <a:lnTo>
                  <a:pt x="1822" y="3264"/>
                </a:lnTo>
                <a:lnTo>
                  <a:pt x="1826" y="3266"/>
                </a:lnTo>
                <a:lnTo>
                  <a:pt x="1832" y="3270"/>
                </a:lnTo>
                <a:lnTo>
                  <a:pt x="1832" y="3270"/>
                </a:lnTo>
                <a:lnTo>
                  <a:pt x="1834" y="3268"/>
                </a:lnTo>
                <a:lnTo>
                  <a:pt x="1840" y="3266"/>
                </a:lnTo>
                <a:lnTo>
                  <a:pt x="1844" y="3266"/>
                </a:lnTo>
                <a:lnTo>
                  <a:pt x="1848" y="3264"/>
                </a:lnTo>
                <a:lnTo>
                  <a:pt x="1848" y="3264"/>
                </a:lnTo>
                <a:lnTo>
                  <a:pt x="1834" y="3260"/>
                </a:lnTo>
                <a:lnTo>
                  <a:pt x="1828" y="3258"/>
                </a:lnTo>
                <a:lnTo>
                  <a:pt x="1822" y="3260"/>
                </a:lnTo>
                <a:lnTo>
                  <a:pt x="1822" y="3260"/>
                </a:lnTo>
                <a:close/>
                <a:moveTo>
                  <a:pt x="2046" y="3270"/>
                </a:moveTo>
                <a:lnTo>
                  <a:pt x="2046" y="3270"/>
                </a:lnTo>
                <a:lnTo>
                  <a:pt x="2044" y="3268"/>
                </a:lnTo>
                <a:lnTo>
                  <a:pt x="2042" y="3266"/>
                </a:lnTo>
                <a:lnTo>
                  <a:pt x="2040" y="3264"/>
                </a:lnTo>
                <a:lnTo>
                  <a:pt x="2040" y="3262"/>
                </a:lnTo>
                <a:lnTo>
                  <a:pt x="2040" y="3262"/>
                </a:lnTo>
                <a:lnTo>
                  <a:pt x="2036" y="3262"/>
                </a:lnTo>
                <a:lnTo>
                  <a:pt x="2034" y="3262"/>
                </a:lnTo>
                <a:lnTo>
                  <a:pt x="2034" y="3262"/>
                </a:lnTo>
                <a:lnTo>
                  <a:pt x="2034" y="3268"/>
                </a:lnTo>
                <a:lnTo>
                  <a:pt x="2034" y="3268"/>
                </a:lnTo>
                <a:lnTo>
                  <a:pt x="2036" y="3268"/>
                </a:lnTo>
                <a:lnTo>
                  <a:pt x="2040" y="3268"/>
                </a:lnTo>
                <a:lnTo>
                  <a:pt x="2044" y="3268"/>
                </a:lnTo>
                <a:lnTo>
                  <a:pt x="2046" y="3270"/>
                </a:lnTo>
                <a:lnTo>
                  <a:pt x="2046" y="3270"/>
                </a:lnTo>
                <a:close/>
                <a:moveTo>
                  <a:pt x="2784" y="3268"/>
                </a:moveTo>
                <a:lnTo>
                  <a:pt x="2784" y="3268"/>
                </a:lnTo>
                <a:lnTo>
                  <a:pt x="2786" y="3270"/>
                </a:lnTo>
                <a:lnTo>
                  <a:pt x="2782" y="3270"/>
                </a:lnTo>
                <a:lnTo>
                  <a:pt x="2780" y="3270"/>
                </a:lnTo>
                <a:lnTo>
                  <a:pt x="2778" y="3270"/>
                </a:lnTo>
                <a:lnTo>
                  <a:pt x="2778" y="3270"/>
                </a:lnTo>
                <a:lnTo>
                  <a:pt x="2782" y="3272"/>
                </a:lnTo>
                <a:lnTo>
                  <a:pt x="2784" y="3274"/>
                </a:lnTo>
                <a:lnTo>
                  <a:pt x="2788" y="3276"/>
                </a:lnTo>
                <a:lnTo>
                  <a:pt x="2792" y="3274"/>
                </a:lnTo>
                <a:lnTo>
                  <a:pt x="2792" y="3274"/>
                </a:lnTo>
                <a:lnTo>
                  <a:pt x="2792" y="3270"/>
                </a:lnTo>
                <a:lnTo>
                  <a:pt x="2792" y="3270"/>
                </a:lnTo>
                <a:lnTo>
                  <a:pt x="2792" y="3268"/>
                </a:lnTo>
                <a:lnTo>
                  <a:pt x="2792" y="3268"/>
                </a:lnTo>
                <a:lnTo>
                  <a:pt x="2790" y="3270"/>
                </a:lnTo>
                <a:lnTo>
                  <a:pt x="2788" y="3268"/>
                </a:lnTo>
                <a:lnTo>
                  <a:pt x="2786" y="3266"/>
                </a:lnTo>
                <a:lnTo>
                  <a:pt x="2784" y="3268"/>
                </a:lnTo>
                <a:lnTo>
                  <a:pt x="2784" y="3268"/>
                </a:lnTo>
                <a:close/>
                <a:moveTo>
                  <a:pt x="2746" y="3274"/>
                </a:moveTo>
                <a:lnTo>
                  <a:pt x="2746" y="3274"/>
                </a:lnTo>
                <a:lnTo>
                  <a:pt x="2746" y="3270"/>
                </a:lnTo>
                <a:lnTo>
                  <a:pt x="2746" y="3268"/>
                </a:lnTo>
                <a:lnTo>
                  <a:pt x="2746" y="3268"/>
                </a:lnTo>
                <a:lnTo>
                  <a:pt x="2740" y="3270"/>
                </a:lnTo>
                <a:lnTo>
                  <a:pt x="2740" y="3270"/>
                </a:lnTo>
                <a:lnTo>
                  <a:pt x="2740" y="3272"/>
                </a:lnTo>
                <a:lnTo>
                  <a:pt x="2742" y="3274"/>
                </a:lnTo>
                <a:lnTo>
                  <a:pt x="2744" y="3276"/>
                </a:lnTo>
                <a:lnTo>
                  <a:pt x="2746" y="3276"/>
                </a:lnTo>
                <a:lnTo>
                  <a:pt x="2746" y="3276"/>
                </a:lnTo>
                <a:lnTo>
                  <a:pt x="2744" y="3274"/>
                </a:lnTo>
                <a:lnTo>
                  <a:pt x="2744" y="3272"/>
                </a:lnTo>
                <a:lnTo>
                  <a:pt x="2742" y="3270"/>
                </a:lnTo>
                <a:lnTo>
                  <a:pt x="2742" y="3270"/>
                </a:lnTo>
                <a:lnTo>
                  <a:pt x="2744" y="3272"/>
                </a:lnTo>
                <a:lnTo>
                  <a:pt x="2746" y="3274"/>
                </a:lnTo>
                <a:lnTo>
                  <a:pt x="2746" y="3274"/>
                </a:lnTo>
                <a:close/>
                <a:moveTo>
                  <a:pt x="2980" y="3274"/>
                </a:moveTo>
                <a:lnTo>
                  <a:pt x="2980" y="3274"/>
                </a:lnTo>
                <a:lnTo>
                  <a:pt x="2980" y="3270"/>
                </a:lnTo>
                <a:lnTo>
                  <a:pt x="2980" y="3270"/>
                </a:lnTo>
                <a:lnTo>
                  <a:pt x="2976" y="3270"/>
                </a:lnTo>
                <a:lnTo>
                  <a:pt x="2976" y="3270"/>
                </a:lnTo>
                <a:lnTo>
                  <a:pt x="2976" y="3272"/>
                </a:lnTo>
                <a:lnTo>
                  <a:pt x="2980" y="3274"/>
                </a:lnTo>
                <a:lnTo>
                  <a:pt x="2980" y="3274"/>
                </a:lnTo>
                <a:close/>
                <a:moveTo>
                  <a:pt x="2808" y="3278"/>
                </a:moveTo>
                <a:lnTo>
                  <a:pt x="2808" y="3278"/>
                </a:lnTo>
                <a:lnTo>
                  <a:pt x="2804" y="3274"/>
                </a:lnTo>
                <a:lnTo>
                  <a:pt x="2804" y="3274"/>
                </a:lnTo>
                <a:lnTo>
                  <a:pt x="2802" y="3276"/>
                </a:lnTo>
                <a:lnTo>
                  <a:pt x="2802" y="3276"/>
                </a:lnTo>
                <a:lnTo>
                  <a:pt x="2804" y="3276"/>
                </a:lnTo>
                <a:lnTo>
                  <a:pt x="2804" y="3276"/>
                </a:lnTo>
                <a:lnTo>
                  <a:pt x="2806" y="3278"/>
                </a:lnTo>
                <a:lnTo>
                  <a:pt x="2808" y="3278"/>
                </a:lnTo>
                <a:lnTo>
                  <a:pt x="2808" y="3278"/>
                </a:lnTo>
                <a:close/>
                <a:moveTo>
                  <a:pt x="2154" y="3282"/>
                </a:moveTo>
                <a:lnTo>
                  <a:pt x="2154" y="3282"/>
                </a:lnTo>
                <a:lnTo>
                  <a:pt x="2156" y="3282"/>
                </a:lnTo>
                <a:lnTo>
                  <a:pt x="2162" y="3282"/>
                </a:lnTo>
                <a:lnTo>
                  <a:pt x="2162" y="3282"/>
                </a:lnTo>
                <a:lnTo>
                  <a:pt x="2162" y="3280"/>
                </a:lnTo>
                <a:lnTo>
                  <a:pt x="2160" y="3276"/>
                </a:lnTo>
                <a:lnTo>
                  <a:pt x="2160" y="3276"/>
                </a:lnTo>
                <a:lnTo>
                  <a:pt x="2154" y="3276"/>
                </a:lnTo>
                <a:lnTo>
                  <a:pt x="2154" y="3276"/>
                </a:lnTo>
                <a:lnTo>
                  <a:pt x="2154" y="3278"/>
                </a:lnTo>
                <a:lnTo>
                  <a:pt x="2154" y="3282"/>
                </a:lnTo>
                <a:lnTo>
                  <a:pt x="2154" y="3282"/>
                </a:lnTo>
                <a:close/>
                <a:moveTo>
                  <a:pt x="2192" y="3278"/>
                </a:moveTo>
                <a:lnTo>
                  <a:pt x="2192" y="3278"/>
                </a:lnTo>
                <a:lnTo>
                  <a:pt x="2192" y="3282"/>
                </a:lnTo>
                <a:lnTo>
                  <a:pt x="2192" y="3282"/>
                </a:lnTo>
                <a:lnTo>
                  <a:pt x="2192" y="3282"/>
                </a:lnTo>
                <a:lnTo>
                  <a:pt x="2190" y="3282"/>
                </a:lnTo>
                <a:lnTo>
                  <a:pt x="2190" y="3282"/>
                </a:lnTo>
                <a:lnTo>
                  <a:pt x="2188" y="3280"/>
                </a:lnTo>
                <a:lnTo>
                  <a:pt x="2186" y="3280"/>
                </a:lnTo>
                <a:lnTo>
                  <a:pt x="2186" y="3280"/>
                </a:lnTo>
                <a:lnTo>
                  <a:pt x="2186" y="3282"/>
                </a:lnTo>
                <a:lnTo>
                  <a:pt x="2186" y="3286"/>
                </a:lnTo>
                <a:lnTo>
                  <a:pt x="2186" y="3286"/>
                </a:lnTo>
                <a:lnTo>
                  <a:pt x="2190" y="3286"/>
                </a:lnTo>
                <a:lnTo>
                  <a:pt x="2192" y="3286"/>
                </a:lnTo>
                <a:lnTo>
                  <a:pt x="2194" y="3286"/>
                </a:lnTo>
                <a:lnTo>
                  <a:pt x="2194" y="3286"/>
                </a:lnTo>
                <a:lnTo>
                  <a:pt x="2196" y="3284"/>
                </a:lnTo>
                <a:lnTo>
                  <a:pt x="2198" y="3282"/>
                </a:lnTo>
                <a:lnTo>
                  <a:pt x="2196" y="3280"/>
                </a:lnTo>
                <a:lnTo>
                  <a:pt x="2192" y="3278"/>
                </a:lnTo>
                <a:lnTo>
                  <a:pt x="2192" y="3278"/>
                </a:lnTo>
                <a:close/>
                <a:moveTo>
                  <a:pt x="1736" y="3288"/>
                </a:moveTo>
                <a:lnTo>
                  <a:pt x="1736" y="3288"/>
                </a:lnTo>
                <a:lnTo>
                  <a:pt x="1736" y="3292"/>
                </a:lnTo>
                <a:lnTo>
                  <a:pt x="1738" y="3296"/>
                </a:lnTo>
                <a:lnTo>
                  <a:pt x="1738" y="3296"/>
                </a:lnTo>
                <a:lnTo>
                  <a:pt x="1740" y="3294"/>
                </a:lnTo>
                <a:lnTo>
                  <a:pt x="1742" y="3290"/>
                </a:lnTo>
                <a:lnTo>
                  <a:pt x="1742" y="3290"/>
                </a:lnTo>
                <a:lnTo>
                  <a:pt x="1742" y="3288"/>
                </a:lnTo>
                <a:lnTo>
                  <a:pt x="1740" y="3288"/>
                </a:lnTo>
                <a:lnTo>
                  <a:pt x="1740" y="3286"/>
                </a:lnTo>
                <a:lnTo>
                  <a:pt x="1738" y="3284"/>
                </a:lnTo>
                <a:lnTo>
                  <a:pt x="1738" y="3284"/>
                </a:lnTo>
                <a:lnTo>
                  <a:pt x="1736" y="3288"/>
                </a:lnTo>
                <a:lnTo>
                  <a:pt x="1736" y="3288"/>
                </a:lnTo>
                <a:close/>
                <a:moveTo>
                  <a:pt x="1510" y="3296"/>
                </a:moveTo>
                <a:lnTo>
                  <a:pt x="1510" y="3296"/>
                </a:lnTo>
                <a:lnTo>
                  <a:pt x="1518" y="3300"/>
                </a:lnTo>
                <a:lnTo>
                  <a:pt x="1520" y="3302"/>
                </a:lnTo>
                <a:lnTo>
                  <a:pt x="1522" y="3304"/>
                </a:lnTo>
                <a:lnTo>
                  <a:pt x="1522" y="3304"/>
                </a:lnTo>
                <a:lnTo>
                  <a:pt x="1526" y="3302"/>
                </a:lnTo>
                <a:lnTo>
                  <a:pt x="1528" y="3300"/>
                </a:lnTo>
                <a:lnTo>
                  <a:pt x="1532" y="3298"/>
                </a:lnTo>
                <a:lnTo>
                  <a:pt x="1538" y="3298"/>
                </a:lnTo>
                <a:lnTo>
                  <a:pt x="1538" y="3298"/>
                </a:lnTo>
                <a:lnTo>
                  <a:pt x="1538" y="3300"/>
                </a:lnTo>
                <a:lnTo>
                  <a:pt x="1542" y="3302"/>
                </a:lnTo>
                <a:lnTo>
                  <a:pt x="1544" y="3302"/>
                </a:lnTo>
                <a:lnTo>
                  <a:pt x="1548" y="3302"/>
                </a:lnTo>
                <a:lnTo>
                  <a:pt x="1548" y="3302"/>
                </a:lnTo>
                <a:lnTo>
                  <a:pt x="1546" y="3302"/>
                </a:lnTo>
                <a:lnTo>
                  <a:pt x="1548" y="3300"/>
                </a:lnTo>
                <a:lnTo>
                  <a:pt x="1550" y="3300"/>
                </a:lnTo>
                <a:lnTo>
                  <a:pt x="1560" y="3300"/>
                </a:lnTo>
                <a:lnTo>
                  <a:pt x="1560" y="3300"/>
                </a:lnTo>
                <a:lnTo>
                  <a:pt x="1556" y="3296"/>
                </a:lnTo>
                <a:lnTo>
                  <a:pt x="1552" y="3296"/>
                </a:lnTo>
                <a:lnTo>
                  <a:pt x="1546" y="3294"/>
                </a:lnTo>
                <a:lnTo>
                  <a:pt x="1542" y="3292"/>
                </a:lnTo>
                <a:lnTo>
                  <a:pt x="1542" y="3292"/>
                </a:lnTo>
                <a:lnTo>
                  <a:pt x="1542" y="3294"/>
                </a:lnTo>
                <a:lnTo>
                  <a:pt x="1542" y="3294"/>
                </a:lnTo>
                <a:lnTo>
                  <a:pt x="1540" y="3294"/>
                </a:lnTo>
                <a:lnTo>
                  <a:pt x="1538" y="3294"/>
                </a:lnTo>
                <a:lnTo>
                  <a:pt x="1538" y="3294"/>
                </a:lnTo>
                <a:lnTo>
                  <a:pt x="1538" y="3292"/>
                </a:lnTo>
                <a:lnTo>
                  <a:pt x="1536" y="3290"/>
                </a:lnTo>
                <a:lnTo>
                  <a:pt x="1530" y="3290"/>
                </a:lnTo>
                <a:lnTo>
                  <a:pt x="1526" y="3290"/>
                </a:lnTo>
                <a:lnTo>
                  <a:pt x="1524" y="3290"/>
                </a:lnTo>
                <a:lnTo>
                  <a:pt x="1524" y="3288"/>
                </a:lnTo>
                <a:lnTo>
                  <a:pt x="1524" y="3288"/>
                </a:lnTo>
                <a:lnTo>
                  <a:pt x="1514" y="3290"/>
                </a:lnTo>
                <a:lnTo>
                  <a:pt x="1512" y="3292"/>
                </a:lnTo>
                <a:lnTo>
                  <a:pt x="1510" y="3296"/>
                </a:lnTo>
                <a:lnTo>
                  <a:pt x="1510" y="3296"/>
                </a:lnTo>
                <a:close/>
                <a:moveTo>
                  <a:pt x="2534" y="3298"/>
                </a:moveTo>
                <a:lnTo>
                  <a:pt x="2534" y="3298"/>
                </a:lnTo>
                <a:lnTo>
                  <a:pt x="2536" y="3298"/>
                </a:lnTo>
                <a:lnTo>
                  <a:pt x="2538" y="3300"/>
                </a:lnTo>
                <a:lnTo>
                  <a:pt x="2538" y="3302"/>
                </a:lnTo>
                <a:lnTo>
                  <a:pt x="2540" y="3302"/>
                </a:lnTo>
                <a:lnTo>
                  <a:pt x="2540" y="3302"/>
                </a:lnTo>
                <a:lnTo>
                  <a:pt x="2542" y="3300"/>
                </a:lnTo>
                <a:lnTo>
                  <a:pt x="2542" y="3300"/>
                </a:lnTo>
                <a:lnTo>
                  <a:pt x="2542" y="3296"/>
                </a:lnTo>
                <a:lnTo>
                  <a:pt x="2538" y="3294"/>
                </a:lnTo>
                <a:lnTo>
                  <a:pt x="2536" y="3296"/>
                </a:lnTo>
                <a:lnTo>
                  <a:pt x="2534" y="3298"/>
                </a:lnTo>
                <a:lnTo>
                  <a:pt x="2534" y="3298"/>
                </a:lnTo>
                <a:close/>
                <a:moveTo>
                  <a:pt x="3200" y="3310"/>
                </a:moveTo>
                <a:lnTo>
                  <a:pt x="3200" y="3310"/>
                </a:lnTo>
                <a:lnTo>
                  <a:pt x="3200" y="3304"/>
                </a:lnTo>
                <a:lnTo>
                  <a:pt x="3200" y="3298"/>
                </a:lnTo>
                <a:lnTo>
                  <a:pt x="3200" y="3298"/>
                </a:lnTo>
                <a:lnTo>
                  <a:pt x="3196" y="3298"/>
                </a:lnTo>
                <a:lnTo>
                  <a:pt x="3192" y="3300"/>
                </a:lnTo>
                <a:lnTo>
                  <a:pt x="3192" y="3302"/>
                </a:lnTo>
                <a:lnTo>
                  <a:pt x="3190" y="3306"/>
                </a:lnTo>
                <a:lnTo>
                  <a:pt x="3192" y="3308"/>
                </a:lnTo>
                <a:lnTo>
                  <a:pt x="3194" y="3310"/>
                </a:lnTo>
                <a:lnTo>
                  <a:pt x="3196" y="3310"/>
                </a:lnTo>
                <a:lnTo>
                  <a:pt x="3200" y="3310"/>
                </a:lnTo>
                <a:lnTo>
                  <a:pt x="3200" y="3310"/>
                </a:lnTo>
                <a:close/>
                <a:moveTo>
                  <a:pt x="2100" y="3310"/>
                </a:moveTo>
                <a:lnTo>
                  <a:pt x="2100" y="3310"/>
                </a:lnTo>
                <a:lnTo>
                  <a:pt x="2100" y="3306"/>
                </a:lnTo>
                <a:lnTo>
                  <a:pt x="2100" y="3302"/>
                </a:lnTo>
                <a:lnTo>
                  <a:pt x="2100" y="3302"/>
                </a:lnTo>
                <a:lnTo>
                  <a:pt x="2094" y="3302"/>
                </a:lnTo>
                <a:lnTo>
                  <a:pt x="2094" y="3302"/>
                </a:lnTo>
                <a:lnTo>
                  <a:pt x="2094" y="3306"/>
                </a:lnTo>
                <a:lnTo>
                  <a:pt x="2094" y="3308"/>
                </a:lnTo>
                <a:lnTo>
                  <a:pt x="2096" y="3310"/>
                </a:lnTo>
                <a:lnTo>
                  <a:pt x="2100" y="3310"/>
                </a:lnTo>
                <a:lnTo>
                  <a:pt x="2100" y="3310"/>
                </a:lnTo>
                <a:close/>
                <a:moveTo>
                  <a:pt x="2758" y="3308"/>
                </a:moveTo>
                <a:lnTo>
                  <a:pt x="2758" y="3308"/>
                </a:lnTo>
                <a:lnTo>
                  <a:pt x="2762" y="3308"/>
                </a:lnTo>
                <a:lnTo>
                  <a:pt x="2764" y="3308"/>
                </a:lnTo>
                <a:lnTo>
                  <a:pt x="2764" y="3306"/>
                </a:lnTo>
                <a:lnTo>
                  <a:pt x="2764" y="3306"/>
                </a:lnTo>
                <a:lnTo>
                  <a:pt x="2762" y="3304"/>
                </a:lnTo>
                <a:lnTo>
                  <a:pt x="2760" y="3302"/>
                </a:lnTo>
                <a:lnTo>
                  <a:pt x="2760" y="3302"/>
                </a:lnTo>
                <a:lnTo>
                  <a:pt x="2758" y="3302"/>
                </a:lnTo>
                <a:lnTo>
                  <a:pt x="2758" y="3302"/>
                </a:lnTo>
                <a:lnTo>
                  <a:pt x="2758" y="3306"/>
                </a:lnTo>
                <a:lnTo>
                  <a:pt x="2758" y="3308"/>
                </a:lnTo>
                <a:lnTo>
                  <a:pt x="2758" y="3308"/>
                </a:lnTo>
                <a:close/>
                <a:moveTo>
                  <a:pt x="2418" y="3312"/>
                </a:moveTo>
                <a:lnTo>
                  <a:pt x="2418" y="3312"/>
                </a:lnTo>
                <a:lnTo>
                  <a:pt x="2420" y="3316"/>
                </a:lnTo>
                <a:lnTo>
                  <a:pt x="2422" y="3314"/>
                </a:lnTo>
                <a:lnTo>
                  <a:pt x="2424" y="3314"/>
                </a:lnTo>
                <a:lnTo>
                  <a:pt x="2424" y="3312"/>
                </a:lnTo>
                <a:lnTo>
                  <a:pt x="2424" y="3312"/>
                </a:lnTo>
                <a:lnTo>
                  <a:pt x="2422" y="3312"/>
                </a:lnTo>
                <a:lnTo>
                  <a:pt x="2422" y="3312"/>
                </a:lnTo>
                <a:lnTo>
                  <a:pt x="2418" y="3312"/>
                </a:lnTo>
                <a:lnTo>
                  <a:pt x="2418" y="3312"/>
                </a:lnTo>
                <a:close/>
                <a:moveTo>
                  <a:pt x="2964" y="3318"/>
                </a:moveTo>
                <a:lnTo>
                  <a:pt x="2964" y="3318"/>
                </a:lnTo>
                <a:lnTo>
                  <a:pt x="2966" y="3318"/>
                </a:lnTo>
                <a:lnTo>
                  <a:pt x="2968" y="3316"/>
                </a:lnTo>
                <a:lnTo>
                  <a:pt x="2966" y="3314"/>
                </a:lnTo>
                <a:lnTo>
                  <a:pt x="2964" y="3312"/>
                </a:lnTo>
                <a:lnTo>
                  <a:pt x="2964" y="3312"/>
                </a:lnTo>
                <a:lnTo>
                  <a:pt x="2964" y="3318"/>
                </a:lnTo>
                <a:lnTo>
                  <a:pt x="2964" y="3318"/>
                </a:lnTo>
                <a:close/>
                <a:moveTo>
                  <a:pt x="2430" y="3316"/>
                </a:moveTo>
                <a:lnTo>
                  <a:pt x="2430" y="3316"/>
                </a:lnTo>
                <a:lnTo>
                  <a:pt x="2432" y="3316"/>
                </a:lnTo>
                <a:lnTo>
                  <a:pt x="2434" y="3318"/>
                </a:lnTo>
                <a:lnTo>
                  <a:pt x="2434" y="3318"/>
                </a:lnTo>
                <a:lnTo>
                  <a:pt x="2432" y="3320"/>
                </a:lnTo>
                <a:lnTo>
                  <a:pt x="2432" y="3320"/>
                </a:lnTo>
                <a:lnTo>
                  <a:pt x="2430" y="3318"/>
                </a:lnTo>
                <a:lnTo>
                  <a:pt x="2428" y="3316"/>
                </a:lnTo>
                <a:lnTo>
                  <a:pt x="2428" y="3316"/>
                </a:lnTo>
                <a:lnTo>
                  <a:pt x="2426" y="3318"/>
                </a:lnTo>
                <a:lnTo>
                  <a:pt x="2424" y="3318"/>
                </a:lnTo>
                <a:lnTo>
                  <a:pt x="2420" y="3318"/>
                </a:lnTo>
                <a:lnTo>
                  <a:pt x="2420" y="3320"/>
                </a:lnTo>
                <a:lnTo>
                  <a:pt x="2420" y="3320"/>
                </a:lnTo>
                <a:lnTo>
                  <a:pt x="2422" y="3322"/>
                </a:lnTo>
                <a:lnTo>
                  <a:pt x="2424" y="3324"/>
                </a:lnTo>
                <a:lnTo>
                  <a:pt x="2424" y="3324"/>
                </a:lnTo>
                <a:lnTo>
                  <a:pt x="2426" y="3322"/>
                </a:lnTo>
                <a:lnTo>
                  <a:pt x="2428" y="3322"/>
                </a:lnTo>
                <a:lnTo>
                  <a:pt x="2432" y="3324"/>
                </a:lnTo>
                <a:lnTo>
                  <a:pt x="2432" y="3324"/>
                </a:lnTo>
                <a:lnTo>
                  <a:pt x="2432" y="3320"/>
                </a:lnTo>
                <a:lnTo>
                  <a:pt x="2436" y="3320"/>
                </a:lnTo>
                <a:lnTo>
                  <a:pt x="2440" y="3322"/>
                </a:lnTo>
                <a:lnTo>
                  <a:pt x="2442" y="3320"/>
                </a:lnTo>
                <a:lnTo>
                  <a:pt x="2442" y="3320"/>
                </a:lnTo>
                <a:lnTo>
                  <a:pt x="2444" y="3324"/>
                </a:lnTo>
                <a:lnTo>
                  <a:pt x="2446" y="3324"/>
                </a:lnTo>
                <a:lnTo>
                  <a:pt x="2450" y="3326"/>
                </a:lnTo>
                <a:lnTo>
                  <a:pt x="2450" y="3326"/>
                </a:lnTo>
                <a:lnTo>
                  <a:pt x="2452" y="3322"/>
                </a:lnTo>
                <a:lnTo>
                  <a:pt x="2456" y="3320"/>
                </a:lnTo>
                <a:lnTo>
                  <a:pt x="2456" y="3320"/>
                </a:lnTo>
                <a:lnTo>
                  <a:pt x="2458" y="3320"/>
                </a:lnTo>
                <a:lnTo>
                  <a:pt x="2456" y="3322"/>
                </a:lnTo>
                <a:lnTo>
                  <a:pt x="2456" y="3322"/>
                </a:lnTo>
                <a:lnTo>
                  <a:pt x="2460" y="3324"/>
                </a:lnTo>
                <a:lnTo>
                  <a:pt x="2462" y="3324"/>
                </a:lnTo>
                <a:lnTo>
                  <a:pt x="2466" y="3324"/>
                </a:lnTo>
                <a:lnTo>
                  <a:pt x="2470" y="3326"/>
                </a:lnTo>
                <a:lnTo>
                  <a:pt x="2470" y="3326"/>
                </a:lnTo>
                <a:lnTo>
                  <a:pt x="2472" y="3324"/>
                </a:lnTo>
                <a:lnTo>
                  <a:pt x="2474" y="3322"/>
                </a:lnTo>
                <a:lnTo>
                  <a:pt x="2474" y="3322"/>
                </a:lnTo>
                <a:lnTo>
                  <a:pt x="2464" y="3320"/>
                </a:lnTo>
                <a:lnTo>
                  <a:pt x="2452" y="3316"/>
                </a:lnTo>
                <a:lnTo>
                  <a:pt x="2442" y="3314"/>
                </a:lnTo>
                <a:lnTo>
                  <a:pt x="2430" y="3316"/>
                </a:lnTo>
                <a:lnTo>
                  <a:pt x="2430" y="3316"/>
                </a:lnTo>
                <a:close/>
                <a:moveTo>
                  <a:pt x="2282" y="3316"/>
                </a:moveTo>
                <a:lnTo>
                  <a:pt x="2282" y="3316"/>
                </a:lnTo>
                <a:lnTo>
                  <a:pt x="2280" y="3316"/>
                </a:lnTo>
                <a:lnTo>
                  <a:pt x="2276" y="3314"/>
                </a:lnTo>
                <a:lnTo>
                  <a:pt x="2274" y="3314"/>
                </a:lnTo>
                <a:lnTo>
                  <a:pt x="2272" y="3316"/>
                </a:lnTo>
                <a:lnTo>
                  <a:pt x="2272" y="3316"/>
                </a:lnTo>
                <a:lnTo>
                  <a:pt x="2278" y="3318"/>
                </a:lnTo>
                <a:lnTo>
                  <a:pt x="2280" y="3318"/>
                </a:lnTo>
                <a:lnTo>
                  <a:pt x="2282" y="3316"/>
                </a:lnTo>
                <a:lnTo>
                  <a:pt x="2282" y="3316"/>
                </a:lnTo>
                <a:close/>
                <a:moveTo>
                  <a:pt x="2332" y="3318"/>
                </a:moveTo>
                <a:lnTo>
                  <a:pt x="2332" y="3318"/>
                </a:lnTo>
                <a:lnTo>
                  <a:pt x="2330" y="3322"/>
                </a:lnTo>
                <a:lnTo>
                  <a:pt x="2332" y="3324"/>
                </a:lnTo>
                <a:lnTo>
                  <a:pt x="2336" y="3328"/>
                </a:lnTo>
                <a:lnTo>
                  <a:pt x="2340" y="3330"/>
                </a:lnTo>
                <a:lnTo>
                  <a:pt x="2342" y="3328"/>
                </a:lnTo>
                <a:lnTo>
                  <a:pt x="2344" y="3326"/>
                </a:lnTo>
                <a:lnTo>
                  <a:pt x="2344" y="3326"/>
                </a:lnTo>
                <a:lnTo>
                  <a:pt x="2344" y="3324"/>
                </a:lnTo>
                <a:lnTo>
                  <a:pt x="2342" y="3324"/>
                </a:lnTo>
                <a:lnTo>
                  <a:pt x="2342" y="3322"/>
                </a:lnTo>
                <a:lnTo>
                  <a:pt x="2342" y="3322"/>
                </a:lnTo>
                <a:lnTo>
                  <a:pt x="2342" y="3322"/>
                </a:lnTo>
                <a:lnTo>
                  <a:pt x="2346" y="3322"/>
                </a:lnTo>
                <a:lnTo>
                  <a:pt x="2346" y="3322"/>
                </a:lnTo>
                <a:lnTo>
                  <a:pt x="2346" y="3318"/>
                </a:lnTo>
                <a:lnTo>
                  <a:pt x="2344" y="3316"/>
                </a:lnTo>
                <a:lnTo>
                  <a:pt x="2344" y="3316"/>
                </a:lnTo>
                <a:lnTo>
                  <a:pt x="2332" y="3318"/>
                </a:lnTo>
                <a:lnTo>
                  <a:pt x="2332" y="3318"/>
                </a:lnTo>
                <a:close/>
                <a:moveTo>
                  <a:pt x="3092" y="3326"/>
                </a:moveTo>
                <a:lnTo>
                  <a:pt x="3092" y="3326"/>
                </a:lnTo>
                <a:lnTo>
                  <a:pt x="3094" y="3326"/>
                </a:lnTo>
                <a:lnTo>
                  <a:pt x="3098" y="3328"/>
                </a:lnTo>
                <a:lnTo>
                  <a:pt x="3098" y="3328"/>
                </a:lnTo>
                <a:lnTo>
                  <a:pt x="3098" y="3326"/>
                </a:lnTo>
                <a:lnTo>
                  <a:pt x="3100" y="3326"/>
                </a:lnTo>
                <a:lnTo>
                  <a:pt x="3100" y="3326"/>
                </a:lnTo>
                <a:lnTo>
                  <a:pt x="3098" y="3316"/>
                </a:lnTo>
                <a:lnTo>
                  <a:pt x="3098" y="3316"/>
                </a:lnTo>
                <a:lnTo>
                  <a:pt x="3096" y="3316"/>
                </a:lnTo>
                <a:lnTo>
                  <a:pt x="3094" y="3318"/>
                </a:lnTo>
                <a:lnTo>
                  <a:pt x="3092" y="3326"/>
                </a:lnTo>
                <a:lnTo>
                  <a:pt x="3092" y="3326"/>
                </a:lnTo>
                <a:close/>
                <a:moveTo>
                  <a:pt x="2740" y="3324"/>
                </a:moveTo>
                <a:lnTo>
                  <a:pt x="2740" y="3324"/>
                </a:lnTo>
                <a:lnTo>
                  <a:pt x="2744" y="3326"/>
                </a:lnTo>
                <a:lnTo>
                  <a:pt x="2746" y="3326"/>
                </a:lnTo>
                <a:lnTo>
                  <a:pt x="2754" y="3324"/>
                </a:lnTo>
                <a:lnTo>
                  <a:pt x="2754" y="3324"/>
                </a:lnTo>
                <a:lnTo>
                  <a:pt x="2750" y="3318"/>
                </a:lnTo>
                <a:lnTo>
                  <a:pt x="2742" y="3316"/>
                </a:lnTo>
                <a:lnTo>
                  <a:pt x="2742" y="3316"/>
                </a:lnTo>
                <a:lnTo>
                  <a:pt x="2742" y="3320"/>
                </a:lnTo>
                <a:lnTo>
                  <a:pt x="2740" y="3324"/>
                </a:lnTo>
                <a:lnTo>
                  <a:pt x="2740" y="3324"/>
                </a:lnTo>
                <a:close/>
                <a:moveTo>
                  <a:pt x="2402" y="3320"/>
                </a:moveTo>
                <a:lnTo>
                  <a:pt x="2402" y="3320"/>
                </a:lnTo>
                <a:lnTo>
                  <a:pt x="2400" y="3324"/>
                </a:lnTo>
                <a:lnTo>
                  <a:pt x="2400" y="3326"/>
                </a:lnTo>
                <a:lnTo>
                  <a:pt x="2398" y="3328"/>
                </a:lnTo>
                <a:lnTo>
                  <a:pt x="2398" y="3328"/>
                </a:lnTo>
                <a:lnTo>
                  <a:pt x="2400" y="3326"/>
                </a:lnTo>
                <a:lnTo>
                  <a:pt x="2404" y="3324"/>
                </a:lnTo>
                <a:lnTo>
                  <a:pt x="2404" y="3322"/>
                </a:lnTo>
                <a:lnTo>
                  <a:pt x="2402" y="3320"/>
                </a:lnTo>
                <a:lnTo>
                  <a:pt x="2402" y="3320"/>
                </a:lnTo>
                <a:close/>
                <a:moveTo>
                  <a:pt x="2406" y="3328"/>
                </a:moveTo>
                <a:lnTo>
                  <a:pt x="2406" y="3328"/>
                </a:lnTo>
                <a:lnTo>
                  <a:pt x="2406" y="3326"/>
                </a:lnTo>
                <a:lnTo>
                  <a:pt x="2408" y="3326"/>
                </a:lnTo>
                <a:lnTo>
                  <a:pt x="2408" y="3326"/>
                </a:lnTo>
                <a:lnTo>
                  <a:pt x="2408" y="3324"/>
                </a:lnTo>
                <a:lnTo>
                  <a:pt x="2408" y="3322"/>
                </a:lnTo>
                <a:lnTo>
                  <a:pt x="2404" y="3322"/>
                </a:lnTo>
                <a:lnTo>
                  <a:pt x="2404" y="3322"/>
                </a:lnTo>
                <a:lnTo>
                  <a:pt x="2404" y="3324"/>
                </a:lnTo>
                <a:lnTo>
                  <a:pt x="2404" y="3326"/>
                </a:lnTo>
                <a:lnTo>
                  <a:pt x="2406" y="3328"/>
                </a:lnTo>
                <a:lnTo>
                  <a:pt x="2406" y="3328"/>
                </a:lnTo>
                <a:close/>
                <a:moveTo>
                  <a:pt x="2478" y="3326"/>
                </a:moveTo>
                <a:lnTo>
                  <a:pt x="2478" y="3326"/>
                </a:lnTo>
                <a:lnTo>
                  <a:pt x="2480" y="3324"/>
                </a:lnTo>
                <a:lnTo>
                  <a:pt x="2482" y="3324"/>
                </a:lnTo>
                <a:lnTo>
                  <a:pt x="2482" y="3324"/>
                </a:lnTo>
                <a:lnTo>
                  <a:pt x="2482" y="3322"/>
                </a:lnTo>
                <a:lnTo>
                  <a:pt x="2482" y="3322"/>
                </a:lnTo>
                <a:lnTo>
                  <a:pt x="2480" y="3322"/>
                </a:lnTo>
                <a:lnTo>
                  <a:pt x="2480" y="3322"/>
                </a:lnTo>
                <a:lnTo>
                  <a:pt x="2480" y="3322"/>
                </a:lnTo>
                <a:lnTo>
                  <a:pt x="2478" y="3324"/>
                </a:lnTo>
                <a:lnTo>
                  <a:pt x="2476" y="3324"/>
                </a:lnTo>
                <a:lnTo>
                  <a:pt x="2478" y="3326"/>
                </a:lnTo>
                <a:lnTo>
                  <a:pt x="2478" y="3326"/>
                </a:lnTo>
                <a:close/>
                <a:moveTo>
                  <a:pt x="2608" y="3328"/>
                </a:moveTo>
                <a:lnTo>
                  <a:pt x="2608" y="3328"/>
                </a:lnTo>
                <a:lnTo>
                  <a:pt x="2608" y="3328"/>
                </a:lnTo>
                <a:lnTo>
                  <a:pt x="2606" y="3326"/>
                </a:lnTo>
                <a:lnTo>
                  <a:pt x="2606" y="3326"/>
                </a:lnTo>
                <a:lnTo>
                  <a:pt x="2608" y="3330"/>
                </a:lnTo>
                <a:lnTo>
                  <a:pt x="2610" y="3328"/>
                </a:lnTo>
                <a:lnTo>
                  <a:pt x="2612" y="3326"/>
                </a:lnTo>
                <a:lnTo>
                  <a:pt x="2610" y="3326"/>
                </a:lnTo>
                <a:lnTo>
                  <a:pt x="2610" y="3326"/>
                </a:lnTo>
                <a:lnTo>
                  <a:pt x="2610" y="3326"/>
                </a:lnTo>
                <a:lnTo>
                  <a:pt x="2608" y="3328"/>
                </a:lnTo>
                <a:lnTo>
                  <a:pt x="2608" y="3328"/>
                </a:lnTo>
                <a:close/>
                <a:moveTo>
                  <a:pt x="2594" y="3330"/>
                </a:moveTo>
                <a:lnTo>
                  <a:pt x="2594" y="3330"/>
                </a:lnTo>
                <a:lnTo>
                  <a:pt x="2588" y="3330"/>
                </a:lnTo>
                <a:lnTo>
                  <a:pt x="2580" y="3328"/>
                </a:lnTo>
                <a:lnTo>
                  <a:pt x="2572" y="3328"/>
                </a:lnTo>
                <a:lnTo>
                  <a:pt x="2566" y="3330"/>
                </a:lnTo>
                <a:lnTo>
                  <a:pt x="2566" y="3330"/>
                </a:lnTo>
                <a:lnTo>
                  <a:pt x="2568" y="3330"/>
                </a:lnTo>
                <a:lnTo>
                  <a:pt x="2568" y="3332"/>
                </a:lnTo>
                <a:lnTo>
                  <a:pt x="2568" y="3332"/>
                </a:lnTo>
                <a:lnTo>
                  <a:pt x="2570" y="3334"/>
                </a:lnTo>
                <a:lnTo>
                  <a:pt x="2568" y="3336"/>
                </a:lnTo>
                <a:lnTo>
                  <a:pt x="2568" y="3336"/>
                </a:lnTo>
                <a:lnTo>
                  <a:pt x="2568" y="3336"/>
                </a:lnTo>
                <a:lnTo>
                  <a:pt x="2564" y="3336"/>
                </a:lnTo>
                <a:lnTo>
                  <a:pt x="2562" y="3334"/>
                </a:lnTo>
                <a:lnTo>
                  <a:pt x="2562" y="3334"/>
                </a:lnTo>
                <a:lnTo>
                  <a:pt x="2562" y="3336"/>
                </a:lnTo>
                <a:lnTo>
                  <a:pt x="2560" y="3336"/>
                </a:lnTo>
                <a:lnTo>
                  <a:pt x="2558" y="3336"/>
                </a:lnTo>
                <a:lnTo>
                  <a:pt x="2558" y="3336"/>
                </a:lnTo>
                <a:lnTo>
                  <a:pt x="2556" y="3342"/>
                </a:lnTo>
                <a:lnTo>
                  <a:pt x="2556" y="3344"/>
                </a:lnTo>
                <a:lnTo>
                  <a:pt x="2554" y="3344"/>
                </a:lnTo>
                <a:lnTo>
                  <a:pt x="2554" y="3344"/>
                </a:lnTo>
                <a:lnTo>
                  <a:pt x="2554" y="3336"/>
                </a:lnTo>
                <a:lnTo>
                  <a:pt x="2554" y="3336"/>
                </a:lnTo>
                <a:lnTo>
                  <a:pt x="2550" y="3340"/>
                </a:lnTo>
                <a:lnTo>
                  <a:pt x="2550" y="3346"/>
                </a:lnTo>
                <a:lnTo>
                  <a:pt x="2550" y="3350"/>
                </a:lnTo>
                <a:lnTo>
                  <a:pt x="2548" y="3354"/>
                </a:lnTo>
                <a:lnTo>
                  <a:pt x="2548" y="3354"/>
                </a:lnTo>
                <a:lnTo>
                  <a:pt x="2554" y="3354"/>
                </a:lnTo>
                <a:lnTo>
                  <a:pt x="2554" y="3354"/>
                </a:lnTo>
                <a:lnTo>
                  <a:pt x="2558" y="3360"/>
                </a:lnTo>
                <a:lnTo>
                  <a:pt x="2560" y="3364"/>
                </a:lnTo>
                <a:lnTo>
                  <a:pt x="2562" y="3368"/>
                </a:lnTo>
                <a:lnTo>
                  <a:pt x="2562" y="3368"/>
                </a:lnTo>
                <a:lnTo>
                  <a:pt x="2566" y="3368"/>
                </a:lnTo>
                <a:lnTo>
                  <a:pt x="2568" y="3368"/>
                </a:lnTo>
                <a:lnTo>
                  <a:pt x="2568" y="3368"/>
                </a:lnTo>
                <a:lnTo>
                  <a:pt x="2574" y="3362"/>
                </a:lnTo>
                <a:lnTo>
                  <a:pt x="2574" y="3362"/>
                </a:lnTo>
                <a:lnTo>
                  <a:pt x="2576" y="3364"/>
                </a:lnTo>
                <a:lnTo>
                  <a:pt x="2576" y="3366"/>
                </a:lnTo>
                <a:lnTo>
                  <a:pt x="2576" y="3372"/>
                </a:lnTo>
                <a:lnTo>
                  <a:pt x="2576" y="3372"/>
                </a:lnTo>
                <a:lnTo>
                  <a:pt x="2582" y="3372"/>
                </a:lnTo>
                <a:lnTo>
                  <a:pt x="2582" y="3372"/>
                </a:lnTo>
                <a:lnTo>
                  <a:pt x="2584" y="3368"/>
                </a:lnTo>
                <a:lnTo>
                  <a:pt x="2584" y="3366"/>
                </a:lnTo>
                <a:lnTo>
                  <a:pt x="2582" y="3364"/>
                </a:lnTo>
                <a:lnTo>
                  <a:pt x="2582" y="3364"/>
                </a:lnTo>
                <a:lnTo>
                  <a:pt x="2594" y="3362"/>
                </a:lnTo>
                <a:lnTo>
                  <a:pt x="2598" y="3358"/>
                </a:lnTo>
                <a:lnTo>
                  <a:pt x="2600" y="3354"/>
                </a:lnTo>
                <a:lnTo>
                  <a:pt x="2600" y="3354"/>
                </a:lnTo>
                <a:lnTo>
                  <a:pt x="2600" y="3356"/>
                </a:lnTo>
                <a:lnTo>
                  <a:pt x="2600" y="3360"/>
                </a:lnTo>
                <a:lnTo>
                  <a:pt x="2600" y="3362"/>
                </a:lnTo>
                <a:lnTo>
                  <a:pt x="2600" y="3366"/>
                </a:lnTo>
                <a:lnTo>
                  <a:pt x="2600" y="3366"/>
                </a:lnTo>
                <a:lnTo>
                  <a:pt x="2602" y="3362"/>
                </a:lnTo>
                <a:lnTo>
                  <a:pt x="2606" y="3360"/>
                </a:lnTo>
                <a:lnTo>
                  <a:pt x="2610" y="3360"/>
                </a:lnTo>
                <a:lnTo>
                  <a:pt x="2614" y="3358"/>
                </a:lnTo>
                <a:lnTo>
                  <a:pt x="2614" y="3358"/>
                </a:lnTo>
                <a:lnTo>
                  <a:pt x="2610" y="3354"/>
                </a:lnTo>
                <a:lnTo>
                  <a:pt x="2610" y="3354"/>
                </a:lnTo>
                <a:lnTo>
                  <a:pt x="2612" y="3354"/>
                </a:lnTo>
                <a:lnTo>
                  <a:pt x="2614" y="3354"/>
                </a:lnTo>
                <a:lnTo>
                  <a:pt x="2614" y="3352"/>
                </a:lnTo>
                <a:lnTo>
                  <a:pt x="2614" y="3352"/>
                </a:lnTo>
                <a:lnTo>
                  <a:pt x="2612" y="3352"/>
                </a:lnTo>
                <a:lnTo>
                  <a:pt x="2612" y="3352"/>
                </a:lnTo>
                <a:lnTo>
                  <a:pt x="2614" y="3348"/>
                </a:lnTo>
                <a:lnTo>
                  <a:pt x="2614" y="3348"/>
                </a:lnTo>
                <a:lnTo>
                  <a:pt x="2608" y="3346"/>
                </a:lnTo>
                <a:lnTo>
                  <a:pt x="2604" y="3342"/>
                </a:lnTo>
                <a:lnTo>
                  <a:pt x="2600" y="3332"/>
                </a:lnTo>
                <a:lnTo>
                  <a:pt x="2600" y="3332"/>
                </a:lnTo>
                <a:lnTo>
                  <a:pt x="2596" y="3332"/>
                </a:lnTo>
                <a:lnTo>
                  <a:pt x="2594" y="3330"/>
                </a:lnTo>
                <a:lnTo>
                  <a:pt x="2594" y="3330"/>
                </a:lnTo>
                <a:close/>
                <a:moveTo>
                  <a:pt x="1762" y="3330"/>
                </a:moveTo>
                <a:lnTo>
                  <a:pt x="1762" y="3330"/>
                </a:lnTo>
                <a:lnTo>
                  <a:pt x="1762" y="3336"/>
                </a:lnTo>
                <a:lnTo>
                  <a:pt x="1764" y="3338"/>
                </a:lnTo>
                <a:lnTo>
                  <a:pt x="1768" y="3340"/>
                </a:lnTo>
                <a:lnTo>
                  <a:pt x="1772" y="3336"/>
                </a:lnTo>
                <a:lnTo>
                  <a:pt x="1772" y="3336"/>
                </a:lnTo>
                <a:lnTo>
                  <a:pt x="1772" y="3334"/>
                </a:lnTo>
                <a:lnTo>
                  <a:pt x="1772" y="3330"/>
                </a:lnTo>
                <a:lnTo>
                  <a:pt x="1772" y="3330"/>
                </a:lnTo>
                <a:lnTo>
                  <a:pt x="1766" y="3328"/>
                </a:lnTo>
                <a:lnTo>
                  <a:pt x="1764" y="3328"/>
                </a:lnTo>
                <a:lnTo>
                  <a:pt x="1762" y="3330"/>
                </a:lnTo>
                <a:lnTo>
                  <a:pt x="1762" y="3330"/>
                </a:lnTo>
                <a:close/>
                <a:moveTo>
                  <a:pt x="2032" y="3330"/>
                </a:moveTo>
                <a:lnTo>
                  <a:pt x="2032" y="3330"/>
                </a:lnTo>
                <a:lnTo>
                  <a:pt x="2032" y="3336"/>
                </a:lnTo>
                <a:lnTo>
                  <a:pt x="2032" y="3336"/>
                </a:lnTo>
                <a:lnTo>
                  <a:pt x="2034" y="3336"/>
                </a:lnTo>
                <a:lnTo>
                  <a:pt x="2036" y="3334"/>
                </a:lnTo>
                <a:lnTo>
                  <a:pt x="2038" y="3332"/>
                </a:lnTo>
                <a:lnTo>
                  <a:pt x="2036" y="3328"/>
                </a:lnTo>
                <a:lnTo>
                  <a:pt x="2036" y="3328"/>
                </a:lnTo>
                <a:lnTo>
                  <a:pt x="2034" y="3330"/>
                </a:lnTo>
                <a:lnTo>
                  <a:pt x="2032" y="3330"/>
                </a:lnTo>
                <a:lnTo>
                  <a:pt x="2032" y="3330"/>
                </a:lnTo>
                <a:lnTo>
                  <a:pt x="2032" y="3330"/>
                </a:lnTo>
                <a:lnTo>
                  <a:pt x="2032" y="3330"/>
                </a:lnTo>
                <a:close/>
                <a:moveTo>
                  <a:pt x="1896" y="3346"/>
                </a:moveTo>
                <a:lnTo>
                  <a:pt x="1896" y="3346"/>
                </a:lnTo>
                <a:lnTo>
                  <a:pt x="1900" y="3344"/>
                </a:lnTo>
                <a:lnTo>
                  <a:pt x="1904" y="3344"/>
                </a:lnTo>
                <a:lnTo>
                  <a:pt x="1910" y="3344"/>
                </a:lnTo>
                <a:lnTo>
                  <a:pt x="1910" y="3344"/>
                </a:lnTo>
                <a:lnTo>
                  <a:pt x="1910" y="3340"/>
                </a:lnTo>
                <a:lnTo>
                  <a:pt x="1912" y="3336"/>
                </a:lnTo>
                <a:lnTo>
                  <a:pt x="1912" y="3336"/>
                </a:lnTo>
                <a:lnTo>
                  <a:pt x="1908" y="3336"/>
                </a:lnTo>
                <a:lnTo>
                  <a:pt x="1908" y="3334"/>
                </a:lnTo>
                <a:lnTo>
                  <a:pt x="1906" y="3332"/>
                </a:lnTo>
                <a:lnTo>
                  <a:pt x="1904" y="3330"/>
                </a:lnTo>
                <a:lnTo>
                  <a:pt x="1904" y="3330"/>
                </a:lnTo>
                <a:lnTo>
                  <a:pt x="1902" y="3334"/>
                </a:lnTo>
                <a:lnTo>
                  <a:pt x="1900" y="3338"/>
                </a:lnTo>
                <a:lnTo>
                  <a:pt x="1898" y="3342"/>
                </a:lnTo>
                <a:lnTo>
                  <a:pt x="1896" y="3346"/>
                </a:lnTo>
                <a:lnTo>
                  <a:pt x="1896" y="3346"/>
                </a:lnTo>
                <a:close/>
                <a:moveTo>
                  <a:pt x="1838" y="3336"/>
                </a:moveTo>
                <a:lnTo>
                  <a:pt x="1838" y="3336"/>
                </a:lnTo>
                <a:lnTo>
                  <a:pt x="1842" y="3334"/>
                </a:lnTo>
                <a:lnTo>
                  <a:pt x="1846" y="3336"/>
                </a:lnTo>
                <a:lnTo>
                  <a:pt x="1846" y="3336"/>
                </a:lnTo>
                <a:lnTo>
                  <a:pt x="1846" y="3332"/>
                </a:lnTo>
                <a:lnTo>
                  <a:pt x="1846" y="3332"/>
                </a:lnTo>
                <a:lnTo>
                  <a:pt x="1842" y="3330"/>
                </a:lnTo>
                <a:lnTo>
                  <a:pt x="1842" y="3330"/>
                </a:lnTo>
                <a:lnTo>
                  <a:pt x="1840" y="3334"/>
                </a:lnTo>
                <a:lnTo>
                  <a:pt x="1838" y="3334"/>
                </a:lnTo>
                <a:lnTo>
                  <a:pt x="1838" y="3336"/>
                </a:lnTo>
                <a:lnTo>
                  <a:pt x="1838" y="3336"/>
                </a:lnTo>
                <a:close/>
                <a:moveTo>
                  <a:pt x="2402" y="3342"/>
                </a:moveTo>
                <a:lnTo>
                  <a:pt x="2402" y="3342"/>
                </a:lnTo>
                <a:lnTo>
                  <a:pt x="2396" y="3344"/>
                </a:lnTo>
                <a:lnTo>
                  <a:pt x="2392" y="3344"/>
                </a:lnTo>
                <a:lnTo>
                  <a:pt x="2390" y="3344"/>
                </a:lnTo>
                <a:lnTo>
                  <a:pt x="2390" y="3344"/>
                </a:lnTo>
                <a:lnTo>
                  <a:pt x="2390" y="3340"/>
                </a:lnTo>
                <a:lnTo>
                  <a:pt x="2390" y="3336"/>
                </a:lnTo>
                <a:lnTo>
                  <a:pt x="2390" y="3336"/>
                </a:lnTo>
                <a:lnTo>
                  <a:pt x="2388" y="3334"/>
                </a:lnTo>
                <a:lnTo>
                  <a:pt x="2384" y="3334"/>
                </a:lnTo>
                <a:lnTo>
                  <a:pt x="2384" y="3334"/>
                </a:lnTo>
                <a:lnTo>
                  <a:pt x="2384" y="3338"/>
                </a:lnTo>
                <a:lnTo>
                  <a:pt x="2380" y="3340"/>
                </a:lnTo>
                <a:lnTo>
                  <a:pt x="2380" y="3340"/>
                </a:lnTo>
                <a:lnTo>
                  <a:pt x="2380" y="3344"/>
                </a:lnTo>
                <a:lnTo>
                  <a:pt x="2382" y="3348"/>
                </a:lnTo>
                <a:lnTo>
                  <a:pt x="2382" y="3348"/>
                </a:lnTo>
                <a:lnTo>
                  <a:pt x="2378" y="3354"/>
                </a:lnTo>
                <a:lnTo>
                  <a:pt x="2378" y="3354"/>
                </a:lnTo>
                <a:lnTo>
                  <a:pt x="2380" y="3360"/>
                </a:lnTo>
                <a:lnTo>
                  <a:pt x="2384" y="3364"/>
                </a:lnTo>
                <a:lnTo>
                  <a:pt x="2390" y="3368"/>
                </a:lnTo>
                <a:lnTo>
                  <a:pt x="2396" y="3370"/>
                </a:lnTo>
                <a:lnTo>
                  <a:pt x="2396" y="3370"/>
                </a:lnTo>
                <a:lnTo>
                  <a:pt x="2396" y="3366"/>
                </a:lnTo>
                <a:lnTo>
                  <a:pt x="2398" y="3366"/>
                </a:lnTo>
                <a:lnTo>
                  <a:pt x="2398" y="3366"/>
                </a:lnTo>
                <a:lnTo>
                  <a:pt x="2402" y="3364"/>
                </a:lnTo>
                <a:lnTo>
                  <a:pt x="2404" y="3362"/>
                </a:lnTo>
                <a:lnTo>
                  <a:pt x="2408" y="3356"/>
                </a:lnTo>
                <a:lnTo>
                  <a:pt x="2408" y="3350"/>
                </a:lnTo>
                <a:lnTo>
                  <a:pt x="2410" y="3346"/>
                </a:lnTo>
                <a:lnTo>
                  <a:pt x="2410" y="3346"/>
                </a:lnTo>
                <a:lnTo>
                  <a:pt x="2408" y="3346"/>
                </a:lnTo>
                <a:lnTo>
                  <a:pt x="2406" y="3346"/>
                </a:lnTo>
                <a:lnTo>
                  <a:pt x="2402" y="3342"/>
                </a:lnTo>
                <a:lnTo>
                  <a:pt x="2402" y="3342"/>
                </a:lnTo>
                <a:close/>
                <a:moveTo>
                  <a:pt x="1790" y="3342"/>
                </a:moveTo>
                <a:lnTo>
                  <a:pt x="1790" y="3342"/>
                </a:lnTo>
                <a:lnTo>
                  <a:pt x="1794" y="3342"/>
                </a:lnTo>
                <a:lnTo>
                  <a:pt x="1796" y="3340"/>
                </a:lnTo>
                <a:lnTo>
                  <a:pt x="1798" y="3340"/>
                </a:lnTo>
                <a:lnTo>
                  <a:pt x="1800" y="3338"/>
                </a:lnTo>
                <a:lnTo>
                  <a:pt x="1800" y="3338"/>
                </a:lnTo>
                <a:lnTo>
                  <a:pt x="1798" y="3336"/>
                </a:lnTo>
                <a:lnTo>
                  <a:pt x="1794" y="3336"/>
                </a:lnTo>
                <a:lnTo>
                  <a:pt x="1790" y="3338"/>
                </a:lnTo>
                <a:lnTo>
                  <a:pt x="1790" y="3340"/>
                </a:lnTo>
                <a:lnTo>
                  <a:pt x="1790" y="3342"/>
                </a:lnTo>
                <a:lnTo>
                  <a:pt x="1790" y="3342"/>
                </a:lnTo>
                <a:close/>
                <a:moveTo>
                  <a:pt x="2432" y="3348"/>
                </a:moveTo>
                <a:lnTo>
                  <a:pt x="2432" y="3348"/>
                </a:lnTo>
                <a:lnTo>
                  <a:pt x="2430" y="3346"/>
                </a:lnTo>
                <a:lnTo>
                  <a:pt x="2426" y="3344"/>
                </a:lnTo>
                <a:lnTo>
                  <a:pt x="2420" y="3342"/>
                </a:lnTo>
                <a:lnTo>
                  <a:pt x="2420" y="3342"/>
                </a:lnTo>
                <a:lnTo>
                  <a:pt x="2426" y="3346"/>
                </a:lnTo>
                <a:lnTo>
                  <a:pt x="2432" y="3348"/>
                </a:lnTo>
                <a:lnTo>
                  <a:pt x="2432" y="3348"/>
                </a:lnTo>
                <a:close/>
                <a:moveTo>
                  <a:pt x="1754" y="3352"/>
                </a:moveTo>
                <a:lnTo>
                  <a:pt x="1754" y="3352"/>
                </a:lnTo>
                <a:lnTo>
                  <a:pt x="1754" y="3350"/>
                </a:lnTo>
                <a:lnTo>
                  <a:pt x="1754" y="3346"/>
                </a:lnTo>
                <a:lnTo>
                  <a:pt x="1754" y="3346"/>
                </a:lnTo>
                <a:lnTo>
                  <a:pt x="1750" y="3346"/>
                </a:lnTo>
                <a:lnTo>
                  <a:pt x="1750" y="3346"/>
                </a:lnTo>
                <a:lnTo>
                  <a:pt x="1750" y="3350"/>
                </a:lnTo>
                <a:lnTo>
                  <a:pt x="1754" y="3352"/>
                </a:lnTo>
                <a:lnTo>
                  <a:pt x="1754" y="3352"/>
                </a:lnTo>
                <a:close/>
                <a:moveTo>
                  <a:pt x="1714" y="3354"/>
                </a:moveTo>
                <a:lnTo>
                  <a:pt x="1714" y="3354"/>
                </a:lnTo>
                <a:lnTo>
                  <a:pt x="1714" y="3354"/>
                </a:lnTo>
                <a:lnTo>
                  <a:pt x="1710" y="3356"/>
                </a:lnTo>
                <a:lnTo>
                  <a:pt x="1704" y="3356"/>
                </a:lnTo>
                <a:lnTo>
                  <a:pt x="1704" y="3356"/>
                </a:lnTo>
                <a:lnTo>
                  <a:pt x="1714" y="3360"/>
                </a:lnTo>
                <a:lnTo>
                  <a:pt x="1726" y="3362"/>
                </a:lnTo>
                <a:lnTo>
                  <a:pt x="1750" y="3362"/>
                </a:lnTo>
                <a:lnTo>
                  <a:pt x="1750" y="3362"/>
                </a:lnTo>
                <a:lnTo>
                  <a:pt x="1748" y="3360"/>
                </a:lnTo>
                <a:lnTo>
                  <a:pt x="1750" y="3356"/>
                </a:lnTo>
                <a:lnTo>
                  <a:pt x="1750" y="3356"/>
                </a:lnTo>
                <a:lnTo>
                  <a:pt x="1740" y="3358"/>
                </a:lnTo>
                <a:lnTo>
                  <a:pt x="1736" y="3356"/>
                </a:lnTo>
                <a:lnTo>
                  <a:pt x="1730" y="3354"/>
                </a:lnTo>
                <a:lnTo>
                  <a:pt x="1730" y="3354"/>
                </a:lnTo>
                <a:lnTo>
                  <a:pt x="1730" y="3354"/>
                </a:lnTo>
                <a:lnTo>
                  <a:pt x="1730" y="3352"/>
                </a:lnTo>
                <a:lnTo>
                  <a:pt x="1732" y="3350"/>
                </a:lnTo>
                <a:lnTo>
                  <a:pt x="1730" y="3348"/>
                </a:lnTo>
                <a:lnTo>
                  <a:pt x="1730" y="3348"/>
                </a:lnTo>
                <a:lnTo>
                  <a:pt x="1728" y="3352"/>
                </a:lnTo>
                <a:lnTo>
                  <a:pt x="1724" y="3354"/>
                </a:lnTo>
                <a:lnTo>
                  <a:pt x="1718" y="3354"/>
                </a:lnTo>
                <a:lnTo>
                  <a:pt x="1714" y="3354"/>
                </a:lnTo>
                <a:lnTo>
                  <a:pt x="1714" y="3354"/>
                </a:lnTo>
                <a:close/>
                <a:moveTo>
                  <a:pt x="2986" y="3352"/>
                </a:moveTo>
                <a:lnTo>
                  <a:pt x="2986" y="3352"/>
                </a:lnTo>
                <a:lnTo>
                  <a:pt x="2986" y="3350"/>
                </a:lnTo>
                <a:lnTo>
                  <a:pt x="2984" y="3348"/>
                </a:lnTo>
                <a:lnTo>
                  <a:pt x="2984" y="3348"/>
                </a:lnTo>
                <a:lnTo>
                  <a:pt x="2984" y="3352"/>
                </a:lnTo>
                <a:lnTo>
                  <a:pt x="2984" y="3352"/>
                </a:lnTo>
                <a:lnTo>
                  <a:pt x="2986" y="3352"/>
                </a:lnTo>
                <a:lnTo>
                  <a:pt x="2986" y="3352"/>
                </a:lnTo>
                <a:close/>
                <a:moveTo>
                  <a:pt x="2088" y="3366"/>
                </a:moveTo>
                <a:lnTo>
                  <a:pt x="2088" y="3366"/>
                </a:lnTo>
                <a:lnTo>
                  <a:pt x="2090" y="3364"/>
                </a:lnTo>
                <a:lnTo>
                  <a:pt x="2094" y="3362"/>
                </a:lnTo>
                <a:lnTo>
                  <a:pt x="2094" y="3362"/>
                </a:lnTo>
                <a:lnTo>
                  <a:pt x="2096" y="3360"/>
                </a:lnTo>
                <a:lnTo>
                  <a:pt x="2096" y="3356"/>
                </a:lnTo>
                <a:lnTo>
                  <a:pt x="2096" y="3356"/>
                </a:lnTo>
                <a:lnTo>
                  <a:pt x="2090" y="3356"/>
                </a:lnTo>
                <a:lnTo>
                  <a:pt x="2088" y="3358"/>
                </a:lnTo>
                <a:lnTo>
                  <a:pt x="2086" y="3362"/>
                </a:lnTo>
                <a:lnTo>
                  <a:pt x="2088" y="3366"/>
                </a:lnTo>
                <a:lnTo>
                  <a:pt x="2088" y="3366"/>
                </a:lnTo>
                <a:close/>
                <a:moveTo>
                  <a:pt x="2462" y="3370"/>
                </a:moveTo>
                <a:lnTo>
                  <a:pt x="2462" y="3370"/>
                </a:lnTo>
                <a:lnTo>
                  <a:pt x="2468" y="3370"/>
                </a:lnTo>
                <a:lnTo>
                  <a:pt x="2474" y="3368"/>
                </a:lnTo>
                <a:lnTo>
                  <a:pt x="2474" y="3368"/>
                </a:lnTo>
                <a:lnTo>
                  <a:pt x="2472" y="3366"/>
                </a:lnTo>
                <a:lnTo>
                  <a:pt x="2472" y="3366"/>
                </a:lnTo>
                <a:lnTo>
                  <a:pt x="2474" y="3360"/>
                </a:lnTo>
                <a:lnTo>
                  <a:pt x="2474" y="3360"/>
                </a:lnTo>
                <a:lnTo>
                  <a:pt x="2472" y="3358"/>
                </a:lnTo>
                <a:lnTo>
                  <a:pt x="2470" y="3358"/>
                </a:lnTo>
                <a:lnTo>
                  <a:pt x="2470" y="3358"/>
                </a:lnTo>
                <a:lnTo>
                  <a:pt x="2470" y="3358"/>
                </a:lnTo>
                <a:lnTo>
                  <a:pt x="2468" y="3360"/>
                </a:lnTo>
                <a:lnTo>
                  <a:pt x="2468" y="3360"/>
                </a:lnTo>
                <a:lnTo>
                  <a:pt x="2464" y="3358"/>
                </a:lnTo>
                <a:lnTo>
                  <a:pt x="2464" y="3358"/>
                </a:lnTo>
                <a:lnTo>
                  <a:pt x="2462" y="3364"/>
                </a:lnTo>
                <a:lnTo>
                  <a:pt x="2462" y="3370"/>
                </a:lnTo>
                <a:lnTo>
                  <a:pt x="2462" y="3370"/>
                </a:lnTo>
                <a:close/>
                <a:moveTo>
                  <a:pt x="2964" y="3364"/>
                </a:moveTo>
                <a:lnTo>
                  <a:pt x="2964" y="3364"/>
                </a:lnTo>
                <a:lnTo>
                  <a:pt x="2966" y="3364"/>
                </a:lnTo>
                <a:lnTo>
                  <a:pt x="2966" y="3364"/>
                </a:lnTo>
                <a:lnTo>
                  <a:pt x="2968" y="3364"/>
                </a:lnTo>
                <a:lnTo>
                  <a:pt x="2968" y="3364"/>
                </a:lnTo>
                <a:lnTo>
                  <a:pt x="2968" y="3364"/>
                </a:lnTo>
                <a:lnTo>
                  <a:pt x="2966" y="3368"/>
                </a:lnTo>
                <a:lnTo>
                  <a:pt x="2964" y="3372"/>
                </a:lnTo>
                <a:lnTo>
                  <a:pt x="2962" y="3374"/>
                </a:lnTo>
                <a:lnTo>
                  <a:pt x="2956" y="3376"/>
                </a:lnTo>
                <a:lnTo>
                  <a:pt x="2956" y="3376"/>
                </a:lnTo>
                <a:lnTo>
                  <a:pt x="2956" y="3380"/>
                </a:lnTo>
                <a:lnTo>
                  <a:pt x="2956" y="3384"/>
                </a:lnTo>
                <a:lnTo>
                  <a:pt x="2958" y="3388"/>
                </a:lnTo>
                <a:lnTo>
                  <a:pt x="2962" y="3390"/>
                </a:lnTo>
                <a:lnTo>
                  <a:pt x="2962" y="3390"/>
                </a:lnTo>
                <a:lnTo>
                  <a:pt x="2966" y="3390"/>
                </a:lnTo>
                <a:lnTo>
                  <a:pt x="2970" y="3390"/>
                </a:lnTo>
                <a:lnTo>
                  <a:pt x="2976" y="3392"/>
                </a:lnTo>
                <a:lnTo>
                  <a:pt x="2982" y="3390"/>
                </a:lnTo>
                <a:lnTo>
                  <a:pt x="2982" y="3390"/>
                </a:lnTo>
                <a:lnTo>
                  <a:pt x="2984" y="3384"/>
                </a:lnTo>
                <a:lnTo>
                  <a:pt x="2986" y="3380"/>
                </a:lnTo>
                <a:lnTo>
                  <a:pt x="2986" y="3376"/>
                </a:lnTo>
                <a:lnTo>
                  <a:pt x="2984" y="3372"/>
                </a:lnTo>
                <a:lnTo>
                  <a:pt x="2978" y="3366"/>
                </a:lnTo>
                <a:lnTo>
                  <a:pt x="2972" y="3360"/>
                </a:lnTo>
                <a:lnTo>
                  <a:pt x="2972" y="3360"/>
                </a:lnTo>
                <a:lnTo>
                  <a:pt x="2968" y="3360"/>
                </a:lnTo>
                <a:lnTo>
                  <a:pt x="2964" y="3364"/>
                </a:lnTo>
                <a:lnTo>
                  <a:pt x="2964" y="3364"/>
                </a:lnTo>
                <a:close/>
                <a:moveTo>
                  <a:pt x="2166" y="3374"/>
                </a:moveTo>
                <a:lnTo>
                  <a:pt x="2166" y="3374"/>
                </a:lnTo>
                <a:lnTo>
                  <a:pt x="2170" y="3374"/>
                </a:lnTo>
                <a:lnTo>
                  <a:pt x="2172" y="3372"/>
                </a:lnTo>
                <a:lnTo>
                  <a:pt x="2172" y="3372"/>
                </a:lnTo>
                <a:lnTo>
                  <a:pt x="2172" y="3368"/>
                </a:lnTo>
                <a:lnTo>
                  <a:pt x="2168" y="3366"/>
                </a:lnTo>
                <a:lnTo>
                  <a:pt x="2168" y="3366"/>
                </a:lnTo>
                <a:lnTo>
                  <a:pt x="2166" y="3368"/>
                </a:lnTo>
                <a:lnTo>
                  <a:pt x="2166" y="3374"/>
                </a:lnTo>
                <a:lnTo>
                  <a:pt x="2166" y="3374"/>
                </a:lnTo>
                <a:close/>
                <a:moveTo>
                  <a:pt x="2732" y="3370"/>
                </a:moveTo>
                <a:lnTo>
                  <a:pt x="2732" y="3370"/>
                </a:lnTo>
                <a:lnTo>
                  <a:pt x="2734" y="3380"/>
                </a:lnTo>
                <a:lnTo>
                  <a:pt x="2736" y="3384"/>
                </a:lnTo>
                <a:lnTo>
                  <a:pt x="2740" y="3386"/>
                </a:lnTo>
                <a:lnTo>
                  <a:pt x="2740" y="3386"/>
                </a:lnTo>
                <a:lnTo>
                  <a:pt x="2740" y="3384"/>
                </a:lnTo>
                <a:lnTo>
                  <a:pt x="2740" y="3384"/>
                </a:lnTo>
                <a:lnTo>
                  <a:pt x="2738" y="3380"/>
                </a:lnTo>
                <a:lnTo>
                  <a:pt x="2738" y="3380"/>
                </a:lnTo>
                <a:lnTo>
                  <a:pt x="2738" y="3380"/>
                </a:lnTo>
                <a:lnTo>
                  <a:pt x="2740" y="3378"/>
                </a:lnTo>
                <a:lnTo>
                  <a:pt x="2744" y="3378"/>
                </a:lnTo>
                <a:lnTo>
                  <a:pt x="2744" y="3378"/>
                </a:lnTo>
                <a:lnTo>
                  <a:pt x="2744" y="3372"/>
                </a:lnTo>
                <a:lnTo>
                  <a:pt x="2744" y="3372"/>
                </a:lnTo>
                <a:lnTo>
                  <a:pt x="2738" y="3370"/>
                </a:lnTo>
                <a:lnTo>
                  <a:pt x="2734" y="3370"/>
                </a:lnTo>
                <a:lnTo>
                  <a:pt x="2732" y="3370"/>
                </a:lnTo>
                <a:lnTo>
                  <a:pt x="2732" y="3370"/>
                </a:lnTo>
                <a:close/>
                <a:moveTo>
                  <a:pt x="2560" y="3374"/>
                </a:moveTo>
                <a:lnTo>
                  <a:pt x="2560" y="3374"/>
                </a:lnTo>
                <a:lnTo>
                  <a:pt x="2560" y="3374"/>
                </a:lnTo>
                <a:lnTo>
                  <a:pt x="2562" y="3374"/>
                </a:lnTo>
                <a:lnTo>
                  <a:pt x="2562" y="3376"/>
                </a:lnTo>
                <a:lnTo>
                  <a:pt x="2564" y="3374"/>
                </a:lnTo>
                <a:lnTo>
                  <a:pt x="2564" y="3374"/>
                </a:lnTo>
                <a:lnTo>
                  <a:pt x="2564" y="3374"/>
                </a:lnTo>
                <a:lnTo>
                  <a:pt x="2564" y="3372"/>
                </a:lnTo>
                <a:lnTo>
                  <a:pt x="2566" y="3372"/>
                </a:lnTo>
                <a:lnTo>
                  <a:pt x="2566" y="3370"/>
                </a:lnTo>
                <a:lnTo>
                  <a:pt x="2566" y="3370"/>
                </a:lnTo>
                <a:lnTo>
                  <a:pt x="2564" y="3372"/>
                </a:lnTo>
                <a:lnTo>
                  <a:pt x="2562" y="3372"/>
                </a:lnTo>
                <a:lnTo>
                  <a:pt x="2560" y="3372"/>
                </a:lnTo>
                <a:lnTo>
                  <a:pt x="2560" y="3374"/>
                </a:lnTo>
                <a:lnTo>
                  <a:pt x="2560" y="3374"/>
                </a:lnTo>
                <a:close/>
                <a:moveTo>
                  <a:pt x="2552" y="3372"/>
                </a:moveTo>
                <a:lnTo>
                  <a:pt x="2552" y="3372"/>
                </a:lnTo>
                <a:lnTo>
                  <a:pt x="2546" y="3372"/>
                </a:lnTo>
                <a:lnTo>
                  <a:pt x="2546" y="3372"/>
                </a:lnTo>
                <a:lnTo>
                  <a:pt x="2548" y="3374"/>
                </a:lnTo>
                <a:lnTo>
                  <a:pt x="2550" y="3374"/>
                </a:lnTo>
                <a:lnTo>
                  <a:pt x="2552" y="3374"/>
                </a:lnTo>
                <a:lnTo>
                  <a:pt x="2552" y="3372"/>
                </a:lnTo>
                <a:lnTo>
                  <a:pt x="2552" y="3372"/>
                </a:lnTo>
                <a:close/>
                <a:moveTo>
                  <a:pt x="1812" y="3380"/>
                </a:moveTo>
                <a:lnTo>
                  <a:pt x="1812" y="3380"/>
                </a:lnTo>
                <a:lnTo>
                  <a:pt x="1814" y="3380"/>
                </a:lnTo>
                <a:lnTo>
                  <a:pt x="1816" y="3378"/>
                </a:lnTo>
                <a:lnTo>
                  <a:pt x="1816" y="3378"/>
                </a:lnTo>
                <a:lnTo>
                  <a:pt x="1814" y="3376"/>
                </a:lnTo>
                <a:lnTo>
                  <a:pt x="1812" y="3376"/>
                </a:lnTo>
                <a:lnTo>
                  <a:pt x="1812" y="3376"/>
                </a:lnTo>
                <a:lnTo>
                  <a:pt x="1810" y="3378"/>
                </a:lnTo>
                <a:lnTo>
                  <a:pt x="1812" y="3380"/>
                </a:lnTo>
                <a:lnTo>
                  <a:pt x="1812" y="3380"/>
                </a:lnTo>
                <a:close/>
                <a:moveTo>
                  <a:pt x="2096" y="3376"/>
                </a:moveTo>
                <a:lnTo>
                  <a:pt x="2096" y="3376"/>
                </a:lnTo>
                <a:lnTo>
                  <a:pt x="2096" y="3378"/>
                </a:lnTo>
                <a:lnTo>
                  <a:pt x="2098" y="3380"/>
                </a:lnTo>
                <a:lnTo>
                  <a:pt x="2098" y="3380"/>
                </a:lnTo>
                <a:lnTo>
                  <a:pt x="2100" y="3380"/>
                </a:lnTo>
                <a:lnTo>
                  <a:pt x="2100" y="3380"/>
                </a:lnTo>
                <a:lnTo>
                  <a:pt x="2104" y="3378"/>
                </a:lnTo>
                <a:lnTo>
                  <a:pt x="2104" y="3378"/>
                </a:lnTo>
                <a:lnTo>
                  <a:pt x="2104" y="3376"/>
                </a:lnTo>
                <a:lnTo>
                  <a:pt x="2104" y="3376"/>
                </a:lnTo>
                <a:lnTo>
                  <a:pt x="2100" y="3376"/>
                </a:lnTo>
                <a:lnTo>
                  <a:pt x="2096" y="3376"/>
                </a:lnTo>
                <a:lnTo>
                  <a:pt x="2096" y="3376"/>
                </a:lnTo>
                <a:close/>
                <a:moveTo>
                  <a:pt x="2148" y="3382"/>
                </a:moveTo>
                <a:lnTo>
                  <a:pt x="2148" y="3382"/>
                </a:lnTo>
                <a:lnTo>
                  <a:pt x="2150" y="3378"/>
                </a:lnTo>
                <a:lnTo>
                  <a:pt x="2150" y="3378"/>
                </a:lnTo>
                <a:lnTo>
                  <a:pt x="2146" y="3378"/>
                </a:lnTo>
                <a:lnTo>
                  <a:pt x="2146" y="3378"/>
                </a:lnTo>
                <a:lnTo>
                  <a:pt x="2146" y="3380"/>
                </a:lnTo>
                <a:lnTo>
                  <a:pt x="2148" y="3382"/>
                </a:lnTo>
                <a:lnTo>
                  <a:pt x="2148" y="3382"/>
                </a:lnTo>
                <a:close/>
                <a:moveTo>
                  <a:pt x="2152" y="3390"/>
                </a:moveTo>
                <a:lnTo>
                  <a:pt x="2152" y="3390"/>
                </a:lnTo>
                <a:lnTo>
                  <a:pt x="2156" y="3390"/>
                </a:lnTo>
                <a:lnTo>
                  <a:pt x="2160" y="3388"/>
                </a:lnTo>
                <a:lnTo>
                  <a:pt x="2160" y="3388"/>
                </a:lnTo>
                <a:lnTo>
                  <a:pt x="2160" y="3382"/>
                </a:lnTo>
                <a:lnTo>
                  <a:pt x="2160" y="3382"/>
                </a:lnTo>
                <a:lnTo>
                  <a:pt x="2158" y="3380"/>
                </a:lnTo>
                <a:lnTo>
                  <a:pt x="2152" y="3380"/>
                </a:lnTo>
                <a:lnTo>
                  <a:pt x="2152" y="3380"/>
                </a:lnTo>
                <a:lnTo>
                  <a:pt x="2150" y="3386"/>
                </a:lnTo>
                <a:lnTo>
                  <a:pt x="2152" y="3390"/>
                </a:lnTo>
                <a:lnTo>
                  <a:pt x="2152" y="3390"/>
                </a:lnTo>
                <a:close/>
                <a:moveTo>
                  <a:pt x="3112" y="3388"/>
                </a:moveTo>
                <a:lnTo>
                  <a:pt x="3112" y="3388"/>
                </a:lnTo>
                <a:lnTo>
                  <a:pt x="3116" y="3382"/>
                </a:lnTo>
                <a:lnTo>
                  <a:pt x="3116" y="3382"/>
                </a:lnTo>
                <a:lnTo>
                  <a:pt x="3112" y="3382"/>
                </a:lnTo>
                <a:lnTo>
                  <a:pt x="3112" y="3382"/>
                </a:lnTo>
                <a:lnTo>
                  <a:pt x="3110" y="3380"/>
                </a:lnTo>
                <a:lnTo>
                  <a:pt x="3106" y="3380"/>
                </a:lnTo>
                <a:lnTo>
                  <a:pt x="3106" y="3380"/>
                </a:lnTo>
                <a:lnTo>
                  <a:pt x="3108" y="3386"/>
                </a:lnTo>
                <a:lnTo>
                  <a:pt x="3112" y="3388"/>
                </a:lnTo>
                <a:lnTo>
                  <a:pt x="3112" y="3388"/>
                </a:lnTo>
                <a:close/>
                <a:moveTo>
                  <a:pt x="2104" y="3388"/>
                </a:moveTo>
                <a:lnTo>
                  <a:pt x="2104" y="3388"/>
                </a:lnTo>
                <a:lnTo>
                  <a:pt x="2106" y="3388"/>
                </a:lnTo>
                <a:lnTo>
                  <a:pt x="2106" y="3388"/>
                </a:lnTo>
                <a:lnTo>
                  <a:pt x="2106" y="3390"/>
                </a:lnTo>
                <a:lnTo>
                  <a:pt x="2108" y="3390"/>
                </a:lnTo>
                <a:lnTo>
                  <a:pt x="2108" y="3390"/>
                </a:lnTo>
                <a:lnTo>
                  <a:pt x="2108" y="3388"/>
                </a:lnTo>
                <a:lnTo>
                  <a:pt x="2110" y="3388"/>
                </a:lnTo>
                <a:lnTo>
                  <a:pt x="2110" y="3386"/>
                </a:lnTo>
                <a:lnTo>
                  <a:pt x="2110" y="3384"/>
                </a:lnTo>
                <a:lnTo>
                  <a:pt x="2110" y="3384"/>
                </a:lnTo>
                <a:lnTo>
                  <a:pt x="2106" y="3386"/>
                </a:lnTo>
                <a:lnTo>
                  <a:pt x="2104" y="3388"/>
                </a:lnTo>
                <a:lnTo>
                  <a:pt x="2104" y="3388"/>
                </a:lnTo>
                <a:close/>
                <a:moveTo>
                  <a:pt x="2880" y="3390"/>
                </a:moveTo>
                <a:lnTo>
                  <a:pt x="2880" y="3390"/>
                </a:lnTo>
                <a:lnTo>
                  <a:pt x="2878" y="3394"/>
                </a:lnTo>
                <a:lnTo>
                  <a:pt x="2876" y="3396"/>
                </a:lnTo>
                <a:lnTo>
                  <a:pt x="2878" y="3400"/>
                </a:lnTo>
                <a:lnTo>
                  <a:pt x="2884" y="3404"/>
                </a:lnTo>
                <a:lnTo>
                  <a:pt x="2890" y="3408"/>
                </a:lnTo>
                <a:lnTo>
                  <a:pt x="2890" y="3408"/>
                </a:lnTo>
                <a:lnTo>
                  <a:pt x="2892" y="3406"/>
                </a:lnTo>
                <a:lnTo>
                  <a:pt x="2898" y="3406"/>
                </a:lnTo>
                <a:lnTo>
                  <a:pt x="2898" y="3406"/>
                </a:lnTo>
                <a:lnTo>
                  <a:pt x="2898" y="3400"/>
                </a:lnTo>
                <a:lnTo>
                  <a:pt x="2898" y="3396"/>
                </a:lnTo>
                <a:lnTo>
                  <a:pt x="2898" y="3392"/>
                </a:lnTo>
                <a:lnTo>
                  <a:pt x="2900" y="3386"/>
                </a:lnTo>
                <a:lnTo>
                  <a:pt x="2900" y="3386"/>
                </a:lnTo>
                <a:lnTo>
                  <a:pt x="2894" y="3386"/>
                </a:lnTo>
                <a:lnTo>
                  <a:pt x="2890" y="3388"/>
                </a:lnTo>
                <a:lnTo>
                  <a:pt x="2886" y="3390"/>
                </a:lnTo>
                <a:lnTo>
                  <a:pt x="2880" y="3390"/>
                </a:lnTo>
                <a:lnTo>
                  <a:pt x="2880" y="3390"/>
                </a:lnTo>
                <a:close/>
                <a:moveTo>
                  <a:pt x="2090" y="3388"/>
                </a:moveTo>
                <a:lnTo>
                  <a:pt x="2090" y="3388"/>
                </a:lnTo>
                <a:lnTo>
                  <a:pt x="2090" y="3396"/>
                </a:lnTo>
                <a:lnTo>
                  <a:pt x="2094" y="3400"/>
                </a:lnTo>
                <a:lnTo>
                  <a:pt x="2098" y="3402"/>
                </a:lnTo>
                <a:lnTo>
                  <a:pt x="2104" y="3404"/>
                </a:lnTo>
                <a:lnTo>
                  <a:pt x="2104" y="3404"/>
                </a:lnTo>
                <a:lnTo>
                  <a:pt x="2108" y="3400"/>
                </a:lnTo>
                <a:lnTo>
                  <a:pt x="2108" y="3400"/>
                </a:lnTo>
                <a:lnTo>
                  <a:pt x="2104" y="3392"/>
                </a:lnTo>
                <a:lnTo>
                  <a:pt x="2096" y="3386"/>
                </a:lnTo>
                <a:lnTo>
                  <a:pt x="2096" y="3386"/>
                </a:lnTo>
                <a:lnTo>
                  <a:pt x="2094" y="3388"/>
                </a:lnTo>
                <a:lnTo>
                  <a:pt x="2090" y="3388"/>
                </a:lnTo>
                <a:lnTo>
                  <a:pt x="2090" y="3388"/>
                </a:lnTo>
                <a:close/>
                <a:moveTo>
                  <a:pt x="2462" y="3390"/>
                </a:moveTo>
                <a:lnTo>
                  <a:pt x="2462" y="3390"/>
                </a:lnTo>
                <a:lnTo>
                  <a:pt x="2466" y="3390"/>
                </a:lnTo>
                <a:lnTo>
                  <a:pt x="2468" y="3388"/>
                </a:lnTo>
                <a:lnTo>
                  <a:pt x="2468" y="3388"/>
                </a:lnTo>
                <a:lnTo>
                  <a:pt x="2464" y="3386"/>
                </a:lnTo>
                <a:lnTo>
                  <a:pt x="2462" y="3386"/>
                </a:lnTo>
                <a:lnTo>
                  <a:pt x="2462" y="3386"/>
                </a:lnTo>
                <a:lnTo>
                  <a:pt x="2462" y="3390"/>
                </a:lnTo>
                <a:lnTo>
                  <a:pt x="2462" y="3390"/>
                </a:lnTo>
                <a:close/>
                <a:moveTo>
                  <a:pt x="2032" y="3398"/>
                </a:moveTo>
                <a:lnTo>
                  <a:pt x="2032" y="3398"/>
                </a:lnTo>
                <a:lnTo>
                  <a:pt x="2034" y="3398"/>
                </a:lnTo>
                <a:lnTo>
                  <a:pt x="2036" y="3398"/>
                </a:lnTo>
                <a:lnTo>
                  <a:pt x="2040" y="3396"/>
                </a:lnTo>
                <a:lnTo>
                  <a:pt x="2040" y="3396"/>
                </a:lnTo>
                <a:lnTo>
                  <a:pt x="2038" y="3394"/>
                </a:lnTo>
                <a:lnTo>
                  <a:pt x="2038" y="3394"/>
                </a:lnTo>
                <a:lnTo>
                  <a:pt x="2038" y="3390"/>
                </a:lnTo>
                <a:lnTo>
                  <a:pt x="2038" y="3390"/>
                </a:lnTo>
                <a:lnTo>
                  <a:pt x="2036" y="3392"/>
                </a:lnTo>
                <a:lnTo>
                  <a:pt x="2034" y="3390"/>
                </a:lnTo>
                <a:lnTo>
                  <a:pt x="2034" y="3390"/>
                </a:lnTo>
                <a:lnTo>
                  <a:pt x="2032" y="3394"/>
                </a:lnTo>
                <a:lnTo>
                  <a:pt x="2032" y="3398"/>
                </a:lnTo>
                <a:lnTo>
                  <a:pt x="2032" y="3398"/>
                </a:lnTo>
                <a:close/>
                <a:moveTo>
                  <a:pt x="2426" y="3392"/>
                </a:moveTo>
                <a:lnTo>
                  <a:pt x="2426" y="3392"/>
                </a:lnTo>
                <a:lnTo>
                  <a:pt x="2426" y="3394"/>
                </a:lnTo>
                <a:lnTo>
                  <a:pt x="2428" y="3396"/>
                </a:lnTo>
                <a:lnTo>
                  <a:pt x="2432" y="3396"/>
                </a:lnTo>
                <a:lnTo>
                  <a:pt x="2432" y="3396"/>
                </a:lnTo>
                <a:lnTo>
                  <a:pt x="2432" y="3394"/>
                </a:lnTo>
                <a:lnTo>
                  <a:pt x="2430" y="3392"/>
                </a:lnTo>
                <a:lnTo>
                  <a:pt x="2426" y="3392"/>
                </a:lnTo>
                <a:lnTo>
                  <a:pt x="2426" y="3392"/>
                </a:lnTo>
                <a:close/>
                <a:moveTo>
                  <a:pt x="1776" y="3410"/>
                </a:moveTo>
                <a:lnTo>
                  <a:pt x="1776" y="3410"/>
                </a:lnTo>
                <a:lnTo>
                  <a:pt x="1780" y="3406"/>
                </a:lnTo>
                <a:lnTo>
                  <a:pt x="1780" y="3402"/>
                </a:lnTo>
                <a:lnTo>
                  <a:pt x="1780" y="3402"/>
                </a:lnTo>
                <a:lnTo>
                  <a:pt x="1778" y="3402"/>
                </a:lnTo>
                <a:lnTo>
                  <a:pt x="1778" y="3400"/>
                </a:lnTo>
                <a:lnTo>
                  <a:pt x="1778" y="3400"/>
                </a:lnTo>
                <a:lnTo>
                  <a:pt x="1776" y="3400"/>
                </a:lnTo>
                <a:lnTo>
                  <a:pt x="1776" y="3400"/>
                </a:lnTo>
                <a:lnTo>
                  <a:pt x="1774" y="3406"/>
                </a:lnTo>
                <a:lnTo>
                  <a:pt x="1774" y="3408"/>
                </a:lnTo>
                <a:lnTo>
                  <a:pt x="1776" y="3410"/>
                </a:lnTo>
                <a:lnTo>
                  <a:pt x="1776" y="3410"/>
                </a:lnTo>
                <a:close/>
                <a:moveTo>
                  <a:pt x="1750" y="3410"/>
                </a:moveTo>
                <a:lnTo>
                  <a:pt x="1750" y="3410"/>
                </a:lnTo>
                <a:lnTo>
                  <a:pt x="1754" y="3412"/>
                </a:lnTo>
                <a:lnTo>
                  <a:pt x="1754" y="3412"/>
                </a:lnTo>
                <a:lnTo>
                  <a:pt x="1754" y="3408"/>
                </a:lnTo>
                <a:lnTo>
                  <a:pt x="1754" y="3406"/>
                </a:lnTo>
                <a:lnTo>
                  <a:pt x="1754" y="3406"/>
                </a:lnTo>
                <a:lnTo>
                  <a:pt x="1750" y="3406"/>
                </a:lnTo>
                <a:lnTo>
                  <a:pt x="1750" y="3410"/>
                </a:lnTo>
                <a:lnTo>
                  <a:pt x="1750" y="3410"/>
                </a:lnTo>
                <a:close/>
                <a:moveTo>
                  <a:pt x="2176" y="3426"/>
                </a:moveTo>
                <a:lnTo>
                  <a:pt x="2176" y="3426"/>
                </a:lnTo>
                <a:lnTo>
                  <a:pt x="2178" y="3426"/>
                </a:lnTo>
                <a:lnTo>
                  <a:pt x="2182" y="3424"/>
                </a:lnTo>
                <a:lnTo>
                  <a:pt x="2182" y="3424"/>
                </a:lnTo>
                <a:lnTo>
                  <a:pt x="2180" y="3422"/>
                </a:lnTo>
                <a:lnTo>
                  <a:pt x="2180" y="3420"/>
                </a:lnTo>
                <a:lnTo>
                  <a:pt x="2176" y="3418"/>
                </a:lnTo>
                <a:lnTo>
                  <a:pt x="2176" y="3418"/>
                </a:lnTo>
                <a:lnTo>
                  <a:pt x="2174" y="3422"/>
                </a:lnTo>
                <a:lnTo>
                  <a:pt x="2176" y="3426"/>
                </a:lnTo>
                <a:lnTo>
                  <a:pt x="2176" y="3426"/>
                </a:lnTo>
                <a:close/>
                <a:moveTo>
                  <a:pt x="2038" y="3422"/>
                </a:moveTo>
                <a:lnTo>
                  <a:pt x="2038" y="3422"/>
                </a:lnTo>
                <a:lnTo>
                  <a:pt x="2038" y="3426"/>
                </a:lnTo>
                <a:lnTo>
                  <a:pt x="2040" y="3432"/>
                </a:lnTo>
                <a:lnTo>
                  <a:pt x="2040" y="3432"/>
                </a:lnTo>
                <a:lnTo>
                  <a:pt x="2042" y="3430"/>
                </a:lnTo>
                <a:lnTo>
                  <a:pt x="2044" y="3428"/>
                </a:lnTo>
                <a:lnTo>
                  <a:pt x="2044" y="3424"/>
                </a:lnTo>
                <a:lnTo>
                  <a:pt x="2046" y="3422"/>
                </a:lnTo>
                <a:lnTo>
                  <a:pt x="2046" y="3422"/>
                </a:lnTo>
                <a:lnTo>
                  <a:pt x="2044" y="3422"/>
                </a:lnTo>
                <a:lnTo>
                  <a:pt x="2044" y="3420"/>
                </a:lnTo>
                <a:lnTo>
                  <a:pt x="2044" y="3420"/>
                </a:lnTo>
                <a:lnTo>
                  <a:pt x="2040" y="3420"/>
                </a:lnTo>
                <a:lnTo>
                  <a:pt x="2038" y="3420"/>
                </a:lnTo>
                <a:lnTo>
                  <a:pt x="2038" y="3422"/>
                </a:lnTo>
                <a:lnTo>
                  <a:pt x="2038" y="3422"/>
                </a:lnTo>
                <a:close/>
                <a:moveTo>
                  <a:pt x="2494" y="3428"/>
                </a:moveTo>
                <a:lnTo>
                  <a:pt x="2494" y="3428"/>
                </a:lnTo>
                <a:lnTo>
                  <a:pt x="2498" y="3430"/>
                </a:lnTo>
                <a:lnTo>
                  <a:pt x="2502" y="3430"/>
                </a:lnTo>
                <a:lnTo>
                  <a:pt x="2502" y="3430"/>
                </a:lnTo>
                <a:lnTo>
                  <a:pt x="2502" y="3426"/>
                </a:lnTo>
                <a:lnTo>
                  <a:pt x="2498" y="3424"/>
                </a:lnTo>
                <a:lnTo>
                  <a:pt x="2496" y="3424"/>
                </a:lnTo>
                <a:lnTo>
                  <a:pt x="2494" y="3428"/>
                </a:lnTo>
                <a:lnTo>
                  <a:pt x="2494" y="3428"/>
                </a:lnTo>
                <a:close/>
                <a:moveTo>
                  <a:pt x="2184" y="3436"/>
                </a:moveTo>
                <a:lnTo>
                  <a:pt x="2184" y="3436"/>
                </a:lnTo>
                <a:lnTo>
                  <a:pt x="2184" y="3430"/>
                </a:lnTo>
                <a:lnTo>
                  <a:pt x="2184" y="3430"/>
                </a:lnTo>
                <a:lnTo>
                  <a:pt x="2182" y="3430"/>
                </a:lnTo>
                <a:lnTo>
                  <a:pt x="2182" y="3430"/>
                </a:lnTo>
                <a:lnTo>
                  <a:pt x="2182" y="3434"/>
                </a:lnTo>
                <a:lnTo>
                  <a:pt x="2184" y="3436"/>
                </a:lnTo>
                <a:lnTo>
                  <a:pt x="2184" y="3436"/>
                </a:lnTo>
                <a:lnTo>
                  <a:pt x="2184" y="3436"/>
                </a:lnTo>
                <a:close/>
                <a:moveTo>
                  <a:pt x="1878" y="3438"/>
                </a:moveTo>
                <a:lnTo>
                  <a:pt x="1878" y="3438"/>
                </a:lnTo>
                <a:lnTo>
                  <a:pt x="1882" y="3438"/>
                </a:lnTo>
                <a:lnTo>
                  <a:pt x="1882" y="3434"/>
                </a:lnTo>
                <a:lnTo>
                  <a:pt x="1882" y="3434"/>
                </a:lnTo>
                <a:lnTo>
                  <a:pt x="1880" y="3432"/>
                </a:lnTo>
                <a:lnTo>
                  <a:pt x="1878" y="3432"/>
                </a:lnTo>
                <a:lnTo>
                  <a:pt x="1878" y="3432"/>
                </a:lnTo>
                <a:lnTo>
                  <a:pt x="1878" y="3436"/>
                </a:lnTo>
                <a:lnTo>
                  <a:pt x="1878" y="3438"/>
                </a:lnTo>
                <a:lnTo>
                  <a:pt x="1878" y="3438"/>
                </a:lnTo>
                <a:close/>
                <a:moveTo>
                  <a:pt x="2056" y="3438"/>
                </a:moveTo>
                <a:lnTo>
                  <a:pt x="2056" y="3438"/>
                </a:lnTo>
                <a:lnTo>
                  <a:pt x="2056" y="3438"/>
                </a:lnTo>
                <a:lnTo>
                  <a:pt x="2058" y="3436"/>
                </a:lnTo>
                <a:lnTo>
                  <a:pt x="2058" y="3436"/>
                </a:lnTo>
                <a:lnTo>
                  <a:pt x="2058" y="3434"/>
                </a:lnTo>
                <a:lnTo>
                  <a:pt x="2056" y="3434"/>
                </a:lnTo>
                <a:lnTo>
                  <a:pt x="2056" y="3434"/>
                </a:lnTo>
                <a:lnTo>
                  <a:pt x="2056" y="3436"/>
                </a:lnTo>
                <a:lnTo>
                  <a:pt x="2054" y="3436"/>
                </a:lnTo>
                <a:lnTo>
                  <a:pt x="2054" y="3438"/>
                </a:lnTo>
                <a:lnTo>
                  <a:pt x="2056" y="3438"/>
                </a:lnTo>
                <a:lnTo>
                  <a:pt x="2056" y="3438"/>
                </a:lnTo>
                <a:close/>
                <a:moveTo>
                  <a:pt x="2466" y="3440"/>
                </a:moveTo>
                <a:lnTo>
                  <a:pt x="2466" y="3440"/>
                </a:lnTo>
                <a:lnTo>
                  <a:pt x="2464" y="3436"/>
                </a:lnTo>
                <a:lnTo>
                  <a:pt x="2464" y="3434"/>
                </a:lnTo>
                <a:lnTo>
                  <a:pt x="2462" y="3434"/>
                </a:lnTo>
                <a:lnTo>
                  <a:pt x="2462" y="3434"/>
                </a:lnTo>
                <a:lnTo>
                  <a:pt x="2462" y="3438"/>
                </a:lnTo>
                <a:lnTo>
                  <a:pt x="2462" y="3440"/>
                </a:lnTo>
                <a:lnTo>
                  <a:pt x="2466" y="3440"/>
                </a:lnTo>
                <a:lnTo>
                  <a:pt x="2466" y="3440"/>
                </a:lnTo>
                <a:close/>
                <a:moveTo>
                  <a:pt x="2732" y="3438"/>
                </a:moveTo>
                <a:lnTo>
                  <a:pt x="2732" y="3438"/>
                </a:lnTo>
                <a:lnTo>
                  <a:pt x="2732" y="3436"/>
                </a:lnTo>
                <a:lnTo>
                  <a:pt x="2730" y="3434"/>
                </a:lnTo>
                <a:lnTo>
                  <a:pt x="2726" y="3434"/>
                </a:lnTo>
                <a:lnTo>
                  <a:pt x="2726" y="3434"/>
                </a:lnTo>
                <a:lnTo>
                  <a:pt x="2728" y="3438"/>
                </a:lnTo>
                <a:lnTo>
                  <a:pt x="2730" y="3438"/>
                </a:lnTo>
                <a:lnTo>
                  <a:pt x="2732" y="3438"/>
                </a:lnTo>
                <a:lnTo>
                  <a:pt x="2732" y="3438"/>
                </a:lnTo>
                <a:close/>
                <a:moveTo>
                  <a:pt x="1816" y="3446"/>
                </a:moveTo>
                <a:lnTo>
                  <a:pt x="1816" y="3446"/>
                </a:lnTo>
                <a:lnTo>
                  <a:pt x="1820" y="3446"/>
                </a:lnTo>
                <a:lnTo>
                  <a:pt x="1822" y="3444"/>
                </a:lnTo>
                <a:lnTo>
                  <a:pt x="1822" y="3444"/>
                </a:lnTo>
                <a:lnTo>
                  <a:pt x="1820" y="3442"/>
                </a:lnTo>
                <a:lnTo>
                  <a:pt x="1816" y="3442"/>
                </a:lnTo>
                <a:lnTo>
                  <a:pt x="1816" y="3442"/>
                </a:lnTo>
                <a:lnTo>
                  <a:pt x="1816" y="3446"/>
                </a:lnTo>
                <a:lnTo>
                  <a:pt x="1816" y="3446"/>
                </a:lnTo>
                <a:close/>
                <a:moveTo>
                  <a:pt x="3042" y="3448"/>
                </a:moveTo>
                <a:lnTo>
                  <a:pt x="3042" y="3448"/>
                </a:lnTo>
                <a:lnTo>
                  <a:pt x="3042" y="3444"/>
                </a:lnTo>
                <a:lnTo>
                  <a:pt x="3042" y="3444"/>
                </a:lnTo>
                <a:lnTo>
                  <a:pt x="3040" y="3444"/>
                </a:lnTo>
                <a:lnTo>
                  <a:pt x="3038" y="3442"/>
                </a:lnTo>
                <a:lnTo>
                  <a:pt x="3038" y="3442"/>
                </a:lnTo>
                <a:lnTo>
                  <a:pt x="3038" y="3446"/>
                </a:lnTo>
                <a:lnTo>
                  <a:pt x="3042" y="3448"/>
                </a:lnTo>
                <a:lnTo>
                  <a:pt x="3042" y="3448"/>
                </a:lnTo>
                <a:close/>
                <a:moveTo>
                  <a:pt x="2726" y="3446"/>
                </a:moveTo>
                <a:lnTo>
                  <a:pt x="2726" y="3446"/>
                </a:lnTo>
                <a:lnTo>
                  <a:pt x="2730" y="3448"/>
                </a:lnTo>
                <a:lnTo>
                  <a:pt x="2732" y="3448"/>
                </a:lnTo>
                <a:lnTo>
                  <a:pt x="2732" y="3444"/>
                </a:lnTo>
                <a:lnTo>
                  <a:pt x="2732" y="3444"/>
                </a:lnTo>
                <a:lnTo>
                  <a:pt x="2728" y="3444"/>
                </a:lnTo>
                <a:lnTo>
                  <a:pt x="2726" y="3446"/>
                </a:lnTo>
                <a:lnTo>
                  <a:pt x="2726" y="3446"/>
                </a:lnTo>
                <a:close/>
                <a:moveTo>
                  <a:pt x="2364" y="3450"/>
                </a:moveTo>
                <a:lnTo>
                  <a:pt x="2364" y="3450"/>
                </a:lnTo>
                <a:lnTo>
                  <a:pt x="2370" y="3450"/>
                </a:lnTo>
                <a:lnTo>
                  <a:pt x="2378" y="3452"/>
                </a:lnTo>
                <a:lnTo>
                  <a:pt x="2392" y="3452"/>
                </a:lnTo>
                <a:lnTo>
                  <a:pt x="2392" y="3452"/>
                </a:lnTo>
                <a:lnTo>
                  <a:pt x="2386" y="3450"/>
                </a:lnTo>
                <a:lnTo>
                  <a:pt x="2378" y="3448"/>
                </a:lnTo>
                <a:lnTo>
                  <a:pt x="2372" y="3448"/>
                </a:lnTo>
                <a:lnTo>
                  <a:pt x="2364" y="3450"/>
                </a:lnTo>
                <a:lnTo>
                  <a:pt x="2364" y="3450"/>
                </a:lnTo>
                <a:close/>
                <a:moveTo>
                  <a:pt x="2946" y="3448"/>
                </a:moveTo>
                <a:lnTo>
                  <a:pt x="2946" y="3448"/>
                </a:lnTo>
                <a:lnTo>
                  <a:pt x="2946" y="3450"/>
                </a:lnTo>
                <a:lnTo>
                  <a:pt x="2946" y="3450"/>
                </a:lnTo>
                <a:lnTo>
                  <a:pt x="2948" y="3450"/>
                </a:lnTo>
                <a:lnTo>
                  <a:pt x="2948" y="3450"/>
                </a:lnTo>
                <a:lnTo>
                  <a:pt x="2950" y="3450"/>
                </a:lnTo>
                <a:lnTo>
                  <a:pt x="2950" y="3450"/>
                </a:lnTo>
                <a:lnTo>
                  <a:pt x="2950" y="3450"/>
                </a:lnTo>
                <a:lnTo>
                  <a:pt x="2950" y="3450"/>
                </a:lnTo>
                <a:lnTo>
                  <a:pt x="2950" y="3448"/>
                </a:lnTo>
                <a:lnTo>
                  <a:pt x="2950" y="3448"/>
                </a:lnTo>
                <a:lnTo>
                  <a:pt x="2950" y="3448"/>
                </a:lnTo>
                <a:lnTo>
                  <a:pt x="2950" y="3448"/>
                </a:lnTo>
                <a:lnTo>
                  <a:pt x="2948" y="3448"/>
                </a:lnTo>
                <a:lnTo>
                  <a:pt x="2948" y="3448"/>
                </a:lnTo>
                <a:lnTo>
                  <a:pt x="2946" y="3448"/>
                </a:lnTo>
                <a:lnTo>
                  <a:pt x="2946" y="3448"/>
                </a:lnTo>
                <a:close/>
                <a:moveTo>
                  <a:pt x="1858" y="3462"/>
                </a:moveTo>
                <a:lnTo>
                  <a:pt x="1858" y="3462"/>
                </a:lnTo>
                <a:lnTo>
                  <a:pt x="1862" y="3462"/>
                </a:lnTo>
                <a:lnTo>
                  <a:pt x="1862" y="3462"/>
                </a:lnTo>
                <a:lnTo>
                  <a:pt x="1862" y="3460"/>
                </a:lnTo>
                <a:lnTo>
                  <a:pt x="1864" y="3460"/>
                </a:lnTo>
                <a:lnTo>
                  <a:pt x="1864" y="3458"/>
                </a:lnTo>
                <a:lnTo>
                  <a:pt x="1864" y="3456"/>
                </a:lnTo>
                <a:lnTo>
                  <a:pt x="1864" y="3456"/>
                </a:lnTo>
                <a:lnTo>
                  <a:pt x="1862" y="3456"/>
                </a:lnTo>
                <a:lnTo>
                  <a:pt x="1858" y="3456"/>
                </a:lnTo>
                <a:lnTo>
                  <a:pt x="1858" y="3456"/>
                </a:lnTo>
                <a:lnTo>
                  <a:pt x="1858" y="3458"/>
                </a:lnTo>
                <a:lnTo>
                  <a:pt x="1858" y="3462"/>
                </a:lnTo>
                <a:lnTo>
                  <a:pt x="1858" y="3462"/>
                </a:lnTo>
                <a:close/>
                <a:moveTo>
                  <a:pt x="2990" y="3470"/>
                </a:moveTo>
                <a:lnTo>
                  <a:pt x="2990" y="3470"/>
                </a:lnTo>
                <a:lnTo>
                  <a:pt x="2996" y="3472"/>
                </a:lnTo>
                <a:lnTo>
                  <a:pt x="3000" y="3470"/>
                </a:lnTo>
                <a:lnTo>
                  <a:pt x="3000" y="3470"/>
                </a:lnTo>
                <a:lnTo>
                  <a:pt x="3000" y="3466"/>
                </a:lnTo>
                <a:lnTo>
                  <a:pt x="3000" y="3462"/>
                </a:lnTo>
                <a:lnTo>
                  <a:pt x="3000" y="3462"/>
                </a:lnTo>
                <a:lnTo>
                  <a:pt x="2996" y="3460"/>
                </a:lnTo>
                <a:lnTo>
                  <a:pt x="2992" y="3462"/>
                </a:lnTo>
                <a:lnTo>
                  <a:pt x="2990" y="3466"/>
                </a:lnTo>
                <a:lnTo>
                  <a:pt x="2990" y="3470"/>
                </a:lnTo>
                <a:lnTo>
                  <a:pt x="2990" y="3470"/>
                </a:lnTo>
                <a:close/>
                <a:moveTo>
                  <a:pt x="2016" y="3474"/>
                </a:moveTo>
                <a:lnTo>
                  <a:pt x="2016" y="3474"/>
                </a:lnTo>
                <a:lnTo>
                  <a:pt x="2016" y="3474"/>
                </a:lnTo>
                <a:lnTo>
                  <a:pt x="2018" y="3472"/>
                </a:lnTo>
                <a:lnTo>
                  <a:pt x="2018" y="3470"/>
                </a:lnTo>
                <a:lnTo>
                  <a:pt x="2020" y="3472"/>
                </a:lnTo>
                <a:lnTo>
                  <a:pt x="2020" y="3472"/>
                </a:lnTo>
                <a:lnTo>
                  <a:pt x="2020" y="3468"/>
                </a:lnTo>
                <a:lnTo>
                  <a:pt x="2020" y="3466"/>
                </a:lnTo>
                <a:lnTo>
                  <a:pt x="2020" y="3466"/>
                </a:lnTo>
                <a:lnTo>
                  <a:pt x="2018" y="3466"/>
                </a:lnTo>
                <a:lnTo>
                  <a:pt x="2018" y="3464"/>
                </a:lnTo>
                <a:lnTo>
                  <a:pt x="2016" y="3464"/>
                </a:lnTo>
                <a:lnTo>
                  <a:pt x="2014" y="3464"/>
                </a:lnTo>
                <a:lnTo>
                  <a:pt x="2014" y="3464"/>
                </a:lnTo>
                <a:lnTo>
                  <a:pt x="2016" y="3468"/>
                </a:lnTo>
                <a:lnTo>
                  <a:pt x="2016" y="3472"/>
                </a:lnTo>
                <a:lnTo>
                  <a:pt x="2016" y="3474"/>
                </a:lnTo>
                <a:lnTo>
                  <a:pt x="2016" y="3474"/>
                </a:lnTo>
                <a:close/>
                <a:moveTo>
                  <a:pt x="1998" y="3468"/>
                </a:moveTo>
                <a:lnTo>
                  <a:pt x="1998" y="3468"/>
                </a:lnTo>
                <a:lnTo>
                  <a:pt x="2000" y="3468"/>
                </a:lnTo>
                <a:lnTo>
                  <a:pt x="2000" y="3470"/>
                </a:lnTo>
                <a:lnTo>
                  <a:pt x="2000" y="3470"/>
                </a:lnTo>
                <a:lnTo>
                  <a:pt x="1998" y="3470"/>
                </a:lnTo>
                <a:lnTo>
                  <a:pt x="1998" y="3470"/>
                </a:lnTo>
                <a:lnTo>
                  <a:pt x="1998" y="3472"/>
                </a:lnTo>
                <a:lnTo>
                  <a:pt x="1998" y="3472"/>
                </a:lnTo>
                <a:lnTo>
                  <a:pt x="2002" y="3474"/>
                </a:lnTo>
                <a:lnTo>
                  <a:pt x="2006" y="3474"/>
                </a:lnTo>
                <a:lnTo>
                  <a:pt x="2006" y="3474"/>
                </a:lnTo>
                <a:lnTo>
                  <a:pt x="2006" y="3472"/>
                </a:lnTo>
                <a:lnTo>
                  <a:pt x="2006" y="3472"/>
                </a:lnTo>
                <a:lnTo>
                  <a:pt x="2002" y="3472"/>
                </a:lnTo>
                <a:lnTo>
                  <a:pt x="2002" y="3470"/>
                </a:lnTo>
                <a:lnTo>
                  <a:pt x="2004" y="3466"/>
                </a:lnTo>
                <a:lnTo>
                  <a:pt x="2004" y="3466"/>
                </a:lnTo>
                <a:lnTo>
                  <a:pt x="2000" y="3466"/>
                </a:lnTo>
                <a:lnTo>
                  <a:pt x="1998" y="3468"/>
                </a:lnTo>
                <a:lnTo>
                  <a:pt x="1998" y="3468"/>
                </a:lnTo>
                <a:close/>
                <a:moveTo>
                  <a:pt x="2932" y="3472"/>
                </a:moveTo>
                <a:lnTo>
                  <a:pt x="2932" y="3472"/>
                </a:lnTo>
                <a:lnTo>
                  <a:pt x="2934" y="3472"/>
                </a:lnTo>
                <a:lnTo>
                  <a:pt x="2934" y="3470"/>
                </a:lnTo>
                <a:lnTo>
                  <a:pt x="2934" y="3468"/>
                </a:lnTo>
                <a:lnTo>
                  <a:pt x="2932" y="3468"/>
                </a:lnTo>
                <a:lnTo>
                  <a:pt x="2932" y="3468"/>
                </a:lnTo>
                <a:lnTo>
                  <a:pt x="2932" y="3472"/>
                </a:lnTo>
                <a:lnTo>
                  <a:pt x="2932" y="3472"/>
                </a:lnTo>
                <a:close/>
                <a:moveTo>
                  <a:pt x="2784" y="3486"/>
                </a:moveTo>
                <a:lnTo>
                  <a:pt x="2784" y="3486"/>
                </a:lnTo>
                <a:lnTo>
                  <a:pt x="2786" y="3482"/>
                </a:lnTo>
                <a:lnTo>
                  <a:pt x="2788" y="3480"/>
                </a:lnTo>
                <a:lnTo>
                  <a:pt x="2788" y="3476"/>
                </a:lnTo>
                <a:lnTo>
                  <a:pt x="2786" y="3472"/>
                </a:lnTo>
                <a:lnTo>
                  <a:pt x="2786" y="3472"/>
                </a:lnTo>
                <a:lnTo>
                  <a:pt x="2782" y="3470"/>
                </a:lnTo>
                <a:lnTo>
                  <a:pt x="2780" y="3470"/>
                </a:lnTo>
                <a:lnTo>
                  <a:pt x="2776" y="3472"/>
                </a:lnTo>
                <a:lnTo>
                  <a:pt x="2776" y="3476"/>
                </a:lnTo>
                <a:lnTo>
                  <a:pt x="2774" y="3480"/>
                </a:lnTo>
                <a:lnTo>
                  <a:pt x="2776" y="3484"/>
                </a:lnTo>
                <a:lnTo>
                  <a:pt x="2780" y="3486"/>
                </a:lnTo>
                <a:lnTo>
                  <a:pt x="2784" y="3486"/>
                </a:lnTo>
                <a:lnTo>
                  <a:pt x="2784" y="3486"/>
                </a:lnTo>
                <a:close/>
                <a:moveTo>
                  <a:pt x="2006" y="3474"/>
                </a:moveTo>
                <a:lnTo>
                  <a:pt x="2006" y="3474"/>
                </a:lnTo>
                <a:lnTo>
                  <a:pt x="2008" y="3476"/>
                </a:lnTo>
                <a:lnTo>
                  <a:pt x="2010" y="3476"/>
                </a:lnTo>
                <a:lnTo>
                  <a:pt x="2010" y="3476"/>
                </a:lnTo>
                <a:lnTo>
                  <a:pt x="2010" y="3476"/>
                </a:lnTo>
                <a:lnTo>
                  <a:pt x="2012" y="3474"/>
                </a:lnTo>
                <a:lnTo>
                  <a:pt x="2012" y="3474"/>
                </a:lnTo>
                <a:lnTo>
                  <a:pt x="2014" y="3472"/>
                </a:lnTo>
                <a:lnTo>
                  <a:pt x="2014" y="3472"/>
                </a:lnTo>
                <a:lnTo>
                  <a:pt x="2010" y="3472"/>
                </a:lnTo>
                <a:lnTo>
                  <a:pt x="2006" y="3474"/>
                </a:lnTo>
                <a:lnTo>
                  <a:pt x="2006" y="3474"/>
                </a:lnTo>
                <a:close/>
                <a:moveTo>
                  <a:pt x="2990" y="3482"/>
                </a:moveTo>
                <a:lnTo>
                  <a:pt x="2990" y="3482"/>
                </a:lnTo>
                <a:lnTo>
                  <a:pt x="2992" y="3482"/>
                </a:lnTo>
                <a:lnTo>
                  <a:pt x="2994" y="3482"/>
                </a:lnTo>
                <a:lnTo>
                  <a:pt x="2998" y="3476"/>
                </a:lnTo>
                <a:lnTo>
                  <a:pt x="2998" y="3476"/>
                </a:lnTo>
                <a:lnTo>
                  <a:pt x="2996" y="3474"/>
                </a:lnTo>
                <a:lnTo>
                  <a:pt x="2992" y="3474"/>
                </a:lnTo>
                <a:lnTo>
                  <a:pt x="2986" y="3472"/>
                </a:lnTo>
                <a:lnTo>
                  <a:pt x="2986" y="3472"/>
                </a:lnTo>
                <a:lnTo>
                  <a:pt x="2990" y="3482"/>
                </a:lnTo>
                <a:lnTo>
                  <a:pt x="2990" y="3482"/>
                </a:lnTo>
                <a:close/>
                <a:moveTo>
                  <a:pt x="2800" y="3484"/>
                </a:moveTo>
                <a:lnTo>
                  <a:pt x="2800" y="3484"/>
                </a:lnTo>
                <a:lnTo>
                  <a:pt x="2802" y="3484"/>
                </a:lnTo>
                <a:lnTo>
                  <a:pt x="2804" y="3482"/>
                </a:lnTo>
                <a:lnTo>
                  <a:pt x="2804" y="3482"/>
                </a:lnTo>
                <a:lnTo>
                  <a:pt x="2804" y="3484"/>
                </a:lnTo>
                <a:lnTo>
                  <a:pt x="2806" y="3486"/>
                </a:lnTo>
                <a:lnTo>
                  <a:pt x="2806" y="3486"/>
                </a:lnTo>
                <a:lnTo>
                  <a:pt x="2802" y="3490"/>
                </a:lnTo>
                <a:lnTo>
                  <a:pt x="2802" y="3492"/>
                </a:lnTo>
                <a:lnTo>
                  <a:pt x="2804" y="3494"/>
                </a:lnTo>
                <a:lnTo>
                  <a:pt x="2804" y="3494"/>
                </a:lnTo>
                <a:lnTo>
                  <a:pt x="2810" y="3488"/>
                </a:lnTo>
                <a:lnTo>
                  <a:pt x="2812" y="3484"/>
                </a:lnTo>
                <a:lnTo>
                  <a:pt x="2810" y="3478"/>
                </a:lnTo>
                <a:lnTo>
                  <a:pt x="2810" y="3478"/>
                </a:lnTo>
                <a:lnTo>
                  <a:pt x="2804" y="3478"/>
                </a:lnTo>
                <a:lnTo>
                  <a:pt x="2800" y="3480"/>
                </a:lnTo>
                <a:lnTo>
                  <a:pt x="2800" y="3484"/>
                </a:lnTo>
                <a:lnTo>
                  <a:pt x="2800" y="3484"/>
                </a:lnTo>
                <a:close/>
                <a:moveTo>
                  <a:pt x="2834" y="3478"/>
                </a:moveTo>
                <a:lnTo>
                  <a:pt x="2834" y="3478"/>
                </a:lnTo>
                <a:lnTo>
                  <a:pt x="2834" y="3482"/>
                </a:lnTo>
                <a:lnTo>
                  <a:pt x="2834" y="3482"/>
                </a:lnTo>
                <a:lnTo>
                  <a:pt x="2838" y="3482"/>
                </a:lnTo>
                <a:lnTo>
                  <a:pt x="2840" y="3480"/>
                </a:lnTo>
                <a:lnTo>
                  <a:pt x="2840" y="3478"/>
                </a:lnTo>
                <a:lnTo>
                  <a:pt x="2840" y="3478"/>
                </a:lnTo>
                <a:lnTo>
                  <a:pt x="2840" y="3478"/>
                </a:lnTo>
                <a:lnTo>
                  <a:pt x="2838" y="3478"/>
                </a:lnTo>
                <a:lnTo>
                  <a:pt x="2834" y="3478"/>
                </a:lnTo>
                <a:lnTo>
                  <a:pt x="2834" y="3478"/>
                </a:lnTo>
                <a:close/>
                <a:moveTo>
                  <a:pt x="2344" y="3512"/>
                </a:moveTo>
                <a:lnTo>
                  <a:pt x="2344" y="3512"/>
                </a:lnTo>
                <a:lnTo>
                  <a:pt x="2346" y="3514"/>
                </a:lnTo>
                <a:lnTo>
                  <a:pt x="2350" y="3514"/>
                </a:lnTo>
                <a:lnTo>
                  <a:pt x="2352" y="3514"/>
                </a:lnTo>
                <a:lnTo>
                  <a:pt x="2356" y="3516"/>
                </a:lnTo>
                <a:lnTo>
                  <a:pt x="2356" y="3516"/>
                </a:lnTo>
                <a:lnTo>
                  <a:pt x="2356" y="3514"/>
                </a:lnTo>
                <a:lnTo>
                  <a:pt x="2358" y="3512"/>
                </a:lnTo>
                <a:lnTo>
                  <a:pt x="2360" y="3510"/>
                </a:lnTo>
                <a:lnTo>
                  <a:pt x="2360" y="3510"/>
                </a:lnTo>
                <a:lnTo>
                  <a:pt x="2356" y="3508"/>
                </a:lnTo>
                <a:lnTo>
                  <a:pt x="2352" y="3506"/>
                </a:lnTo>
                <a:lnTo>
                  <a:pt x="2348" y="3508"/>
                </a:lnTo>
                <a:lnTo>
                  <a:pt x="2344" y="3512"/>
                </a:lnTo>
                <a:lnTo>
                  <a:pt x="2344" y="3512"/>
                </a:lnTo>
                <a:close/>
                <a:moveTo>
                  <a:pt x="2600" y="3510"/>
                </a:moveTo>
                <a:lnTo>
                  <a:pt x="2600" y="3510"/>
                </a:lnTo>
                <a:lnTo>
                  <a:pt x="2600" y="3508"/>
                </a:lnTo>
                <a:lnTo>
                  <a:pt x="2600" y="3506"/>
                </a:lnTo>
                <a:lnTo>
                  <a:pt x="2598" y="3506"/>
                </a:lnTo>
                <a:lnTo>
                  <a:pt x="2598" y="3506"/>
                </a:lnTo>
                <a:lnTo>
                  <a:pt x="2598" y="3508"/>
                </a:lnTo>
                <a:lnTo>
                  <a:pt x="2598" y="3510"/>
                </a:lnTo>
                <a:lnTo>
                  <a:pt x="2600" y="3510"/>
                </a:lnTo>
                <a:lnTo>
                  <a:pt x="2600" y="3510"/>
                </a:lnTo>
                <a:close/>
                <a:moveTo>
                  <a:pt x="2674" y="3514"/>
                </a:moveTo>
                <a:lnTo>
                  <a:pt x="2674" y="3514"/>
                </a:lnTo>
                <a:lnTo>
                  <a:pt x="2676" y="3516"/>
                </a:lnTo>
                <a:lnTo>
                  <a:pt x="2676" y="3520"/>
                </a:lnTo>
                <a:lnTo>
                  <a:pt x="2676" y="3526"/>
                </a:lnTo>
                <a:lnTo>
                  <a:pt x="2676" y="3526"/>
                </a:lnTo>
                <a:lnTo>
                  <a:pt x="2682" y="3526"/>
                </a:lnTo>
                <a:lnTo>
                  <a:pt x="2688" y="3524"/>
                </a:lnTo>
                <a:lnTo>
                  <a:pt x="2688" y="3524"/>
                </a:lnTo>
                <a:lnTo>
                  <a:pt x="2690" y="3522"/>
                </a:lnTo>
                <a:lnTo>
                  <a:pt x="2690" y="3518"/>
                </a:lnTo>
                <a:lnTo>
                  <a:pt x="2686" y="3512"/>
                </a:lnTo>
                <a:lnTo>
                  <a:pt x="2680" y="3510"/>
                </a:lnTo>
                <a:lnTo>
                  <a:pt x="2678" y="3512"/>
                </a:lnTo>
                <a:lnTo>
                  <a:pt x="2674" y="3514"/>
                </a:lnTo>
                <a:lnTo>
                  <a:pt x="2674" y="3514"/>
                </a:lnTo>
                <a:close/>
                <a:moveTo>
                  <a:pt x="1926" y="3524"/>
                </a:moveTo>
                <a:lnTo>
                  <a:pt x="1926" y="3524"/>
                </a:lnTo>
                <a:lnTo>
                  <a:pt x="1928" y="3522"/>
                </a:lnTo>
                <a:lnTo>
                  <a:pt x="1930" y="3522"/>
                </a:lnTo>
                <a:lnTo>
                  <a:pt x="1930" y="3522"/>
                </a:lnTo>
                <a:lnTo>
                  <a:pt x="1930" y="3514"/>
                </a:lnTo>
                <a:lnTo>
                  <a:pt x="1930" y="3514"/>
                </a:lnTo>
                <a:lnTo>
                  <a:pt x="1926" y="3512"/>
                </a:lnTo>
                <a:lnTo>
                  <a:pt x="1922" y="3512"/>
                </a:lnTo>
                <a:lnTo>
                  <a:pt x="1922" y="3512"/>
                </a:lnTo>
                <a:lnTo>
                  <a:pt x="1922" y="3516"/>
                </a:lnTo>
                <a:lnTo>
                  <a:pt x="1922" y="3520"/>
                </a:lnTo>
                <a:lnTo>
                  <a:pt x="1926" y="3524"/>
                </a:lnTo>
                <a:lnTo>
                  <a:pt x="1926" y="3524"/>
                </a:lnTo>
                <a:close/>
                <a:moveTo>
                  <a:pt x="2016" y="3520"/>
                </a:moveTo>
                <a:lnTo>
                  <a:pt x="2016" y="3520"/>
                </a:lnTo>
                <a:lnTo>
                  <a:pt x="2018" y="3516"/>
                </a:lnTo>
                <a:lnTo>
                  <a:pt x="2018" y="3514"/>
                </a:lnTo>
                <a:lnTo>
                  <a:pt x="2018" y="3514"/>
                </a:lnTo>
                <a:lnTo>
                  <a:pt x="2016" y="3512"/>
                </a:lnTo>
                <a:lnTo>
                  <a:pt x="2016" y="3512"/>
                </a:lnTo>
                <a:lnTo>
                  <a:pt x="2014" y="3516"/>
                </a:lnTo>
                <a:lnTo>
                  <a:pt x="2014" y="3518"/>
                </a:lnTo>
                <a:lnTo>
                  <a:pt x="2016" y="3520"/>
                </a:lnTo>
                <a:lnTo>
                  <a:pt x="2016" y="3520"/>
                </a:lnTo>
                <a:close/>
                <a:moveTo>
                  <a:pt x="2016" y="3514"/>
                </a:moveTo>
                <a:lnTo>
                  <a:pt x="2016" y="3514"/>
                </a:lnTo>
                <a:lnTo>
                  <a:pt x="2012" y="3512"/>
                </a:lnTo>
                <a:lnTo>
                  <a:pt x="2010" y="3514"/>
                </a:lnTo>
                <a:lnTo>
                  <a:pt x="2008" y="3518"/>
                </a:lnTo>
                <a:lnTo>
                  <a:pt x="2008" y="3518"/>
                </a:lnTo>
                <a:lnTo>
                  <a:pt x="2012" y="3516"/>
                </a:lnTo>
                <a:lnTo>
                  <a:pt x="2016" y="3514"/>
                </a:lnTo>
                <a:lnTo>
                  <a:pt x="2016" y="3514"/>
                </a:lnTo>
                <a:close/>
                <a:moveTo>
                  <a:pt x="2604" y="3520"/>
                </a:moveTo>
                <a:lnTo>
                  <a:pt x="2604" y="3520"/>
                </a:lnTo>
                <a:lnTo>
                  <a:pt x="2608" y="3528"/>
                </a:lnTo>
                <a:lnTo>
                  <a:pt x="2612" y="3532"/>
                </a:lnTo>
                <a:lnTo>
                  <a:pt x="2616" y="3534"/>
                </a:lnTo>
                <a:lnTo>
                  <a:pt x="2616" y="3534"/>
                </a:lnTo>
                <a:lnTo>
                  <a:pt x="2620" y="3530"/>
                </a:lnTo>
                <a:lnTo>
                  <a:pt x="2622" y="3528"/>
                </a:lnTo>
                <a:lnTo>
                  <a:pt x="2622" y="3522"/>
                </a:lnTo>
                <a:lnTo>
                  <a:pt x="2620" y="3518"/>
                </a:lnTo>
                <a:lnTo>
                  <a:pt x="2620" y="3518"/>
                </a:lnTo>
                <a:lnTo>
                  <a:pt x="2612" y="3516"/>
                </a:lnTo>
                <a:lnTo>
                  <a:pt x="2608" y="3516"/>
                </a:lnTo>
                <a:lnTo>
                  <a:pt x="2604" y="3520"/>
                </a:lnTo>
                <a:lnTo>
                  <a:pt x="2604" y="3520"/>
                </a:lnTo>
                <a:close/>
                <a:moveTo>
                  <a:pt x="2250" y="3518"/>
                </a:moveTo>
                <a:lnTo>
                  <a:pt x="2250" y="3518"/>
                </a:lnTo>
                <a:lnTo>
                  <a:pt x="2244" y="3518"/>
                </a:lnTo>
                <a:lnTo>
                  <a:pt x="2244" y="3518"/>
                </a:lnTo>
                <a:lnTo>
                  <a:pt x="2246" y="3520"/>
                </a:lnTo>
                <a:lnTo>
                  <a:pt x="2248" y="3520"/>
                </a:lnTo>
                <a:lnTo>
                  <a:pt x="2250" y="3520"/>
                </a:lnTo>
                <a:lnTo>
                  <a:pt x="2250" y="3518"/>
                </a:lnTo>
                <a:lnTo>
                  <a:pt x="2250" y="3518"/>
                </a:lnTo>
                <a:close/>
                <a:moveTo>
                  <a:pt x="2122" y="3522"/>
                </a:moveTo>
                <a:lnTo>
                  <a:pt x="2122" y="3522"/>
                </a:lnTo>
                <a:lnTo>
                  <a:pt x="2120" y="3520"/>
                </a:lnTo>
                <a:lnTo>
                  <a:pt x="2120" y="3518"/>
                </a:lnTo>
                <a:lnTo>
                  <a:pt x="2120" y="3518"/>
                </a:lnTo>
                <a:lnTo>
                  <a:pt x="2116" y="3518"/>
                </a:lnTo>
                <a:lnTo>
                  <a:pt x="2114" y="3520"/>
                </a:lnTo>
                <a:lnTo>
                  <a:pt x="2114" y="3520"/>
                </a:lnTo>
                <a:lnTo>
                  <a:pt x="2114" y="3526"/>
                </a:lnTo>
                <a:lnTo>
                  <a:pt x="2114" y="3526"/>
                </a:lnTo>
                <a:lnTo>
                  <a:pt x="2118" y="3526"/>
                </a:lnTo>
                <a:lnTo>
                  <a:pt x="2118" y="3526"/>
                </a:lnTo>
                <a:lnTo>
                  <a:pt x="2120" y="3522"/>
                </a:lnTo>
                <a:lnTo>
                  <a:pt x="2120" y="3522"/>
                </a:lnTo>
                <a:lnTo>
                  <a:pt x="2122" y="3522"/>
                </a:lnTo>
                <a:lnTo>
                  <a:pt x="2122" y="3522"/>
                </a:lnTo>
                <a:close/>
                <a:moveTo>
                  <a:pt x="2630" y="3524"/>
                </a:moveTo>
                <a:lnTo>
                  <a:pt x="2630" y="3524"/>
                </a:lnTo>
                <a:lnTo>
                  <a:pt x="2630" y="3528"/>
                </a:lnTo>
                <a:lnTo>
                  <a:pt x="2634" y="3528"/>
                </a:lnTo>
                <a:lnTo>
                  <a:pt x="2634" y="3528"/>
                </a:lnTo>
                <a:lnTo>
                  <a:pt x="2634" y="3524"/>
                </a:lnTo>
                <a:lnTo>
                  <a:pt x="2634" y="3524"/>
                </a:lnTo>
                <a:lnTo>
                  <a:pt x="2630" y="3524"/>
                </a:lnTo>
                <a:lnTo>
                  <a:pt x="2630" y="3524"/>
                </a:lnTo>
                <a:close/>
                <a:moveTo>
                  <a:pt x="1934" y="3544"/>
                </a:moveTo>
                <a:lnTo>
                  <a:pt x="1934" y="3544"/>
                </a:lnTo>
                <a:lnTo>
                  <a:pt x="1936" y="3542"/>
                </a:lnTo>
                <a:lnTo>
                  <a:pt x="1938" y="3542"/>
                </a:lnTo>
                <a:lnTo>
                  <a:pt x="1944" y="3546"/>
                </a:lnTo>
                <a:lnTo>
                  <a:pt x="1944" y="3546"/>
                </a:lnTo>
                <a:lnTo>
                  <a:pt x="1948" y="3540"/>
                </a:lnTo>
                <a:lnTo>
                  <a:pt x="1952" y="3536"/>
                </a:lnTo>
                <a:lnTo>
                  <a:pt x="1952" y="3536"/>
                </a:lnTo>
                <a:lnTo>
                  <a:pt x="1950" y="3532"/>
                </a:lnTo>
                <a:lnTo>
                  <a:pt x="1948" y="3528"/>
                </a:lnTo>
                <a:lnTo>
                  <a:pt x="1942" y="3526"/>
                </a:lnTo>
                <a:lnTo>
                  <a:pt x="1934" y="3524"/>
                </a:lnTo>
                <a:lnTo>
                  <a:pt x="1934" y="3524"/>
                </a:lnTo>
                <a:lnTo>
                  <a:pt x="1934" y="3534"/>
                </a:lnTo>
                <a:lnTo>
                  <a:pt x="1934" y="3538"/>
                </a:lnTo>
                <a:lnTo>
                  <a:pt x="1934" y="3544"/>
                </a:lnTo>
                <a:lnTo>
                  <a:pt x="1934" y="3544"/>
                </a:lnTo>
                <a:close/>
                <a:moveTo>
                  <a:pt x="2336" y="3534"/>
                </a:moveTo>
                <a:lnTo>
                  <a:pt x="2336" y="3534"/>
                </a:lnTo>
                <a:lnTo>
                  <a:pt x="2340" y="3536"/>
                </a:lnTo>
                <a:lnTo>
                  <a:pt x="2342" y="3538"/>
                </a:lnTo>
                <a:lnTo>
                  <a:pt x="2344" y="3538"/>
                </a:lnTo>
                <a:lnTo>
                  <a:pt x="2344" y="3538"/>
                </a:lnTo>
                <a:lnTo>
                  <a:pt x="2348" y="3534"/>
                </a:lnTo>
                <a:lnTo>
                  <a:pt x="2352" y="3530"/>
                </a:lnTo>
                <a:lnTo>
                  <a:pt x="2352" y="3530"/>
                </a:lnTo>
                <a:lnTo>
                  <a:pt x="2350" y="3528"/>
                </a:lnTo>
                <a:lnTo>
                  <a:pt x="2348" y="3526"/>
                </a:lnTo>
                <a:lnTo>
                  <a:pt x="2342" y="3526"/>
                </a:lnTo>
                <a:lnTo>
                  <a:pt x="2338" y="3528"/>
                </a:lnTo>
                <a:lnTo>
                  <a:pt x="2336" y="3530"/>
                </a:lnTo>
                <a:lnTo>
                  <a:pt x="2336" y="3534"/>
                </a:lnTo>
                <a:lnTo>
                  <a:pt x="2336" y="3534"/>
                </a:lnTo>
                <a:close/>
                <a:moveTo>
                  <a:pt x="2736" y="3540"/>
                </a:moveTo>
                <a:lnTo>
                  <a:pt x="2736" y="3540"/>
                </a:lnTo>
                <a:lnTo>
                  <a:pt x="2734" y="3538"/>
                </a:lnTo>
                <a:lnTo>
                  <a:pt x="2732" y="3536"/>
                </a:lnTo>
                <a:lnTo>
                  <a:pt x="2732" y="3536"/>
                </a:lnTo>
                <a:lnTo>
                  <a:pt x="2730" y="3540"/>
                </a:lnTo>
                <a:lnTo>
                  <a:pt x="2730" y="3542"/>
                </a:lnTo>
                <a:lnTo>
                  <a:pt x="2734" y="3548"/>
                </a:lnTo>
                <a:lnTo>
                  <a:pt x="2734" y="3548"/>
                </a:lnTo>
                <a:lnTo>
                  <a:pt x="2736" y="3548"/>
                </a:lnTo>
                <a:lnTo>
                  <a:pt x="2738" y="3548"/>
                </a:lnTo>
                <a:lnTo>
                  <a:pt x="2740" y="3550"/>
                </a:lnTo>
                <a:lnTo>
                  <a:pt x="2740" y="3552"/>
                </a:lnTo>
                <a:lnTo>
                  <a:pt x="2740" y="3552"/>
                </a:lnTo>
                <a:lnTo>
                  <a:pt x="2746" y="3550"/>
                </a:lnTo>
                <a:lnTo>
                  <a:pt x="2750" y="3550"/>
                </a:lnTo>
                <a:lnTo>
                  <a:pt x="2754" y="3550"/>
                </a:lnTo>
                <a:lnTo>
                  <a:pt x="2758" y="3546"/>
                </a:lnTo>
                <a:lnTo>
                  <a:pt x="2758" y="3546"/>
                </a:lnTo>
                <a:lnTo>
                  <a:pt x="2756" y="3542"/>
                </a:lnTo>
                <a:lnTo>
                  <a:pt x="2756" y="3536"/>
                </a:lnTo>
                <a:lnTo>
                  <a:pt x="2752" y="3528"/>
                </a:lnTo>
                <a:lnTo>
                  <a:pt x="2752" y="3528"/>
                </a:lnTo>
                <a:lnTo>
                  <a:pt x="2746" y="3530"/>
                </a:lnTo>
                <a:lnTo>
                  <a:pt x="2742" y="3532"/>
                </a:lnTo>
                <a:lnTo>
                  <a:pt x="2736" y="3540"/>
                </a:lnTo>
                <a:lnTo>
                  <a:pt x="2736" y="3540"/>
                </a:lnTo>
                <a:close/>
                <a:moveTo>
                  <a:pt x="2286" y="3532"/>
                </a:moveTo>
                <a:lnTo>
                  <a:pt x="2286" y="3532"/>
                </a:lnTo>
                <a:lnTo>
                  <a:pt x="2290" y="3532"/>
                </a:lnTo>
                <a:lnTo>
                  <a:pt x="2290" y="3532"/>
                </a:lnTo>
                <a:lnTo>
                  <a:pt x="2290" y="3530"/>
                </a:lnTo>
                <a:lnTo>
                  <a:pt x="2288" y="3530"/>
                </a:lnTo>
                <a:lnTo>
                  <a:pt x="2286" y="3530"/>
                </a:lnTo>
                <a:lnTo>
                  <a:pt x="2286" y="3532"/>
                </a:lnTo>
                <a:lnTo>
                  <a:pt x="2286" y="3532"/>
                </a:lnTo>
                <a:close/>
                <a:moveTo>
                  <a:pt x="2160" y="3548"/>
                </a:moveTo>
                <a:lnTo>
                  <a:pt x="2160" y="3548"/>
                </a:lnTo>
                <a:lnTo>
                  <a:pt x="2162" y="3546"/>
                </a:lnTo>
                <a:lnTo>
                  <a:pt x="2160" y="3546"/>
                </a:lnTo>
                <a:lnTo>
                  <a:pt x="2158" y="3544"/>
                </a:lnTo>
                <a:lnTo>
                  <a:pt x="2158" y="3544"/>
                </a:lnTo>
                <a:lnTo>
                  <a:pt x="2158" y="3544"/>
                </a:lnTo>
                <a:lnTo>
                  <a:pt x="2160" y="3542"/>
                </a:lnTo>
                <a:lnTo>
                  <a:pt x="2162" y="3540"/>
                </a:lnTo>
                <a:lnTo>
                  <a:pt x="2162" y="3540"/>
                </a:lnTo>
                <a:lnTo>
                  <a:pt x="2162" y="3536"/>
                </a:lnTo>
                <a:lnTo>
                  <a:pt x="2160" y="3532"/>
                </a:lnTo>
                <a:lnTo>
                  <a:pt x="2160" y="3532"/>
                </a:lnTo>
                <a:lnTo>
                  <a:pt x="2158" y="3532"/>
                </a:lnTo>
                <a:lnTo>
                  <a:pt x="2158" y="3534"/>
                </a:lnTo>
                <a:lnTo>
                  <a:pt x="2156" y="3536"/>
                </a:lnTo>
                <a:lnTo>
                  <a:pt x="2154" y="3536"/>
                </a:lnTo>
                <a:lnTo>
                  <a:pt x="2154" y="3536"/>
                </a:lnTo>
                <a:lnTo>
                  <a:pt x="2156" y="3542"/>
                </a:lnTo>
                <a:lnTo>
                  <a:pt x="2160" y="3548"/>
                </a:lnTo>
                <a:lnTo>
                  <a:pt x="2160" y="3548"/>
                </a:lnTo>
                <a:close/>
                <a:moveTo>
                  <a:pt x="2850" y="3542"/>
                </a:moveTo>
                <a:lnTo>
                  <a:pt x="2850" y="3542"/>
                </a:lnTo>
                <a:lnTo>
                  <a:pt x="2848" y="3540"/>
                </a:lnTo>
                <a:lnTo>
                  <a:pt x="2846" y="3538"/>
                </a:lnTo>
                <a:lnTo>
                  <a:pt x="2846" y="3538"/>
                </a:lnTo>
                <a:lnTo>
                  <a:pt x="2846" y="3542"/>
                </a:lnTo>
                <a:lnTo>
                  <a:pt x="2850" y="3542"/>
                </a:lnTo>
                <a:lnTo>
                  <a:pt x="2850" y="3542"/>
                </a:lnTo>
                <a:close/>
                <a:moveTo>
                  <a:pt x="2448" y="3568"/>
                </a:moveTo>
                <a:lnTo>
                  <a:pt x="2448" y="3568"/>
                </a:lnTo>
                <a:lnTo>
                  <a:pt x="2452" y="3572"/>
                </a:lnTo>
                <a:lnTo>
                  <a:pt x="2454" y="3574"/>
                </a:lnTo>
                <a:lnTo>
                  <a:pt x="2454" y="3578"/>
                </a:lnTo>
                <a:lnTo>
                  <a:pt x="2454" y="3578"/>
                </a:lnTo>
                <a:lnTo>
                  <a:pt x="2458" y="3580"/>
                </a:lnTo>
                <a:lnTo>
                  <a:pt x="2462" y="3578"/>
                </a:lnTo>
                <a:lnTo>
                  <a:pt x="2466" y="3578"/>
                </a:lnTo>
                <a:lnTo>
                  <a:pt x="2470" y="3580"/>
                </a:lnTo>
                <a:lnTo>
                  <a:pt x="2470" y="3580"/>
                </a:lnTo>
                <a:lnTo>
                  <a:pt x="2468" y="3582"/>
                </a:lnTo>
                <a:lnTo>
                  <a:pt x="2470" y="3582"/>
                </a:lnTo>
                <a:lnTo>
                  <a:pt x="2470" y="3582"/>
                </a:lnTo>
                <a:lnTo>
                  <a:pt x="2470" y="3568"/>
                </a:lnTo>
                <a:lnTo>
                  <a:pt x="2470" y="3568"/>
                </a:lnTo>
                <a:lnTo>
                  <a:pt x="2466" y="3566"/>
                </a:lnTo>
                <a:lnTo>
                  <a:pt x="2464" y="3566"/>
                </a:lnTo>
                <a:lnTo>
                  <a:pt x="2462" y="3562"/>
                </a:lnTo>
                <a:lnTo>
                  <a:pt x="2462" y="3562"/>
                </a:lnTo>
                <a:lnTo>
                  <a:pt x="2452" y="3562"/>
                </a:lnTo>
                <a:lnTo>
                  <a:pt x="2448" y="3564"/>
                </a:lnTo>
                <a:lnTo>
                  <a:pt x="2448" y="3568"/>
                </a:lnTo>
                <a:lnTo>
                  <a:pt x="2448" y="3568"/>
                </a:lnTo>
                <a:close/>
                <a:moveTo>
                  <a:pt x="2848" y="3580"/>
                </a:moveTo>
                <a:lnTo>
                  <a:pt x="2848" y="3580"/>
                </a:lnTo>
                <a:lnTo>
                  <a:pt x="2854" y="3582"/>
                </a:lnTo>
                <a:lnTo>
                  <a:pt x="2858" y="3582"/>
                </a:lnTo>
                <a:lnTo>
                  <a:pt x="2860" y="3582"/>
                </a:lnTo>
                <a:lnTo>
                  <a:pt x="2860" y="3582"/>
                </a:lnTo>
                <a:lnTo>
                  <a:pt x="2860" y="3576"/>
                </a:lnTo>
                <a:lnTo>
                  <a:pt x="2860" y="3572"/>
                </a:lnTo>
                <a:lnTo>
                  <a:pt x="2860" y="3572"/>
                </a:lnTo>
                <a:lnTo>
                  <a:pt x="2854" y="3570"/>
                </a:lnTo>
                <a:lnTo>
                  <a:pt x="2848" y="3570"/>
                </a:lnTo>
                <a:lnTo>
                  <a:pt x="2848" y="3570"/>
                </a:lnTo>
                <a:lnTo>
                  <a:pt x="2848" y="3580"/>
                </a:lnTo>
                <a:lnTo>
                  <a:pt x="2848" y="3580"/>
                </a:lnTo>
                <a:close/>
                <a:moveTo>
                  <a:pt x="2442" y="3576"/>
                </a:moveTo>
                <a:lnTo>
                  <a:pt x="2442" y="3576"/>
                </a:lnTo>
                <a:lnTo>
                  <a:pt x="2442" y="3574"/>
                </a:lnTo>
                <a:lnTo>
                  <a:pt x="2442" y="3572"/>
                </a:lnTo>
                <a:lnTo>
                  <a:pt x="2442" y="3572"/>
                </a:lnTo>
                <a:lnTo>
                  <a:pt x="2440" y="3572"/>
                </a:lnTo>
                <a:lnTo>
                  <a:pt x="2440" y="3572"/>
                </a:lnTo>
                <a:lnTo>
                  <a:pt x="2440" y="3574"/>
                </a:lnTo>
                <a:lnTo>
                  <a:pt x="2442" y="3576"/>
                </a:lnTo>
                <a:lnTo>
                  <a:pt x="2442" y="3576"/>
                </a:lnTo>
                <a:close/>
                <a:moveTo>
                  <a:pt x="1962" y="3578"/>
                </a:moveTo>
                <a:lnTo>
                  <a:pt x="1962" y="3578"/>
                </a:lnTo>
                <a:lnTo>
                  <a:pt x="1962" y="3580"/>
                </a:lnTo>
                <a:lnTo>
                  <a:pt x="1962" y="3582"/>
                </a:lnTo>
                <a:lnTo>
                  <a:pt x="1966" y="3582"/>
                </a:lnTo>
                <a:lnTo>
                  <a:pt x="1966" y="3582"/>
                </a:lnTo>
                <a:lnTo>
                  <a:pt x="1966" y="3580"/>
                </a:lnTo>
                <a:lnTo>
                  <a:pt x="1964" y="3578"/>
                </a:lnTo>
                <a:lnTo>
                  <a:pt x="1962" y="3578"/>
                </a:lnTo>
                <a:lnTo>
                  <a:pt x="1962" y="3578"/>
                </a:lnTo>
                <a:close/>
                <a:moveTo>
                  <a:pt x="2454" y="3594"/>
                </a:moveTo>
                <a:lnTo>
                  <a:pt x="2454" y="3594"/>
                </a:lnTo>
                <a:lnTo>
                  <a:pt x="2456" y="3594"/>
                </a:lnTo>
                <a:lnTo>
                  <a:pt x="2458" y="3592"/>
                </a:lnTo>
                <a:lnTo>
                  <a:pt x="2462" y="3588"/>
                </a:lnTo>
                <a:lnTo>
                  <a:pt x="2462" y="3588"/>
                </a:lnTo>
                <a:lnTo>
                  <a:pt x="2456" y="3588"/>
                </a:lnTo>
                <a:lnTo>
                  <a:pt x="2450" y="3588"/>
                </a:lnTo>
                <a:lnTo>
                  <a:pt x="2450" y="3588"/>
                </a:lnTo>
                <a:lnTo>
                  <a:pt x="2450" y="3590"/>
                </a:lnTo>
                <a:lnTo>
                  <a:pt x="2452" y="3592"/>
                </a:lnTo>
                <a:lnTo>
                  <a:pt x="2454" y="3594"/>
                </a:lnTo>
                <a:lnTo>
                  <a:pt x="2454" y="3594"/>
                </a:lnTo>
                <a:close/>
                <a:moveTo>
                  <a:pt x="2400" y="3594"/>
                </a:moveTo>
                <a:lnTo>
                  <a:pt x="2400" y="3594"/>
                </a:lnTo>
                <a:lnTo>
                  <a:pt x="2400" y="3594"/>
                </a:lnTo>
                <a:lnTo>
                  <a:pt x="2398" y="3594"/>
                </a:lnTo>
                <a:lnTo>
                  <a:pt x="2398" y="3594"/>
                </a:lnTo>
                <a:lnTo>
                  <a:pt x="2396" y="3594"/>
                </a:lnTo>
                <a:lnTo>
                  <a:pt x="2394" y="3594"/>
                </a:lnTo>
                <a:lnTo>
                  <a:pt x="2394" y="3594"/>
                </a:lnTo>
                <a:lnTo>
                  <a:pt x="2396" y="3594"/>
                </a:lnTo>
                <a:lnTo>
                  <a:pt x="2398" y="3596"/>
                </a:lnTo>
                <a:lnTo>
                  <a:pt x="2400" y="3596"/>
                </a:lnTo>
                <a:lnTo>
                  <a:pt x="2400" y="3596"/>
                </a:lnTo>
                <a:lnTo>
                  <a:pt x="2400" y="3596"/>
                </a:lnTo>
                <a:lnTo>
                  <a:pt x="2402" y="3600"/>
                </a:lnTo>
                <a:lnTo>
                  <a:pt x="2402" y="3602"/>
                </a:lnTo>
                <a:lnTo>
                  <a:pt x="2402" y="3602"/>
                </a:lnTo>
                <a:lnTo>
                  <a:pt x="2404" y="3602"/>
                </a:lnTo>
                <a:lnTo>
                  <a:pt x="2406" y="3600"/>
                </a:lnTo>
                <a:lnTo>
                  <a:pt x="2406" y="3596"/>
                </a:lnTo>
                <a:lnTo>
                  <a:pt x="2406" y="3596"/>
                </a:lnTo>
                <a:lnTo>
                  <a:pt x="2414" y="3596"/>
                </a:lnTo>
                <a:lnTo>
                  <a:pt x="2414" y="3596"/>
                </a:lnTo>
                <a:lnTo>
                  <a:pt x="2410" y="3592"/>
                </a:lnTo>
                <a:lnTo>
                  <a:pt x="2406" y="3590"/>
                </a:lnTo>
                <a:lnTo>
                  <a:pt x="2406" y="3590"/>
                </a:lnTo>
                <a:lnTo>
                  <a:pt x="2404" y="3592"/>
                </a:lnTo>
                <a:lnTo>
                  <a:pt x="2400" y="3594"/>
                </a:lnTo>
                <a:lnTo>
                  <a:pt x="2400" y="3594"/>
                </a:lnTo>
                <a:close/>
                <a:moveTo>
                  <a:pt x="2368" y="3594"/>
                </a:moveTo>
                <a:lnTo>
                  <a:pt x="2368" y="3594"/>
                </a:lnTo>
                <a:lnTo>
                  <a:pt x="2368" y="3596"/>
                </a:lnTo>
                <a:lnTo>
                  <a:pt x="2370" y="3598"/>
                </a:lnTo>
                <a:lnTo>
                  <a:pt x="2374" y="3600"/>
                </a:lnTo>
                <a:lnTo>
                  <a:pt x="2374" y="3600"/>
                </a:lnTo>
                <a:lnTo>
                  <a:pt x="2376" y="3596"/>
                </a:lnTo>
                <a:lnTo>
                  <a:pt x="2376" y="3596"/>
                </a:lnTo>
                <a:lnTo>
                  <a:pt x="2380" y="3598"/>
                </a:lnTo>
                <a:lnTo>
                  <a:pt x="2382" y="3596"/>
                </a:lnTo>
                <a:lnTo>
                  <a:pt x="2382" y="3596"/>
                </a:lnTo>
                <a:lnTo>
                  <a:pt x="2384" y="3602"/>
                </a:lnTo>
                <a:lnTo>
                  <a:pt x="2384" y="3602"/>
                </a:lnTo>
                <a:lnTo>
                  <a:pt x="2386" y="3600"/>
                </a:lnTo>
                <a:lnTo>
                  <a:pt x="2390" y="3598"/>
                </a:lnTo>
                <a:lnTo>
                  <a:pt x="2390" y="3598"/>
                </a:lnTo>
                <a:lnTo>
                  <a:pt x="2386" y="3594"/>
                </a:lnTo>
                <a:lnTo>
                  <a:pt x="2382" y="3592"/>
                </a:lnTo>
                <a:lnTo>
                  <a:pt x="2382" y="3592"/>
                </a:lnTo>
                <a:lnTo>
                  <a:pt x="2380" y="3592"/>
                </a:lnTo>
                <a:lnTo>
                  <a:pt x="2382" y="3594"/>
                </a:lnTo>
                <a:lnTo>
                  <a:pt x="2382" y="3594"/>
                </a:lnTo>
                <a:lnTo>
                  <a:pt x="2380" y="3596"/>
                </a:lnTo>
                <a:lnTo>
                  <a:pt x="2380" y="3596"/>
                </a:lnTo>
                <a:lnTo>
                  <a:pt x="2378" y="3596"/>
                </a:lnTo>
                <a:lnTo>
                  <a:pt x="2374" y="3592"/>
                </a:lnTo>
                <a:lnTo>
                  <a:pt x="2372" y="3592"/>
                </a:lnTo>
                <a:lnTo>
                  <a:pt x="2370" y="3592"/>
                </a:lnTo>
                <a:lnTo>
                  <a:pt x="2370" y="3592"/>
                </a:lnTo>
                <a:lnTo>
                  <a:pt x="2372" y="3592"/>
                </a:lnTo>
                <a:lnTo>
                  <a:pt x="2372" y="3594"/>
                </a:lnTo>
                <a:lnTo>
                  <a:pt x="2370" y="3594"/>
                </a:lnTo>
                <a:lnTo>
                  <a:pt x="2368" y="3594"/>
                </a:lnTo>
                <a:lnTo>
                  <a:pt x="2368" y="3594"/>
                </a:lnTo>
                <a:close/>
                <a:moveTo>
                  <a:pt x="2416" y="3598"/>
                </a:moveTo>
                <a:lnTo>
                  <a:pt x="2416" y="3598"/>
                </a:lnTo>
                <a:lnTo>
                  <a:pt x="2420" y="3596"/>
                </a:lnTo>
                <a:lnTo>
                  <a:pt x="2426" y="3594"/>
                </a:lnTo>
                <a:lnTo>
                  <a:pt x="2426" y="3594"/>
                </a:lnTo>
                <a:lnTo>
                  <a:pt x="2420" y="3594"/>
                </a:lnTo>
                <a:lnTo>
                  <a:pt x="2418" y="3594"/>
                </a:lnTo>
                <a:lnTo>
                  <a:pt x="2416" y="3592"/>
                </a:lnTo>
                <a:lnTo>
                  <a:pt x="2416" y="3592"/>
                </a:lnTo>
                <a:lnTo>
                  <a:pt x="2416" y="3594"/>
                </a:lnTo>
                <a:lnTo>
                  <a:pt x="2416" y="3598"/>
                </a:lnTo>
                <a:lnTo>
                  <a:pt x="2416" y="3598"/>
                </a:lnTo>
                <a:close/>
                <a:moveTo>
                  <a:pt x="2352" y="3608"/>
                </a:moveTo>
                <a:lnTo>
                  <a:pt x="2352" y="3608"/>
                </a:lnTo>
                <a:lnTo>
                  <a:pt x="2354" y="3612"/>
                </a:lnTo>
                <a:lnTo>
                  <a:pt x="2358" y="3614"/>
                </a:lnTo>
                <a:lnTo>
                  <a:pt x="2358" y="3614"/>
                </a:lnTo>
                <a:lnTo>
                  <a:pt x="2366" y="3608"/>
                </a:lnTo>
                <a:lnTo>
                  <a:pt x="2366" y="3608"/>
                </a:lnTo>
                <a:lnTo>
                  <a:pt x="2366" y="3604"/>
                </a:lnTo>
                <a:lnTo>
                  <a:pt x="2364" y="3600"/>
                </a:lnTo>
                <a:lnTo>
                  <a:pt x="2362" y="3598"/>
                </a:lnTo>
                <a:lnTo>
                  <a:pt x="2358" y="3598"/>
                </a:lnTo>
                <a:lnTo>
                  <a:pt x="2356" y="3600"/>
                </a:lnTo>
                <a:lnTo>
                  <a:pt x="2352" y="3602"/>
                </a:lnTo>
                <a:lnTo>
                  <a:pt x="2352" y="3604"/>
                </a:lnTo>
                <a:lnTo>
                  <a:pt x="2352" y="3608"/>
                </a:lnTo>
                <a:lnTo>
                  <a:pt x="2352" y="3608"/>
                </a:lnTo>
                <a:close/>
                <a:moveTo>
                  <a:pt x="2694" y="3610"/>
                </a:moveTo>
                <a:lnTo>
                  <a:pt x="2694" y="3610"/>
                </a:lnTo>
                <a:lnTo>
                  <a:pt x="2708" y="3610"/>
                </a:lnTo>
                <a:lnTo>
                  <a:pt x="2708" y="3610"/>
                </a:lnTo>
                <a:lnTo>
                  <a:pt x="2708" y="3606"/>
                </a:lnTo>
                <a:lnTo>
                  <a:pt x="2706" y="3604"/>
                </a:lnTo>
                <a:lnTo>
                  <a:pt x="2706" y="3598"/>
                </a:lnTo>
                <a:lnTo>
                  <a:pt x="2706" y="3598"/>
                </a:lnTo>
                <a:lnTo>
                  <a:pt x="2700" y="3598"/>
                </a:lnTo>
                <a:lnTo>
                  <a:pt x="2696" y="3600"/>
                </a:lnTo>
                <a:lnTo>
                  <a:pt x="2694" y="3604"/>
                </a:lnTo>
                <a:lnTo>
                  <a:pt x="2694" y="3610"/>
                </a:lnTo>
                <a:lnTo>
                  <a:pt x="2694" y="3610"/>
                </a:lnTo>
                <a:close/>
                <a:moveTo>
                  <a:pt x="2416" y="3616"/>
                </a:moveTo>
                <a:lnTo>
                  <a:pt x="2416" y="3616"/>
                </a:lnTo>
                <a:lnTo>
                  <a:pt x="2418" y="3618"/>
                </a:lnTo>
                <a:lnTo>
                  <a:pt x="2422" y="3618"/>
                </a:lnTo>
                <a:lnTo>
                  <a:pt x="2430" y="3618"/>
                </a:lnTo>
                <a:lnTo>
                  <a:pt x="2430" y="3618"/>
                </a:lnTo>
                <a:lnTo>
                  <a:pt x="2430" y="3622"/>
                </a:lnTo>
                <a:lnTo>
                  <a:pt x="2430" y="3622"/>
                </a:lnTo>
                <a:lnTo>
                  <a:pt x="2434" y="3620"/>
                </a:lnTo>
                <a:lnTo>
                  <a:pt x="2436" y="3622"/>
                </a:lnTo>
                <a:lnTo>
                  <a:pt x="2438" y="3624"/>
                </a:lnTo>
                <a:lnTo>
                  <a:pt x="2440" y="3624"/>
                </a:lnTo>
                <a:lnTo>
                  <a:pt x="2440" y="3624"/>
                </a:lnTo>
                <a:lnTo>
                  <a:pt x="2436" y="3614"/>
                </a:lnTo>
                <a:lnTo>
                  <a:pt x="2434" y="3610"/>
                </a:lnTo>
                <a:lnTo>
                  <a:pt x="2430" y="3608"/>
                </a:lnTo>
                <a:lnTo>
                  <a:pt x="2430" y="3608"/>
                </a:lnTo>
                <a:lnTo>
                  <a:pt x="2430" y="3612"/>
                </a:lnTo>
                <a:lnTo>
                  <a:pt x="2430" y="3614"/>
                </a:lnTo>
                <a:lnTo>
                  <a:pt x="2430" y="3616"/>
                </a:lnTo>
                <a:lnTo>
                  <a:pt x="2430" y="3616"/>
                </a:lnTo>
                <a:lnTo>
                  <a:pt x="2426" y="3612"/>
                </a:lnTo>
                <a:lnTo>
                  <a:pt x="2424" y="3608"/>
                </a:lnTo>
                <a:lnTo>
                  <a:pt x="2424" y="3608"/>
                </a:lnTo>
                <a:lnTo>
                  <a:pt x="2426" y="3606"/>
                </a:lnTo>
                <a:lnTo>
                  <a:pt x="2426" y="3604"/>
                </a:lnTo>
                <a:lnTo>
                  <a:pt x="2426" y="3604"/>
                </a:lnTo>
                <a:lnTo>
                  <a:pt x="2420" y="3602"/>
                </a:lnTo>
                <a:lnTo>
                  <a:pt x="2416" y="3598"/>
                </a:lnTo>
                <a:lnTo>
                  <a:pt x="2416" y="3598"/>
                </a:lnTo>
                <a:lnTo>
                  <a:pt x="2416" y="3608"/>
                </a:lnTo>
                <a:lnTo>
                  <a:pt x="2416" y="3612"/>
                </a:lnTo>
                <a:lnTo>
                  <a:pt x="2416" y="3616"/>
                </a:lnTo>
                <a:lnTo>
                  <a:pt x="2416" y="3616"/>
                </a:lnTo>
                <a:close/>
                <a:moveTo>
                  <a:pt x="2110" y="3618"/>
                </a:moveTo>
                <a:lnTo>
                  <a:pt x="2110" y="3618"/>
                </a:lnTo>
                <a:lnTo>
                  <a:pt x="2114" y="3618"/>
                </a:lnTo>
                <a:lnTo>
                  <a:pt x="2116" y="3620"/>
                </a:lnTo>
                <a:lnTo>
                  <a:pt x="2118" y="3622"/>
                </a:lnTo>
                <a:lnTo>
                  <a:pt x="2120" y="3620"/>
                </a:lnTo>
                <a:lnTo>
                  <a:pt x="2120" y="3620"/>
                </a:lnTo>
                <a:lnTo>
                  <a:pt x="2114" y="3614"/>
                </a:lnTo>
                <a:lnTo>
                  <a:pt x="2108" y="3608"/>
                </a:lnTo>
                <a:lnTo>
                  <a:pt x="2108" y="3608"/>
                </a:lnTo>
                <a:lnTo>
                  <a:pt x="2102" y="3608"/>
                </a:lnTo>
                <a:lnTo>
                  <a:pt x="2102" y="3608"/>
                </a:lnTo>
                <a:lnTo>
                  <a:pt x="2104" y="3612"/>
                </a:lnTo>
                <a:lnTo>
                  <a:pt x="2106" y="3614"/>
                </a:lnTo>
                <a:lnTo>
                  <a:pt x="2110" y="3616"/>
                </a:lnTo>
                <a:lnTo>
                  <a:pt x="2110" y="3618"/>
                </a:lnTo>
                <a:lnTo>
                  <a:pt x="2110" y="3618"/>
                </a:lnTo>
                <a:close/>
                <a:moveTo>
                  <a:pt x="2038" y="3624"/>
                </a:moveTo>
                <a:lnTo>
                  <a:pt x="2038" y="3624"/>
                </a:lnTo>
                <a:lnTo>
                  <a:pt x="2040" y="3628"/>
                </a:lnTo>
                <a:lnTo>
                  <a:pt x="2044" y="3628"/>
                </a:lnTo>
                <a:lnTo>
                  <a:pt x="2046" y="3628"/>
                </a:lnTo>
                <a:lnTo>
                  <a:pt x="2046" y="3628"/>
                </a:lnTo>
                <a:lnTo>
                  <a:pt x="2048" y="3624"/>
                </a:lnTo>
                <a:lnTo>
                  <a:pt x="2046" y="3620"/>
                </a:lnTo>
                <a:lnTo>
                  <a:pt x="2044" y="3616"/>
                </a:lnTo>
                <a:lnTo>
                  <a:pt x="2044" y="3616"/>
                </a:lnTo>
                <a:lnTo>
                  <a:pt x="2042" y="3616"/>
                </a:lnTo>
                <a:lnTo>
                  <a:pt x="2040" y="3616"/>
                </a:lnTo>
                <a:lnTo>
                  <a:pt x="2040" y="3616"/>
                </a:lnTo>
                <a:lnTo>
                  <a:pt x="2040" y="3618"/>
                </a:lnTo>
                <a:lnTo>
                  <a:pt x="2038" y="3620"/>
                </a:lnTo>
                <a:lnTo>
                  <a:pt x="2038" y="3622"/>
                </a:lnTo>
                <a:lnTo>
                  <a:pt x="2038" y="3624"/>
                </a:lnTo>
                <a:lnTo>
                  <a:pt x="2038" y="3624"/>
                </a:lnTo>
                <a:close/>
                <a:moveTo>
                  <a:pt x="2384" y="3620"/>
                </a:moveTo>
                <a:lnTo>
                  <a:pt x="2384" y="3620"/>
                </a:lnTo>
                <a:lnTo>
                  <a:pt x="2386" y="3620"/>
                </a:lnTo>
                <a:lnTo>
                  <a:pt x="2388" y="3618"/>
                </a:lnTo>
                <a:lnTo>
                  <a:pt x="2386" y="3616"/>
                </a:lnTo>
                <a:lnTo>
                  <a:pt x="2384" y="3616"/>
                </a:lnTo>
                <a:lnTo>
                  <a:pt x="2384" y="3616"/>
                </a:lnTo>
                <a:lnTo>
                  <a:pt x="2384" y="3620"/>
                </a:lnTo>
                <a:lnTo>
                  <a:pt x="2384" y="3620"/>
                </a:lnTo>
                <a:close/>
                <a:moveTo>
                  <a:pt x="2590" y="3620"/>
                </a:moveTo>
                <a:lnTo>
                  <a:pt x="2590" y="3620"/>
                </a:lnTo>
                <a:lnTo>
                  <a:pt x="2594" y="3620"/>
                </a:lnTo>
                <a:lnTo>
                  <a:pt x="2594" y="3620"/>
                </a:lnTo>
                <a:lnTo>
                  <a:pt x="2594" y="3618"/>
                </a:lnTo>
                <a:lnTo>
                  <a:pt x="2594" y="3616"/>
                </a:lnTo>
                <a:lnTo>
                  <a:pt x="2594" y="3616"/>
                </a:lnTo>
                <a:lnTo>
                  <a:pt x="2590" y="3616"/>
                </a:lnTo>
                <a:lnTo>
                  <a:pt x="2590" y="3616"/>
                </a:lnTo>
                <a:lnTo>
                  <a:pt x="2590" y="3618"/>
                </a:lnTo>
                <a:lnTo>
                  <a:pt x="2590" y="3620"/>
                </a:lnTo>
                <a:lnTo>
                  <a:pt x="2590" y="3620"/>
                </a:lnTo>
                <a:close/>
                <a:moveTo>
                  <a:pt x="2216" y="3646"/>
                </a:moveTo>
                <a:lnTo>
                  <a:pt x="2216" y="3646"/>
                </a:lnTo>
                <a:lnTo>
                  <a:pt x="2218" y="3646"/>
                </a:lnTo>
                <a:lnTo>
                  <a:pt x="2220" y="3644"/>
                </a:lnTo>
                <a:lnTo>
                  <a:pt x="2220" y="3644"/>
                </a:lnTo>
                <a:lnTo>
                  <a:pt x="2216" y="3644"/>
                </a:lnTo>
                <a:lnTo>
                  <a:pt x="2216" y="3646"/>
                </a:lnTo>
                <a:lnTo>
                  <a:pt x="2216" y="3646"/>
                </a:lnTo>
                <a:close/>
                <a:moveTo>
                  <a:pt x="2388" y="3660"/>
                </a:moveTo>
                <a:lnTo>
                  <a:pt x="2388" y="3660"/>
                </a:lnTo>
                <a:lnTo>
                  <a:pt x="2386" y="3654"/>
                </a:lnTo>
                <a:lnTo>
                  <a:pt x="2384" y="3652"/>
                </a:lnTo>
                <a:lnTo>
                  <a:pt x="2382" y="3652"/>
                </a:lnTo>
                <a:lnTo>
                  <a:pt x="2382" y="3652"/>
                </a:lnTo>
                <a:lnTo>
                  <a:pt x="2384" y="3658"/>
                </a:lnTo>
                <a:lnTo>
                  <a:pt x="2384" y="3660"/>
                </a:lnTo>
                <a:lnTo>
                  <a:pt x="2388" y="3660"/>
                </a:lnTo>
                <a:lnTo>
                  <a:pt x="2388" y="3660"/>
                </a:lnTo>
                <a:close/>
                <a:moveTo>
                  <a:pt x="2126" y="3672"/>
                </a:moveTo>
                <a:lnTo>
                  <a:pt x="2126" y="3672"/>
                </a:lnTo>
                <a:lnTo>
                  <a:pt x="2128" y="3674"/>
                </a:lnTo>
                <a:lnTo>
                  <a:pt x="2132" y="3674"/>
                </a:lnTo>
                <a:lnTo>
                  <a:pt x="2132" y="3674"/>
                </a:lnTo>
                <a:lnTo>
                  <a:pt x="2132" y="3670"/>
                </a:lnTo>
                <a:lnTo>
                  <a:pt x="2132" y="3670"/>
                </a:lnTo>
                <a:lnTo>
                  <a:pt x="2134" y="3668"/>
                </a:lnTo>
                <a:lnTo>
                  <a:pt x="2136" y="3666"/>
                </a:lnTo>
                <a:lnTo>
                  <a:pt x="2136" y="3666"/>
                </a:lnTo>
                <a:lnTo>
                  <a:pt x="2136" y="3666"/>
                </a:lnTo>
                <a:lnTo>
                  <a:pt x="2136" y="3666"/>
                </a:lnTo>
                <a:lnTo>
                  <a:pt x="2132" y="3666"/>
                </a:lnTo>
                <a:lnTo>
                  <a:pt x="2130" y="3668"/>
                </a:lnTo>
                <a:lnTo>
                  <a:pt x="2126" y="3672"/>
                </a:lnTo>
                <a:lnTo>
                  <a:pt x="2126" y="3672"/>
                </a:lnTo>
                <a:close/>
                <a:moveTo>
                  <a:pt x="2030" y="3674"/>
                </a:moveTo>
                <a:lnTo>
                  <a:pt x="2030" y="3674"/>
                </a:lnTo>
                <a:lnTo>
                  <a:pt x="2034" y="3676"/>
                </a:lnTo>
                <a:lnTo>
                  <a:pt x="2036" y="3678"/>
                </a:lnTo>
                <a:lnTo>
                  <a:pt x="2036" y="3678"/>
                </a:lnTo>
                <a:lnTo>
                  <a:pt x="2036" y="3678"/>
                </a:lnTo>
                <a:lnTo>
                  <a:pt x="2038" y="3680"/>
                </a:lnTo>
                <a:lnTo>
                  <a:pt x="2038" y="3680"/>
                </a:lnTo>
                <a:lnTo>
                  <a:pt x="2038" y="3674"/>
                </a:lnTo>
                <a:lnTo>
                  <a:pt x="2038" y="3668"/>
                </a:lnTo>
                <a:lnTo>
                  <a:pt x="2038" y="3668"/>
                </a:lnTo>
                <a:lnTo>
                  <a:pt x="2032" y="3670"/>
                </a:lnTo>
                <a:lnTo>
                  <a:pt x="2030" y="3672"/>
                </a:lnTo>
                <a:lnTo>
                  <a:pt x="2030" y="3674"/>
                </a:lnTo>
                <a:lnTo>
                  <a:pt x="2030" y="3674"/>
                </a:lnTo>
                <a:close/>
                <a:moveTo>
                  <a:pt x="2118" y="3674"/>
                </a:moveTo>
                <a:lnTo>
                  <a:pt x="2118" y="3674"/>
                </a:lnTo>
                <a:lnTo>
                  <a:pt x="2120" y="3672"/>
                </a:lnTo>
                <a:lnTo>
                  <a:pt x="2124" y="3672"/>
                </a:lnTo>
                <a:lnTo>
                  <a:pt x="2124" y="3672"/>
                </a:lnTo>
                <a:lnTo>
                  <a:pt x="2120" y="3672"/>
                </a:lnTo>
                <a:lnTo>
                  <a:pt x="2120" y="3672"/>
                </a:lnTo>
                <a:lnTo>
                  <a:pt x="2120" y="3668"/>
                </a:lnTo>
                <a:lnTo>
                  <a:pt x="2120" y="3668"/>
                </a:lnTo>
                <a:lnTo>
                  <a:pt x="2118" y="3668"/>
                </a:lnTo>
                <a:lnTo>
                  <a:pt x="2118" y="3668"/>
                </a:lnTo>
                <a:lnTo>
                  <a:pt x="2118" y="3670"/>
                </a:lnTo>
                <a:lnTo>
                  <a:pt x="2118" y="3674"/>
                </a:lnTo>
                <a:lnTo>
                  <a:pt x="2118" y="3674"/>
                </a:lnTo>
                <a:close/>
                <a:moveTo>
                  <a:pt x="2128" y="3682"/>
                </a:moveTo>
                <a:lnTo>
                  <a:pt x="2128" y="3682"/>
                </a:lnTo>
                <a:lnTo>
                  <a:pt x="2130" y="3682"/>
                </a:lnTo>
                <a:lnTo>
                  <a:pt x="2134" y="3680"/>
                </a:lnTo>
                <a:lnTo>
                  <a:pt x="2134" y="3680"/>
                </a:lnTo>
                <a:lnTo>
                  <a:pt x="2130" y="3678"/>
                </a:lnTo>
                <a:lnTo>
                  <a:pt x="2128" y="3676"/>
                </a:lnTo>
                <a:lnTo>
                  <a:pt x="2128" y="3676"/>
                </a:lnTo>
                <a:lnTo>
                  <a:pt x="2128" y="3678"/>
                </a:lnTo>
                <a:lnTo>
                  <a:pt x="2128" y="3682"/>
                </a:lnTo>
                <a:lnTo>
                  <a:pt x="2128" y="3682"/>
                </a:lnTo>
                <a:close/>
                <a:moveTo>
                  <a:pt x="2658" y="3686"/>
                </a:moveTo>
                <a:lnTo>
                  <a:pt x="2658" y="3686"/>
                </a:lnTo>
                <a:lnTo>
                  <a:pt x="2664" y="3686"/>
                </a:lnTo>
                <a:lnTo>
                  <a:pt x="2664" y="3686"/>
                </a:lnTo>
                <a:lnTo>
                  <a:pt x="2662" y="3684"/>
                </a:lnTo>
                <a:lnTo>
                  <a:pt x="2662" y="3682"/>
                </a:lnTo>
                <a:lnTo>
                  <a:pt x="2660" y="3682"/>
                </a:lnTo>
                <a:lnTo>
                  <a:pt x="2660" y="3684"/>
                </a:lnTo>
                <a:lnTo>
                  <a:pt x="2660" y="3684"/>
                </a:lnTo>
                <a:lnTo>
                  <a:pt x="2660" y="3684"/>
                </a:lnTo>
                <a:lnTo>
                  <a:pt x="2660" y="3684"/>
                </a:lnTo>
                <a:lnTo>
                  <a:pt x="2658" y="3686"/>
                </a:lnTo>
                <a:lnTo>
                  <a:pt x="2658" y="3686"/>
                </a:lnTo>
                <a:close/>
                <a:moveTo>
                  <a:pt x="2434" y="3694"/>
                </a:moveTo>
                <a:lnTo>
                  <a:pt x="2434" y="3694"/>
                </a:lnTo>
                <a:lnTo>
                  <a:pt x="2438" y="3694"/>
                </a:lnTo>
                <a:lnTo>
                  <a:pt x="2438" y="3694"/>
                </a:lnTo>
                <a:lnTo>
                  <a:pt x="2438" y="3690"/>
                </a:lnTo>
                <a:lnTo>
                  <a:pt x="2438" y="3690"/>
                </a:lnTo>
                <a:lnTo>
                  <a:pt x="2434" y="3690"/>
                </a:lnTo>
                <a:lnTo>
                  <a:pt x="2434" y="3690"/>
                </a:lnTo>
                <a:lnTo>
                  <a:pt x="2434" y="3692"/>
                </a:lnTo>
                <a:lnTo>
                  <a:pt x="2434" y="3694"/>
                </a:lnTo>
                <a:lnTo>
                  <a:pt x="2434" y="3694"/>
                </a:lnTo>
                <a:close/>
                <a:moveTo>
                  <a:pt x="2696" y="3696"/>
                </a:moveTo>
                <a:lnTo>
                  <a:pt x="2696" y="3696"/>
                </a:lnTo>
                <a:lnTo>
                  <a:pt x="2698" y="3692"/>
                </a:lnTo>
                <a:lnTo>
                  <a:pt x="2698" y="3692"/>
                </a:lnTo>
                <a:lnTo>
                  <a:pt x="2694" y="3692"/>
                </a:lnTo>
                <a:lnTo>
                  <a:pt x="2694" y="3692"/>
                </a:lnTo>
                <a:lnTo>
                  <a:pt x="2694" y="3696"/>
                </a:lnTo>
                <a:lnTo>
                  <a:pt x="2696" y="3696"/>
                </a:lnTo>
                <a:lnTo>
                  <a:pt x="2696" y="3696"/>
                </a:lnTo>
                <a:close/>
                <a:moveTo>
                  <a:pt x="2320" y="3706"/>
                </a:moveTo>
                <a:lnTo>
                  <a:pt x="2320" y="3706"/>
                </a:lnTo>
                <a:lnTo>
                  <a:pt x="2322" y="3706"/>
                </a:lnTo>
                <a:lnTo>
                  <a:pt x="2326" y="3706"/>
                </a:lnTo>
                <a:lnTo>
                  <a:pt x="2326" y="3706"/>
                </a:lnTo>
                <a:lnTo>
                  <a:pt x="2324" y="3704"/>
                </a:lnTo>
                <a:lnTo>
                  <a:pt x="2322" y="3702"/>
                </a:lnTo>
                <a:lnTo>
                  <a:pt x="2322" y="3702"/>
                </a:lnTo>
                <a:lnTo>
                  <a:pt x="2320" y="3702"/>
                </a:lnTo>
                <a:lnTo>
                  <a:pt x="2320" y="3704"/>
                </a:lnTo>
                <a:lnTo>
                  <a:pt x="2320" y="3706"/>
                </a:lnTo>
                <a:lnTo>
                  <a:pt x="2320" y="3706"/>
                </a:lnTo>
                <a:close/>
                <a:moveTo>
                  <a:pt x="2152" y="3712"/>
                </a:moveTo>
                <a:lnTo>
                  <a:pt x="2152" y="3712"/>
                </a:lnTo>
                <a:lnTo>
                  <a:pt x="2154" y="3712"/>
                </a:lnTo>
                <a:lnTo>
                  <a:pt x="2158" y="3714"/>
                </a:lnTo>
                <a:lnTo>
                  <a:pt x="2158" y="3714"/>
                </a:lnTo>
                <a:lnTo>
                  <a:pt x="2158" y="3710"/>
                </a:lnTo>
                <a:lnTo>
                  <a:pt x="2160" y="3706"/>
                </a:lnTo>
                <a:lnTo>
                  <a:pt x="2160" y="3706"/>
                </a:lnTo>
                <a:lnTo>
                  <a:pt x="2156" y="3706"/>
                </a:lnTo>
                <a:lnTo>
                  <a:pt x="2154" y="3706"/>
                </a:lnTo>
                <a:lnTo>
                  <a:pt x="2152" y="3706"/>
                </a:lnTo>
                <a:lnTo>
                  <a:pt x="2152" y="3706"/>
                </a:lnTo>
                <a:lnTo>
                  <a:pt x="2152" y="3706"/>
                </a:lnTo>
                <a:lnTo>
                  <a:pt x="2152" y="3708"/>
                </a:lnTo>
                <a:lnTo>
                  <a:pt x="2152" y="3712"/>
                </a:lnTo>
                <a:lnTo>
                  <a:pt x="2152" y="3712"/>
                </a:lnTo>
                <a:close/>
                <a:moveTo>
                  <a:pt x="2186" y="3714"/>
                </a:moveTo>
                <a:lnTo>
                  <a:pt x="2186" y="3714"/>
                </a:lnTo>
                <a:lnTo>
                  <a:pt x="2188" y="3710"/>
                </a:lnTo>
                <a:lnTo>
                  <a:pt x="2186" y="3708"/>
                </a:lnTo>
                <a:lnTo>
                  <a:pt x="2186" y="3708"/>
                </a:lnTo>
                <a:lnTo>
                  <a:pt x="2186" y="3708"/>
                </a:lnTo>
                <a:lnTo>
                  <a:pt x="2184" y="3710"/>
                </a:lnTo>
                <a:lnTo>
                  <a:pt x="2184" y="3712"/>
                </a:lnTo>
                <a:lnTo>
                  <a:pt x="2186" y="3714"/>
                </a:lnTo>
                <a:lnTo>
                  <a:pt x="2186" y="3714"/>
                </a:lnTo>
                <a:close/>
                <a:moveTo>
                  <a:pt x="2214" y="3714"/>
                </a:moveTo>
                <a:lnTo>
                  <a:pt x="2214" y="3714"/>
                </a:lnTo>
                <a:lnTo>
                  <a:pt x="2212" y="3712"/>
                </a:lnTo>
                <a:lnTo>
                  <a:pt x="2210" y="3712"/>
                </a:lnTo>
                <a:lnTo>
                  <a:pt x="2208" y="3716"/>
                </a:lnTo>
                <a:lnTo>
                  <a:pt x="2208" y="3716"/>
                </a:lnTo>
                <a:lnTo>
                  <a:pt x="2210" y="3716"/>
                </a:lnTo>
                <a:lnTo>
                  <a:pt x="2210" y="3716"/>
                </a:lnTo>
                <a:lnTo>
                  <a:pt x="2212" y="3714"/>
                </a:lnTo>
                <a:lnTo>
                  <a:pt x="2212" y="3714"/>
                </a:lnTo>
                <a:lnTo>
                  <a:pt x="2212" y="3714"/>
                </a:lnTo>
                <a:lnTo>
                  <a:pt x="2214" y="3714"/>
                </a:lnTo>
                <a:lnTo>
                  <a:pt x="2214" y="3714"/>
                </a:lnTo>
                <a:lnTo>
                  <a:pt x="2214" y="3714"/>
                </a:lnTo>
                <a:close/>
                <a:moveTo>
                  <a:pt x="2600" y="3730"/>
                </a:moveTo>
                <a:lnTo>
                  <a:pt x="2600" y="3730"/>
                </a:lnTo>
                <a:lnTo>
                  <a:pt x="2602" y="3728"/>
                </a:lnTo>
                <a:lnTo>
                  <a:pt x="2604" y="3724"/>
                </a:lnTo>
                <a:lnTo>
                  <a:pt x="2602" y="3722"/>
                </a:lnTo>
                <a:lnTo>
                  <a:pt x="2600" y="3720"/>
                </a:lnTo>
                <a:lnTo>
                  <a:pt x="2600" y="3720"/>
                </a:lnTo>
                <a:lnTo>
                  <a:pt x="2598" y="3726"/>
                </a:lnTo>
                <a:lnTo>
                  <a:pt x="2600" y="3730"/>
                </a:lnTo>
                <a:lnTo>
                  <a:pt x="2600" y="3730"/>
                </a:lnTo>
                <a:close/>
                <a:moveTo>
                  <a:pt x="2288" y="3730"/>
                </a:moveTo>
                <a:lnTo>
                  <a:pt x="2288" y="3730"/>
                </a:lnTo>
                <a:lnTo>
                  <a:pt x="2288" y="3734"/>
                </a:lnTo>
                <a:lnTo>
                  <a:pt x="2288" y="3736"/>
                </a:lnTo>
                <a:lnTo>
                  <a:pt x="2286" y="3738"/>
                </a:lnTo>
                <a:lnTo>
                  <a:pt x="2284" y="3740"/>
                </a:lnTo>
                <a:lnTo>
                  <a:pt x="2284" y="3740"/>
                </a:lnTo>
                <a:lnTo>
                  <a:pt x="2288" y="3740"/>
                </a:lnTo>
                <a:lnTo>
                  <a:pt x="2288" y="3740"/>
                </a:lnTo>
                <a:lnTo>
                  <a:pt x="2288" y="3738"/>
                </a:lnTo>
                <a:lnTo>
                  <a:pt x="2290" y="3738"/>
                </a:lnTo>
                <a:lnTo>
                  <a:pt x="2290" y="3738"/>
                </a:lnTo>
                <a:lnTo>
                  <a:pt x="2294" y="3742"/>
                </a:lnTo>
                <a:lnTo>
                  <a:pt x="2300" y="3746"/>
                </a:lnTo>
                <a:lnTo>
                  <a:pt x="2300" y="3746"/>
                </a:lnTo>
                <a:lnTo>
                  <a:pt x="2302" y="3744"/>
                </a:lnTo>
                <a:lnTo>
                  <a:pt x="2304" y="3744"/>
                </a:lnTo>
                <a:lnTo>
                  <a:pt x="2304" y="3744"/>
                </a:lnTo>
                <a:lnTo>
                  <a:pt x="2302" y="3740"/>
                </a:lnTo>
                <a:lnTo>
                  <a:pt x="2304" y="3738"/>
                </a:lnTo>
                <a:lnTo>
                  <a:pt x="2306" y="3738"/>
                </a:lnTo>
                <a:lnTo>
                  <a:pt x="2306" y="3734"/>
                </a:lnTo>
                <a:lnTo>
                  <a:pt x="2306" y="3734"/>
                </a:lnTo>
                <a:lnTo>
                  <a:pt x="2302" y="3732"/>
                </a:lnTo>
                <a:lnTo>
                  <a:pt x="2300" y="3730"/>
                </a:lnTo>
                <a:lnTo>
                  <a:pt x="2300" y="3730"/>
                </a:lnTo>
                <a:lnTo>
                  <a:pt x="2298" y="3732"/>
                </a:lnTo>
                <a:lnTo>
                  <a:pt x="2294" y="3732"/>
                </a:lnTo>
                <a:lnTo>
                  <a:pt x="2292" y="3730"/>
                </a:lnTo>
                <a:lnTo>
                  <a:pt x="2292" y="3728"/>
                </a:lnTo>
                <a:lnTo>
                  <a:pt x="2292" y="3728"/>
                </a:lnTo>
                <a:lnTo>
                  <a:pt x="2290" y="3730"/>
                </a:lnTo>
                <a:lnTo>
                  <a:pt x="2288" y="3730"/>
                </a:lnTo>
                <a:lnTo>
                  <a:pt x="2288" y="3730"/>
                </a:lnTo>
                <a:close/>
                <a:moveTo>
                  <a:pt x="2572" y="3750"/>
                </a:moveTo>
                <a:lnTo>
                  <a:pt x="2572" y="3750"/>
                </a:lnTo>
                <a:lnTo>
                  <a:pt x="2574" y="3752"/>
                </a:lnTo>
                <a:lnTo>
                  <a:pt x="2574" y="3754"/>
                </a:lnTo>
                <a:lnTo>
                  <a:pt x="2574" y="3754"/>
                </a:lnTo>
                <a:lnTo>
                  <a:pt x="2576" y="3752"/>
                </a:lnTo>
                <a:lnTo>
                  <a:pt x="2576" y="3750"/>
                </a:lnTo>
                <a:lnTo>
                  <a:pt x="2576" y="3750"/>
                </a:lnTo>
                <a:lnTo>
                  <a:pt x="2578" y="3750"/>
                </a:lnTo>
                <a:lnTo>
                  <a:pt x="2578" y="3748"/>
                </a:lnTo>
                <a:lnTo>
                  <a:pt x="2578" y="3748"/>
                </a:lnTo>
                <a:lnTo>
                  <a:pt x="2576" y="3748"/>
                </a:lnTo>
                <a:lnTo>
                  <a:pt x="2572" y="3750"/>
                </a:lnTo>
                <a:lnTo>
                  <a:pt x="2572" y="3750"/>
                </a:lnTo>
                <a:close/>
                <a:moveTo>
                  <a:pt x="2282" y="3780"/>
                </a:moveTo>
                <a:lnTo>
                  <a:pt x="2282" y="3780"/>
                </a:lnTo>
                <a:lnTo>
                  <a:pt x="2280" y="3782"/>
                </a:lnTo>
                <a:lnTo>
                  <a:pt x="2280" y="3782"/>
                </a:lnTo>
                <a:lnTo>
                  <a:pt x="2284" y="3782"/>
                </a:lnTo>
                <a:lnTo>
                  <a:pt x="2284" y="3784"/>
                </a:lnTo>
                <a:lnTo>
                  <a:pt x="2286" y="3788"/>
                </a:lnTo>
                <a:lnTo>
                  <a:pt x="2286" y="3788"/>
                </a:lnTo>
                <a:lnTo>
                  <a:pt x="2294" y="3790"/>
                </a:lnTo>
                <a:lnTo>
                  <a:pt x="2294" y="3792"/>
                </a:lnTo>
                <a:lnTo>
                  <a:pt x="2296" y="3796"/>
                </a:lnTo>
                <a:lnTo>
                  <a:pt x="2296" y="3796"/>
                </a:lnTo>
                <a:lnTo>
                  <a:pt x="2298" y="3796"/>
                </a:lnTo>
                <a:lnTo>
                  <a:pt x="2298" y="3796"/>
                </a:lnTo>
                <a:lnTo>
                  <a:pt x="2300" y="3792"/>
                </a:lnTo>
                <a:lnTo>
                  <a:pt x="2300" y="3792"/>
                </a:lnTo>
                <a:lnTo>
                  <a:pt x="2300" y="3794"/>
                </a:lnTo>
                <a:lnTo>
                  <a:pt x="2302" y="3794"/>
                </a:lnTo>
                <a:lnTo>
                  <a:pt x="2304" y="3794"/>
                </a:lnTo>
                <a:lnTo>
                  <a:pt x="2304" y="3794"/>
                </a:lnTo>
                <a:lnTo>
                  <a:pt x="2306" y="3796"/>
                </a:lnTo>
                <a:lnTo>
                  <a:pt x="2306" y="3798"/>
                </a:lnTo>
                <a:lnTo>
                  <a:pt x="2306" y="3798"/>
                </a:lnTo>
                <a:lnTo>
                  <a:pt x="2316" y="3798"/>
                </a:lnTo>
                <a:lnTo>
                  <a:pt x="2326" y="3798"/>
                </a:lnTo>
                <a:lnTo>
                  <a:pt x="2326" y="3798"/>
                </a:lnTo>
                <a:lnTo>
                  <a:pt x="2326" y="3796"/>
                </a:lnTo>
                <a:lnTo>
                  <a:pt x="2326" y="3796"/>
                </a:lnTo>
                <a:lnTo>
                  <a:pt x="2328" y="3796"/>
                </a:lnTo>
                <a:lnTo>
                  <a:pt x="2328" y="3796"/>
                </a:lnTo>
                <a:lnTo>
                  <a:pt x="2326" y="3788"/>
                </a:lnTo>
                <a:lnTo>
                  <a:pt x="2322" y="3780"/>
                </a:lnTo>
                <a:lnTo>
                  <a:pt x="2322" y="3780"/>
                </a:lnTo>
                <a:lnTo>
                  <a:pt x="2324" y="3774"/>
                </a:lnTo>
                <a:lnTo>
                  <a:pt x="2324" y="3770"/>
                </a:lnTo>
                <a:lnTo>
                  <a:pt x="2324" y="3770"/>
                </a:lnTo>
                <a:lnTo>
                  <a:pt x="2320" y="3770"/>
                </a:lnTo>
                <a:lnTo>
                  <a:pt x="2320" y="3770"/>
                </a:lnTo>
                <a:lnTo>
                  <a:pt x="2320" y="3772"/>
                </a:lnTo>
                <a:lnTo>
                  <a:pt x="2318" y="3772"/>
                </a:lnTo>
                <a:lnTo>
                  <a:pt x="2318" y="3772"/>
                </a:lnTo>
                <a:lnTo>
                  <a:pt x="2318" y="3772"/>
                </a:lnTo>
                <a:lnTo>
                  <a:pt x="2316" y="3770"/>
                </a:lnTo>
                <a:lnTo>
                  <a:pt x="2316" y="3770"/>
                </a:lnTo>
                <a:lnTo>
                  <a:pt x="2316" y="3768"/>
                </a:lnTo>
                <a:lnTo>
                  <a:pt x="2316" y="3768"/>
                </a:lnTo>
                <a:lnTo>
                  <a:pt x="2312" y="3768"/>
                </a:lnTo>
                <a:lnTo>
                  <a:pt x="2308" y="3768"/>
                </a:lnTo>
                <a:lnTo>
                  <a:pt x="2308" y="3768"/>
                </a:lnTo>
                <a:lnTo>
                  <a:pt x="2310" y="3766"/>
                </a:lnTo>
                <a:lnTo>
                  <a:pt x="2310" y="3762"/>
                </a:lnTo>
                <a:lnTo>
                  <a:pt x="2310" y="3762"/>
                </a:lnTo>
                <a:lnTo>
                  <a:pt x="2308" y="3764"/>
                </a:lnTo>
                <a:lnTo>
                  <a:pt x="2308" y="3764"/>
                </a:lnTo>
                <a:lnTo>
                  <a:pt x="2308" y="3764"/>
                </a:lnTo>
                <a:lnTo>
                  <a:pt x="2308" y="3762"/>
                </a:lnTo>
                <a:lnTo>
                  <a:pt x="2306" y="3758"/>
                </a:lnTo>
                <a:lnTo>
                  <a:pt x="2306" y="3758"/>
                </a:lnTo>
                <a:lnTo>
                  <a:pt x="2304" y="3760"/>
                </a:lnTo>
                <a:lnTo>
                  <a:pt x="2302" y="3762"/>
                </a:lnTo>
                <a:lnTo>
                  <a:pt x="2302" y="3762"/>
                </a:lnTo>
                <a:lnTo>
                  <a:pt x="2296" y="3760"/>
                </a:lnTo>
                <a:lnTo>
                  <a:pt x="2294" y="3756"/>
                </a:lnTo>
                <a:lnTo>
                  <a:pt x="2294" y="3756"/>
                </a:lnTo>
                <a:lnTo>
                  <a:pt x="2292" y="3758"/>
                </a:lnTo>
                <a:lnTo>
                  <a:pt x="2290" y="3758"/>
                </a:lnTo>
                <a:lnTo>
                  <a:pt x="2290" y="3758"/>
                </a:lnTo>
                <a:lnTo>
                  <a:pt x="2290" y="3758"/>
                </a:lnTo>
                <a:lnTo>
                  <a:pt x="2292" y="3754"/>
                </a:lnTo>
                <a:lnTo>
                  <a:pt x="2292" y="3752"/>
                </a:lnTo>
                <a:lnTo>
                  <a:pt x="2292" y="3752"/>
                </a:lnTo>
                <a:lnTo>
                  <a:pt x="2284" y="3752"/>
                </a:lnTo>
                <a:lnTo>
                  <a:pt x="2284" y="3752"/>
                </a:lnTo>
                <a:lnTo>
                  <a:pt x="2284" y="3754"/>
                </a:lnTo>
                <a:lnTo>
                  <a:pt x="2284" y="3756"/>
                </a:lnTo>
                <a:lnTo>
                  <a:pt x="2282" y="3756"/>
                </a:lnTo>
                <a:lnTo>
                  <a:pt x="2282" y="3756"/>
                </a:lnTo>
                <a:lnTo>
                  <a:pt x="2276" y="3752"/>
                </a:lnTo>
                <a:lnTo>
                  <a:pt x="2274" y="3752"/>
                </a:lnTo>
                <a:lnTo>
                  <a:pt x="2272" y="3756"/>
                </a:lnTo>
                <a:lnTo>
                  <a:pt x="2272" y="3760"/>
                </a:lnTo>
                <a:lnTo>
                  <a:pt x="2276" y="3772"/>
                </a:lnTo>
                <a:lnTo>
                  <a:pt x="2280" y="3776"/>
                </a:lnTo>
                <a:lnTo>
                  <a:pt x="2282" y="3780"/>
                </a:lnTo>
                <a:lnTo>
                  <a:pt x="2282" y="3780"/>
                </a:lnTo>
                <a:close/>
                <a:moveTo>
                  <a:pt x="2250" y="3768"/>
                </a:moveTo>
                <a:lnTo>
                  <a:pt x="2250" y="3768"/>
                </a:lnTo>
                <a:lnTo>
                  <a:pt x="2254" y="3770"/>
                </a:lnTo>
                <a:lnTo>
                  <a:pt x="2258" y="3770"/>
                </a:lnTo>
                <a:lnTo>
                  <a:pt x="2258" y="3770"/>
                </a:lnTo>
                <a:lnTo>
                  <a:pt x="2258" y="3766"/>
                </a:lnTo>
                <a:lnTo>
                  <a:pt x="2256" y="3762"/>
                </a:lnTo>
                <a:lnTo>
                  <a:pt x="2256" y="3762"/>
                </a:lnTo>
                <a:lnTo>
                  <a:pt x="2254" y="3764"/>
                </a:lnTo>
                <a:lnTo>
                  <a:pt x="2252" y="3764"/>
                </a:lnTo>
                <a:lnTo>
                  <a:pt x="2250" y="3768"/>
                </a:lnTo>
                <a:lnTo>
                  <a:pt x="2250" y="3768"/>
                </a:lnTo>
                <a:close/>
                <a:moveTo>
                  <a:pt x="2436" y="3774"/>
                </a:moveTo>
                <a:lnTo>
                  <a:pt x="2436" y="3774"/>
                </a:lnTo>
                <a:lnTo>
                  <a:pt x="2438" y="3774"/>
                </a:lnTo>
                <a:lnTo>
                  <a:pt x="2440" y="3772"/>
                </a:lnTo>
                <a:lnTo>
                  <a:pt x="2442" y="3768"/>
                </a:lnTo>
                <a:lnTo>
                  <a:pt x="2440" y="3764"/>
                </a:lnTo>
                <a:lnTo>
                  <a:pt x="2438" y="3764"/>
                </a:lnTo>
                <a:lnTo>
                  <a:pt x="2436" y="3762"/>
                </a:lnTo>
                <a:lnTo>
                  <a:pt x="2436" y="3762"/>
                </a:lnTo>
                <a:lnTo>
                  <a:pt x="2434" y="3768"/>
                </a:lnTo>
                <a:lnTo>
                  <a:pt x="2436" y="3774"/>
                </a:lnTo>
                <a:lnTo>
                  <a:pt x="2436" y="3774"/>
                </a:lnTo>
                <a:close/>
                <a:moveTo>
                  <a:pt x="2508" y="3778"/>
                </a:moveTo>
                <a:lnTo>
                  <a:pt x="2508" y="3778"/>
                </a:lnTo>
                <a:lnTo>
                  <a:pt x="2512" y="3778"/>
                </a:lnTo>
                <a:lnTo>
                  <a:pt x="2516" y="3778"/>
                </a:lnTo>
                <a:lnTo>
                  <a:pt x="2516" y="3778"/>
                </a:lnTo>
                <a:lnTo>
                  <a:pt x="2516" y="3772"/>
                </a:lnTo>
                <a:lnTo>
                  <a:pt x="2516" y="3770"/>
                </a:lnTo>
                <a:lnTo>
                  <a:pt x="2514" y="3768"/>
                </a:lnTo>
                <a:lnTo>
                  <a:pt x="2514" y="3768"/>
                </a:lnTo>
                <a:lnTo>
                  <a:pt x="2514" y="3770"/>
                </a:lnTo>
                <a:lnTo>
                  <a:pt x="2512" y="3772"/>
                </a:lnTo>
                <a:lnTo>
                  <a:pt x="2510" y="3774"/>
                </a:lnTo>
                <a:lnTo>
                  <a:pt x="2508" y="3778"/>
                </a:lnTo>
                <a:lnTo>
                  <a:pt x="2508" y="3778"/>
                </a:lnTo>
                <a:close/>
                <a:moveTo>
                  <a:pt x="2616" y="3796"/>
                </a:moveTo>
                <a:lnTo>
                  <a:pt x="2616" y="3796"/>
                </a:lnTo>
                <a:lnTo>
                  <a:pt x="2612" y="3796"/>
                </a:lnTo>
                <a:lnTo>
                  <a:pt x="2610" y="3800"/>
                </a:lnTo>
                <a:lnTo>
                  <a:pt x="2608" y="3810"/>
                </a:lnTo>
                <a:lnTo>
                  <a:pt x="2608" y="3810"/>
                </a:lnTo>
                <a:lnTo>
                  <a:pt x="2610" y="3810"/>
                </a:lnTo>
                <a:lnTo>
                  <a:pt x="2612" y="3810"/>
                </a:lnTo>
                <a:lnTo>
                  <a:pt x="2612" y="3810"/>
                </a:lnTo>
                <a:lnTo>
                  <a:pt x="2616" y="3810"/>
                </a:lnTo>
                <a:lnTo>
                  <a:pt x="2616" y="3810"/>
                </a:lnTo>
                <a:lnTo>
                  <a:pt x="2618" y="3808"/>
                </a:lnTo>
                <a:lnTo>
                  <a:pt x="2620" y="3804"/>
                </a:lnTo>
                <a:lnTo>
                  <a:pt x="2618" y="3800"/>
                </a:lnTo>
                <a:lnTo>
                  <a:pt x="2616" y="3796"/>
                </a:lnTo>
                <a:lnTo>
                  <a:pt x="2616" y="3796"/>
                </a:lnTo>
                <a:close/>
                <a:moveTo>
                  <a:pt x="2236" y="3814"/>
                </a:moveTo>
                <a:lnTo>
                  <a:pt x="2236" y="3814"/>
                </a:lnTo>
                <a:lnTo>
                  <a:pt x="2234" y="3812"/>
                </a:lnTo>
                <a:lnTo>
                  <a:pt x="2232" y="3810"/>
                </a:lnTo>
                <a:lnTo>
                  <a:pt x="2232" y="3810"/>
                </a:lnTo>
                <a:lnTo>
                  <a:pt x="2232" y="3812"/>
                </a:lnTo>
                <a:lnTo>
                  <a:pt x="2232" y="3814"/>
                </a:lnTo>
                <a:lnTo>
                  <a:pt x="2234" y="3816"/>
                </a:lnTo>
                <a:lnTo>
                  <a:pt x="2236" y="3814"/>
                </a:lnTo>
                <a:lnTo>
                  <a:pt x="2236" y="3814"/>
                </a:lnTo>
                <a:close/>
                <a:moveTo>
                  <a:pt x="2360" y="3818"/>
                </a:moveTo>
                <a:lnTo>
                  <a:pt x="2360" y="3818"/>
                </a:lnTo>
                <a:lnTo>
                  <a:pt x="2364" y="3818"/>
                </a:lnTo>
                <a:lnTo>
                  <a:pt x="2366" y="3818"/>
                </a:lnTo>
                <a:lnTo>
                  <a:pt x="2364" y="3816"/>
                </a:lnTo>
                <a:lnTo>
                  <a:pt x="2362" y="3814"/>
                </a:lnTo>
                <a:lnTo>
                  <a:pt x="2362" y="3814"/>
                </a:lnTo>
                <a:lnTo>
                  <a:pt x="2360" y="3816"/>
                </a:lnTo>
                <a:lnTo>
                  <a:pt x="2360" y="3818"/>
                </a:lnTo>
                <a:lnTo>
                  <a:pt x="2360" y="3818"/>
                </a:lnTo>
                <a:close/>
                <a:moveTo>
                  <a:pt x="2554" y="3836"/>
                </a:moveTo>
                <a:lnTo>
                  <a:pt x="2554" y="3836"/>
                </a:lnTo>
                <a:lnTo>
                  <a:pt x="2562" y="3836"/>
                </a:lnTo>
                <a:lnTo>
                  <a:pt x="2562" y="3836"/>
                </a:lnTo>
                <a:lnTo>
                  <a:pt x="2564" y="3830"/>
                </a:lnTo>
                <a:lnTo>
                  <a:pt x="2564" y="3826"/>
                </a:lnTo>
                <a:lnTo>
                  <a:pt x="2564" y="3826"/>
                </a:lnTo>
                <a:lnTo>
                  <a:pt x="2558" y="3824"/>
                </a:lnTo>
                <a:lnTo>
                  <a:pt x="2554" y="3826"/>
                </a:lnTo>
                <a:lnTo>
                  <a:pt x="2552" y="3832"/>
                </a:lnTo>
                <a:lnTo>
                  <a:pt x="2554" y="3836"/>
                </a:lnTo>
                <a:lnTo>
                  <a:pt x="2554" y="3836"/>
                </a:lnTo>
                <a:close/>
                <a:moveTo>
                  <a:pt x="2382" y="3834"/>
                </a:moveTo>
                <a:lnTo>
                  <a:pt x="2382" y="3834"/>
                </a:lnTo>
                <a:lnTo>
                  <a:pt x="2384" y="3836"/>
                </a:lnTo>
                <a:lnTo>
                  <a:pt x="2388" y="3834"/>
                </a:lnTo>
                <a:lnTo>
                  <a:pt x="2388" y="3834"/>
                </a:lnTo>
                <a:lnTo>
                  <a:pt x="2386" y="3830"/>
                </a:lnTo>
                <a:lnTo>
                  <a:pt x="2384" y="3828"/>
                </a:lnTo>
                <a:lnTo>
                  <a:pt x="2384" y="3828"/>
                </a:lnTo>
                <a:lnTo>
                  <a:pt x="2382" y="3832"/>
                </a:lnTo>
                <a:lnTo>
                  <a:pt x="2382" y="3834"/>
                </a:lnTo>
                <a:lnTo>
                  <a:pt x="2382" y="3834"/>
                </a:lnTo>
                <a:close/>
                <a:moveTo>
                  <a:pt x="2472" y="3860"/>
                </a:moveTo>
                <a:lnTo>
                  <a:pt x="2472" y="3860"/>
                </a:lnTo>
                <a:lnTo>
                  <a:pt x="2472" y="3854"/>
                </a:lnTo>
                <a:lnTo>
                  <a:pt x="2470" y="3850"/>
                </a:lnTo>
                <a:lnTo>
                  <a:pt x="2470" y="3850"/>
                </a:lnTo>
                <a:lnTo>
                  <a:pt x="2468" y="3852"/>
                </a:lnTo>
                <a:lnTo>
                  <a:pt x="2468" y="3850"/>
                </a:lnTo>
                <a:lnTo>
                  <a:pt x="2466" y="3850"/>
                </a:lnTo>
                <a:lnTo>
                  <a:pt x="2466" y="3852"/>
                </a:lnTo>
                <a:lnTo>
                  <a:pt x="2466" y="3852"/>
                </a:lnTo>
                <a:lnTo>
                  <a:pt x="2464" y="3854"/>
                </a:lnTo>
                <a:lnTo>
                  <a:pt x="2466" y="3860"/>
                </a:lnTo>
                <a:lnTo>
                  <a:pt x="2468" y="3864"/>
                </a:lnTo>
                <a:lnTo>
                  <a:pt x="2470" y="3862"/>
                </a:lnTo>
                <a:lnTo>
                  <a:pt x="2472" y="3860"/>
                </a:lnTo>
                <a:lnTo>
                  <a:pt x="2472" y="3860"/>
                </a:lnTo>
                <a:close/>
                <a:moveTo>
                  <a:pt x="2574" y="3858"/>
                </a:moveTo>
                <a:lnTo>
                  <a:pt x="2574" y="3858"/>
                </a:lnTo>
                <a:lnTo>
                  <a:pt x="2576" y="3864"/>
                </a:lnTo>
                <a:lnTo>
                  <a:pt x="2576" y="3866"/>
                </a:lnTo>
                <a:lnTo>
                  <a:pt x="2580" y="3866"/>
                </a:lnTo>
                <a:lnTo>
                  <a:pt x="2580" y="3866"/>
                </a:lnTo>
                <a:lnTo>
                  <a:pt x="2582" y="3864"/>
                </a:lnTo>
                <a:lnTo>
                  <a:pt x="2582" y="3860"/>
                </a:lnTo>
                <a:lnTo>
                  <a:pt x="2582" y="3856"/>
                </a:lnTo>
                <a:lnTo>
                  <a:pt x="2582" y="3856"/>
                </a:lnTo>
                <a:lnTo>
                  <a:pt x="2580" y="3856"/>
                </a:lnTo>
                <a:lnTo>
                  <a:pt x="2578" y="3858"/>
                </a:lnTo>
                <a:lnTo>
                  <a:pt x="2578" y="3858"/>
                </a:lnTo>
                <a:lnTo>
                  <a:pt x="2574" y="3858"/>
                </a:lnTo>
                <a:lnTo>
                  <a:pt x="2574" y="3858"/>
                </a:lnTo>
                <a:close/>
                <a:moveTo>
                  <a:pt x="2372" y="3890"/>
                </a:moveTo>
                <a:lnTo>
                  <a:pt x="2372" y="3890"/>
                </a:lnTo>
                <a:lnTo>
                  <a:pt x="2372" y="3896"/>
                </a:lnTo>
                <a:lnTo>
                  <a:pt x="2372" y="3902"/>
                </a:lnTo>
                <a:lnTo>
                  <a:pt x="2372" y="3902"/>
                </a:lnTo>
                <a:lnTo>
                  <a:pt x="2382" y="3902"/>
                </a:lnTo>
                <a:lnTo>
                  <a:pt x="2390" y="3900"/>
                </a:lnTo>
                <a:lnTo>
                  <a:pt x="2390" y="3900"/>
                </a:lnTo>
                <a:lnTo>
                  <a:pt x="2390" y="3896"/>
                </a:lnTo>
                <a:lnTo>
                  <a:pt x="2390" y="3890"/>
                </a:lnTo>
                <a:lnTo>
                  <a:pt x="2390" y="3890"/>
                </a:lnTo>
                <a:lnTo>
                  <a:pt x="2386" y="3890"/>
                </a:lnTo>
                <a:lnTo>
                  <a:pt x="2384" y="3886"/>
                </a:lnTo>
                <a:lnTo>
                  <a:pt x="2384" y="3886"/>
                </a:lnTo>
                <a:lnTo>
                  <a:pt x="2380" y="3886"/>
                </a:lnTo>
                <a:lnTo>
                  <a:pt x="2378" y="3888"/>
                </a:lnTo>
                <a:lnTo>
                  <a:pt x="2376" y="3890"/>
                </a:lnTo>
                <a:lnTo>
                  <a:pt x="2372" y="3890"/>
                </a:lnTo>
                <a:lnTo>
                  <a:pt x="2372" y="3890"/>
                </a:lnTo>
                <a:close/>
                <a:moveTo>
                  <a:pt x="2434" y="3894"/>
                </a:moveTo>
                <a:lnTo>
                  <a:pt x="2434" y="3894"/>
                </a:lnTo>
                <a:lnTo>
                  <a:pt x="2434" y="3898"/>
                </a:lnTo>
                <a:lnTo>
                  <a:pt x="2436" y="3902"/>
                </a:lnTo>
                <a:lnTo>
                  <a:pt x="2438" y="3908"/>
                </a:lnTo>
                <a:lnTo>
                  <a:pt x="2438" y="3908"/>
                </a:lnTo>
                <a:lnTo>
                  <a:pt x="2448" y="3910"/>
                </a:lnTo>
                <a:lnTo>
                  <a:pt x="2456" y="3912"/>
                </a:lnTo>
                <a:lnTo>
                  <a:pt x="2456" y="3912"/>
                </a:lnTo>
                <a:lnTo>
                  <a:pt x="2454" y="3900"/>
                </a:lnTo>
                <a:lnTo>
                  <a:pt x="2454" y="3900"/>
                </a:lnTo>
                <a:lnTo>
                  <a:pt x="2458" y="3900"/>
                </a:lnTo>
                <a:lnTo>
                  <a:pt x="2458" y="3896"/>
                </a:lnTo>
                <a:lnTo>
                  <a:pt x="2458" y="3896"/>
                </a:lnTo>
                <a:lnTo>
                  <a:pt x="2456" y="3896"/>
                </a:lnTo>
                <a:lnTo>
                  <a:pt x="2452" y="3894"/>
                </a:lnTo>
                <a:lnTo>
                  <a:pt x="2450" y="3892"/>
                </a:lnTo>
                <a:lnTo>
                  <a:pt x="2450" y="3890"/>
                </a:lnTo>
                <a:lnTo>
                  <a:pt x="2450" y="3890"/>
                </a:lnTo>
                <a:lnTo>
                  <a:pt x="2446" y="3888"/>
                </a:lnTo>
                <a:lnTo>
                  <a:pt x="2442" y="3890"/>
                </a:lnTo>
                <a:lnTo>
                  <a:pt x="2434" y="3894"/>
                </a:lnTo>
                <a:lnTo>
                  <a:pt x="2434" y="3894"/>
                </a:lnTo>
                <a:close/>
                <a:moveTo>
                  <a:pt x="2400" y="3906"/>
                </a:moveTo>
                <a:lnTo>
                  <a:pt x="2400" y="3906"/>
                </a:lnTo>
                <a:lnTo>
                  <a:pt x="2400" y="3902"/>
                </a:lnTo>
                <a:lnTo>
                  <a:pt x="2398" y="3898"/>
                </a:lnTo>
                <a:lnTo>
                  <a:pt x="2396" y="3898"/>
                </a:lnTo>
                <a:lnTo>
                  <a:pt x="2392" y="3898"/>
                </a:lnTo>
                <a:lnTo>
                  <a:pt x="2392" y="3898"/>
                </a:lnTo>
                <a:lnTo>
                  <a:pt x="2394" y="3900"/>
                </a:lnTo>
                <a:lnTo>
                  <a:pt x="2396" y="3902"/>
                </a:lnTo>
                <a:lnTo>
                  <a:pt x="2396" y="3904"/>
                </a:lnTo>
                <a:lnTo>
                  <a:pt x="2400" y="3906"/>
                </a:lnTo>
                <a:lnTo>
                  <a:pt x="2400" y="3906"/>
                </a:lnTo>
                <a:close/>
                <a:moveTo>
                  <a:pt x="2308" y="3900"/>
                </a:moveTo>
                <a:lnTo>
                  <a:pt x="2308" y="3900"/>
                </a:lnTo>
                <a:lnTo>
                  <a:pt x="2310" y="3902"/>
                </a:lnTo>
                <a:lnTo>
                  <a:pt x="2314" y="3904"/>
                </a:lnTo>
                <a:lnTo>
                  <a:pt x="2314" y="3904"/>
                </a:lnTo>
                <a:lnTo>
                  <a:pt x="2314" y="3900"/>
                </a:lnTo>
                <a:lnTo>
                  <a:pt x="2314" y="3900"/>
                </a:lnTo>
                <a:lnTo>
                  <a:pt x="2312" y="3898"/>
                </a:lnTo>
                <a:lnTo>
                  <a:pt x="2308" y="3900"/>
                </a:lnTo>
                <a:lnTo>
                  <a:pt x="2308" y="3900"/>
                </a:lnTo>
                <a:close/>
                <a:moveTo>
                  <a:pt x="2402" y="3920"/>
                </a:moveTo>
                <a:lnTo>
                  <a:pt x="2402" y="3920"/>
                </a:lnTo>
                <a:lnTo>
                  <a:pt x="2408" y="3920"/>
                </a:lnTo>
                <a:lnTo>
                  <a:pt x="2408" y="3920"/>
                </a:lnTo>
                <a:lnTo>
                  <a:pt x="2406" y="3916"/>
                </a:lnTo>
                <a:lnTo>
                  <a:pt x="2404" y="3914"/>
                </a:lnTo>
                <a:lnTo>
                  <a:pt x="2404" y="3914"/>
                </a:lnTo>
                <a:lnTo>
                  <a:pt x="2402" y="3918"/>
                </a:lnTo>
                <a:lnTo>
                  <a:pt x="2402" y="3920"/>
                </a:lnTo>
                <a:lnTo>
                  <a:pt x="2402" y="3920"/>
                </a:lnTo>
                <a:close/>
                <a:moveTo>
                  <a:pt x="2424" y="3950"/>
                </a:moveTo>
                <a:lnTo>
                  <a:pt x="2424" y="3950"/>
                </a:lnTo>
                <a:lnTo>
                  <a:pt x="2424" y="3954"/>
                </a:lnTo>
                <a:lnTo>
                  <a:pt x="2424" y="3954"/>
                </a:lnTo>
                <a:lnTo>
                  <a:pt x="2426" y="3954"/>
                </a:lnTo>
                <a:lnTo>
                  <a:pt x="2426" y="3952"/>
                </a:lnTo>
                <a:lnTo>
                  <a:pt x="2428" y="3950"/>
                </a:lnTo>
                <a:lnTo>
                  <a:pt x="2428" y="3950"/>
                </a:lnTo>
                <a:lnTo>
                  <a:pt x="2426" y="3950"/>
                </a:lnTo>
                <a:lnTo>
                  <a:pt x="2424" y="3950"/>
                </a:lnTo>
                <a:lnTo>
                  <a:pt x="2424" y="3950"/>
                </a:lnTo>
                <a:close/>
                <a:moveTo>
                  <a:pt x="2470" y="3966"/>
                </a:moveTo>
                <a:lnTo>
                  <a:pt x="2470" y="3966"/>
                </a:lnTo>
                <a:lnTo>
                  <a:pt x="2470" y="3966"/>
                </a:lnTo>
                <a:lnTo>
                  <a:pt x="2472" y="3968"/>
                </a:lnTo>
                <a:lnTo>
                  <a:pt x="2472" y="3968"/>
                </a:lnTo>
                <a:lnTo>
                  <a:pt x="2474" y="3966"/>
                </a:lnTo>
                <a:lnTo>
                  <a:pt x="2476" y="3964"/>
                </a:lnTo>
                <a:lnTo>
                  <a:pt x="2476" y="3960"/>
                </a:lnTo>
                <a:lnTo>
                  <a:pt x="2476" y="3960"/>
                </a:lnTo>
                <a:lnTo>
                  <a:pt x="2474" y="3960"/>
                </a:lnTo>
                <a:lnTo>
                  <a:pt x="2472" y="3960"/>
                </a:lnTo>
                <a:lnTo>
                  <a:pt x="2470" y="3962"/>
                </a:lnTo>
                <a:lnTo>
                  <a:pt x="2470" y="3966"/>
                </a:lnTo>
                <a:lnTo>
                  <a:pt x="2470" y="3966"/>
                </a:lnTo>
                <a:close/>
                <a:moveTo>
                  <a:pt x="2516" y="3988"/>
                </a:moveTo>
                <a:lnTo>
                  <a:pt x="2516" y="3988"/>
                </a:lnTo>
                <a:lnTo>
                  <a:pt x="2518" y="3980"/>
                </a:lnTo>
                <a:lnTo>
                  <a:pt x="2518" y="3978"/>
                </a:lnTo>
                <a:lnTo>
                  <a:pt x="2518" y="3974"/>
                </a:lnTo>
                <a:lnTo>
                  <a:pt x="2518" y="3974"/>
                </a:lnTo>
                <a:lnTo>
                  <a:pt x="2514" y="3974"/>
                </a:lnTo>
                <a:lnTo>
                  <a:pt x="2510" y="3976"/>
                </a:lnTo>
                <a:lnTo>
                  <a:pt x="2508" y="3976"/>
                </a:lnTo>
                <a:lnTo>
                  <a:pt x="2506" y="3974"/>
                </a:lnTo>
                <a:lnTo>
                  <a:pt x="2506" y="3974"/>
                </a:lnTo>
                <a:lnTo>
                  <a:pt x="2510" y="3982"/>
                </a:lnTo>
                <a:lnTo>
                  <a:pt x="2516" y="3988"/>
                </a:lnTo>
                <a:lnTo>
                  <a:pt x="2516" y="3988"/>
                </a:lnTo>
                <a:close/>
                <a:moveTo>
                  <a:pt x="2348" y="3990"/>
                </a:moveTo>
                <a:lnTo>
                  <a:pt x="2348" y="3990"/>
                </a:lnTo>
                <a:lnTo>
                  <a:pt x="2346" y="3986"/>
                </a:lnTo>
                <a:lnTo>
                  <a:pt x="2346" y="3984"/>
                </a:lnTo>
                <a:lnTo>
                  <a:pt x="2346" y="3984"/>
                </a:lnTo>
                <a:lnTo>
                  <a:pt x="2344" y="3986"/>
                </a:lnTo>
                <a:lnTo>
                  <a:pt x="2342" y="3986"/>
                </a:lnTo>
                <a:lnTo>
                  <a:pt x="2342" y="3986"/>
                </a:lnTo>
                <a:lnTo>
                  <a:pt x="2342" y="3996"/>
                </a:lnTo>
                <a:lnTo>
                  <a:pt x="2348" y="4000"/>
                </a:lnTo>
                <a:lnTo>
                  <a:pt x="2354" y="4002"/>
                </a:lnTo>
                <a:lnTo>
                  <a:pt x="2362" y="4000"/>
                </a:lnTo>
                <a:lnTo>
                  <a:pt x="2362" y="4000"/>
                </a:lnTo>
                <a:lnTo>
                  <a:pt x="2360" y="3990"/>
                </a:lnTo>
                <a:lnTo>
                  <a:pt x="2358" y="3982"/>
                </a:lnTo>
                <a:lnTo>
                  <a:pt x="2358" y="3982"/>
                </a:lnTo>
                <a:lnTo>
                  <a:pt x="2356" y="3984"/>
                </a:lnTo>
                <a:lnTo>
                  <a:pt x="2352" y="3986"/>
                </a:lnTo>
                <a:lnTo>
                  <a:pt x="2350" y="3988"/>
                </a:lnTo>
                <a:lnTo>
                  <a:pt x="2348" y="3990"/>
                </a:lnTo>
                <a:lnTo>
                  <a:pt x="2348" y="3990"/>
                </a:lnTo>
                <a:close/>
                <a:moveTo>
                  <a:pt x="2478" y="3990"/>
                </a:moveTo>
                <a:lnTo>
                  <a:pt x="2478" y="3990"/>
                </a:lnTo>
                <a:lnTo>
                  <a:pt x="2482" y="3988"/>
                </a:lnTo>
                <a:lnTo>
                  <a:pt x="2482" y="3984"/>
                </a:lnTo>
                <a:lnTo>
                  <a:pt x="2482" y="3984"/>
                </a:lnTo>
                <a:lnTo>
                  <a:pt x="2478" y="3984"/>
                </a:lnTo>
                <a:lnTo>
                  <a:pt x="2478" y="3984"/>
                </a:lnTo>
                <a:lnTo>
                  <a:pt x="2478" y="3986"/>
                </a:lnTo>
                <a:lnTo>
                  <a:pt x="2478" y="3990"/>
                </a:lnTo>
                <a:lnTo>
                  <a:pt x="2478" y="3990"/>
                </a:lnTo>
                <a:close/>
                <a:moveTo>
                  <a:pt x="2304" y="4004"/>
                </a:moveTo>
                <a:lnTo>
                  <a:pt x="2304" y="4004"/>
                </a:lnTo>
                <a:lnTo>
                  <a:pt x="2304" y="4012"/>
                </a:lnTo>
                <a:lnTo>
                  <a:pt x="2304" y="4012"/>
                </a:lnTo>
                <a:lnTo>
                  <a:pt x="2312" y="4012"/>
                </a:lnTo>
                <a:lnTo>
                  <a:pt x="2314" y="4012"/>
                </a:lnTo>
                <a:lnTo>
                  <a:pt x="2316" y="4010"/>
                </a:lnTo>
                <a:lnTo>
                  <a:pt x="2316" y="4010"/>
                </a:lnTo>
                <a:lnTo>
                  <a:pt x="2316" y="4006"/>
                </a:lnTo>
                <a:lnTo>
                  <a:pt x="2314" y="4006"/>
                </a:lnTo>
                <a:lnTo>
                  <a:pt x="2316" y="4004"/>
                </a:lnTo>
                <a:lnTo>
                  <a:pt x="2316" y="4004"/>
                </a:lnTo>
                <a:lnTo>
                  <a:pt x="2310" y="4002"/>
                </a:lnTo>
                <a:lnTo>
                  <a:pt x="2304" y="4004"/>
                </a:lnTo>
                <a:lnTo>
                  <a:pt x="2304" y="4004"/>
                </a:lnTo>
                <a:close/>
                <a:moveTo>
                  <a:pt x="2406" y="4012"/>
                </a:moveTo>
                <a:lnTo>
                  <a:pt x="2406" y="4012"/>
                </a:lnTo>
                <a:lnTo>
                  <a:pt x="2410" y="4014"/>
                </a:lnTo>
                <a:lnTo>
                  <a:pt x="2410" y="4014"/>
                </a:lnTo>
                <a:lnTo>
                  <a:pt x="2414" y="4012"/>
                </a:lnTo>
                <a:lnTo>
                  <a:pt x="2414" y="4010"/>
                </a:lnTo>
                <a:lnTo>
                  <a:pt x="2414" y="4008"/>
                </a:lnTo>
                <a:lnTo>
                  <a:pt x="2414" y="4008"/>
                </a:lnTo>
                <a:lnTo>
                  <a:pt x="2412" y="4006"/>
                </a:lnTo>
                <a:lnTo>
                  <a:pt x="2408" y="4008"/>
                </a:lnTo>
                <a:lnTo>
                  <a:pt x="2406" y="4010"/>
                </a:lnTo>
                <a:lnTo>
                  <a:pt x="2406" y="4012"/>
                </a:lnTo>
                <a:lnTo>
                  <a:pt x="2406" y="4012"/>
                </a:lnTo>
                <a:close/>
                <a:moveTo>
                  <a:pt x="2468" y="4046"/>
                </a:moveTo>
                <a:lnTo>
                  <a:pt x="2468" y="4046"/>
                </a:lnTo>
                <a:lnTo>
                  <a:pt x="2468" y="4044"/>
                </a:lnTo>
                <a:lnTo>
                  <a:pt x="2470" y="4044"/>
                </a:lnTo>
                <a:lnTo>
                  <a:pt x="2470" y="4044"/>
                </a:lnTo>
                <a:lnTo>
                  <a:pt x="2468" y="4042"/>
                </a:lnTo>
                <a:lnTo>
                  <a:pt x="2466" y="4040"/>
                </a:lnTo>
                <a:lnTo>
                  <a:pt x="2466" y="4040"/>
                </a:lnTo>
                <a:lnTo>
                  <a:pt x="2466" y="4040"/>
                </a:lnTo>
                <a:lnTo>
                  <a:pt x="2466" y="4044"/>
                </a:lnTo>
                <a:lnTo>
                  <a:pt x="2468" y="4046"/>
                </a:lnTo>
                <a:lnTo>
                  <a:pt x="2468" y="4046"/>
                </a:lnTo>
                <a:close/>
                <a:moveTo>
                  <a:pt x="2442" y="4102"/>
                </a:moveTo>
                <a:lnTo>
                  <a:pt x="2442" y="4102"/>
                </a:lnTo>
                <a:lnTo>
                  <a:pt x="2446" y="4102"/>
                </a:lnTo>
                <a:lnTo>
                  <a:pt x="2448" y="4100"/>
                </a:lnTo>
                <a:lnTo>
                  <a:pt x="2448" y="4100"/>
                </a:lnTo>
                <a:lnTo>
                  <a:pt x="2446" y="4098"/>
                </a:lnTo>
                <a:lnTo>
                  <a:pt x="2444" y="4098"/>
                </a:lnTo>
                <a:lnTo>
                  <a:pt x="2444" y="4098"/>
                </a:lnTo>
                <a:lnTo>
                  <a:pt x="2442" y="4100"/>
                </a:lnTo>
                <a:lnTo>
                  <a:pt x="2442" y="4102"/>
                </a:lnTo>
                <a:lnTo>
                  <a:pt x="2442" y="410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Expanded Process Flow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3186113" y="2874963"/>
            <a:ext cx="2771775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6600" b="1" dirty="0" smtClean="0">
                <a:solidFill>
                  <a:schemeClr val="accent6"/>
                </a:solidFill>
                <a:cs typeface="Arial" charset="0"/>
              </a:rPr>
              <a:t>BUILD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86175" y="23796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379663"/>
            <a:ext cx="827088" cy="61118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3994150"/>
            <a:ext cx="827087" cy="611188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702050" y="3994150"/>
            <a:ext cx="827088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70438" y="399415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1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3994150"/>
            <a:ext cx="827087" cy="611188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22950" y="237966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617788" y="2379663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398713" y="17399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716338" y="16176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667250" y="17399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946775" y="16176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776538" y="33543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722688" y="33543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657725" y="32321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738813" y="32305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6387" name="Chart 1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03363"/>
            <a:ext cx="3886200" cy="1044575"/>
          </a:xfrm>
        </p:spPr>
        <p:txBody>
          <a:bodyPr anchor="ctr"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843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1503363"/>
            <a:ext cx="3097212" cy="38512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412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Hearts">
      <a:dk1>
        <a:srgbClr val="181818"/>
      </a:dk1>
      <a:lt1>
        <a:srgbClr val="181818"/>
      </a:lt1>
      <a:dk2>
        <a:srgbClr val="181818"/>
      </a:dk2>
      <a:lt2>
        <a:srgbClr val="5F5F61"/>
      </a:lt2>
      <a:accent1>
        <a:srgbClr val="F40000"/>
      </a:accent1>
      <a:accent2>
        <a:srgbClr val="DA2E2E"/>
      </a:accent2>
      <a:accent3>
        <a:srgbClr val="A00000"/>
      </a:accent3>
      <a:accent4>
        <a:srgbClr val="E7E7E7"/>
      </a:accent4>
      <a:accent5>
        <a:srgbClr val="E7E7E7"/>
      </a:accent5>
      <a:accent6>
        <a:srgbClr val="FCFCFC"/>
      </a:accent6>
      <a:hlink>
        <a:srgbClr val="F40000"/>
      </a:hlink>
      <a:folHlink>
        <a:srgbClr val="A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291</Words>
  <Application>Microsoft Office PowerPoint</Application>
  <PresentationFormat>On-screen Show (4:3)</PresentationFormat>
  <Paragraphs>86</Paragraphs>
  <Slides>12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Wingdings</vt:lpstr>
      <vt:lpstr>Default Design</vt:lpstr>
      <vt:lpstr>Microsoft Excel Chart</vt:lpstr>
      <vt:lpstr>PowerPoint Presentation</vt:lpstr>
      <vt:lpstr>Expanded Process Flow</vt:lpstr>
      <vt:lpstr>Process Flow</vt:lpstr>
      <vt:lpstr>Bullet Slide</vt:lpstr>
      <vt:lpstr>Expanded Process Flow</vt:lpstr>
      <vt:lpstr>Expanded Process Flow</vt:lpstr>
      <vt:lpstr>Colour scheme</vt:lpstr>
      <vt:lpstr>Sample Graph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Heart Stamp PowerPoint Template</dc:title>
  <dc:creator>Presentation Magazine</dc:creator>
  <cp:lastModifiedBy>Jonty Pearce</cp:lastModifiedBy>
  <cp:revision>125</cp:revision>
  <dcterms:created xsi:type="dcterms:W3CDTF">2009-11-03T13:35:13Z</dcterms:created>
  <dcterms:modified xsi:type="dcterms:W3CDTF">2015-02-22T11:22:04Z</dcterms:modified>
</cp:coreProperties>
</file>