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15A5BB-2987-4A83-A1C2-003889D4A5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F100ED-C05F-420A-959D-0058418E09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409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5EEBE-2DF4-41C3-A289-EDDB31BAD90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816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72684E-C623-4EF4-B23D-E9C697FE417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7194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7E1AA6-7237-4A50-920E-B7E5682D440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0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74AAA0-C20A-4CB4-85EE-8EDAFD2734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87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1" y="554535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1" y="626786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6CF1-C6BB-407C-9DC3-0A110CB039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5C1BDE-6E20-4429-8806-53AB23ACA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76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449D1-5752-4963-9D5E-5CFEB93C43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33EE0-C061-46F4-A196-C2201F172F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33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55C5B-6CC2-48EC-9EE2-E53BC13B90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0409F-3347-4299-B3B1-08E349CB5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59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61DE-59DB-4304-B32A-76A454E846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E5C6B-8238-4130-9726-E303C092F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383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15483-2418-456A-BD17-9F21186F04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D66FF-B51D-4545-91DC-78CFBB8113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649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29F11-AB46-40AF-B089-C680EAF3D6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E3749-5B76-413B-ACD5-EE762B7AF5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808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61BA7-A97E-4E93-A63E-0593773325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B4B02-83BE-4F5F-9C60-982FE7D10F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61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74CBD-8C3B-406A-9419-657A45EB35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8EA68-E0D5-4C82-A210-CF9B8C00CB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576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167DD-4FD2-48A9-87DE-75766A5545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5D414-2042-4163-A878-3FD6E41E41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91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5D6C-6CB7-445B-87AC-2813CF3FFEC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D130-92DA-4BEB-9F0E-70A0484A4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21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D1EAB-92FD-423E-A72F-6F0E7258FE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62498-D769-4467-A6B9-EA7917D890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02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AF6DE0-6DD0-45BA-BAA0-5AE11A1636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CF58AB0-3667-42CE-AFC6-576D124CB1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545138"/>
            <a:ext cx="7772400" cy="722312"/>
          </a:xfrm>
        </p:spPr>
        <p:txBody>
          <a:bodyPr/>
          <a:lstStyle/>
          <a:p>
            <a:pPr algn="r"/>
            <a:r>
              <a:rPr lang="en-GB" altLang="en-US" smtClean="0"/>
              <a:t>Golden Flowers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268538" y="6237288"/>
            <a:ext cx="6400800" cy="479425"/>
          </a:xfrm>
        </p:spPr>
        <p:txBody>
          <a:bodyPr/>
          <a:lstStyle/>
          <a:p>
            <a:pPr algn="r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FAD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Golden Flowers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Golden Flowers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2015-02-22T11:21:52Z</dcterms:modified>
</cp:coreProperties>
</file>