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A576E4B-8AC6-4C8D-B88D-A07C52A07A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AFF7F73-15B8-4DE2-9A55-934E074BB0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3748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796DDC-B028-45B5-93FB-D7B01FCA998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9410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050CDA-4C8F-47AA-B971-987D7EEEB30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024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2E163F-A5B2-4A3E-8486-A1CBCB9CB07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3907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87953C-E050-4588-B6E5-32E8F346780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163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62071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67647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139898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C2613-994A-4B40-9275-9F697E7B53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CBC834-9074-4ACB-9391-EA221969B5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19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32DE8-312A-4820-9CF2-ED54F5C10D8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FB888-1DFA-4E09-8171-59A4A47B94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01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96834-173C-4897-9C48-44503FE993B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5CFD2-5412-497F-8EE4-60B56F644D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857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9E31F-A0AC-46DF-A978-7FAC2F4791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7379C-A69A-40B6-81FA-5DCC45AB09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412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83746-2878-40F6-90C1-C5682616F3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F71E3-BCD4-4A8C-AFB8-5667D70296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94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FD5CB-6A07-46B2-AE1F-7DE450E58C2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0C7C8-FBED-4259-B3FA-58583EA9BA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775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BBBB4-983D-4073-8824-5BEBB2C84C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6E4DF-A335-4F80-B2F0-C218E5876B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305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0E400-E5ED-4017-A2A0-798263DEF4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674A2-7DE9-4FE0-A9E1-5B952F058D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016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E392C-79AA-4B6C-A71F-9E5FF7D93AF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13607-A647-4255-985B-FED3C4EB4C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166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9463E-C7C6-4F04-8C15-188750D63A5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133-E086-4AE1-9FC4-2F93855A2B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620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F8B98-0ACE-4C80-BCA0-558777DB9C2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DBB6E-D168-43CF-A0CA-98525AC88D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671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45DBCA-4D6B-4C56-8788-CCA7427B73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87F97F6-E79C-41A2-A170-FC2F16C5B6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676275"/>
            <a:ext cx="7772400" cy="722313"/>
          </a:xfrm>
        </p:spPr>
        <p:txBody>
          <a:bodyPr/>
          <a:lstStyle/>
          <a:p>
            <a:r>
              <a:rPr lang="en-GB" altLang="en-US" smtClean="0"/>
              <a:t>River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13985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River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2015-02-22T11:21:57Z</dcterms:modified>
</cp:coreProperties>
</file>