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F37A2F-F302-4020-9D66-2798A36A33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A9F95F-080D-4CEA-A5B2-DDB29F92F4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596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4D4E80-AE64-432E-B07E-17938AE4A1C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296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D12650-E92A-437C-8DCC-03724D1F0B9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197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D715E4-265A-4BDE-9485-CDEFDA50F6D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746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FBEB6-F981-4DFA-B967-726F0FB5FF4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42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36" y="11420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57EF6-E8E9-4CAC-9363-6F2DD303B1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11CCB1-F734-44FE-8203-4F5DAB31B0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29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82284-00D9-4780-A5A8-23E3D7A1F9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FFF6-14FA-4CDC-A0B6-CD05037FB7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91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7049-6A28-4318-9374-4576BC84DD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C0F8D-A3CD-480D-BE12-0AEFDEEE3F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586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1324-6294-4281-87BA-63ED8F8F74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5408-DC43-4548-903C-8EB222099F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4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4943-2B00-4284-9E84-947E04E9E2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01642-46BC-42FE-A824-41EAF1DC3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69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3F02-5F60-4316-946A-31AEC6E126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44E0A-F2F7-4ACA-9545-77FED9ED9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818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93E8-1BC3-40E3-B723-97A832CD3E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7B95C-6D4B-43C4-8289-E67050011C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496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ADCC2-5E72-4FCE-BE6A-9CD5CB753C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B2BE-23B4-412B-B206-73E2D0E83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681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E6F7-65D7-4012-B42D-CDD12BB5CB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89C3D-F5DF-4BDD-8EB5-5839AA6CAF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63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47F4-AE83-43F9-AC3D-6297B7964A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4398-AF16-4356-A6EB-DAED3350F4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51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602E-1FF5-49A8-BBA2-8F0210746C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D017-0736-48A0-9A6A-41539FB301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91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6F8DDE-C793-4999-9382-0774524C57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0A7337-D690-4043-97F1-5DA812DDDB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09538" y="114300"/>
            <a:ext cx="7772400" cy="722313"/>
          </a:xfrm>
        </p:spPr>
        <p:txBody>
          <a:bodyPr/>
          <a:lstStyle/>
          <a:p>
            <a:pPr algn="l"/>
            <a:r>
              <a:rPr lang="en-GB" altLang="en-US" smtClean="0"/>
              <a:t>Sunflower Close-up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7950" y="836613"/>
            <a:ext cx="6400800" cy="479425"/>
          </a:xfrm>
        </p:spPr>
        <p:txBody>
          <a:bodyPr/>
          <a:lstStyle/>
          <a:p>
            <a:pPr algn="l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4E97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Sunflower Close-up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Sunflower Close-up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2015-02-22T11:21:58Z</dcterms:modified>
</cp:coreProperties>
</file>