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83A1B5C-060C-4528-A639-A5F3EDC07F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3304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B64330-B868-4DE8-A4CA-BFF7F90C6CC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4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AFCAE1-70C7-4C92-A88D-198DF194D35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3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FD259A-1E43-43AB-BA85-30DB228B25E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1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6321AF-03C8-443C-B340-514AB12DDC3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4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A26634-AA22-4068-B7A0-7F2FCDCE0A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220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A4152-72D7-4E53-9EA4-41E414B63F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475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5D51-B25F-46B2-A9CA-A10125207A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4364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5CF4-92E9-4105-A138-659BD93D1F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980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F0C0-AE30-4812-881F-4141D46B50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301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5CF34-EF71-424E-9D56-E3C541DD76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87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5B87-C52A-4F08-B085-36DDFFEBE7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519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A48E4-1FCC-45E0-81B1-61826A9F03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133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8790B-B20D-4044-9992-48A67ABD90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77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0C901-8C55-4D28-B190-9562E4C95C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069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24C8-8D5A-400C-AC9C-CB1C00300A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045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6A459-1984-45AC-B8B6-8D6DC4E5F3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559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3C462-3E33-43EF-9050-A07749F99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49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3E2C4F8-4CAC-4B8E-9EE9-7AE6BBC6AE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43"/>
          <a:stretch>
            <a:fillRect/>
          </a:stretch>
        </p:blipFill>
        <p:spPr bwMode="auto">
          <a:xfrm>
            <a:off x="6896100" y="0"/>
            <a:ext cx="22479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Looking Bird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2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Looking Bird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bird PowerPoint Template</dc:title>
  <dc:creator>Presentation Magazine</dc:creator>
  <cp:lastModifiedBy>Jonty Pearce</cp:lastModifiedBy>
  <cp:revision>39</cp:revision>
  <dcterms:created xsi:type="dcterms:W3CDTF">2009-11-03T13:35:13Z</dcterms:created>
  <dcterms:modified xsi:type="dcterms:W3CDTF">2015-02-22T11:21:54Z</dcterms:modified>
</cp:coreProperties>
</file>