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59" r:id="rId3"/>
    <p:sldId id="269" r:id="rId4"/>
    <p:sldId id="260" r:id="rId5"/>
    <p:sldId id="262" r:id="rId6"/>
    <p:sldId id="266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78A8"/>
    <a:srgbClr val="A5B6D0"/>
    <a:srgbClr val="90A5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83A1B5C-060C-4528-A639-A5F3EDC07F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33043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B64330-B868-4DE8-A4CA-BFF7F90C6CC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47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4AFCAE1-70C7-4C92-A88D-198DF194D35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134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AFD259A-1E43-43AB-BA85-30DB228B25ED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717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86321AF-03C8-443C-B340-514AB12DDC3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06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72000" y="-7938"/>
            <a:ext cx="4572000" cy="6865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942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 bwMode="auto">
          <a:xfrm>
            <a:off x="4762500" y="292100"/>
            <a:ext cx="4178300" cy="1854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3600" y="508000"/>
            <a:ext cx="4368800" cy="469900"/>
          </a:xfrm>
        </p:spPr>
        <p:txBody>
          <a:bodyPr/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29546" y="1206500"/>
            <a:ext cx="5044208" cy="431800"/>
          </a:xfrm>
        </p:spPr>
        <p:txBody>
          <a:bodyPr anchor="ctr" anchorCtr="1"/>
          <a:lstStyle>
            <a:lvl1pPr marL="0" indent="0" algn="ctr">
              <a:buNone/>
              <a:defRPr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A26634-AA22-4068-B7A0-7F2FCDCE0A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8220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BA4152-72D7-4E53-9EA4-41E414B63F6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3475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739900"/>
            <a:ext cx="2057400" cy="43862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727200"/>
            <a:ext cx="6019800" cy="439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75D51-B25F-46B2-A9CA-A10125207A7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04364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1214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35CF4-92E9-4105-A138-659BD93D1F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1980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588010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FF0C0-AE30-4812-881F-4141D46B50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301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1663701"/>
            <a:ext cx="8229600" cy="436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5CF34-EF71-424E-9D56-E3C541DD76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1871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E5B87-C52A-4F08-B085-36DDFFEBE7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2519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A48E4-1FCC-45E0-81B1-61826A9F03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133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8790B-B20D-4044-9992-48A67ABD90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077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0C901-8C55-4D28-B190-9562E4C95C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069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B24C8-8D5A-400C-AC9C-CB1C00300A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0451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614"/>
            <a:ext cx="3008313" cy="9010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87500"/>
            <a:ext cx="5111750" cy="4538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6A459-1984-45AC-B8B6-8D6DC4E5F3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5590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16099"/>
            <a:ext cx="5486400" cy="35052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524500"/>
            <a:ext cx="5486400" cy="647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3C462-3E33-43EF-9050-A07749F991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449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985000" cy="1439863"/>
          </a:xfrm>
          <a:prstGeom prst="rect">
            <a:avLst/>
          </a:prstGeom>
          <a:gradFill flip="none" rotWithShape="1">
            <a:gsLst>
              <a:gs pos="0">
                <a:srgbClr val="5878A8"/>
              </a:gs>
              <a:gs pos="0">
                <a:schemeClr val="accent1"/>
              </a:gs>
              <a:gs pos="100000">
                <a:schemeClr val="tx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1300" y="149225"/>
            <a:ext cx="64801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3E2C4F8-4CAC-4B8E-9EE9-7AE6BBC6AE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243"/>
          <a:stretch>
            <a:fillRect/>
          </a:stretch>
        </p:blipFill>
        <p:spPr bwMode="auto">
          <a:xfrm>
            <a:off x="6896100" y="0"/>
            <a:ext cx="22479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4673600" y="685800"/>
            <a:ext cx="4368800" cy="469900"/>
          </a:xfrm>
        </p:spPr>
        <p:txBody>
          <a:bodyPr/>
          <a:lstStyle/>
          <a:p>
            <a:r>
              <a:rPr lang="en-US" altLang="en-US" smtClean="0"/>
              <a:t>Looking Bird Template</a:t>
            </a:r>
            <a:endParaRPr lang="en-GB" altLang="en-US" smtClean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4329113" y="1778000"/>
            <a:ext cx="5045075" cy="431800"/>
          </a:xfrm>
        </p:spPr>
        <p:txBody>
          <a:bodyPr/>
          <a:lstStyle/>
          <a:p>
            <a:r>
              <a:rPr lang="en-US" altLang="en-US" sz="2700" smtClean="0"/>
              <a:t>Your Name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988" y="1951038"/>
            <a:ext cx="2586037" cy="3217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2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Default Design</vt:lpstr>
      <vt:lpstr>Microsoft Excel Chart</vt:lpstr>
      <vt:lpstr>Looking Bird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looking bird PowerPoint Template</dc:title>
  <dc:creator>Presentation Magazine</dc:creator>
  <cp:lastModifiedBy>Jonty Pearce</cp:lastModifiedBy>
  <cp:revision>39</cp:revision>
  <dcterms:created xsi:type="dcterms:W3CDTF">2009-11-03T13:35:13Z</dcterms:created>
  <dcterms:modified xsi:type="dcterms:W3CDTF">2015-02-22T11:21:54Z</dcterms:modified>
</cp:coreProperties>
</file>