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CD1585-2A64-4D32-98D2-C92A939E3E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DDEAE57-1DA6-4742-A2DB-82854FE929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740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78C64D-5337-42E1-AF86-7C9B9964171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7953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3F000A-BE92-451E-AA7D-64F6E48FC52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6926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B594A0-221F-4D4B-A1FD-6D8B55E15A1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1665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443DE6-6FFC-45C7-91AC-790DB83FCA4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1698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46C09-6504-46C0-B15B-3BA3C275F0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895706-616B-474D-ABC6-87FED94CF3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471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96721-384C-4425-90CD-52FF8F712E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714D0-ED56-4EBC-8371-573B5A2EB8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625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A890-90F8-4A41-8913-7AF41EF277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19A1-FB63-4F3B-A825-E8790C6E9B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895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5A0C-39EE-4A09-9CF5-F601084816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A510-30FB-44D1-BC64-1B2A65CE00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999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E8714-FB70-4851-BC37-45E2918509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356B1-06E6-450F-9E03-BA84865E74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590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1454-C975-4A1C-8785-BA082051E7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98581-3483-4949-9F34-B5EC8A04A9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3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6892C-634F-4D89-97D6-D381872F63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AEE87-BB29-4AD0-A226-92A95DEE8A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17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E5D49-0FB1-4A86-B3AB-6B37BF8AD4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77982-6869-4340-9EA6-FD252B86B6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828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985F4-A821-472A-99EF-21427CE6D9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37EA1-FA4B-4312-850B-0772BC1214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976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8EA7-F918-4B86-A346-2AB15D94F4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A9E07-5CFC-4995-AD59-E0ED562751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531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B821-CE81-4441-9B1D-C043491481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491F-AAB2-43B2-A308-93BFA1BFE2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067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BC0450-362D-4F89-AD16-8C1E00D735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F536FD-A488-47C5-BA75-5700C14349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513" y="-12700"/>
            <a:ext cx="1995487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Pink Rose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Pink Rose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Pink rose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2015-02-22T11:21:56Z</dcterms:modified>
</cp:coreProperties>
</file>