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3BD71F-E2BD-47D2-96C6-3EC60B30B6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3C94D3-4A81-48A8-851E-8C34DC6A33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0942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552226-831D-436F-A52E-116B55E84E4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552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A96D-31D9-4803-924E-E803B1F71544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F22AE-7A68-4F74-BA2E-094CFAC2A8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38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9B63E-D744-4C19-8C54-0E8AE31F602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24304-BD9F-43BF-A1B4-B1A78EC2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84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0B1C-C43F-4D8C-9E04-DE3B80AD6237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8A307-5F60-4095-B7DF-1A99A0AA0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CDF1D-0835-4EDD-A3B9-79B3B0CF6252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407A3-5F3F-4B3C-A8F9-3BD76C795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39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6F21-D51E-462B-86FB-2A19DA7401C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1CAC-CB42-44C7-B4EE-F4F706D2E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46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F9537-0D63-4D02-B3AF-516F1ACFAAE5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0C710-B8D0-41E9-8272-2587ECB87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54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0CF4F-430B-41E8-930C-8B37067F55D8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380A7-1870-41B7-9AE9-5FE15D4CD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93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3E19A-0538-4E96-98B8-64C6C03B595F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E684-14FA-483F-9EC4-38FAB19C0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2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85C1D-C721-46F2-8DD6-CE9F6879051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3A1AB-B6F1-4D54-83F3-E25C1E479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52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49D0-79A2-44F3-9E4F-2FEB457C3F47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BB904-3FE9-44A3-B70A-BBC96BE454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09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275A-CD13-4E03-B967-3D3A82AD0190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3EF8-E917-463A-B07C-95802E503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04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69E0897-10D8-4070-9F5C-2768E6ED02F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3F9877-4A76-4158-9CD4-A7A80A7141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>
            <a:spLocks noChangeAspect="1"/>
          </p:cNvSpPr>
          <p:nvPr/>
        </p:nvSpPr>
        <p:spPr bwMode="auto">
          <a:xfrm>
            <a:off x="2749550" y="1784350"/>
            <a:ext cx="1296988" cy="1527175"/>
          </a:xfrm>
          <a:custGeom>
            <a:avLst/>
            <a:gdLst>
              <a:gd name="T0" fmla="*/ 0 w 1544931"/>
              <a:gd name="T1" fmla="*/ 0 h 1819639"/>
              <a:gd name="T2" fmla="*/ 7962 w 1544931"/>
              <a:gd name="T3" fmla="*/ 1528497 h 1819639"/>
              <a:gd name="T4" fmla="*/ 1297743 w 1544931"/>
              <a:gd name="T5" fmla="*/ 1488692 h 1819639"/>
              <a:gd name="T6" fmla="*/ 1273858 w 1544931"/>
              <a:gd name="T7" fmla="*/ 15922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atin typeface="+mn-lt"/>
                <a:ea typeface="+mn-ea"/>
              </a:rPr>
              <a:t>M</a:t>
            </a:r>
          </a:p>
        </p:txBody>
      </p:sp>
      <p:sp>
        <p:nvSpPr>
          <p:cNvPr id="31" name="Freeform 30"/>
          <p:cNvSpPr>
            <a:spLocks noChangeAspect="1"/>
          </p:cNvSpPr>
          <p:nvPr/>
        </p:nvSpPr>
        <p:spPr bwMode="auto">
          <a:xfrm>
            <a:off x="1155700" y="4219575"/>
            <a:ext cx="938213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32" name="Freeform 31"/>
          <p:cNvSpPr>
            <a:spLocks noChangeAspect="1"/>
          </p:cNvSpPr>
          <p:nvPr/>
        </p:nvSpPr>
        <p:spPr bwMode="auto">
          <a:xfrm>
            <a:off x="2803525" y="276225"/>
            <a:ext cx="779463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33" name="Freeform 32"/>
          <p:cNvSpPr>
            <a:spLocks noChangeAspect="1"/>
          </p:cNvSpPr>
          <p:nvPr/>
        </p:nvSpPr>
        <p:spPr bwMode="auto">
          <a:xfrm>
            <a:off x="4224338" y="2135188"/>
            <a:ext cx="836612" cy="1011237"/>
          </a:xfrm>
          <a:custGeom>
            <a:avLst/>
            <a:gdLst>
              <a:gd name="T0" fmla="*/ 0 w 995201"/>
              <a:gd name="T1" fmla="*/ 23883 h 1203615"/>
              <a:gd name="T2" fmla="*/ 0 w 995201"/>
              <a:gd name="T3" fmla="*/ 971235 h 1203615"/>
              <a:gd name="T4" fmla="*/ 835969 w 995201"/>
              <a:gd name="T5" fmla="*/ 1011039 h 1203615"/>
              <a:gd name="T6" fmla="*/ 820046 w 995201"/>
              <a:gd name="T7" fmla="*/ 0 h 1203615"/>
              <a:gd name="T8" fmla="*/ 0 w 995201"/>
              <a:gd name="T9" fmla="*/ 23883 h 12036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5201"/>
              <a:gd name="T16" fmla="*/ 0 h 1203615"/>
              <a:gd name="T17" fmla="*/ 995201 w 995201"/>
              <a:gd name="T18" fmla="*/ 1203615 h 12036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5201" h="1203615">
                <a:moveTo>
                  <a:pt x="0" y="28432"/>
                </a:moveTo>
                <a:lnTo>
                  <a:pt x="0" y="1156229"/>
                </a:lnTo>
                <a:lnTo>
                  <a:pt x="995201" y="1203615"/>
                </a:lnTo>
                <a:lnTo>
                  <a:pt x="976245" y="0"/>
                </a:lnTo>
                <a:lnTo>
                  <a:pt x="0" y="28432"/>
                </a:lnTo>
                <a:close/>
              </a:path>
            </a:pathLst>
          </a:custGeom>
          <a:solidFill>
            <a:srgbClr val="31859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err="1">
                <a:solidFill>
                  <a:schemeClr val="lt1"/>
                </a:solidFill>
                <a:latin typeface="Arial Black"/>
                <a:ea typeface="+mn-ea"/>
                <a:cs typeface="Arial Black"/>
              </a:rPr>
              <a:t>y</a:t>
            </a:r>
            <a:endParaRPr lang="en-US" sz="5400" dirty="0">
              <a:solidFill>
                <a:schemeClr val="lt1"/>
              </a:solidFill>
              <a:latin typeface="Arial Black"/>
              <a:ea typeface="+mn-ea"/>
              <a:cs typeface="Arial Black"/>
            </a:endParaRPr>
          </a:p>
        </p:txBody>
      </p:sp>
      <p:sp>
        <p:nvSpPr>
          <p:cNvPr id="34" name="Rectangle 33"/>
          <p:cNvSpPr>
            <a:spLocks noChangeAspect="1"/>
          </p:cNvSpPr>
          <p:nvPr/>
        </p:nvSpPr>
        <p:spPr bwMode="auto">
          <a:xfrm>
            <a:off x="3951288" y="4019550"/>
            <a:ext cx="1114425" cy="1050925"/>
          </a:xfrm>
          <a:prstGeom prst="rect">
            <a:avLst/>
          </a:prstGeom>
          <a:solidFill>
            <a:srgbClr val="95373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 err="1">
                <a:solidFill>
                  <a:schemeClr val="lt1"/>
                </a:solidFill>
                <a:latin typeface="Courier"/>
                <a:ea typeface="+mn-ea"/>
                <a:cs typeface="Courier"/>
              </a:rPr>
              <a:t>n</a:t>
            </a:r>
            <a:endParaRPr lang="en-US" sz="7200" dirty="0">
              <a:solidFill>
                <a:schemeClr val="lt1"/>
              </a:solidFill>
              <a:latin typeface="Courier"/>
              <a:ea typeface="+mn-ea"/>
              <a:cs typeface="Courier"/>
            </a:endParaRPr>
          </a:p>
        </p:txBody>
      </p:sp>
      <p:sp>
        <p:nvSpPr>
          <p:cNvPr id="35" name="Freeform 34"/>
          <p:cNvSpPr>
            <a:spLocks noChangeAspect="1"/>
          </p:cNvSpPr>
          <p:nvPr/>
        </p:nvSpPr>
        <p:spPr bwMode="auto">
          <a:xfrm>
            <a:off x="95250" y="4252913"/>
            <a:ext cx="973138" cy="1033462"/>
          </a:xfrm>
          <a:custGeom>
            <a:avLst/>
            <a:gdLst>
              <a:gd name="T0" fmla="*/ 0 w 1544931"/>
              <a:gd name="T1" fmla="*/ 0 h 1819639"/>
              <a:gd name="T2" fmla="*/ 8120 w 1544931"/>
              <a:gd name="T3" fmla="*/ 1403787 h 1819639"/>
              <a:gd name="T4" fmla="*/ 1323507 w 1544931"/>
              <a:gd name="T5" fmla="*/ 1367230 h 1819639"/>
              <a:gd name="T6" fmla="*/ 1299148 w 1544931"/>
              <a:gd name="T7" fmla="*/ 14623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err="1">
                <a:latin typeface="+mn-lt"/>
                <a:ea typeface="+mn-ea"/>
              </a:rPr>
              <a:t>v</a:t>
            </a:r>
            <a:endParaRPr lang="en-US" sz="8000" b="1" dirty="0">
              <a:latin typeface="+mn-lt"/>
              <a:ea typeface="+mn-ea"/>
            </a:endParaRPr>
          </a:p>
        </p:txBody>
      </p:sp>
      <p:sp>
        <p:nvSpPr>
          <p:cNvPr id="36" name="Freeform 35"/>
          <p:cNvSpPr>
            <a:spLocks noChangeAspect="1"/>
          </p:cNvSpPr>
          <p:nvPr/>
        </p:nvSpPr>
        <p:spPr bwMode="auto">
          <a:xfrm>
            <a:off x="5132388" y="4097338"/>
            <a:ext cx="1131887" cy="86042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1516063" y="101600"/>
            <a:ext cx="1044575" cy="1463675"/>
          </a:xfrm>
          <a:custGeom>
            <a:avLst/>
            <a:gdLst>
              <a:gd name="T0" fmla="*/ 85302 w 853029"/>
              <a:gd name="T1" fmla="*/ 0 h 1061456"/>
              <a:gd name="T2" fmla="*/ 0 w 853029"/>
              <a:gd name="T3" fmla="*/ 1061456 h 1061456"/>
              <a:gd name="T4" fmla="*/ 853029 w 853029"/>
              <a:gd name="T5" fmla="*/ 1061456 h 1061456"/>
              <a:gd name="T6" fmla="*/ 834073 w 853029"/>
              <a:gd name="T7" fmla="*/ 9477 h 1061456"/>
              <a:gd name="T8" fmla="*/ 85302 w 853029"/>
              <a:gd name="T9" fmla="*/ 0 h 1061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3029"/>
              <a:gd name="T16" fmla="*/ 0 h 1061456"/>
              <a:gd name="T17" fmla="*/ 853029 w 853029"/>
              <a:gd name="T18" fmla="*/ 1061456 h 1061456"/>
              <a:gd name="connsiteX0" fmla="*/ 85302 w 834073"/>
              <a:gd name="connsiteY0" fmla="*/ 0 h 1205972"/>
              <a:gd name="connsiteX1" fmla="*/ 0 w 834073"/>
              <a:gd name="connsiteY1" fmla="*/ 1061456 h 1205972"/>
              <a:gd name="connsiteX2" fmla="*/ 795349 w 834073"/>
              <a:gd name="connsiteY2" fmla="*/ 1205972 h 1205972"/>
              <a:gd name="connsiteX3" fmla="*/ 834073 w 834073"/>
              <a:gd name="connsiteY3" fmla="*/ 9477 h 1205972"/>
              <a:gd name="connsiteX4" fmla="*/ 85302 w 834073"/>
              <a:gd name="connsiteY4" fmla="*/ 0 h 1205972"/>
              <a:gd name="connsiteX0" fmla="*/ 85302 w 920594"/>
              <a:gd name="connsiteY0" fmla="*/ 86866 h 1292838"/>
              <a:gd name="connsiteX1" fmla="*/ 0 w 920594"/>
              <a:gd name="connsiteY1" fmla="*/ 1148322 h 1292838"/>
              <a:gd name="connsiteX2" fmla="*/ 795349 w 920594"/>
              <a:gd name="connsiteY2" fmla="*/ 1292838 h 1292838"/>
              <a:gd name="connsiteX3" fmla="*/ 920594 w 920594"/>
              <a:gd name="connsiteY3" fmla="*/ 0 h 1292838"/>
              <a:gd name="connsiteX4" fmla="*/ 85302 w 920594"/>
              <a:gd name="connsiteY4" fmla="*/ 86866 h 1292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0594" h="1292838">
                <a:moveTo>
                  <a:pt x="85302" y="86866"/>
                </a:moveTo>
                <a:lnTo>
                  <a:pt x="0" y="1148322"/>
                </a:lnTo>
                <a:lnTo>
                  <a:pt x="795349" y="1292838"/>
                </a:lnTo>
                <a:lnTo>
                  <a:pt x="920594" y="0"/>
                </a:lnTo>
                <a:lnTo>
                  <a:pt x="85302" y="86866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atin typeface="Adobe Fan Heiti Std B" pitchFamily="34" charset="-128"/>
                <a:ea typeface="Adobe Fan Heiti Std B" pitchFamily="34" charset="-128"/>
              </a:rPr>
              <a:t>B</a:t>
            </a:r>
          </a:p>
        </p:txBody>
      </p:sp>
      <p:sp>
        <p:nvSpPr>
          <p:cNvPr id="38" name="Freeform 37"/>
          <p:cNvSpPr>
            <a:spLocks noChangeAspect="1"/>
          </p:cNvSpPr>
          <p:nvPr/>
        </p:nvSpPr>
        <p:spPr bwMode="auto">
          <a:xfrm>
            <a:off x="6264275" y="3689350"/>
            <a:ext cx="898525" cy="1055688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099459"/>
              <a:gd name="connsiteY0" fmla="*/ 37909 h 1288910"/>
              <a:gd name="connsiteX1" fmla="*/ 9478 w 1099459"/>
              <a:gd name="connsiteY1" fmla="*/ 1118320 h 1288910"/>
              <a:gd name="connsiteX2" fmla="*/ 1099459 w 1099459"/>
              <a:gd name="connsiteY2" fmla="*/ 1288910 h 1288910"/>
              <a:gd name="connsiteX3" fmla="*/ 1014157 w 1099459"/>
              <a:gd name="connsiteY3" fmla="*/ 0 h 1288910"/>
              <a:gd name="connsiteX4" fmla="*/ 0 w 1099459"/>
              <a:gd name="connsiteY4" fmla="*/ 37909 h 1288910"/>
              <a:gd name="connsiteX0" fmla="*/ 130978 w 1230437"/>
              <a:gd name="connsiteY0" fmla="*/ 37909 h 1293766"/>
              <a:gd name="connsiteX1" fmla="*/ 53 w 1230437"/>
              <a:gd name="connsiteY1" fmla="*/ 1293766 h 1293766"/>
              <a:gd name="connsiteX2" fmla="*/ 1230437 w 1230437"/>
              <a:gd name="connsiteY2" fmla="*/ 1288910 h 1293766"/>
              <a:gd name="connsiteX3" fmla="*/ 1145135 w 1230437"/>
              <a:gd name="connsiteY3" fmla="*/ 0 h 1293766"/>
              <a:gd name="connsiteX4" fmla="*/ 130978 w 1230437"/>
              <a:gd name="connsiteY4" fmla="*/ 37909 h 1293766"/>
              <a:gd name="connsiteX0" fmla="*/ 130978 w 1230437"/>
              <a:gd name="connsiteY0" fmla="*/ 17268 h 1273125"/>
              <a:gd name="connsiteX1" fmla="*/ 53 w 1230437"/>
              <a:gd name="connsiteY1" fmla="*/ 1273125 h 1273125"/>
              <a:gd name="connsiteX2" fmla="*/ 1230437 w 1230437"/>
              <a:gd name="connsiteY2" fmla="*/ 1268269 h 1273125"/>
              <a:gd name="connsiteX3" fmla="*/ 1039832 w 1230437"/>
              <a:gd name="connsiteY3" fmla="*/ 0 h 1273125"/>
              <a:gd name="connsiteX4" fmla="*/ 130978 w 1230437"/>
              <a:gd name="connsiteY4" fmla="*/ 17268 h 127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437" h="1273125">
                <a:moveTo>
                  <a:pt x="130978" y="17268"/>
                </a:moveTo>
                <a:cubicBezTo>
                  <a:pt x="134137" y="377405"/>
                  <a:pt x="-3106" y="912988"/>
                  <a:pt x="53" y="1273125"/>
                </a:cubicBezTo>
                <a:lnTo>
                  <a:pt x="1230437" y="1268269"/>
                </a:lnTo>
                <a:lnTo>
                  <a:pt x="1039832" y="0"/>
                </a:lnTo>
                <a:lnTo>
                  <a:pt x="130978" y="1726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Stencil" pitchFamily="82" charset="0"/>
                <a:ea typeface="+mn-ea"/>
                <a:cs typeface="Times New Roman"/>
              </a:rPr>
              <a:t>I</a:t>
            </a:r>
          </a:p>
        </p:txBody>
      </p:sp>
      <p:sp>
        <p:nvSpPr>
          <p:cNvPr id="39" name="Freeform 38"/>
          <p:cNvSpPr>
            <a:spLocks noChangeAspect="1"/>
          </p:cNvSpPr>
          <p:nvPr/>
        </p:nvSpPr>
        <p:spPr bwMode="auto">
          <a:xfrm>
            <a:off x="2143125" y="3830638"/>
            <a:ext cx="935038" cy="139382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099459"/>
              <a:gd name="connsiteY0" fmla="*/ 37909 h 1288910"/>
              <a:gd name="connsiteX1" fmla="*/ 9478 w 1099459"/>
              <a:gd name="connsiteY1" fmla="*/ 1118320 h 1288910"/>
              <a:gd name="connsiteX2" fmla="*/ 1099459 w 1099459"/>
              <a:gd name="connsiteY2" fmla="*/ 1288910 h 1288910"/>
              <a:gd name="connsiteX3" fmla="*/ 1014157 w 1099459"/>
              <a:gd name="connsiteY3" fmla="*/ 0 h 1288910"/>
              <a:gd name="connsiteX4" fmla="*/ 0 w 1099459"/>
              <a:gd name="connsiteY4" fmla="*/ 37909 h 1288910"/>
              <a:gd name="connsiteX0" fmla="*/ 0 w 1111160"/>
              <a:gd name="connsiteY0" fmla="*/ 0 h 1660682"/>
              <a:gd name="connsiteX1" fmla="*/ 21179 w 1111160"/>
              <a:gd name="connsiteY1" fmla="*/ 1490092 h 1660682"/>
              <a:gd name="connsiteX2" fmla="*/ 1111160 w 1111160"/>
              <a:gd name="connsiteY2" fmla="*/ 1660682 h 1660682"/>
              <a:gd name="connsiteX3" fmla="*/ 1025858 w 1111160"/>
              <a:gd name="connsiteY3" fmla="*/ 371772 h 1660682"/>
              <a:gd name="connsiteX4" fmla="*/ 0 w 1111160"/>
              <a:gd name="connsiteY4" fmla="*/ 0 h 1660682"/>
              <a:gd name="connsiteX0" fmla="*/ 0 w 1111160"/>
              <a:gd name="connsiteY0" fmla="*/ 0 h 1660682"/>
              <a:gd name="connsiteX1" fmla="*/ 9479 w 1111160"/>
              <a:gd name="connsiteY1" fmla="*/ 1384745 h 1660682"/>
              <a:gd name="connsiteX2" fmla="*/ 1111160 w 1111160"/>
              <a:gd name="connsiteY2" fmla="*/ 1660682 h 1660682"/>
              <a:gd name="connsiteX3" fmla="*/ 1025858 w 1111160"/>
              <a:gd name="connsiteY3" fmla="*/ 371772 h 1660682"/>
              <a:gd name="connsiteX4" fmla="*/ 0 w 1111160"/>
              <a:gd name="connsiteY4" fmla="*/ 0 h 1660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1160" h="1660682">
                <a:moveTo>
                  <a:pt x="0" y="0"/>
                </a:moveTo>
                <a:cubicBezTo>
                  <a:pt x="3159" y="360137"/>
                  <a:pt x="6320" y="1024608"/>
                  <a:pt x="9479" y="1384745"/>
                </a:cubicBezTo>
                <a:lnTo>
                  <a:pt x="1111160" y="1660682"/>
                </a:lnTo>
                <a:lnTo>
                  <a:pt x="1025858" y="3717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Rosewood Std Regular" pitchFamily="82" charset="0"/>
                <a:ea typeface="+mn-ea"/>
                <a:cs typeface="Times New Roman"/>
              </a:rPr>
              <a:t>L</a:t>
            </a:r>
          </a:p>
        </p:txBody>
      </p:sp>
      <p:sp>
        <p:nvSpPr>
          <p:cNvPr id="40" name="Freeform 39"/>
          <p:cNvSpPr>
            <a:spLocks noChangeAspect="1"/>
          </p:cNvSpPr>
          <p:nvPr/>
        </p:nvSpPr>
        <p:spPr bwMode="auto">
          <a:xfrm>
            <a:off x="3078163" y="3822700"/>
            <a:ext cx="779462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41" name="Rectangle 40"/>
          <p:cNvSpPr>
            <a:spLocks noChangeAspect="1"/>
          </p:cNvSpPr>
          <p:nvPr/>
        </p:nvSpPr>
        <p:spPr bwMode="auto">
          <a:xfrm>
            <a:off x="7232650" y="4025900"/>
            <a:ext cx="904875" cy="1050925"/>
          </a:xfrm>
          <a:prstGeom prst="rect">
            <a:avLst/>
          </a:prstGeom>
          <a:solidFill>
            <a:srgbClr val="95373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 err="1">
                <a:solidFill>
                  <a:schemeClr val="lt1"/>
                </a:solidFill>
                <a:latin typeface="Courier"/>
                <a:ea typeface="+mn-ea"/>
                <a:cs typeface="Courier"/>
              </a:rPr>
              <a:t>n</a:t>
            </a:r>
            <a:endParaRPr lang="en-US" sz="7200" dirty="0">
              <a:solidFill>
                <a:schemeClr val="lt1"/>
              </a:solidFill>
              <a:latin typeface="Courier"/>
              <a:ea typeface="+mn-ea"/>
              <a:cs typeface="Courier"/>
            </a:endParaRPr>
          </a:p>
        </p:txBody>
      </p:sp>
      <p:sp>
        <p:nvSpPr>
          <p:cNvPr id="42" name="Freeform 41"/>
          <p:cNvSpPr>
            <a:spLocks noChangeAspect="1"/>
          </p:cNvSpPr>
          <p:nvPr/>
        </p:nvSpPr>
        <p:spPr bwMode="auto">
          <a:xfrm>
            <a:off x="8235950" y="4244975"/>
            <a:ext cx="779463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>
            <a:spLocks noChangeAspect="1"/>
          </p:cNvSpPr>
          <p:nvPr/>
        </p:nvSpPr>
        <p:spPr bwMode="auto">
          <a:xfrm>
            <a:off x="919163" y="228600"/>
            <a:ext cx="1296987" cy="1527175"/>
          </a:xfrm>
          <a:custGeom>
            <a:avLst/>
            <a:gdLst>
              <a:gd name="T0" fmla="*/ 0 w 1544931"/>
              <a:gd name="T1" fmla="*/ 0 h 1819639"/>
              <a:gd name="T2" fmla="*/ 7962 w 1544931"/>
              <a:gd name="T3" fmla="*/ 1528497 h 1819639"/>
              <a:gd name="T4" fmla="*/ 1297743 w 1544931"/>
              <a:gd name="T5" fmla="*/ 1488692 h 1819639"/>
              <a:gd name="T6" fmla="*/ 1273858 w 1544931"/>
              <a:gd name="T7" fmla="*/ 15922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atin typeface="+mn-lt"/>
                <a:ea typeface="+mn-ea"/>
              </a:rPr>
              <a:t>M</a:t>
            </a:r>
          </a:p>
        </p:txBody>
      </p:sp>
      <p:sp>
        <p:nvSpPr>
          <p:cNvPr id="23" name="Freeform 22"/>
          <p:cNvSpPr>
            <a:spLocks noChangeAspect="1"/>
          </p:cNvSpPr>
          <p:nvPr/>
        </p:nvSpPr>
        <p:spPr bwMode="auto">
          <a:xfrm>
            <a:off x="361950" y="2108200"/>
            <a:ext cx="938213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24" name="Freeform 23"/>
          <p:cNvSpPr>
            <a:spLocks noChangeAspect="1"/>
          </p:cNvSpPr>
          <p:nvPr/>
        </p:nvSpPr>
        <p:spPr bwMode="auto">
          <a:xfrm>
            <a:off x="2419350" y="393700"/>
            <a:ext cx="779463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7194550" y="3892550"/>
            <a:ext cx="822325" cy="774700"/>
          </a:xfrm>
          <a:prstGeom prst="rect">
            <a:avLst/>
          </a:prstGeom>
          <a:solidFill>
            <a:srgbClr val="95373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 err="1">
                <a:solidFill>
                  <a:schemeClr val="lt1"/>
                </a:solidFill>
                <a:latin typeface="Courier"/>
                <a:ea typeface="+mn-ea"/>
                <a:cs typeface="Courier"/>
              </a:rPr>
              <a:t>n</a:t>
            </a:r>
            <a:endParaRPr lang="en-US" sz="7200" dirty="0">
              <a:solidFill>
                <a:schemeClr val="lt1"/>
              </a:solidFill>
              <a:latin typeface="Courier"/>
              <a:ea typeface="+mn-ea"/>
              <a:cs typeface="Courier"/>
            </a:endParaRPr>
          </a:p>
        </p:txBody>
      </p:sp>
      <p:sp>
        <p:nvSpPr>
          <p:cNvPr id="27" name="Freeform 26"/>
          <p:cNvSpPr>
            <a:spLocks noChangeAspect="1"/>
          </p:cNvSpPr>
          <p:nvPr/>
        </p:nvSpPr>
        <p:spPr bwMode="auto">
          <a:xfrm>
            <a:off x="76200" y="3546475"/>
            <a:ext cx="873125" cy="1244600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lt1"/>
                </a:solidFill>
                <a:latin typeface="Forte" pitchFamily="66" charset="0"/>
                <a:ea typeface="Kozuka Gothic Pr6N H" pitchFamily="34" charset="-128"/>
              </a:rPr>
              <a:t>R</a:t>
            </a:r>
          </a:p>
        </p:txBody>
      </p:sp>
      <p:sp>
        <p:nvSpPr>
          <p:cNvPr id="28" name="Freeform 27"/>
          <p:cNvSpPr>
            <a:spLocks noChangeAspect="1"/>
          </p:cNvSpPr>
          <p:nvPr/>
        </p:nvSpPr>
        <p:spPr bwMode="auto">
          <a:xfrm>
            <a:off x="1706563" y="3617913"/>
            <a:ext cx="890587" cy="960437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213061"/>
              <a:gd name="connsiteY0" fmla="*/ 1063 h 1252064"/>
              <a:gd name="connsiteX1" fmla="*/ 9478 w 1213061"/>
              <a:gd name="connsiteY1" fmla="*/ 1081474 h 1252064"/>
              <a:gd name="connsiteX2" fmla="*/ 9478 w 1213061"/>
              <a:gd name="connsiteY2" fmla="*/ 1204678 h 1252064"/>
              <a:gd name="connsiteX3" fmla="*/ 1099459 w 1213061"/>
              <a:gd name="connsiteY3" fmla="*/ 1252064 h 1252064"/>
              <a:gd name="connsiteX4" fmla="*/ 1213061 w 1213061"/>
              <a:gd name="connsiteY4" fmla="*/ 80206 h 1252064"/>
              <a:gd name="connsiteX5" fmla="*/ 0 w 1213061"/>
              <a:gd name="connsiteY5" fmla="*/ 1063 h 1252064"/>
              <a:gd name="connsiteX0" fmla="*/ 0 w 1159128"/>
              <a:gd name="connsiteY0" fmla="*/ 769 h 1251770"/>
              <a:gd name="connsiteX1" fmla="*/ 9478 w 1159128"/>
              <a:gd name="connsiteY1" fmla="*/ 1081180 h 1251770"/>
              <a:gd name="connsiteX2" fmla="*/ 9478 w 1159128"/>
              <a:gd name="connsiteY2" fmla="*/ 1204384 h 1251770"/>
              <a:gd name="connsiteX3" fmla="*/ 1099459 w 1159128"/>
              <a:gd name="connsiteY3" fmla="*/ 1251770 h 1251770"/>
              <a:gd name="connsiteX4" fmla="*/ 1159128 w 1159128"/>
              <a:gd name="connsiteY4" fmla="*/ 123076 h 1251770"/>
              <a:gd name="connsiteX5" fmla="*/ 0 w 1159128"/>
              <a:gd name="connsiteY5" fmla="*/ 769 h 1251770"/>
              <a:gd name="connsiteX0" fmla="*/ 0 w 1159128"/>
              <a:gd name="connsiteY0" fmla="*/ 1293 h 1252294"/>
              <a:gd name="connsiteX1" fmla="*/ 9478 w 1159128"/>
              <a:gd name="connsiteY1" fmla="*/ 1081704 h 1252294"/>
              <a:gd name="connsiteX2" fmla="*/ 9478 w 1159128"/>
              <a:gd name="connsiteY2" fmla="*/ 1204908 h 1252294"/>
              <a:gd name="connsiteX3" fmla="*/ 1099459 w 1159128"/>
              <a:gd name="connsiteY3" fmla="*/ 1252294 h 1252294"/>
              <a:gd name="connsiteX4" fmla="*/ 1159128 w 1159128"/>
              <a:gd name="connsiteY4" fmla="*/ 123600 h 1252294"/>
              <a:gd name="connsiteX5" fmla="*/ 0 w 1159128"/>
              <a:gd name="connsiteY5" fmla="*/ 1293 h 1252294"/>
              <a:gd name="connsiteX0" fmla="*/ 0 w 1159128"/>
              <a:gd name="connsiteY0" fmla="*/ 966 h 1251967"/>
              <a:gd name="connsiteX1" fmla="*/ 9478 w 1159128"/>
              <a:gd name="connsiteY1" fmla="*/ 1081377 h 1251967"/>
              <a:gd name="connsiteX2" fmla="*/ 9478 w 1159128"/>
              <a:gd name="connsiteY2" fmla="*/ 1204581 h 1251967"/>
              <a:gd name="connsiteX3" fmla="*/ 1099459 w 1159128"/>
              <a:gd name="connsiteY3" fmla="*/ 1251967 h 1251967"/>
              <a:gd name="connsiteX4" fmla="*/ 1159128 w 1159128"/>
              <a:gd name="connsiteY4" fmla="*/ 123273 h 1251967"/>
              <a:gd name="connsiteX5" fmla="*/ 0 w 1159128"/>
              <a:gd name="connsiteY5" fmla="*/ 966 h 125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9128" h="1251967">
                <a:moveTo>
                  <a:pt x="0" y="966"/>
                </a:moveTo>
                <a:cubicBezTo>
                  <a:pt x="3159" y="361103"/>
                  <a:pt x="6319" y="721240"/>
                  <a:pt x="9478" y="1081377"/>
                </a:cubicBezTo>
                <a:lnTo>
                  <a:pt x="9478" y="1204581"/>
                </a:lnTo>
                <a:lnTo>
                  <a:pt x="1099459" y="1251967"/>
                </a:lnTo>
                <a:lnTo>
                  <a:pt x="1159128" y="123273"/>
                </a:lnTo>
                <a:cubicBezTo>
                  <a:pt x="810289" y="103535"/>
                  <a:pt x="338052" y="-11670"/>
                  <a:pt x="0" y="966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Snap ITC" pitchFamily="82" charset="0"/>
                <a:ea typeface="+mn-ea"/>
                <a:cs typeface="Times New Roman"/>
              </a:rPr>
              <a:t>S</a:t>
            </a:r>
          </a:p>
        </p:txBody>
      </p:sp>
      <p:sp>
        <p:nvSpPr>
          <p:cNvPr id="33" name="Freeform 32"/>
          <p:cNvSpPr>
            <a:spLocks noChangeAspect="1"/>
          </p:cNvSpPr>
          <p:nvPr/>
        </p:nvSpPr>
        <p:spPr bwMode="auto">
          <a:xfrm>
            <a:off x="4568825" y="3621088"/>
            <a:ext cx="917575" cy="1046162"/>
          </a:xfrm>
          <a:custGeom>
            <a:avLst/>
            <a:gdLst>
              <a:gd name="T0" fmla="*/ 0 w 1298500"/>
              <a:gd name="T1" fmla="*/ 71648 h 1478456"/>
              <a:gd name="T2" fmla="*/ 7962 w 1298500"/>
              <a:gd name="T3" fmla="*/ 1202099 h 1478456"/>
              <a:gd name="T4" fmla="*/ 1090740 w 1298500"/>
              <a:gd name="T5" fmla="*/ 1241903 h 1478456"/>
              <a:gd name="T6" fmla="*/ 1035009 w 1298500"/>
              <a:gd name="T7" fmla="*/ 0 h 1478456"/>
              <a:gd name="T8" fmla="*/ 0 w 1298500"/>
              <a:gd name="T9" fmla="*/ 71648 h 1478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8500"/>
              <a:gd name="T16" fmla="*/ 0 h 1478456"/>
              <a:gd name="T17" fmla="*/ 1298500 w 1298500"/>
              <a:gd name="T18" fmla="*/ 1478456 h 1478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8500" h="1478456">
                <a:moveTo>
                  <a:pt x="0" y="85295"/>
                </a:moveTo>
                <a:cubicBezTo>
                  <a:pt x="3159" y="533887"/>
                  <a:pt x="6319" y="982478"/>
                  <a:pt x="9478" y="1431070"/>
                </a:cubicBezTo>
                <a:lnTo>
                  <a:pt x="1298500" y="1478456"/>
                </a:lnTo>
                <a:lnTo>
                  <a:pt x="1232154" y="0"/>
                </a:lnTo>
                <a:lnTo>
                  <a:pt x="0" y="8529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chemeClr val="lt1"/>
                </a:solidFill>
                <a:latin typeface="+mn-lt"/>
                <a:ea typeface="+mn-ea"/>
              </a:rPr>
              <a:t>u</a:t>
            </a:r>
            <a:endParaRPr lang="en-US" sz="6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4" name="Freeform 33"/>
          <p:cNvSpPr>
            <a:spLocks noChangeAspect="1"/>
          </p:cNvSpPr>
          <p:nvPr/>
        </p:nvSpPr>
        <p:spPr bwMode="auto">
          <a:xfrm>
            <a:off x="4229100" y="487363"/>
            <a:ext cx="1341438" cy="1020762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35" name="Freeform 34"/>
          <p:cNvSpPr>
            <a:spLocks noChangeAspect="1"/>
          </p:cNvSpPr>
          <p:nvPr/>
        </p:nvSpPr>
        <p:spPr bwMode="auto">
          <a:xfrm>
            <a:off x="4743450" y="1763713"/>
            <a:ext cx="973138" cy="1377950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111159"/>
              <a:gd name="connsiteY0" fmla="*/ 370 h 1579116"/>
              <a:gd name="connsiteX1" fmla="*/ 21178 w 1111159"/>
              <a:gd name="connsiteY1" fmla="*/ 1408526 h 1579116"/>
              <a:gd name="connsiteX2" fmla="*/ 21178 w 1111159"/>
              <a:gd name="connsiteY2" fmla="*/ 1531730 h 1579116"/>
              <a:gd name="connsiteX3" fmla="*/ 1111159 w 1111159"/>
              <a:gd name="connsiteY3" fmla="*/ 1579116 h 1579116"/>
              <a:gd name="connsiteX4" fmla="*/ 1025857 w 1111159"/>
              <a:gd name="connsiteY4" fmla="*/ 290206 h 1579116"/>
              <a:gd name="connsiteX5" fmla="*/ 0 w 1111159"/>
              <a:gd name="connsiteY5" fmla="*/ 370 h 1579116"/>
              <a:gd name="connsiteX0" fmla="*/ 0 w 1111159"/>
              <a:gd name="connsiteY0" fmla="*/ 61318 h 1640064"/>
              <a:gd name="connsiteX1" fmla="*/ 21178 w 1111159"/>
              <a:gd name="connsiteY1" fmla="*/ 1469474 h 1640064"/>
              <a:gd name="connsiteX2" fmla="*/ 21178 w 1111159"/>
              <a:gd name="connsiteY2" fmla="*/ 1592678 h 1640064"/>
              <a:gd name="connsiteX3" fmla="*/ 1111159 w 1111159"/>
              <a:gd name="connsiteY3" fmla="*/ 1640064 h 1640064"/>
              <a:gd name="connsiteX4" fmla="*/ 1002456 w 1111159"/>
              <a:gd name="connsiteY4" fmla="*/ 0 h 1640064"/>
              <a:gd name="connsiteX5" fmla="*/ 0 w 1111159"/>
              <a:gd name="connsiteY5" fmla="*/ 61318 h 164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1159" h="1640064">
                <a:moveTo>
                  <a:pt x="0" y="61318"/>
                </a:moveTo>
                <a:cubicBezTo>
                  <a:pt x="3159" y="421455"/>
                  <a:pt x="18019" y="1109337"/>
                  <a:pt x="21178" y="1469474"/>
                </a:cubicBezTo>
                <a:lnTo>
                  <a:pt x="21178" y="1592678"/>
                </a:lnTo>
                <a:lnTo>
                  <a:pt x="1111159" y="1640064"/>
                </a:lnTo>
                <a:lnTo>
                  <a:pt x="1002456" y="0"/>
                </a:lnTo>
                <a:cubicBezTo>
                  <a:pt x="664404" y="12636"/>
                  <a:pt x="338052" y="48682"/>
                  <a:pt x="0" y="6131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Lucida Handwriting" pitchFamily="66" charset="0"/>
                <a:ea typeface="+mn-ea"/>
                <a:cs typeface="Times New Roman"/>
              </a:rPr>
              <a:t>h</a:t>
            </a:r>
          </a:p>
        </p:txBody>
      </p:sp>
      <p:sp>
        <p:nvSpPr>
          <p:cNvPr id="36" name="Freeform 35"/>
          <p:cNvSpPr>
            <a:spLocks noChangeAspect="1"/>
          </p:cNvSpPr>
          <p:nvPr/>
        </p:nvSpPr>
        <p:spPr bwMode="auto">
          <a:xfrm>
            <a:off x="3294063" y="393700"/>
            <a:ext cx="779462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37" name="Freeform 36"/>
          <p:cNvSpPr>
            <a:spLocks noChangeAspect="1"/>
          </p:cNvSpPr>
          <p:nvPr/>
        </p:nvSpPr>
        <p:spPr bwMode="auto">
          <a:xfrm>
            <a:off x="5972175" y="133350"/>
            <a:ext cx="1296988" cy="1527175"/>
          </a:xfrm>
          <a:custGeom>
            <a:avLst/>
            <a:gdLst>
              <a:gd name="T0" fmla="*/ 0 w 1544931"/>
              <a:gd name="T1" fmla="*/ 0 h 1819639"/>
              <a:gd name="T2" fmla="*/ 7962 w 1544931"/>
              <a:gd name="T3" fmla="*/ 1528497 h 1819639"/>
              <a:gd name="T4" fmla="*/ 1297743 w 1544931"/>
              <a:gd name="T5" fmla="*/ 1488692 h 1819639"/>
              <a:gd name="T6" fmla="*/ 1273858 w 1544931"/>
              <a:gd name="T7" fmla="*/ 15922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atin typeface="+mn-lt"/>
                <a:ea typeface="+mn-ea"/>
              </a:rPr>
              <a:t>M</a:t>
            </a:r>
          </a:p>
        </p:txBody>
      </p:sp>
      <p:sp>
        <p:nvSpPr>
          <p:cNvPr id="38" name="Freeform 37"/>
          <p:cNvSpPr>
            <a:spLocks noChangeAspect="1"/>
          </p:cNvSpPr>
          <p:nvPr/>
        </p:nvSpPr>
        <p:spPr bwMode="auto">
          <a:xfrm>
            <a:off x="7472363" y="298450"/>
            <a:ext cx="779462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39" name="Freeform 38"/>
          <p:cNvSpPr>
            <a:spLocks noChangeAspect="1"/>
          </p:cNvSpPr>
          <p:nvPr/>
        </p:nvSpPr>
        <p:spPr bwMode="auto">
          <a:xfrm>
            <a:off x="1323975" y="2120900"/>
            <a:ext cx="1339850" cy="1020763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40" name="Freeform 39"/>
          <p:cNvSpPr>
            <a:spLocks noChangeAspect="1"/>
          </p:cNvSpPr>
          <p:nvPr/>
        </p:nvSpPr>
        <p:spPr bwMode="auto">
          <a:xfrm>
            <a:off x="3402013" y="2081213"/>
            <a:ext cx="1341437" cy="101917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41" name="Freeform 40"/>
          <p:cNvSpPr>
            <a:spLocks noChangeAspect="1"/>
          </p:cNvSpPr>
          <p:nvPr/>
        </p:nvSpPr>
        <p:spPr bwMode="auto">
          <a:xfrm>
            <a:off x="5824538" y="1985963"/>
            <a:ext cx="779462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42" name="Freeform 41"/>
          <p:cNvSpPr>
            <a:spLocks noChangeAspect="1"/>
          </p:cNvSpPr>
          <p:nvPr/>
        </p:nvSpPr>
        <p:spPr bwMode="auto">
          <a:xfrm>
            <a:off x="995363" y="3640138"/>
            <a:ext cx="655637" cy="938212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43" name="Freeform 42"/>
          <p:cNvSpPr>
            <a:spLocks noChangeAspect="1"/>
          </p:cNvSpPr>
          <p:nvPr/>
        </p:nvSpPr>
        <p:spPr bwMode="auto">
          <a:xfrm>
            <a:off x="3767138" y="3467100"/>
            <a:ext cx="790575" cy="884238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44" name="Freeform 43"/>
          <p:cNvSpPr>
            <a:spLocks noChangeAspect="1"/>
          </p:cNvSpPr>
          <p:nvPr/>
        </p:nvSpPr>
        <p:spPr bwMode="auto">
          <a:xfrm>
            <a:off x="2636838" y="3689350"/>
            <a:ext cx="1130300" cy="858838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45" name="Freeform 44"/>
          <p:cNvSpPr>
            <a:spLocks noChangeAspect="1"/>
          </p:cNvSpPr>
          <p:nvPr/>
        </p:nvSpPr>
        <p:spPr bwMode="auto">
          <a:xfrm>
            <a:off x="5530850" y="3475038"/>
            <a:ext cx="873125" cy="1246187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lt1"/>
                </a:solidFill>
                <a:latin typeface="Forte" pitchFamily="66" charset="0"/>
                <a:ea typeface="Kozuka Gothic Pr6N H" pitchFamily="34" charset="-128"/>
              </a:rPr>
              <a:t>R</a:t>
            </a:r>
          </a:p>
        </p:txBody>
      </p:sp>
      <p:sp>
        <p:nvSpPr>
          <p:cNvPr id="46" name="Freeform 45"/>
          <p:cNvSpPr>
            <a:spLocks noChangeAspect="1"/>
          </p:cNvSpPr>
          <p:nvPr/>
        </p:nvSpPr>
        <p:spPr bwMode="auto">
          <a:xfrm>
            <a:off x="6403975" y="3676650"/>
            <a:ext cx="790575" cy="884238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48" name="Freeform 47"/>
          <p:cNvSpPr>
            <a:spLocks noChangeAspect="1"/>
          </p:cNvSpPr>
          <p:nvPr/>
        </p:nvSpPr>
        <p:spPr bwMode="auto">
          <a:xfrm>
            <a:off x="8077200" y="3784600"/>
            <a:ext cx="1011238" cy="768350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49" name="Freeform 48"/>
          <p:cNvSpPr>
            <a:spLocks noChangeAspect="1"/>
          </p:cNvSpPr>
          <p:nvPr/>
        </p:nvSpPr>
        <p:spPr bwMode="auto">
          <a:xfrm>
            <a:off x="546100" y="5132388"/>
            <a:ext cx="938213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50" name="Freeform 49"/>
          <p:cNvSpPr>
            <a:spLocks noChangeAspect="1"/>
          </p:cNvSpPr>
          <p:nvPr/>
        </p:nvSpPr>
        <p:spPr bwMode="auto">
          <a:xfrm>
            <a:off x="1511300" y="5145088"/>
            <a:ext cx="1341438" cy="101917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auto">
          <a:xfrm>
            <a:off x="3579813" y="5137150"/>
            <a:ext cx="938212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7</a:t>
            </a:r>
          </a:p>
        </p:txBody>
      </p:sp>
      <p:sp>
        <p:nvSpPr>
          <p:cNvPr id="52" name="Freeform 51"/>
          <p:cNvSpPr>
            <a:spLocks noChangeAspect="1"/>
          </p:cNvSpPr>
          <p:nvPr/>
        </p:nvSpPr>
        <p:spPr bwMode="auto">
          <a:xfrm>
            <a:off x="5899150" y="4929188"/>
            <a:ext cx="971550" cy="1377950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111159"/>
              <a:gd name="connsiteY0" fmla="*/ 370 h 1579116"/>
              <a:gd name="connsiteX1" fmla="*/ 21178 w 1111159"/>
              <a:gd name="connsiteY1" fmla="*/ 1408526 h 1579116"/>
              <a:gd name="connsiteX2" fmla="*/ 21178 w 1111159"/>
              <a:gd name="connsiteY2" fmla="*/ 1531730 h 1579116"/>
              <a:gd name="connsiteX3" fmla="*/ 1111159 w 1111159"/>
              <a:gd name="connsiteY3" fmla="*/ 1579116 h 1579116"/>
              <a:gd name="connsiteX4" fmla="*/ 1025857 w 1111159"/>
              <a:gd name="connsiteY4" fmla="*/ 290206 h 1579116"/>
              <a:gd name="connsiteX5" fmla="*/ 0 w 1111159"/>
              <a:gd name="connsiteY5" fmla="*/ 370 h 1579116"/>
              <a:gd name="connsiteX0" fmla="*/ 0 w 1111159"/>
              <a:gd name="connsiteY0" fmla="*/ 61318 h 1640064"/>
              <a:gd name="connsiteX1" fmla="*/ 21178 w 1111159"/>
              <a:gd name="connsiteY1" fmla="*/ 1469474 h 1640064"/>
              <a:gd name="connsiteX2" fmla="*/ 21178 w 1111159"/>
              <a:gd name="connsiteY2" fmla="*/ 1592678 h 1640064"/>
              <a:gd name="connsiteX3" fmla="*/ 1111159 w 1111159"/>
              <a:gd name="connsiteY3" fmla="*/ 1640064 h 1640064"/>
              <a:gd name="connsiteX4" fmla="*/ 1002456 w 1111159"/>
              <a:gd name="connsiteY4" fmla="*/ 0 h 1640064"/>
              <a:gd name="connsiteX5" fmla="*/ 0 w 1111159"/>
              <a:gd name="connsiteY5" fmla="*/ 61318 h 164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1159" h="1640064">
                <a:moveTo>
                  <a:pt x="0" y="61318"/>
                </a:moveTo>
                <a:cubicBezTo>
                  <a:pt x="3159" y="421455"/>
                  <a:pt x="18019" y="1109337"/>
                  <a:pt x="21178" y="1469474"/>
                </a:cubicBezTo>
                <a:lnTo>
                  <a:pt x="21178" y="1592678"/>
                </a:lnTo>
                <a:lnTo>
                  <a:pt x="1111159" y="1640064"/>
                </a:lnTo>
                <a:lnTo>
                  <a:pt x="1002456" y="0"/>
                </a:lnTo>
                <a:cubicBezTo>
                  <a:pt x="664404" y="12636"/>
                  <a:pt x="338052" y="48682"/>
                  <a:pt x="0" y="6131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Lucida Handwriting" pitchFamily="66" charset="0"/>
                <a:ea typeface="+mn-ea"/>
                <a:cs typeface="Times New Roman"/>
              </a:rPr>
              <a:t>3</a:t>
            </a:r>
          </a:p>
        </p:txBody>
      </p:sp>
      <p:sp>
        <p:nvSpPr>
          <p:cNvPr id="54" name="Freeform 53"/>
          <p:cNvSpPr>
            <a:spLocks noChangeAspect="1"/>
          </p:cNvSpPr>
          <p:nvPr/>
        </p:nvSpPr>
        <p:spPr bwMode="auto">
          <a:xfrm>
            <a:off x="4557713" y="5246688"/>
            <a:ext cx="1341437" cy="1020762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:</a:t>
            </a: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>
            <a:off x="6978650" y="5153025"/>
            <a:ext cx="779463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n-lt"/>
                <a:ea typeface="+mn-ea"/>
              </a:rPr>
              <a:t>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6021388" y="1755775"/>
            <a:ext cx="1296987" cy="1527175"/>
          </a:xfrm>
          <a:custGeom>
            <a:avLst/>
            <a:gdLst>
              <a:gd name="T0" fmla="*/ 0 w 1544931"/>
              <a:gd name="T1" fmla="*/ 0 h 1819639"/>
              <a:gd name="T2" fmla="*/ 7962 w 1544931"/>
              <a:gd name="T3" fmla="*/ 1528497 h 1819639"/>
              <a:gd name="T4" fmla="*/ 1297743 w 1544931"/>
              <a:gd name="T5" fmla="*/ 1488692 h 1819639"/>
              <a:gd name="T6" fmla="*/ 1273858 w 1544931"/>
              <a:gd name="T7" fmla="*/ 15922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atin typeface="+mn-lt"/>
                <a:ea typeface="+mn-ea"/>
              </a:rPr>
              <a:t>M</a:t>
            </a:r>
          </a:p>
        </p:txBody>
      </p:sp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268288" y="314325"/>
            <a:ext cx="938212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7" name="Freeform 6"/>
          <p:cNvSpPr>
            <a:spLocks noChangeAspect="1"/>
          </p:cNvSpPr>
          <p:nvPr/>
        </p:nvSpPr>
        <p:spPr bwMode="auto">
          <a:xfrm>
            <a:off x="5922963" y="393700"/>
            <a:ext cx="777875" cy="1114425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F2F2F2"/>
          </a:solidFill>
          <a:ln w="9525">
            <a:solidFill>
              <a:srgbClr val="F2F2F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latin typeface="+mn-lt"/>
                <a:ea typeface="+mn-ea"/>
              </a:rPr>
              <a:t>e</a:t>
            </a:r>
            <a:endParaRPr lang="en-US" sz="6000" dirty="0">
              <a:latin typeface="+mn-lt"/>
              <a:ea typeface="+mn-ea"/>
            </a:endParaRPr>
          </a:p>
        </p:txBody>
      </p:sp>
      <p:sp>
        <p:nvSpPr>
          <p:cNvPr id="9" name="Freeform 8"/>
          <p:cNvSpPr>
            <a:spLocks noChangeAspect="1"/>
          </p:cNvSpPr>
          <p:nvPr/>
        </p:nvSpPr>
        <p:spPr bwMode="auto">
          <a:xfrm>
            <a:off x="1397000" y="3965575"/>
            <a:ext cx="1092200" cy="1241425"/>
          </a:xfrm>
          <a:custGeom>
            <a:avLst/>
            <a:gdLst>
              <a:gd name="T0" fmla="*/ 0 w 1298500"/>
              <a:gd name="T1" fmla="*/ 71648 h 1478456"/>
              <a:gd name="T2" fmla="*/ 7962 w 1298500"/>
              <a:gd name="T3" fmla="*/ 1202099 h 1478456"/>
              <a:gd name="T4" fmla="*/ 1090740 w 1298500"/>
              <a:gd name="T5" fmla="*/ 1241903 h 1478456"/>
              <a:gd name="T6" fmla="*/ 1035009 w 1298500"/>
              <a:gd name="T7" fmla="*/ 0 h 1478456"/>
              <a:gd name="T8" fmla="*/ 0 w 1298500"/>
              <a:gd name="T9" fmla="*/ 71648 h 1478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8500"/>
              <a:gd name="T16" fmla="*/ 0 h 1478456"/>
              <a:gd name="T17" fmla="*/ 1298500 w 1298500"/>
              <a:gd name="T18" fmla="*/ 1478456 h 1478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8500" h="1478456">
                <a:moveTo>
                  <a:pt x="0" y="85295"/>
                </a:moveTo>
                <a:cubicBezTo>
                  <a:pt x="3159" y="533887"/>
                  <a:pt x="6319" y="982478"/>
                  <a:pt x="9478" y="1431070"/>
                </a:cubicBezTo>
                <a:lnTo>
                  <a:pt x="1298500" y="1478456"/>
                </a:lnTo>
                <a:lnTo>
                  <a:pt x="1232154" y="0"/>
                </a:lnTo>
                <a:lnTo>
                  <a:pt x="0" y="85295"/>
                </a:lnTo>
                <a:close/>
              </a:path>
            </a:pathLst>
          </a:custGeom>
          <a:solidFill>
            <a:srgbClr val="95B3D7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chemeClr val="lt1"/>
                </a:solidFill>
                <a:latin typeface="+mn-lt"/>
                <a:ea typeface="+mn-ea"/>
              </a:rPr>
              <a:t>p</a:t>
            </a:r>
            <a:endParaRPr lang="en-US" sz="6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Freeform 9"/>
          <p:cNvSpPr>
            <a:spLocks noChangeAspect="1"/>
          </p:cNvSpPr>
          <p:nvPr/>
        </p:nvSpPr>
        <p:spPr bwMode="auto">
          <a:xfrm>
            <a:off x="4827588" y="5594350"/>
            <a:ext cx="836612" cy="1011238"/>
          </a:xfrm>
          <a:custGeom>
            <a:avLst/>
            <a:gdLst>
              <a:gd name="T0" fmla="*/ 0 w 995201"/>
              <a:gd name="T1" fmla="*/ 23883 h 1203615"/>
              <a:gd name="T2" fmla="*/ 0 w 995201"/>
              <a:gd name="T3" fmla="*/ 971235 h 1203615"/>
              <a:gd name="T4" fmla="*/ 835969 w 995201"/>
              <a:gd name="T5" fmla="*/ 1011039 h 1203615"/>
              <a:gd name="T6" fmla="*/ 820046 w 995201"/>
              <a:gd name="T7" fmla="*/ 0 h 1203615"/>
              <a:gd name="T8" fmla="*/ 0 w 995201"/>
              <a:gd name="T9" fmla="*/ 23883 h 12036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5201"/>
              <a:gd name="T16" fmla="*/ 0 h 1203615"/>
              <a:gd name="T17" fmla="*/ 995201 w 995201"/>
              <a:gd name="T18" fmla="*/ 1203615 h 12036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5201" h="1203615">
                <a:moveTo>
                  <a:pt x="0" y="28432"/>
                </a:moveTo>
                <a:lnTo>
                  <a:pt x="0" y="1156229"/>
                </a:lnTo>
                <a:lnTo>
                  <a:pt x="995201" y="1203615"/>
                </a:lnTo>
                <a:lnTo>
                  <a:pt x="976245" y="0"/>
                </a:lnTo>
                <a:lnTo>
                  <a:pt x="0" y="28432"/>
                </a:lnTo>
                <a:close/>
              </a:path>
            </a:pathLst>
          </a:custGeom>
          <a:solidFill>
            <a:srgbClr val="31859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err="1">
                <a:solidFill>
                  <a:schemeClr val="lt1"/>
                </a:solidFill>
                <a:latin typeface="Arial Black"/>
                <a:ea typeface="+mn-ea"/>
                <a:cs typeface="Arial Black"/>
              </a:rPr>
              <a:t>y</a:t>
            </a:r>
            <a:endParaRPr lang="en-US" sz="5400" dirty="0">
              <a:solidFill>
                <a:schemeClr val="lt1"/>
              </a:solidFill>
              <a:latin typeface="Arial Black"/>
              <a:ea typeface="+mn-ea"/>
              <a:cs typeface="Arial Black"/>
            </a:endParaRPr>
          </a:p>
        </p:txBody>
      </p:sp>
      <p:sp>
        <p:nvSpPr>
          <p:cNvPr id="11" name="Freeform 10"/>
          <p:cNvSpPr>
            <a:spLocks noChangeAspect="1"/>
          </p:cNvSpPr>
          <p:nvPr/>
        </p:nvSpPr>
        <p:spPr bwMode="auto">
          <a:xfrm>
            <a:off x="3556000" y="1719263"/>
            <a:ext cx="923925" cy="108267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k</a:t>
            </a:r>
          </a:p>
        </p:txBody>
      </p:sp>
      <p:sp>
        <p:nvSpPr>
          <p:cNvPr id="13" name="Freeform 12"/>
          <p:cNvSpPr>
            <a:spLocks noChangeAspect="1"/>
          </p:cNvSpPr>
          <p:nvPr/>
        </p:nvSpPr>
        <p:spPr bwMode="auto">
          <a:xfrm>
            <a:off x="198438" y="4141788"/>
            <a:ext cx="939800" cy="1050925"/>
          </a:xfrm>
          <a:custGeom>
            <a:avLst/>
            <a:gdLst>
              <a:gd name="T0" fmla="*/ 39809 w 1118417"/>
              <a:gd name="T1" fmla="*/ 0 h 1251002"/>
              <a:gd name="T2" fmla="*/ 0 w 1118417"/>
              <a:gd name="T3" fmla="*/ 1050842 h 1251002"/>
              <a:gd name="T4" fmla="*/ 851894 w 1118417"/>
              <a:gd name="T5" fmla="*/ 1034920 h 1251002"/>
              <a:gd name="T6" fmla="*/ 939473 w 1118417"/>
              <a:gd name="T7" fmla="*/ 23883 h 1251002"/>
              <a:gd name="T8" fmla="*/ 39809 w 1118417"/>
              <a:gd name="T9" fmla="*/ 0 h 1251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8417"/>
              <a:gd name="T16" fmla="*/ 0 h 1251002"/>
              <a:gd name="T17" fmla="*/ 1118417 w 1118417"/>
              <a:gd name="T18" fmla="*/ 1251002 h 1251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8417" h="1251002">
                <a:moveTo>
                  <a:pt x="47392" y="0"/>
                </a:moveTo>
                <a:lnTo>
                  <a:pt x="0" y="1251002"/>
                </a:lnTo>
                <a:lnTo>
                  <a:pt x="1014157" y="1232047"/>
                </a:lnTo>
                <a:lnTo>
                  <a:pt x="1118417" y="28432"/>
                </a:lnTo>
                <a:lnTo>
                  <a:pt x="47392" y="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o</a:t>
            </a:r>
            <a:endParaRPr lang="en-US" sz="6000" dirty="0">
              <a:solidFill>
                <a:schemeClr val="lt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4" name="Freeform 13"/>
          <p:cNvSpPr>
            <a:spLocks noChangeAspect="1"/>
          </p:cNvSpPr>
          <p:nvPr/>
        </p:nvSpPr>
        <p:spPr bwMode="auto">
          <a:xfrm>
            <a:off x="1817688" y="5616575"/>
            <a:ext cx="1006475" cy="1050925"/>
          </a:xfrm>
          <a:custGeom>
            <a:avLst/>
            <a:gdLst>
              <a:gd name="T0" fmla="*/ 0 w 1544931"/>
              <a:gd name="T1" fmla="*/ 0 h 1819639"/>
              <a:gd name="T2" fmla="*/ 6175 w 1544931"/>
              <a:gd name="T3" fmla="*/ 1050842 h 1819639"/>
              <a:gd name="T4" fmla="*/ 1006514 w 1544931"/>
              <a:gd name="T5" fmla="*/ 1023476 h 1819639"/>
              <a:gd name="T6" fmla="*/ 987989 w 1544931"/>
              <a:gd name="T7" fmla="*/ 10947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 err="1">
                <a:solidFill>
                  <a:schemeClr val="bg1"/>
                </a:solidFill>
                <a:latin typeface="Comic Sans MS"/>
                <a:ea typeface="+mn-ea"/>
                <a:cs typeface="Comic Sans MS"/>
              </a:rPr>
              <a:t>w</a:t>
            </a:r>
            <a:endParaRPr lang="en-US" sz="7200" b="1" dirty="0">
              <a:solidFill>
                <a:schemeClr val="bg1"/>
              </a:solidFill>
              <a:latin typeface="Comic Sans MS"/>
              <a:ea typeface="+mn-ea"/>
              <a:cs typeface="Comic Sans MS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7648575" y="2439988"/>
            <a:ext cx="1114425" cy="1050925"/>
          </a:xfrm>
          <a:prstGeom prst="rect">
            <a:avLst/>
          </a:prstGeom>
          <a:solidFill>
            <a:srgbClr val="953735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 err="1">
                <a:solidFill>
                  <a:schemeClr val="lt1"/>
                </a:solidFill>
                <a:latin typeface="Courier"/>
                <a:ea typeface="+mn-ea"/>
                <a:cs typeface="Courier"/>
              </a:rPr>
              <a:t>n</a:t>
            </a:r>
            <a:endParaRPr lang="en-US" sz="7200" dirty="0">
              <a:solidFill>
                <a:schemeClr val="lt1"/>
              </a:solidFill>
              <a:latin typeface="Courier"/>
              <a:ea typeface="+mn-ea"/>
              <a:cs typeface="Courier"/>
            </a:endParaRPr>
          </a:p>
        </p:txBody>
      </p:sp>
      <p:sp>
        <p:nvSpPr>
          <p:cNvPr id="16" name="Freeform 15"/>
          <p:cNvSpPr>
            <a:spLocks noChangeAspect="1"/>
          </p:cNvSpPr>
          <p:nvPr/>
        </p:nvSpPr>
        <p:spPr bwMode="auto">
          <a:xfrm>
            <a:off x="3884613" y="3627438"/>
            <a:ext cx="1036637" cy="1479550"/>
          </a:xfrm>
          <a:custGeom>
            <a:avLst/>
            <a:gdLst>
              <a:gd name="T0" fmla="*/ 7962 w 928854"/>
              <a:gd name="T1" fmla="*/ 0 h 1326820"/>
              <a:gd name="T2" fmla="*/ 0 w 928854"/>
              <a:gd name="T3" fmla="*/ 1114531 h 1326820"/>
              <a:gd name="T4" fmla="*/ 748391 w 928854"/>
              <a:gd name="T5" fmla="*/ 1090648 h 1326820"/>
              <a:gd name="T6" fmla="*/ 780237 w 928854"/>
              <a:gd name="T7" fmla="*/ 55727 h 1326820"/>
              <a:gd name="T8" fmla="*/ 7962 w 928854"/>
              <a:gd name="T9" fmla="*/ 0 h 13268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8854"/>
              <a:gd name="T16" fmla="*/ 0 h 1326820"/>
              <a:gd name="T17" fmla="*/ 928854 w 928854"/>
              <a:gd name="T18" fmla="*/ 1326820 h 13268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8854" h="1326820">
                <a:moveTo>
                  <a:pt x="9478" y="0"/>
                </a:moveTo>
                <a:cubicBezTo>
                  <a:pt x="6319" y="442273"/>
                  <a:pt x="0" y="1326820"/>
                  <a:pt x="0" y="1326820"/>
                </a:cubicBezTo>
                <a:lnTo>
                  <a:pt x="890942" y="1298388"/>
                </a:lnTo>
                <a:lnTo>
                  <a:pt x="928854" y="66341"/>
                </a:lnTo>
                <a:lnTo>
                  <a:pt x="9478" y="0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lt1"/>
                </a:solidFill>
                <a:latin typeface="Forte" pitchFamily="66" charset="0"/>
                <a:ea typeface="Kozuka Gothic Pr6N H" pitchFamily="34" charset="-128"/>
              </a:rPr>
              <a:t>R</a:t>
            </a:r>
          </a:p>
        </p:txBody>
      </p:sp>
      <p:sp>
        <p:nvSpPr>
          <p:cNvPr id="19" name="Freeform 18"/>
          <p:cNvSpPr>
            <a:spLocks noChangeAspect="1"/>
          </p:cNvSpPr>
          <p:nvPr/>
        </p:nvSpPr>
        <p:spPr bwMode="auto">
          <a:xfrm>
            <a:off x="5041900" y="3965575"/>
            <a:ext cx="1057275" cy="1141413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213061"/>
              <a:gd name="connsiteY0" fmla="*/ 1063 h 1252064"/>
              <a:gd name="connsiteX1" fmla="*/ 9478 w 1213061"/>
              <a:gd name="connsiteY1" fmla="*/ 1081474 h 1252064"/>
              <a:gd name="connsiteX2" fmla="*/ 9478 w 1213061"/>
              <a:gd name="connsiteY2" fmla="*/ 1204678 h 1252064"/>
              <a:gd name="connsiteX3" fmla="*/ 1099459 w 1213061"/>
              <a:gd name="connsiteY3" fmla="*/ 1252064 h 1252064"/>
              <a:gd name="connsiteX4" fmla="*/ 1213061 w 1213061"/>
              <a:gd name="connsiteY4" fmla="*/ 80206 h 1252064"/>
              <a:gd name="connsiteX5" fmla="*/ 0 w 1213061"/>
              <a:gd name="connsiteY5" fmla="*/ 1063 h 1252064"/>
              <a:gd name="connsiteX0" fmla="*/ 0 w 1159128"/>
              <a:gd name="connsiteY0" fmla="*/ 769 h 1251770"/>
              <a:gd name="connsiteX1" fmla="*/ 9478 w 1159128"/>
              <a:gd name="connsiteY1" fmla="*/ 1081180 h 1251770"/>
              <a:gd name="connsiteX2" fmla="*/ 9478 w 1159128"/>
              <a:gd name="connsiteY2" fmla="*/ 1204384 h 1251770"/>
              <a:gd name="connsiteX3" fmla="*/ 1099459 w 1159128"/>
              <a:gd name="connsiteY3" fmla="*/ 1251770 h 1251770"/>
              <a:gd name="connsiteX4" fmla="*/ 1159128 w 1159128"/>
              <a:gd name="connsiteY4" fmla="*/ 123076 h 1251770"/>
              <a:gd name="connsiteX5" fmla="*/ 0 w 1159128"/>
              <a:gd name="connsiteY5" fmla="*/ 769 h 1251770"/>
              <a:gd name="connsiteX0" fmla="*/ 0 w 1159128"/>
              <a:gd name="connsiteY0" fmla="*/ 1293 h 1252294"/>
              <a:gd name="connsiteX1" fmla="*/ 9478 w 1159128"/>
              <a:gd name="connsiteY1" fmla="*/ 1081704 h 1252294"/>
              <a:gd name="connsiteX2" fmla="*/ 9478 w 1159128"/>
              <a:gd name="connsiteY2" fmla="*/ 1204908 h 1252294"/>
              <a:gd name="connsiteX3" fmla="*/ 1099459 w 1159128"/>
              <a:gd name="connsiteY3" fmla="*/ 1252294 h 1252294"/>
              <a:gd name="connsiteX4" fmla="*/ 1159128 w 1159128"/>
              <a:gd name="connsiteY4" fmla="*/ 123600 h 1252294"/>
              <a:gd name="connsiteX5" fmla="*/ 0 w 1159128"/>
              <a:gd name="connsiteY5" fmla="*/ 1293 h 1252294"/>
              <a:gd name="connsiteX0" fmla="*/ 0 w 1159128"/>
              <a:gd name="connsiteY0" fmla="*/ 966 h 1251967"/>
              <a:gd name="connsiteX1" fmla="*/ 9478 w 1159128"/>
              <a:gd name="connsiteY1" fmla="*/ 1081377 h 1251967"/>
              <a:gd name="connsiteX2" fmla="*/ 9478 w 1159128"/>
              <a:gd name="connsiteY2" fmla="*/ 1204581 h 1251967"/>
              <a:gd name="connsiteX3" fmla="*/ 1099459 w 1159128"/>
              <a:gd name="connsiteY3" fmla="*/ 1251967 h 1251967"/>
              <a:gd name="connsiteX4" fmla="*/ 1159128 w 1159128"/>
              <a:gd name="connsiteY4" fmla="*/ 123273 h 1251967"/>
              <a:gd name="connsiteX5" fmla="*/ 0 w 1159128"/>
              <a:gd name="connsiteY5" fmla="*/ 966 h 125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9128" h="1251967">
                <a:moveTo>
                  <a:pt x="0" y="966"/>
                </a:moveTo>
                <a:cubicBezTo>
                  <a:pt x="3159" y="361103"/>
                  <a:pt x="6319" y="721240"/>
                  <a:pt x="9478" y="1081377"/>
                </a:cubicBezTo>
                <a:lnTo>
                  <a:pt x="9478" y="1204581"/>
                </a:lnTo>
                <a:lnTo>
                  <a:pt x="1099459" y="1251967"/>
                </a:lnTo>
                <a:lnTo>
                  <a:pt x="1159128" y="123273"/>
                </a:lnTo>
                <a:cubicBezTo>
                  <a:pt x="810289" y="103535"/>
                  <a:pt x="338052" y="-11670"/>
                  <a:pt x="0" y="966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Snap ITC" pitchFamily="82" charset="0"/>
                <a:ea typeface="+mn-ea"/>
                <a:cs typeface="Times New Roman"/>
              </a:rPr>
              <a:t>S</a:t>
            </a:r>
          </a:p>
        </p:txBody>
      </p:sp>
      <p:sp>
        <p:nvSpPr>
          <p:cNvPr id="20" name="Freeform 19"/>
          <p:cNvSpPr>
            <a:spLocks noChangeAspect="1"/>
          </p:cNvSpPr>
          <p:nvPr/>
        </p:nvSpPr>
        <p:spPr bwMode="auto">
          <a:xfrm>
            <a:off x="7770813" y="3965575"/>
            <a:ext cx="1090612" cy="1241425"/>
          </a:xfrm>
          <a:custGeom>
            <a:avLst/>
            <a:gdLst>
              <a:gd name="T0" fmla="*/ 0 w 1298500"/>
              <a:gd name="T1" fmla="*/ 71648 h 1478456"/>
              <a:gd name="T2" fmla="*/ 7962 w 1298500"/>
              <a:gd name="T3" fmla="*/ 1202099 h 1478456"/>
              <a:gd name="T4" fmla="*/ 1090740 w 1298500"/>
              <a:gd name="T5" fmla="*/ 1241903 h 1478456"/>
              <a:gd name="T6" fmla="*/ 1035009 w 1298500"/>
              <a:gd name="T7" fmla="*/ 0 h 1478456"/>
              <a:gd name="T8" fmla="*/ 0 w 1298500"/>
              <a:gd name="T9" fmla="*/ 71648 h 1478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8500"/>
              <a:gd name="T16" fmla="*/ 0 h 1478456"/>
              <a:gd name="T17" fmla="*/ 1298500 w 1298500"/>
              <a:gd name="T18" fmla="*/ 1478456 h 1478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8500" h="1478456">
                <a:moveTo>
                  <a:pt x="0" y="85295"/>
                </a:moveTo>
                <a:cubicBezTo>
                  <a:pt x="3159" y="533887"/>
                  <a:pt x="6319" y="982478"/>
                  <a:pt x="9478" y="1431070"/>
                </a:cubicBezTo>
                <a:lnTo>
                  <a:pt x="1298500" y="1478456"/>
                </a:lnTo>
                <a:lnTo>
                  <a:pt x="1232154" y="0"/>
                </a:lnTo>
                <a:lnTo>
                  <a:pt x="0" y="8529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>
                <a:solidFill>
                  <a:schemeClr val="lt1"/>
                </a:solidFill>
                <a:latin typeface="+mn-lt"/>
                <a:ea typeface="+mn-ea"/>
              </a:rPr>
              <a:t>u</a:t>
            </a:r>
            <a:endParaRPr lang="en-US" sz="60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Freeform 20"/>
          <p:cNvSpPr>
            <a:spLocks noChangeAspect="1"/>
          </p:cNvSpPr>
          <p:nvPr/>
        </p:nvSpPr>
        <p:spPr bwMode="auto">
          <a:xfrm>
            <a:off x="344488" y="5594350"/>
            <a:ext cx="973137" cy="1033463"/>
          </a:xfrm>
          <a:custGeom>
            <a:avLst/>
            <a:gdLst>
              <a:gd name="T0" fmla="*/ 0 w 1544931"/>
              <a:gd name="T1" fmla="*/ 0 h 1819639"/>
              <a:gd name="T2" fmla="*/ 8120 w 1544931"/>
              <a:gd name="T3" fmla="*/ 1403787 h 1819639"/>
              <a:gd name="T4" fmla="*/ 1323507 w 1544931"/>
              <a:gd name="T5" fmla="*/ 1367230 h 1819639"/>
              <a:gd name="T6" fmla="*/ 1299148 w 1544931"/>
              <a:gd name="T7" fmla="*/ 14623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err="1">
                <a:latin typeface="+mn-lt"/>
                <a:ea typeface="+mn-ea"/>
              </a:rPr>
              <a:t>v</a:t>
            </a:r>
            <a:endParaRPr lang="en-US" sz="8000" b="1" dirty="0">
              <a:latin typeface="+mn-lt"/>
              <a:ea typeface="+mn-ea"/>
            </a:endParaRPr>
          </a:p>
        </p:txBody>
      </p:sp>
      <p:sp>
        <p:nvSpPr>
          <p:cNvPr id="26" name="Freeform 25"/>
          <p:cNvSpPr>
            <a:spLocks noChangeAspect="1"/>
          </p:cNvSpPr>
          <p:nvPr/>
        </p:nvSpPr>
        <p:spPr bwMode="auto">
          <a:xfrm>
            <a:off x="6238875" y="4141788"/>
            <a:ext cx="1339850" cy="1019175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9459" h="1288910">
                <a:moveTo>
                  <a:pt x="0" y="37909"/>
                </a:moveTo>
                <a:cubicBezTo>
                  <a:pt x="3159" y="398046"/>
                  <a:pt x="6319" y="758183"/>
                  <a:pt x="9478" y="1118320"/>
                </a:cubicBezTo>
                <a:lnTo>
                  <a:pt x="9478" y="1241524"/>
                </a:lnTo>
                <a:lnTo>
                  <a:pt x="1099459" y="1288910"/>
                </a:lnTo>
                <a:lnTo>
                  <a:pt x="1014157" y="0"/>
                </a:lnTo>
                <a:lnTo>
                  <a:pt x="0" y="37909"/>
                </a:lnTo>
                <a:close/>
              </a:path>
            </a:pathLst>
          </a:custGeom>
          <a:solidFill>
            <a:srgbClr val="0D0D0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lt1"/>
                </a:solidFill>
                <a:latin typeface="Tekton Pro Ext" pitchFamily="34" charset="0"/>
                <a:ea typeface="+mn-ea"/>
                <a:cs typeface="Times New Roman"/>
              </a:rPr>
              <a:t>T</a:t>
            </a:r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1516063" y="101600"/>
            <a:ext cx="1044575" cy="1463675"/>
          </a:xfrm>
          <a:custGeom>
            <a:avLst/>
            <a:gdLst>
              <a:gd name="T0" fmla="*/ 85302 w 853029"/>
              <a:gd name="T1" fmla="*/ 0 h 1061456"/>
              <a:gd name="T2" fmla="*/ 0 w 853029"/>
              <a:gd name="T3" fmla="*/ 1061456 h 1061456"/>
              <a:gd name="T4" fmla="*/ 853029 w 853029"/>
              <a:gd name="T5" fmla="*/ 1061456 h 1061456"/>
              <a:gd name="T6" fmla="*/ 834073 w 853029"/>
              <a:gd name="T7" fmla="*/ 9477 h 1061456"/>
              <a:gd name="T8" fmla="*/ 85302 w 853029"/>
              <a:gd name="T9" fmla="*/ 0 h 1061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3029"/>
              <a:gd name="T16" fmla="*/ 0 h 1061456"/>
              <a:gd name="T17" fmla="*/ 853029 w 853029"/>
              <a:gd name="T18" fmla="*/ 1061456 h 1061456"/>
              <a:gd name="connsiteX0" fmla="*/ 85302 w 834073"/>
              <a:gd name="connsiteY0" fmla="*/ 0 h 1205972"/>
              <a:gd name="connsiteX1" fmla="*/ 0 w 834073"/>
              <a:gd name="connsiteY1" fmla="*/ 1061456 h 1205972"/>
              <a:gd name="connsiteX2" fmla="*/ 795349 w 834073"/>
              <a:gd name="connsiteY2" fmla="*/ 1205972 h 1205972"/>
              <a:gd name="connsiteX3" fmla="*/ 834073 w 834073"/>
              <a:gd name="connsiteY3" fmla="*/ 9477 h 1205972"/>
              <a:gd name="connsiteX4" fmla="*/ 85302 w 834073"/>
              <a:gd name="connsiteY4" fmla="*/ 0 h 1205972"/>
              <a:gd name="connsiteX0" fmla="*/ 85302 w 920594"/>
              <a:gd name="connsiteY0" fmla="*/ 86866 h 1292838"/>
              <a:gd name="connsiteX1" fmla="*/ 0 w 920594"/>
              <a:gd name="connsiteY1" fmla="*/ 1148322 h 1292838"/>
              <a:gd name="connsiteX2" fmla="*/ 795349 w 920594"/>
              <a:gd name="connsiteY2" fmla="*/ 1292838 h 1292838"/>
              <a:gd name="connsiteX3" fmla="*/ 920594 w 920594"/>
              <a:gd name="connsiteY3" fmla="*/ 0 h 1292838"/>
              <a:gd name="connsiteX4" fmla="*/ 85302 w 920594"/>
              <a:gd name="connsiteY4" fmla="*/ 86866 h 1292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0594" h="1292838">
                <a:moveTo>
                  <a:pt x="85302" y="86866"/>
                </a:moveTo>
                <a:lnTo>
                  <a:pt x="0" y="1148322"/>
                </a:lnTo>
                <a:lnTo>
                  <a:pt x="795349" y="1292838"/>
                </a:lnTo>
                <a:lnTo>
                  <a:pt x="920594" y="0"/>
                </a:lnTo>
                <a:lnTo>
                  <a:pt x="85302" y="86866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atin typeface="Adobe Fan Heiti Std B" pitchFamily="34" charset="-128"/>
                <a:ea typeface="Adobe Fan Heiti Std B" pitchFamily="34" charset="-128"/>
              </a:rPr>
              <a:t>B</a:t>
            </a:r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2736850" y="388938"/>
            <a:ext cx="1611313" cy="1176337"/>
          </a:xfrm>
          <a:custGeom>
            <a:avLst/>
            <a:gdLst>
              <a:gd name="T0" fmla="*/ 0 w 635033"/>
              <a:gd name="T1" fmla="*/ 9477 h 1061456"/>
              <a:gd name="T2" fmla="*/ 75824 w 635033"/>
              <a:gd name="T3" fmla="*/ 1061456 h 1061456"/>
              <a:gd name="T4" fmla="*/ 616076 w 635033"/>
              <a:gd name="T5" fmla="*/ 1061456 h 1061456"/>
              <a:gd name="T6" fmla="*/ 635033 w 635033"/>
              <a:gd name="T7" fmla="*/ 0 h 1061456"/>
              <a:gd name="T8" fmla="*/ 0 w 635033"/>
              <a:gd name="T9" fmla="*/ 9477 h 1061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5033"/>
              <a:gd name="T16" fmla="*/ 0 h 1061456"/>
              <a:gd name="T17" fmla="*/ 635033 w 635033"/>
              <a:gd name="T18" fmla="*/ 1061456 h 1061456"/>
              <a:gd name="connsiteX0" fmla="*/ 68563 w 703596"/>
              <a:gd name="connsiteY0" fmla="*/ 9477 h 1177069"/>
              <a:gd name="connsiteX1" fmla="*/ 0 w 703596"/>
              <a:gd name="connsiteY1" fmla="*/ 1177069 h 1177069"/>
              <a:gd name="connsiteX2" fmla="*/ 684639 w 703596"/>
              <a:gd name="connsiteY2" fmla="*/ 1061456 h 1177069"/>
              <a:gd name="connsiteX3" fmla="*/ 703596 w 703596"/>
              <a:gd name="connsiteY3" fmla="*/ 0 h 1177069"/>
              <a:gd name="connsiteX4" fmla="*/ 68563 w 703596"/>
              <a:gd name="connsiteY4" fmla="*/ 9477 h 1177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596" h="1177069">
                <a:moveTo>
                  <a:pt x="68563" y="9477"/>
                </a:moveTo>
                <a:lnTo>
                  <a:pt x="0" y="1177069"/>
                </a:lnTo>
                <a:lnTo>
                  <a:pt x="684639" y="1061456"/>
                </a:lnTo>
                <a:lnTo>
                  <a:pt x="703596" y="0"/>
                </a:lnTo>
                <a:lnTo>
                  <a:pt x="68563" y="9477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schemeClr val="lt1"/>
                </a:solidFill>
                <a:latin typeface="Aharoni" pitchFamily="2" charset="-79"/>
                <a:ea typeface="+mn-ea"/>
                <a:cs typeface="Aharoni" pitchFamily="2" charset="-79"/>
              </a:rPr>
              <a:t>C</a:t>
            </a:r>
          </a:p>
        </p:txBody>
      </p:sp>
      <p:sp>
        <p:nvSpPr>
          <p:cNvPr id="31" name="Freeform 30"/>
          <p:cNvSpPr>
            <a:spLocks noChangeArrowheads="1"/>
          </p:cNvSpPr>
          <p:nvPr/>
        </p:nvSpPr>
        <p:spPr bwMode="auto">
          <a:xfrm>
            <a:off x="4740275" y="314325"/>
            <a:ext cx="1031875" cy="1187450"/>
          </a:xfrm>
          <a:custGeom>
            <a:avLst/>
            <a:gdLst>
              <a:gd name="T0" fmla="*/ 0 w 710858"/>
              <a:gd name="T1" fmla="*/ 634978 h 1108842"/>
              <a:gd name="T2" fmla="*/ 85303 w 710858"/>
              <a:gd name="T3" fmla="*/ 1108842 h 1108842"/>
              <a:gd name="T4" fmla="*/ 616077 w 710858"/>
              <a:gd name="T5" fmla="*/ 1108842 h 1108842"/>
              <a:gd name="T6" fmla="*/ 710858 w 710858"/>
              <a:gd name="T7" fmla="*/ 0 h 1108842"/>
              <a:gd name="T8" fmla="*/ 28435 w 710858"/>
              <a:gd name="T9" fmla="*/ 0 h 1108842"/>
              <a:gd name="T10" fmla="*/ 0 w 710858"/>
              <a:gd name="T11" fmla="*/ 634978 h 11088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0858"/>
              <a:gd name="T19" fmla="*/ 0 h 1108842"/>
              <a:gd name="T20" fmla="*/ 710858 w 710858"/>
              <a:gd name="T21" fmla="*/ 1108842 h 11088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0858" h="1108842">
                <a:moveTo>
                  <a:pt x="0" y="634978"/>
                </a:moveTo>
                <a:lnTo>
                  <a:pt x="85303" y="1108842"/>
                </a:lnTo>
                <a:lnTo>
                  <a:pt x="616077" y="1108842"/>
                </a:lnTo>
                <a:lnTo>
                  <a:pt x="710858" y="0"/>
                </a:lnTo>
                <a:lnTo>
                  <a:pt x="28435" y="0"/>
                </a:lnTo>
                <a:lnTo>
                  <a:pt x="0" y="634978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5400">
            <a:noFill/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Bauhaus 93" pitchFamily="82" charset="0"/>
                <a:ea typeface="+mn-ea"/>
              </a:rPr>
              <a:t>D</a:t>
            </a:r>
          </a:p>
        </p:txBody>
      </p:sp>
      <p:sp>
        <p:nvSpPr>
          <p:cNvPr id="32" name="Freeform 31"/>
          <p:cNvSpPr>
            <a:spLocks noChangeArrowheads="1"/>
          </p:cNvSpPr>
          <p:nvPr/>
        </p:nvSpPr>
        <p:spPr bwMode="auto">
          <a:xfrm>
            <a:off x="6840538" y="373063"/>
            <a:ext cx="1014412" cy="1273175"/>
          </a:xfrm>
          <a:custGeom>
            <a:avLst/>
            <a:gdLst>
              <a:gd name="T0" fmla="*/ 28434 w 530774"/>
              <a:gd name="T1" fmla="*/ 18955 h 1042502"/>
              <a:gd name="T2" fmla="*/ 0 w 530774"/>
              <a:gd name="T3" fmla="*/ 1023547 h 1042502"/>
              <a:gd name="T4" fmla="*/ 530774 w 530774"/>
              <a:gd name="T5" fmla="*/ 1042502 h 1042502"/>
              <a:gd name="T6" fmla="*/ 530774 w 530774"/>
              <a:gd name="T7" fmla="*/ 0 h 1042502"/>
              <a:gd name="T8" fmla="*/ 28434 w 530774"/>
              <a:gd name="T9" fmla="*/ 18955 h 10425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0774"/>
              <a:gd name="T16" fmla="*/ 0 h 1042502"/>
              <a:gd name="T17" fmla="*/ 530774 w 530774"/>
              <a:gd name="T18" fmla="*/ 1042502 h 1042502"/>
              <a:gd name="connsiteX0" fmla="*/ 28434 w 530774"/>
              <a:gd name="connsiteY0" fmla="*/ 51492 h 1075039"/>
              <a:gd name="connsiteX1" fmla="*/ 0 w 530774"/>
              <a:gd name="connsiteY1" fmla="*/ 1056084 h 1075039"/>
              <a:gd name="connsiteX2" fmla="*/ 530774 w 530774"/>
              <a:gd name="connsiteY2" fmla="*/ 1075039 h 1075039"/>
              <a:gd name="connsiteX3" fmla="*/ 407006 w 530774"/>
              <a:gd name="connsiteY3" fmla="*/ 0 h 1075039"/>
              <a:gd name="connsiteX4" fmla="*/ 28434 w 530774"/>
              <a:gd name="connsiteY4" fmla="*/ 51492 h 1075039"/>
              <a:gd name="connsiteX0" fmla="*/ 0 w 620213"/>
              <a:gd name="connsiteY0" fmla="*/ 214176 h 1075039"/>
              <a:gd name="connsiteX1" fmla="*/ 89439 w 620213"/>
              <a:gd name="connsiteY1" fmla="*/ 1056084 h 1075039"/>
              <a:gd name="connsiteX2" fmla="*/ 620213 w 620213"/>
              <a:gd name="connsiteY2" fmla="*/ 1075039 h 1075039"/>
              <a:gd name="connsiteX3" fmla="*/ 496445 w 620213"/>
              <a:gd name="connsiteY3" fmla="*/ 0 h 1075039"/>
              <a:gd name="connsiteX4" fmla="*/ 0 w 620213"/>
              <a:gd name="connsiteY4" fmla="*/ 214176 h 1075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213" h="1075039">
                <a:moveTo>
                  <a:pt x="0" y="214176"/>
                </a:moveTo>
                <a:lnTo>
                  <a:pt x="89439" y="1056084"/>
                </a:lnTo>
                <a:lnTo>
                  <a:pt x="620213" y="1075039"/>
                </a:lnTo>
                <a:lnTo>
                  <a:pt x="496445" y="0"/>
                </a:lnTo>
                <a:lnTo>
                  <a:pt x="0" y="21417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latin typeface="Broadway" pitchFamily="82" charset="0"/>
                <a:ea typeface="+mn-ea"/>
              </a:rPr>
              <a:t>F</a:t>
            </a:r>
          </a:p>
        </p:txBody>
      </p:sp>
      <p:sp>
        <p:nvSpPr>
          <p:cNvPr id="22" name="Freeform 21"/>
          <p:cNvSpPr>
            <a:spLocks noChangeArrowheads="1"/>
          </p:cNvSpPr>
          <p:nvPr/>
        </p:nvSpPr>
        <p:spPr bwMode="auto">
          <a:xfrm>
            <a:off x="7854950" y="561975"/>
            <a:ext cx="1117600" cy="1109663"/>
          </a:xfrm>
          <a:custGeom>
            <a:avLst/>
            <a:gdLst>
              <a:gd name="T0" fmla="*/ 28434 w 530774"/>
              <a:gd name="T1" fmla="*/ 18955 h 1042502"/>
              <a:gd name="T2" fmla="*/ 0 w 530774"/>
              <a:gd name="T3" fmla="*/ 1023547 h 1042502"/>
              <a:gd name="T4" fmla="*/ 530774 w 530774"/>
              <a:gd name="T5" fmla="*/ 1042502 h 1042502"/>
              <a:gd name="T6" fmla="*/ 530774 w 530774"/>
              <a:gd name="T7" fmla="*/ 0 h 1042502"/>
              <a:gd name="T8" fmla="*/ 28434 w 530774"/>
              <a:gd name="T9" fmla="*/ 18955 h 10425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0774"/>
              <a:gd name="T16" fmla="*/ 0 h 1042502"/>
              <a:gd name="T17" fmla="*/ 530774 w 530774"/>
              <a:gd name="T18" fmla="*/ 1042502 h 1042502"/>
              <a:gd name="connsiteX0" fmla="*/ 28434 w 530774"/>
              <a:gd name="connsiteY0" fmla="*/ 51492 h 1075039"/>
              <a:gd name="connsiteX1" fmla="*/ 0 w 530774"/>
              <a:gd name="connsiteY1" fmla="*/ 1056084 h 1075039"/>
              <a:gd name="connsiteX2" fmla="*/ 530774 w 530774"/>
              <a:gd name="connsiteY2" fmla="*/ 1075039 h 1075039"/>
              <a:gd name="connsiteX3" fmla="*/ 407006 w 530774"/>
              <a:gd name="connsiteY3" fmla="*/ 0 h 1075039"/>
              <a:gd name="connsiteX4" fmla="*/ 28434 w 530774"/>
              <a:gd name="connsiteY4" fmla="*/ 51492 h 1075039"/>
              <a:gd name="connsiteX0" fmla="*/ 0 w 620213"/>
              <a:gd name="connsiteY0" fmla="*/ 214176 h 1075039"/>
              <a:gd name="connsiteX1" fmla="*/ 89439 w 620213"/>
              <a:gd name="connsiteY1" fmla="*/ 1056084 h 1075039"/>
              <a:gd name="connsiteX2" fmla="*/ 620213 w 620213"/>
              <a:gd name="connsiteY2" fmla="*/ 1075039 h 1075039"/>
              <a:gd name="connsiteX3" fmla="*/ 496445 w 620213"/>
              <a:gd name="connsiteY3" fmla="*/ 0 h 1075039"/>
              <a:gd name="connsiteX4" fmla="*/ 0 w 620213"/>
              <a:gd name="connsiteY4" fmla="*/ 214176 h 1075039"/>
              <a:gd name="connsiteX0" fmla="*/ 0 w 685044"/>
              <a:gd name="connsiteY0" fmla="*/ 214176 h 1123844"/>
              <a:gd name="connsiteX1" fmla="*/ 89439 w 685044"/>
              <a:gd name="connsiteY1" fmla="*/ 1056084 h 1123844"/>
              <a:gd name="connsiteX2" fmla="*/ 685044 w 685044"/>
              <a:gd name="connsiteY2" fmla="*/ 1123844 h 1123844"/>
              <a:gd name="connsiteX3" fmla="*/ 496445 w 685044"/>
              <a:gd name="connsiteY3" fmla="*/ 0 h 1123844"/>
              <a:gd name="connsiteX4" fmla="*/ 0 w 685044"/>
              <a:gd name="connsiteY4" fmla="*/ 214176 h 1123844"/>
              <a:gd name="connsiteX0" fmla="*/ 0 w 685044"/>
              <a:gd name="connsiteY0" fmla="*/ 27090 h 936758"/>
              <a:gd name="connsiteX1" fmla="*/ 89439 w 685044"/>
              <a:gd name="connsiteY1" fmla="*/ 868998 h 936758"/>
              <a:gd name="connsiteX2" fmla="*/ 685044 w 685044"/>
              <a:gd name="connsiteY2" fmla="*/ 936758 h 936758"/>
              <a:gd name="connsiteX3" fmla="*/ 673255 w 685044"/>
              <a:gd name="connsiteY3" fmla="*/ 0 h 936758"/>
              <a:gd name="connsiteX4" fmla="*/ 0 w 685044"/>
              <a:gd name="connsiteY4" fmla="*/ 27090 h 93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44" h="936758">
                <a:moveTo>
                  <a:pt x="0" y="27090"/>
                </a:moveTo>
                <a:lnTo>
                  <a:pt x="89439" y="868998"/>
                </a:lnTo>
                <a:lnTo>
                  <a:pt x="685044" y="936758"/>
                </a:lnTo>
                <a:lnTo>
                  <a:pt x="673255" y="0"/>
                </a:lnTo>
                <a:lnTo>
                  <a:pt x="0" y="2709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/>
                </a:solidFill>
                <a:latin typeface="Blackoak Std" pitchFamily="82" charset="0"/>
                <a:ea typeface="+mn-ea"/>
              </a:rPr>
              <a:t>G</a:t>
            </a:r>
          </a:p>
        </p:txBody>
      </p:sp>
      <p:sp>
        <p:nvSpPr>
          <p:cNvPr id="23" name="Freeform 22"/>
          <p:cNvSpPr>
            <a:spLocks noChangeAspect="1"/>
          </p:cNvSpPr>
          <p:nvPr/>
        </p:nvSpPr>
        <p:spPr bwMode="auto">
          <a:xfrm>
            <a:off x="182563" y="1711325"/>
            <a:ext cx="971550" cy="1377950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111159"/>
              <a:gd name="connsiteY0" fmla="*/ 370 h 1579116"/>
              <a:gd name="connsiteX1" fmla="*/ 21178 w 1111159"/>
              <a:gd name="connsiteY1" fmla="*/ 1408526 h 1579116"/>
              <a:gd name="connsiteX2" fmla="*/ 21178 w 1111159"/>
              <a:gd name="connsiteY2" fmla="*/ 1531730 h 1579116"/>
              <a:gd name="connsiteX3" fmla="*/ 1111159 w 1111159"/>
              <a:gd name="connsiteY3" fmla="*/ 1579116 h 1579116"/>
              <a:gd name="connsiteX4" fmla="*/ 1025857 w 1111159"/>
              <a:gd name="connsiteY4" fmla="*/ 290206 h 1579116"/>
              <a:gd name="connsiteX5" fmla="*/ 0 w 1111159"/>
              <a:gd name="connsiteY5" fmla="*/ 370 h 1579116"/>
              <a:gd name="connsiteX0" fmla="*/ 0 w 1111159"/>
              <a:gd name="connsiteY0" fmla="*/ 61318 h 1640064"/>
              <a:gd name="connsiteX1" fmla="*/ 21178 w 1111159"/>
              <a:gd name="connsiteY1" fmla="*/ 1469474 h 1640064"/>
              <a:gd name="connsiteX2" fmla="*/ 21178 w 1111159"/>
              <a:gd name="connsiteY2" fmla="*/ 1592678 h 1640064"/>
              <a:gd name="connsiteX3" fmla="*/ 1111159 w 1111159"/>
              <a:gd name="connsiteY3" fmla="*/ 1640064 h 1640064"/>
              <a:gd name="connsiteX4" fmla="*/ 1002456 w 1111159"/>
              <a:gd name="connsiteY4" fmla="*/ 0 h 1640064"/>
              <a:gd name="connsiteX5" fmla="*/ 0 w 1111159"/>
              <a:gd name="connsiteY5" fmla="*/ 61318 h 1640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1159" h="1640064">
                <a:moveTo>
                  <a:pt x="0" y="61318"/>
                </a:moveTo>
                <a:cubicBezTo>
                  <a:pt x="3159" y="421455"/>
                  <a:pt x="18019" y="1109337"/>
                  <a:pt x="21178" y="1469474"/>
                </a:cubicBezTo>
                <a:lnTo>
                  <a:pt x="21178" y="1592678"/>
                </a:lnTo>
                <a:lnTo>
                  <a:pt x="1111159" y="1640064"/>
                </a:lnTo>
                <a:lnTo>
                  <a:pt x="1002456" y="0"/>
                </a:lnTo>
                <a:cubicBezTo>
                  <a:pt x="664404" y="12636"/>
                  <a:pt x="338052" y="48682"/>
                  <a:pt x="0" y="6131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Lucida Handwriting" pitchFamily="66" charset="0"/>
                <a:ea typeface="+mn-ea"/>
                <a:cs typeface="Times New Roman"/>
              </a:rPr>
              <a:t>h</a:t>
            </a:r>
          </a:p>
        </p:txBody>
      </p:sp>
      <p:sp>
        <p:nvSpPr>
          <p:cNvPr id="24" name="Freeform 23"/>
          <p:cNvSpPr>
            <a:spLocks noChangeAspect="1"/>
          </p:cNvSpPr>
          <p:nvPr/>
        </p:nvSpPr>
        <p:spPr bwMode="auto">
          <a:xfrm>
            <a:off x="1287463" y="2135188"/>
            <a:ext cx="1033462" cy="1212850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099459"/>
              <a:gd name="connsiteY0" fmla="*/ 37909 h 1288910"/>
              <a:gd name="connsiteX1" fmla="*/ 9478 w 1099459"/>
              <a:gd name="connsiteY1" fmla="*/ 1118320 h 1288910"/>
              <a:gd name="connsiteX2" fmla="*/ 1099459 w 1099459"/>
              <a:gd name="connsiteY2" fmla="*/ 1288910 h 1288910"/>
              <a:gd name="connsiteX3" fmla="*/ 1014157 w 1099459"/>
              <a:gd name="connsiteY3" fmla="*/ 0 h 1288910"/>
              <a:gd name="connsiteX4" fmla="*/ 0 w 1099459"/>
              <a:gd name="connsiteY4" fmla="*/ 37909 h 1288910"/>
              <a:gd name="connsiteX0" fmla="*/ 130978 w 1230437"/>
              <a:gd name="connsiteY0" fmla="*/ 37909 h 1293766"/>
              <a:gd name="connsiteX1" fmla="*/ 53 w 1230437"/>
              <a:gd name="connsiteY1" fmla="*/ 1293766 h 1293766"/>
              <a:gd name="connsiteX2" fmla="*/ 1230437 w 1230437"/>
              <a:gd name="connsiteY2" fmla="*/ 1288910 h 1293766"/>
              <a:gd name="connsiteX3" fmla="*/ 1145135 w 1230437"/>
              <a:gd name="connsiteY3" fmla="*/ 0 h 1293766"/>
              <a:gd name="connsiteX4" fmla="*/ 130978 w 1230437"/>
              <a:gd name="connsiteY4" fmla="*/ 37909 h 1293766"/>
              <a:gd name="connsiteX0" fmla="*/ 130978 w 1230437"/>
              <a:gd name="connsiteY0" fmla="*/ 17268 h 1273125"/>
              <a:gd name="connsiteX1" fmla="*/ 53 w 1230437"/>
              <a:gd name="connsiteY1" fmla="*/ 1273125 h 1273125"/>
              <a:gd name="connsiteX2" fmla="*/ 1230437 w 1230437"/>
              <a:gd name="connsiteY2" fmla="*/ 1268269 h 1273125"/>
              <a:gd name="connsiteX3" fmla="*/ 1039832 w 1230437"/>
              <a:gd name="connsiteY3" fmla="*/ 0 h 1273125"/>
              <a:gd name="connsiteX4" fmla="*/ 130978 w 1230437"/>
              <a:gd name="connsiteY4" fmla="*/ 17268 h 127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0437" h="1273125">
                <a:moveTo>
                  <a:pt x="130978" y="17268"/>
                </a:moveTo>
                <a:cubicBezTo>
                  <a:pt x="134137" y="377405"/>
                  <a:pt x="-3106" y="912988"/>
                  <a:pt x="53" y="1273125"/>
                </a:cubicBezTo>
                <a:lnTo>
                  <a:pt x="1230437" y="1268269"/>
                </a:lnTo>
                <a:lnTo>
                  <a:pt x="1039832" y="0"/>
                </a:lnTo>
                <a:lnTo>
                  <a:pt x="130978" y="1726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Stencil" pitchFamily="82" charset="0"/>
                <a:ea typeface="+mn-ea"/>
                <a:cs typeface="Times New Roman"/>
              </a:rPr>
              <a:t>I</a:t>
            </a:r>
          </a:p>
        </p:txBody>
      </p:sp>
      <p:sp>
        <p:nvSpPr>
          <p:cNvPr id="25" name="Freeform 24"/>
          <p:cNvSpPr>
            <a:spLocks noChangeAspect="1"/>
          </p:cNvSpPr>
          <p:nvPr/>
        </p:nvSpPr>
        <p:spPr bwMode="auto">
          <a:xfrm>
            <a:off x="2497138" y="2017713"/>
            <a:ext cx="915987" cy="1325562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84205 w 1090062"/>
              <a:gd name="connsiteY0" fmla="*/ 370 h 1579116"/>
              <a:gd name="connsiteX1" fmla="*/ 81 w 1090062"/>
              <a:gd name="connsiteY1" fmla="*/ 1408526 h 1579116"/>
              <a:gd name="connsiteX2" fmla="*/ 81 w 1090062"/>
              <a:gd name="connsiteY2" fmla="*/ 1531730 h 1579116"/>
              <a:gd name="connsiteX3" fmla="*/ 1090062 w 1090062"/>
              <a:gd name="connsiteY3" fmla="*/ 1579116 h 1579116"/>
              <a:gd name="connsiteX4" fmla="*/ 1004760 w 1090062"/>
              <a:gd name="connsiteY4" fmla="*/ 290206 h 1579116"/>
              <a:gd name="connsiteX5" fmla="*/ 84205 w 1090062"/>
              <a:gd name="connsiteY5" fmla="*/ 370 h 1579116"/>
              <a:gd name="connsiteX0" fmla="*/ 84205 w 1090062"/>
              <a:gd name="connsiteY0" fmla="*/ 962 h 1579708"/>
              <a:gd name="connsiteX1" fmla="*/ 81 w 1090062"/>
              <a:gd name="connsiteY1" fmla="*/ 1409118 h 1579708"/>
              <a:gd name="connsiteX2" fmla="*/ 81 w 1090062"/>
              <a:gd name="connsiteY2" fmla="*/ 1532322 h 1579708"/>
              <a:gd name="connsiteX3" fmla="*/ 1090062 w 1090062"/>
              <a:gd name="connsiteY3" fmla="*/ 1579708 h 1579708"/>
              <a:gd name="connsiteX4" fmla="*/ 1028161 w 1090062"/>
              <a:gd name="connsiteY4" fmla="*/ 91811 h 1579708"/>
              <a:gd name="connsiteX5" fmla="*/ 84205 w 1090062"/>
              <a:gd name="connsiteY5" fmla="*/ 962 h 1579708"/>
              <a:gd name="connsiteX0" fmla="*/ 84205 w 1090062"/>
              <a:gd name="connsiteY0" fmla="*/ 2108 h 1580854"/>
              <a:gd name="connsiteX1" fmla="*/ 81 w 1090062"/>
              <a:gd name="connsiteY1" fmla="*/ 1410264 h 1580854"/>
              <a:gd name="connsiteX2" fmla="*/ 81 w 1090062"/>
              <a:gd name="connsiteY2" fmla="*/ 1533468 h 1580854"/>
              <a:gd name="connsiteX3" fmla="*/ 1090062 w 1090062"/>
              <a:gd name="connsiteY3" fmla="*/ 1580854 h 1580854"/>
              <a:gd name="connsiteX4" fmla="*/ 1028161 w 1090062"/>
              <a:gd name="connsiteY4" fmla="*/ 92957 h 1580854"/>
              <a:gd name="connsiteX5" fmla="*/ 84205 w 1090062"/>
              <a:gd name="connsiteY5" fmla="*/ 2108 h 1580854"/>
              <a:gd name="connsiteX0" fmla="*/ 84205 w 1090062"/>
              <a:gd name="connsiteY0" fmla="*/ 1521 h 1580267"/>
              <a:gd name="connsiteX1" fmla="*/ 81 w 1090062"/>
              <a:gd name="connsiteY1" fmla="*/ 1409677 h 1580267"/>
              <a:gd name="connsiteX2" fmla="*/ 81 w 1090062"/>
              <a:gd name="connsiteY2" fmla="*/ 1532881 h 1580267"/>
              <a:gd name="connsiteX3" fmla="*/ 1090062 w 1090062"/>
              <a:gd name="connsiteY3" fmla="*/ 1580267 h 1580267"/>
              <a:gd name="connsiteX4" fmla="*/ 1028161 w 1090062"/>
              <a:gd name="connsiteY4" fmla="*/ 92370 h 1580267"/>
              <a:gd name="connsiteX5" fmla="*/ 84205 w 1090062"/>
              <a:gd name="connsiteY5" fmla="*/ 1521 h 1580267"/>
              <a:gd name="connsiteX0" fmla="*/ 84205 w 1090062"/>
              <a:gd name="connsiteY0" fmla="*/ 0 h 1578746"/>
              <a:gd name="connsiteX1" fmla="*/ 81 w 1090062"/>
              <a:gd name="connsiteY1" fmla="*/ 1408156 h 1578746"/>
              <a:gd name="connsiteX2" fmla="*/ 81 w 1090062"/>
              <a:gd name="connsiteY2" fmla="*/ 1531360 h 1578746"/>
              <a:gd name="connsiteX3" fmla="*/ 1090062 w 1090062"/>
              <a:gd name="connsiteY3" fmla="*/ 1578746 h 1578746"/>
              <a:gd name="connsiteX4" fmla="*/ 1028161 w 1090062"/>
              <a:gd name="connsiteY4" fmla="*/ 90849 h 1578746"/>
              <a:gd name="connsiteX5" fmla="*/ 84205 w 1090062"/>
              <a:gd name="connsiteY5" fmla="*/ 0 h 1578746"/>
              <a:gd name="connsiteX0" fmla="*/ 84205 w 1090062"/>
              <a:gd name="connsiteY0" fmla="*/ 11 h 1578757"/>
              <a:gd name="connsiteX1" fmla="*/ 81 w 1090062"/>
              <a:gd name="connsiteY1" fmla="*/ 1408167 h 1578757"/>
              <a:gd name="connsiteX2" fmla="*/ 81 w 1090062"/>
              <a:gd name="connsiteY2" fmla="*/ 1531371 h 1578757"/>
              <a:gd name="connsiteX3" fmla="*/ 1090062 w 1090062"/>
              <a:gd name="connsiteY3" fmla="*/ 1578757 h 1578757"/>
              <a:gd name="connsiteX4" fmla="*/ 1028161 w 1090062"/>
              <a:gd name="connsiteY4" fmla="*/ 90860 h 1578757"/>
              <a:gd name="connsiteX5" fmla="*/ 84205 w 1090062"/>
              <a:gd name="connsiteY5" fmla="*/ 11 h 1578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062" h="1578757">
                <a:moveTo>
                  <a:pt x="84205" y="11"/>
                </a:moveTo>
                <a:cubicBezTo>
                  <a:pt x="87364" y="360148"/>
                  <a:pt x="-3078" y="1048030"/>
                  <a:pt x="81" y="1408167"/>
                </a:cubicBezTo>
                <a:lnTo>
                  <a:pt x="81" y="1531371"/>
                </a:lnTo>
                <a:lnTo>
                  <a:pt x="1090062" y="1578757"/>
                </a:lnTo>
                <a:lnTo>
                  <a:pt x="1028161" y="90860"/>
                </a:lnTo>
                <a:cubicBezTo>
                  <a:pt x="631609" y="56676"/>
                  <a:pt x="480759" y="-921"/>
                  <a:pt x="84205" y="11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Segoe Script" pitchFamily="34" charset="0"/>
                <a:ea typeface="+mn-ea"/>
                <a:cs typeface="Times New Roman"/>
              </a:rPr>
              <a:t>J</a:t>
            </a:r>
          </a:p>
        </p:txBody>
      </p:sp>
      <p:sp>
        <p:nvSpPr>
          <p:cNvPr id="27" name="Freeform 26"/>
          <p:cNvSpPr>
            <a:spLocks noChangeAspect="1"/>
          </p:cNvSpPr>
          <p:nvPr/>
        </p:nvSpPr>
        <p:spPr bwMode="auto">
          <a:xfrm>
            <a:off x="4730750" y="1947863"/>
            <a:ext cx="933450" cy="1395412"/>
          </a:xfrm>
          <a:custGeom>
            <a:avLst/>
            <a:gdLst>
              <a:gd name="T0" fmla="*/ 0 w 1099459"/>
              <a:gd name="T1" fmla="*/ 31844 h 1288910"/>
              <a:gd name="T2" fmla="*/ 7962 w 1099459"/>
              <a:gd name="T3" fmla="*/ 939390 h 1288910"/>
              <a:gd name="T4" fmla="*/ 7962 w 1099459"/>
              <a:gd name="T5" fmla="*/ 1042882 h 1288910"/>
              <a:gd name="T6" fmla="*/ 923545 w 1099459"/>
              <a:gd name="T7" fmla="*/ 1082686 h 1288910"/>
              <a:gd name="T8" fmla="*/ 851891 w 1099459"/>
              <a:gd name="T9" fmla="*/ 0 h 1288910"/>
              <a:gd name="T10" fmla="*/ 0 w 1099459"/>
              <a:gd name="T11" fmla="*/ 31844 h 1288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9459"/>
              <a:gd name="T19" fmla="*/ 0 h 1288910"/>
              <a:gd name="T20" fmla="*/ 1099459 w 1099459"/>
              <a:gd name="T21" fmla="*/ 1288910 h 1288910"/>
              <a:gd name="connsiteX0" fmla="*/ 0 w 1099459"/>
              <a:gd name="connsiteY0" fmla="*/ 37909 h 1288910"/>
              <a:gd name="connsiteX1" fmla="*/ 9478 w 1099459"/>
              <a:gd name="connsiteY1" fmla="*/ 1118320 h 1288910"/>
              <a:gd name="connsiteX2" fmla="*/ 1099459 w 1099459"/>
              <a:gd name="connsiteY2" fmla="*/ 1288910 h 1288910"/>
              <a:gd name="connsiteX3" fmla="*/ 1014157 w 1099459"/>
              <a:gd name="connsiteY3" fmla="*/ 0 h 1288910"/>
              <a:gd name="connsiteX4" fmla="*/ 0 w 1099459"/>
              <a:gd name="connsiteY4" fmla="*/ 37909 h 1288910"/>
              <a:gd name="connsiteX0" fmla="*/ 0 w 1111160"/>
              <a:gd name="connsiteY0" fmla="*/ 0 h 1660682"/>
              <a:gd name="connsiteX1" fmla="*/ 21179 w 1111160"/>
              <a:gd name="connsiteY1" fmla="*/ 1490092 h 1660682"/>
              <a:gd name="connsiteX2" fmla="*/ 1111160 w 1111160"/>
              <a:gd name="connsiteY2" fmla="*/ 1660682 h 1660682"/>
              <a:gd name="connsiteX3" fmla="*/ 1025858 w 1111160"/>
              <a:gd name="connsiteY3" fmla="*/ 371772 h 1660682"/>
              <a:gd name="connsiteX4" fmla="*/ 0 w 1111160"/>
              <a:gd name="connsiteY4" fmla="*/ 0 h 1660682"/>
              <a:gd name="connsiteX0" fmla="*/ 0 w 1111160"/>
              <a:gd name="connsiteY0" fmla="*/ 0 h 1660682"/>
              <a:gd name="connsiteX1" fmla="*/ 9479 w 1111160"/>
              <a:gd name="connsiteY1" fmla="*/ 1384745 h 1660682"/>
              <a:gd name="connsiteX2" fmla="*/ 1111160 w 1111160"/>
              <a:gd name="connsiteY2" fmla="*/ 1660682 h 1660682"/>
              <a:gd name="connsiteX3" fmla="*/ 1025858 w 1111160"/>
              <a:gd name="connsiteY3" fmla="*/ 371772 h 1660682"/>
              <a:gd name="connsiteX4" fmla="*/ 0 w 1111160"/>
              <a:gd name="connsiteY4" fmla="*/ 0 h 1660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1160" h="1660682">
                <a:moveTo>
                  <a:pt x="0" y="0"/>
                </a:moveTo>
                <a:cubicBezTo>
                  <a:pt x="3159" y="360137"/>
                  <a:pt x="6320" y="1024608"/>
                  <a:pt x="9479" y="1384745"/>
                </a:cubicBezTo>
                <a:lnTo>
                  <a:pt x="1111160" y="1660682"/>
                </a:lnTo>
                <a:lnTo>
                  <a:pt x="1025858" y="3717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Rosewood Std Regular" pitchFamily="82" charset="0"/>
                <a:ea typeface="+mn-ea"/>
                <a:cs typeface="Times New Roman"/>
              </a:rPr>
              <a:t>L</a:t>
            </a:r>
          </a:p>
        </p:txBody>
      </p:sp>
      <p:sp>
        <p:nvSpPr>
          <p:cNvPr id="28" name="Freeform 27"/>
          <p:cNvSpPr>
            <a:spLocks noChangeAspect="1"/>
          </p:cNvSpPr>
          <p:nvPr/>
        </p:nvSpPr>
        <p:spPr bwMode="auto">
          <a:xfrm>
            <a:off x="2682875" y="3775075"/>
            <a:ext cx="1092200" cy="1241425"/>
          </a:xfrm>
          <a:custGeom>
            <a:avLst/>
            <a:gdLst>
              <a:gd name="T0" fmla="*/ 0 w 1298500"/>
              <a:gd name="T1" fmla="*/ 71648 h 1478456"/>
              <a:gd name="T2" fmla="*/ 7962 w 1298500"/>
              <a:gd name="T3" fmla="*/ 1202099 h 1478456"/>
              <a:gd name="T4" fmla="*/ 1090740 w 1298500"/>
              <a:gd name="T5" fmla="*/ 1241903 h 1478456"/>
              <a:gd name="T6" fmla="*/ 1035009 w 1298500"/>
              <a:gd name="T7" fmla="*/ 0 h 1478456"/>
              <a:gd name="T8" fmla="*/ 0 w 1298500"/>
              <a:gd name="T9" fmla="*/ 71648 h 1478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8500"/>
              <a:gd name="T16" fmla="*/ 0 h 1478456"/>
              <a:gd name="T17" fmla="*/ 1298500 w 1298500"/>
              <a:gd name="T18" fmla="*/ 1478456 h 1478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8500" h="1478456">
                <a:moveTo>
                  <a:pt x="0" y="85295"/>
                </a:moveTo>
                <a:cubicBezTo>
                  <a:pt x="3159" y="533887"/>
                  <a:pt x="6319" y="982478"/>
                  <a:pt x="9478" y="1431070"/>
                </a:cubicBezTo>
                <a:lnTo>
                  <a:pt x="1298500" y="1478456"/>
                </a:lnTo>
                <a:lnTo>
                  <a:pt x="1232154" y="0"/>
                </a:lnTo>
                <a:lnTo>
                  <a:pt x="0" y="85295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lt1"/>
                </a:solidFill>
                <a:latin typeface="Charlemagne Std" pitchFamily="82" charset="0"/>
                <a:ea typeface="+mn-ea"/>
              </a:rPr>
              <a:t>Q</a:t>
            </a:r>
          </a:p>
        </p:txBody>
      </p:sp>
      <p:sp>
        <p:nvSpPr>
          <p:cNvPr id="33" name="Freeform 32"/>
          <p:cNvSpPr>
            <a:spLocks noChangeAspect="1"/>
          </p:cNvSpPr>
          <p:nvPr/>
        </p:nvSpPr>
        <p:spPr bwMode="auto">
          <a:xfrm>
            <a:off x="3194050" y="5207000"/>
            <a:ext cx="1381125" cy="1441450"/>
          </a:xfrm>
          <a:custGeom>
            <a:avLst/>
            <a:gdLst>
              <a:gd name="T0" fmla="*/ 0 w 1544931"/>
              <a:gd name="T1" fmla="*/ 0 h 1819639"/>
              <a:gd name="T2" fmla="*/ 6175 w 1544931"/>
              <a:gd name="T3" fmla="*/ 1050842 h 1819639"/>
              <a:gd name="T4" fmla="*/ 1006514 w 1544931"/>
              <a:gd name="T5" fmla="*/ 1023476 h 1819639"/>
              <a:gd name="T6" fmla="*/ 987989 w 1544931"/>
              <a:gd name="T7" fmla="*/ 10947 h 1819639"/>
              <a:gd name="T8" fmla="*/ 0 w 1544931"/>
              <a:gd name="T9" fmla="*/ 0 h 1819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4931"/>
              <a:gd name="T16" fmla="*/ 0 h 1819639"/>
              <a:gd name="T17" fmla="*/ 1544931 w 1544931"/>
              <a:gd name="T18" fmla="*/ 1819639 h 1819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4931" h="1819639">
                <a:moveTo>
                  <a:pt x="0" y="0"/>
                </a:moveTo>
                <a:cubicBezTo>
                  <a:pt x="3159" y="606546"/>
                  <a:pt x="6319" y="1213093"/>
                  <a:pt x="9478" y="1819639"/>
                </a:cubicBezTo>
                <a:lnTo>
                  <a:pt x="1544931" y="1772252"/>
                </a:lnTo>
                <a:lnTo>
                  <a:pt x="1516497" y="18955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bg1"/>
                </a:solidFill>
                <a:latin typeface="Century Schoolbook" pitchFamily="18" charset="0"/>
                <a:ea typeface="+mn-ea"/>
                <a:cs typeface="Comic Sans MS"/>
              </a:rPr>
              <a:t>X</a:t>
            </a:r>
          </a:p>
        </p:txBody>
      </p:sp>
      <p:sp>
        <p:nvSpPr>
          <p:cNvPr id="34" name="Freeform 33"/>
          <p:cNvSpPr>
            <a:spLocks noChangeAspect="1"/>
          </p:cNvSpPr>
          <p:nvPr/>
        </p:nvSpPr>
        <p:spPr bwMode="auto">
          <a:xfrm>
            <a:off x="6021388" y="5567363"/>
            <a:ext cx="1077912" cy="1100137"/>
          </a:xfrm>
          <a:custGeom>
            <a:avLst/>
            <a:gdLst>
              <a:gd name="T0" fmla="*/ 0 w 995201"/>
              <a:gd name="T1" fmla="*/ 23883 h 1203615"/>
              <a:gd name="T2" fmla="*/ 0 w 995201"/>
              <a:gd name="T3" fmla="*/ 971235 h 1203615"/>
              <a:gd name="T4" fmla="*/ 835969 w 995201"/>
              <a:gd name="T5" fmla="*/ 1011039 h 1203615"/>
              <a:gd name="T6" fmla="*/ 820046 w 995201"/>
              <a:gd name="T7" fmla="*/ 0 h 1203615"/>
              <a:gd name="T8" fmla="*/ 0 w 995201"/>
              <a:gd name="T9" fmla="*/ 23883 h 12036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5201"/>
              <a:gd name="T16" fmla="*/ 0 h 1203615"/>
              <a:gd name="T17" fmla="*/ 995201 w 995201"/>
              <a:gd name="T18" fmla="*/ 1203615 h 12036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5201" h="1203615">
                <a:moveTo>
                  <a:pt x="0" y="28432"/>
                </a:moveTo>
                <a:lnTo>
                  <a:pt x="0" y="1156229"/>
                </a:lnTo>
                <a:lnTo>
                  <a:pt x="995201" y="1203615"/>
                </a:lnTo>
                <a:lnTo>
                  <a:pt x="976245" y="0"/>
                </a:lnTo>
                <a:lnTo>
                  <a:pt x="0" y="28432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0" dirty="0">
                <a:latin typeface="Magneto" pitchFamily="82" charset="0"/>
                <a:ea typeface="+mn-ea"/>
                <a:cs typeface="Arial Black"/>
              </a:rPr>
              <a:t>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223</Words>
  <Application>Microsoft Office PowerPoint</Application>
  <PresentationFormat>On-screen Show (4:3)</PresentationFormat>
  <Paragraphs>79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29" baseType="lpstr">
      <vt:lpstr>Arial</vt:lpstr>
      <vt:lpstr>MS PGothic</vt:lpstr>
      <vt:lpstr>Calibri</vt:lpstr>
      <vt:lpstr>Arial Black</vt:lpstr>
      <vt:lpstr>Courier</vt:lpstr>
      <vt:lpstr>Tekton Pro Ext</vt:lpstr>
      <vt:lpstr>Times New Roman</vt:lpstr>
      <vt:lpstr>Adobe Fan Heiti Std B</vt:lpstr>
      <vt:lpstr>Stencil</vt:lpstr>
      <vt:lpstr>Rosewood Std Regular</vt:lpstr>
      <vt:lpstr>Forte</vt:lpstr>
      <vt:lpstr>Kozuka Gothic Pr6N H</vt:lpstr>
      <vt:lpstr>Snap ITC</vt:lpstr>
      <vt:lpstr>Lucida Handwriting</vt:lpstr>
      <vt:lpstr>Comic Sans MS</vt:lpstr>
      <vt:lpstr>Aharoni</vt:lpstr>
      <vt:lpstr>Bauhaus 93</vt:lpstr>
      <vt:lpstr>Broadway</vt:lpstr>
      <vt:lpstr>Blackoak Std</vt:lpstr>
      <vt:lpstr>Segoe Script</vt:lpstr>
      <vt:lpstr>Charlemagne Std</vt:lpstr>
      <vt:lpstr>Century Schoolbook</vt:lpstr>
      <vt:lpstr>Magneto</vt:lpstr>
      <vt:lpstr>Wingdings</vt:lpstr>
      <vt:lpstr>Office Theme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Valentines Note PowerPoint Presentation</dc:title>
  <dc:creator>jonty pearce</dc:creator>
  <cp:lastModifiedBy>Jonty Pearce</cp:lastModifiedBy>
  <cp:revision>8</cp:revision>
  <dcterms:created xsi:type="dcterms:W3CDTF">2011-05-02T12:37:23Z</dcterms:created>
  <dcterms:modified xsi:type="dcterms:W3CDTF">2015-02-22T11:22:02Z</dcterms:modified>
</cp:coreProperties>
</file>