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1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04F7BD1-168F-4E52-ACDC-6026CF5737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A0C427D-FC7D-4AA9-A659-7C2482ECB0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5861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E397641-CB9C-4F63-A5FA-AF9A07D41EF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352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6EE05-697E-4752-94D2-75DDBCFF57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7487-0B62-4C12-ABD6-F38FB8696F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14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0C2C7-7D70-4C68-AA66-AE09A2EBF9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FE03-576E-489F-8A23-0F9FA34FC3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04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FE988-8B78-4489-80FD-62327F7C1D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1C5FF-1780-4926-9862-8A17A5E130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869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3307-7A24-4E37-B8EA-F0791012E5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E40F-61A2-41B1-9E0F-BB5FC00406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24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1337B-A179-4D5F-8637-C9F6380F01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5DD35-D391-4986-8E33-50C6DBF742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363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90C1F-AC8E-43F3-B9CC-7B6CC34A61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D67E-A8E9-4CE7-B951-2EFD1E64A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4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24B1-47D0-472B-AADB-3D72DB8A80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A60C7-7D52-446F-9D67-1C8F91AE5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78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B188-32FC-43DF-A1B0-6AA47E3C21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7E20-A32A-4AE3-8364-33F8CD7B32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108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38EB-CA59-490C-A077-5E202B20C8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DB848-6986-4241-A8F8-C2BE6E6E4D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50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118E-FE40-45A9-924B-0ADA966E99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77320-6418-4F68-8A58-81EA7F36A2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473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0D8A0-D233-432E-B25B-4095C8EACB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C7FEC-CADA-44DF-8379-11B53ACCF0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02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AB23C09-376A-406D-83A1-3CCFE604E2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0FF5C8B-492E-4CCE-AF3C-50C138F29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6.png"/><Relationship Id="rId10" Type="http://schemas.openxmlformats.org/officeDocument/2006/relationships/image" Target="../media/image14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6.png"/><Relationship Id="rId18" Type="http://schemas.openxmlformats.org/officeDocument/2006/relationships/image" Target="../media/image23.png"/><Relationship Id="rId26" Type="http://schemas.openxmlformats.org/officeDocument/2006/relationships/image" Target="../media/image27.pn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image" Target="../media/image21.png"/><Relationship Id="rId17" Type="http://schemas.openxmlformats.org/officeDocument/2006/relationships/image" Target="../media/image12.png"/><Relationship Id="rId25" Type="http://schemas.openxmlformats.org/officeDocument/2006/relationships/image" Target="../media/image26.png"/><Relationship Id="rId2" Type="http://schemas.openxmlformats.org/officeDocument/2006/relationships/image" Target="../media/image18.png"/><Relationship Id="rId16" Type="http://schemas.openxmlformats.org/officeDocument/2006/relationships/image" Target="../media/image8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24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7.png"/><Relationship Id="rId23" Type="http://schemas.openxmlformats.org/officeDocument/2006/relationships/image" Target="../media/image13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5.png"/><Relationship Id="rId14" Type="http://schemas.openxmlformats.org/officeDocument/2006/relationships/image" Target="../media/image22.png"/><Relationship Id="rId22" Type="http://schemas.openxmlformats.org/officeDocument/2006/relationships/image" Target="../media/image11.png"/><Relationship Id="rId27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9" descr="C:\Users\Alexander\Pictures\Graphics\My Work\Thank You Slides\Fridge Magnets\Alphabete\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7535">
            <a:off x="1766888" y="3475038"/>
            <a:ext cx="1065212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2" descr="C:\Users\Alexander\Pictures\Graphics\My Work\Thank You Slides\Fridge Magnets\Alphabete\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4786">
            <a:off x="4294188" y="2016125"/>
            <a:ext cx="1000125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742">
            <a:off x="6988175" y="2036763"/>
            <a:ext cx="928688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4" descr="C:\Users\Alexander\Pictures\Graphics\My Work\Thank You Slides\Fridge Magnets\Alphabete\F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0697">
            <a:off x="1365250" y="1905000"/>
            <a:ext cx="86677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35" descr="C:\Users\Alexander\Pictures\Graphics\My Work\Thank You Slides\Fridge Magnets\Alphabete\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8675">
            <a:off x="5594350" y="2019300"/>
            <a:ext cx="10890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37" descr="C:\Users\Alexander\Pictures\Graphics\My Work\Thank You Slides\Fridge Magnets\Alphabete\I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0501">
            <a:off x="3733800" y="1979613"/>
            <a:ext cx="41116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41" descr="C:\Users\Alexander\Pictures\Graphics\My Work\Thank You Slides\Fridge Magnets\Alphabete\M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31834">
            <a:off x="452438" y="3541713"/>
            <a:ext cx="1103312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42" descr="C:\Users\Alexander\Pictures\Graphics\My Work\Thank You Slides\Fridge Magnets\Alphabete\N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4060">
            <a:off x="4433888" y="3586163"/>
            <a:ext cx="984250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46" descr="C:\Users\Alexander\Pictures\Graphics\My Work\Thank You Slides\Fridge Magnets\Alphabete\R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1948">
            <a:off x="2427288" y="1906588"/>
            <a:ext cx="98742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47" descr="C:\Users\Alexander\Pictures\Graphics\My Work\Thank You Slides\Fridge Magnets\Alphabete\S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319">
            <a:off x="7739063" y="3449638"/>
            <a:ext cx="9461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8" descr="C:\Users\Alexander\Pictures\Graphics\My Work\Thank You Slides\Fridge Magnets\Alphabete\T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6200">
            <a:off x="6669088" y="3613150"/>
            <a:ext cx="992187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35" descr="C:\Users\Alexander\Pictures\Graphics\My Work\Thank You Slides\Fridge Magnets\Alphabete\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7631">
            <a:off x="3030538" y="3468688"/>
            <a:ext cx="1089025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2507">
            <a:off x="5614988" y="3579813"/>
            <a:ext cx="928687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9" descr="C:\Users\Alexander\Pictures\Graphics\My Work\Thank You Slides\Fridge Magnets\Alphabete\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3" y="2492375"/>
            <a:ext cx="128905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5" descr="C:\Users\Alexander\Pictures\Graphics\My Work\Thank You Slides\Fridge Magnets\Alphabete\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708275"/>
            <a:ext cx="1319212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1" descr="C:\Users\Alexander\Pictures\Graphics\My Work\Thank You Slides\Fridge Magnets\Alphabete\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51125"/>
            <a:ext cx="1335088" cy="139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3" descr="C:\Users\Alexander\Pictures\Graphics\My Work\Thank You Slides\Fridge Magnets\Alphabete\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620713"/>
            <a:ext cx="1344612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6" descr="C:\Users\Alexander\Pictures\Graphics\My Work\Thank You Slides\Fridge Magnets\Alphabete\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765175"/>
            <a:ext cx="1195388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47" descr="C:\Users\Alexander\Pictures\Graphics\My Work\Thank You Slides\Fridge Magnets\Alphabete\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636838"/>
            <a:ext cx="1144588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49" descr="C:\Users\Alexander\Pictures\Graphics\My Work\Thank You Slides\Fridge Magnets\Alphabete\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49275"/>
            <a:ext cx="120173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53" descr="C:\Users\Alexander\Pictures\Graphics\My Work\Thank You Slides\Fridge Magnets\Alphabete\Y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49275"/>
            <a:ext cx="11668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538" y="2781300"/>
            <a:ext cx="11223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47" descr="C:\Users\Alexander\Pictures\Graphics\My Work\Thank You Slides\Fridge Magnets\Alphabete\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2636838"/>
            <a:ext cx="1144588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708275"/>
            <a:ext cx="11223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87900"/>
            <a:ext cx="1122363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36" descr="C:\Users\Alexander\Pictures\Graphics\My Work\Thank You Slides\Fridge Magnets\Alphabete\H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88" y="4652963"/>
            <a:ext cx="11953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46" descr="C:\Users\Alexander\Pictures\Graphics\My Work\Thank You Slides\Fridge Magnets\Alphabete\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14875"/>
            <a:ext cx="1195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787900"/>
            <a:ext cx="11223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Bullet point</a:t>
            </a:r>
          </a:p>
          <a:p>
            <a:r>
              <a:rPr lang="en-US" altLang="en-US" smtClean="0"/>
              <a:t>Bullet point</a:t>
            </a:r>
          </a:p>
          <a:p>
            <a:pPr lvl="1"/>
            <a:r>
              <a:rPr lang="en-US" altLang="en-US" smtClean="0"/>
              <a:t>Sub Bullet</a:t>
            </a:r>
          </a:p>
        </p:txBody>
      </p:sp>
      <p:pic>
        <p:nvPicPr>
          <p:cNvPr id="5123" name="Picture 29" descr="C:\Users\Alexander\Pictures\Graphics\My Work\Thank You Slides\Fridge Magnets\Alphabete\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309563"/>
            <a:ext cx="877888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6" descr="C:\Users\Alexander\Pictures\Graphics\My Work\Thank You Slides\Fridge Magnets\Alphabete\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3863"/>
            <a:ext cx="81438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9" descr="C:\Users\Alexander\Pictures\Graphics\My Work\Thank You Slides\Fridge Magnets\Alphabete\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425450"/>
            <a:ext cx="820738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42" descr="C:\Users\Alexander\Pictures\Graphics\My Work\Thank You Slides\Fridge Magnets\Alphabete\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357188"/>
            <a:ext cx="811212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43" descr="C:\Users\Alexander\Pictures\Graphics\My Work\Thank You Slides\Fridge Magnets\Alphabete\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338" y="479425"/>
            <a:ext cx="915987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48" descr="C:\Users\Alexander\Pictures\Graphics\My Work\Thank You Slides\Fridge Magnets\Alphabete\T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09563"/>
            <a:ext cx="8191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49" descr="C:\Users\Alexander\Pictures\Graphics\My Work\Thank You Slides\Fridge Magnets\Alphabete\U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563" y="396875"/>
            <a:ext cx="817562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53" descr="C:\Users\Alexander\Pictures\Graphics\My Work\Thank You Slides\Fridge Magnets\Alphabete\Y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3" y="428625"/>
            <a:ext cx="79375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8" descr="C:\Users\Alexander\Pictures\Graphics\My Work\Thank You Slides\Fridge Magnets\Alphabete\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5508625"/>
            <a:ext cx="1238250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9" descr="C:\Users\Alexander\Pictures\Graphics\My Work\Thank You Slides\Fridge Magnets\Alphabete\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0"/>
            <a:ext cx="128905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0" descr="C:\Users\Alexander\Pictures\Graphics\My Work\Thank You Slides\Fridge Magnets\Alphabete\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138" y="0"/>
            <a:ext cx="11826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1" descr="C:\Users\Alexander\Pictures\Graphics\My Work\Thank You Slides\Fridge Magnets\Alphabete\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-20638"/>
            <a:ext cx="1249362" cy="140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32" descr="C:\Users\Alexander\Pictures\Graphics\My Work\Thank You Slides\Fridge Magnets\Alphabete\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-12700"/>
            <a:ext cx="12112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33" descr="C:\Users\Alexander\Pictures\Graphics\My Work\Thank You Slides\Fridge Magnets\Alphabete\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-12700"/>
            <a:ext cx="11223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34" descr="C:\Users\Alexander\Pictures\Graphics\My Work\Thank You Slides\Fridge Magnets\Alphabete\F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725" y="-19050"/>
            <a:ext cx="104933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35" descr="C:\Users\Alexander\Pictures\Graphics\My Work\Thank You Slides\Fridge Magnets\Alphabete\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365250"/>
            <a:ext cx="13192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36" descr="C:\Users\Alexander\Pictures\Graphics\My Work\Thank You Slides\Fridge Magnets\Alphabete\H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65250"/>
            <a:ext cx="11953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37" descr="C:\Users\Alexander\Pictures\Graphics\My Work\Thank You Slides\Fridge Magnets\Alphabete\I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1368425"/>
            <a:ext cx="49847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38" descr="C:\Users\Alexander\Pictures\Graphics\My Work\Thank You Slides\Fridge Magnets\Alphabete\J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1341438"/>
            <a:ext cx="10001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39" descr="C:\Users\Alexander\Pictures\Graphics\My Work\Thank You Slides\Fridge Magnets\Alphabete\K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1368425"/>
            <a:ext cx="12065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40" descr="C:\Users\Alexander\Pictures\Graphics\My Work\Thank You Slides\Fridge Magnets\Alphabete\L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00" y="1374775"/>
            <a:ext cx="1058863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41" descr="C:\Users\Alexander\Pictures\Graphics\My Work\Thank You Slides\Fridge Magnets\Alphabete\M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722563"/>
            <a:ext cx="1335088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42" descr="C:\Users\Alexander\Pictures\Graphics\My Work\Thank You Slides\Fridge Magnets\Alphabete\N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2722563"/>
            <a:ext cx="119062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43" descr="C:\Users\Alexander\Pictures\Graphics\My Work\Thank You Slides\Fridge Magnets\Alphabete\O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2716213"/>
            <a:ext cx="13446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44" descr="C:\Users\Alexander\Pictures\Graphics\My Work\Thank You Slides\Fridge Magnets\Alphabete\P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8" y="2708275"/>
            <a:ext cx="1109662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45" descr="C:\Users\Alexander\Pictures\Graphics\My Work\Thank You Slides\Fridge Magnets\Alphabete\Q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2659063"/>
            <a:ext cx="1411288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46" descr="C:\Users\Alexander\Pictures\Graphics\My Work\Thank You Slides\Fridge Magnets\Alphabete\R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708275"/>
            <a:ext cx="1195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47" descr="C:\Users\Alexander\Pictures\Graphics\My Work\Thank You Slides\Fridge Magnets\Alphabete\S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4110038"/>
            <a:ext cx="1144587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0" name="Picture 48" descr="C:\Users\Alexander\Pictures\Graphics\My Work\Thank You Slides\Fridge Magnets\Alphabete\T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4078288"/>
            <a:ext cx="1201738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Picture 49" descr="C:\Users\Alexander\Pictures\Graphics\My Work\Thank You Slides\Fridge Magnets\Alphabete\U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3" y="4078288"/>
            <a:ext cx="1201737" cy="14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2" name="Picture 50" descr="C:\Users\Alexander\Pictures\Graphics\My Work\Thank You Slides\Fridge Magnets\Alphabete\V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8" y="4078288"/>
            <a:ext cx="12382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51" descr="C:\Users\Alexander\Pictures\Graphics\My Work\Thank You Slides\Fridge Magnets\Alphabete\W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0" y="4078288"/>
            <a:ext cx="16589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52" descr="C:\Users\Alexander\Pictures\Graphics\My Work\Thank You Slides\Fridge Magnets\Alphabete\X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5" y="4078288"/>
            <a:ext cx="11461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5" name="Picture 53" descr="C:\Users\Alexander\Pictures\Graphics\My Work\Thank You Slides\Fridge Magnets\Alphabete\Y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5478463"/>
            <a:ext cx="1166812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2072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2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163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Fridge Magnet PowerPoint Presentation</dc:title>
  <dc:creator>Windows User</dc:creator>
  <cp:lastModifiedBy>Jonty Pearce</cp:lastModifiedBy>
  <cp:revision>8</cp:revision>
  <dcterms:created xsi:type="dcterms:W3CDTF">2012-01-12T15:06:44Z</dcterms:created>
  <dcterms:modified xsi:type="dcterms:W3CDTF">2015-02-22T11:21:48Z</dcterms:modified>
</cp:coreProperties>
</file>