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9" d="100"/>
          <a:sy n="79" d="100"/>
        </p:scale>
        <p:origin x="-810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B918F15-A677-4AB3-8AEA-17F6C973FA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14380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97030D-1BD8-401C-9A57-5D00CD3001C0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19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1D05B8-8609-43A7-AC3D-CAE8D34CE562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917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61A73C-86D7-4E59-91B8-FEA95570389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004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8F7ACCD-4204-430E-975C-3A5389919E4B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343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20045A9-6200-4924-AF86-D78AF7A14CF8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497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10617C0-1079-4589-924E-177B68FDEFFB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627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8F1F7E0-9DF7-43EE-A648-46D94376D4D5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2788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872064-5C91-40A0-BA44-B58F27148D9D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074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5F2DA8-9BB3-4A30-98B5-D6419579DEA3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069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 userDrawn="1"/>
        </p:nvSpPr>
        <p:spPr>
          <a:xfrm>
            <a:off x="808038" y="-14288"/>
            <a:ext cx="8331200" cy="822326"/>
          </a:xfrm>
          <a:custGeom>
            <a:avLst/>
            <a:gdLst>
              <a:gd name="connsiteX0" fmla="*/ 0 w 9172876"/>
              <a:gd name="connsiteY0" fmla="*/ 0 h 818147"/>
              <a:gd name="connsiteX1" fmla="*/ 9172876 w 9172876"/>
              <a:gd name="connsiteY1" fmla="*/ 9625 h 818147"/>
              <a:gd name="connsiteX2" fmla="*/ 9163250 w 9172876"/>
              <a:gd name="connsiteY2" fmla="*/ 818147 h 818147"/>
              <a:gd name="connsiteX3" fmla="*/ 0 w 9172876"/>
              <a:gd name="connsiteY3" fmla="*/ 0 h 818147"/>
              <a:gd name="connsiteX0" fmla="*/ 0 w 9172876"/>
              <a:gd name="connsiteY0" fmla="*/ 14724 h 832871"/>
              <a:gd name="connsiteX1" fmla="*/ 9172876 w 9172876"/>
              <a:gd name="connsiteY1" fmla="*/ 0 h 832871"/>
              <a:gd name="connsiteX2" fmla="*/ 9163250 w 9172876"/>
              <a:gd name="connsiteY2" fmla="*/ 832871 h 832871"/>
              <a:gd name="connsiteX3" fmla="*/ 0 w 9172876"/>
              <a:gd name="connsiteY3" fmla="*/ 14724 h 832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72876" h="832871">
                <a:moveTo>
                  <a:pt x="0" y="14724"/>
                </a:moveTo>
                <a:lnTo>
                  <a:pt x="9172876" y="0"/>
                </a:lnTo>
                <a:lnTo>
                  <a:pt x="9163250" y="832871"/>
                </a:lnTo>
                <a:lnTo>
                  <a:pt x="0" y="1472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" name="Freeform 4"/>
          <p:cNvSpPr/>
          <p:nvPr userDrawn="1"/>
        </p:nvSpPr>
        <p:spPr>
          <a:xfrm rot="10800000">
            <a:off x="0" y="6040438"/>
            <a:ext cx="8321675" cy="817562"/>
          </a:xfrm>
          <a:custGeom>
            <a:avLst/>
            <a:gdLst>
              <a:gd name="connsiteX0" fmla="*/ 0 w 9172876"/>
              <a:gd name="connsiteY0" fmla="*/ 0 h 818147"/>
              <a:gd name="connsiteX1" fmla="*/ 9172876 w 9172876"/>
              <a:gd name="connsiteY1" fmla="*/ 9625 h 818147"/>
              <a:gd name="connsiteX2" fmla="*/ 9163250 w 9172876"/>
              <a:gd name="connsiteY2" fmla="*/ 818147 h 818147"/>
              <a:gd name="connsiteX3" fmla="*/ 0 w 9172876"/>
              <a:gd name="connsiteY3" fmla="*/ 0 h 818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72876" h="818147">
                <a:moveTo>
                  <a:pt x="0" y="0"/>
                </a:moveTo>
                <a:lnTo>
                  <a:pt x="9172876" y="9625"/>
                </a:lnTo>
                <a:lnTo>
                  <a:pt x="9163250" y="818147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6" name="Freeform 5"/>
          <p:cNvSpPr/>
          <p:nvPr userDrawn="1"/>
        </p:nvSpPr>
        <p:spPr>
          <a:xfrm rot="16200000">
            <a:off x="-2620962" y="2611437"/>
            <a:ext cx="6040438" cy="817563"/>
          </a:xfrm>
          <a:custGeom>
            <a:avLst/>
            <a:gdLst>
              <a:gd name="connsiteX0" fmla="*/ 0 w 9172876"/>
              <a:gd name="connsiteY0" fmla="*/ 0 h 818147"/>
              <a:gd name="connsiteX1" fmla="*/ 9172876 w 9172876"/>
              <a:gd name="connsiteY1" fmla="*/ 9625 h 818147"/>
              <a:gd name="connsiteX2" fmla="*/ 9163250 w 9172876"/>
              <a:gd name="connsiteY2" fmla="*/ 818147 h 818147"/>
              <a:gd name="connsiteX3" fmla="*/ 0 w 9172876"/>
              <a:gd name="connsiteY3" fmla="*/ 0 h 818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72876" h="818147">
                <a:moveTo>
                  <a:pt x="0" y="0"/>
                </a:moveTo>
                <a:lnTo>
                  <a:pt x="9172876" y="9625"/>
                </a:lnTo>
                <a:lnTo>
                  <a:pt x="9163250" y="8181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7" name="Freeform 6"/>
          <p:cNvSpPr/>
          <p:nvPr userDrawn="1"/>
        </p:nvSpPr>
        <p:spPr>
          <a:xfrm rot="5400000">
            <a:off x="5703094" y="3421856"/>
            <a:ext cx="6054725" cy="817563"/>
          </a:xfrm>
          <a:custGeom>
            <a:avLst/>
            <a:gdLst>
              <a:gd name="connsiteX0" fmla="*/ 0 w 9172876"/>
              <a:gd name="connsiteY0" fmla="*/ 0 h 818147"/>
              <a:gd name="connsiteX1" fmla="*/ 9172876 w 9172876"/>
              <a:gd name="connsiteY1" fmla="*/ 9625 h 818147"/>
              <a:gd name="connsiteX2" fmla="*/ 9163250 w 9172876"/>
              <a:gd name="connsiteY2" fmla="*/ 818147 h 818147"/>
              <a:gd name="connsiteX3" fmla="*/ 0 w 9172876"/>
              <a:gd name="connsiteY3" fmla="*/ 0 h 818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72876" h="818147">
                <a:moveTo>
                  <a:pt x="0" y="0"/>
                </a:moveTo>
                <a:lnTo>
                  <a:pt x="9172876" y="9625"/>
                </a:lnTo>
                <a:lnTo>
                  <a:pt x="9163250" y="8181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83C1A0-0F7E-4FD7-93ED-C1780507877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5353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BBEAD-DD58-4728-A851-FE7B11990B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1440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0276E-8681-4655-8011-E4C69138EE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6896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22121-FA10-4F15-AD48-E5A521DB80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988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1446B-2281-48D8-AF53-7F8338C039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891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86A97-6266-4835-8B23-0381FC828F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902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1D7CC-37C8-4C46-9D1F-1617199129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887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E23F8-5A28-4026-8B1D-58BDCB7200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203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F05B6-3943-4127-9B71-5576D55BCA7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5186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8FE57-A4BD-4E43-9F70-A0DF09F28B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7684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19404-F43C-47BB-A216-00DA63B65C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9924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72ADC-880F-40D0-9312-B89DBB84D9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8111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0B422-FAD3-4C97-8523-887F07857A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7412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364AAD70-B2AB-468D-BAF5-A2084D53FFF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Freeform 6"/>
          <p:cNvSpPr/>
          <p:nvPr userDrawn="1"/>
        </p:nvSpPr>
        <p:spPr>
          <a:xfrm rot="10800000">
            <a:off x="0" y="6040438"/>
            <a:ext cx="8321675" cy="817562"/>
          </a:xfrm>
          <a:custGeom>
            <a:avLst/>
            <a:gdLst>
              <a:gd name="connsiteX0" fmla="*/ 0 w 9172876"/>
              <a:gd name="connsiteY0" fmla="*/ 0 h 818147"/>
              <a:gd name="connsiteX1" fmla="*/ 9172876 w 9172876"/>
              <a:gd name="connsiteY1" fmla="*/ 9625 h 818147"/>
              <a:gd name="connsiteX2" fmla="*/ 9163250 w 9172876"/>
              <a:gd name="connsiteY2" fmla="*/ 818147 h 818147"/>
              <a:gd name="connsiteX3" fmla="*/ 0 w 9172876"/>
              <a:gd name="connsiteY3" fmla="*/ 0 h 818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72876" h="818147">
                <a:moveTo>
                  <a:pt x="0" y="0"/>
                </a:moveTo>
                <a:lnTo>
                  <a:pt x="9172876" y="9625"/>
                </a:lnTo>
                <a:lnTo>
                  <a:pt x="9163250" y="818147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8" name="Freeform 7"/>
          <p:cNvSpPr/>
          <p:nvPr userDrawn="1"/>
        </p:nvSpPr>
        <p:spPr>
          <a:xfrm rot="16200000">
            <a:off x="-2620962" y="2611437"/>
            <a:ext cx="6040438" cy="817563"/>
          </a:xfrm>
          <a:custGeom>
            <a:avLst/>
            <a:gdLst>
              <a:gd name="connsiteX0" fmla="*/ 0 w 9172876"/>
              <a:gd name="connsiteY0" fmla="*/ 0 h 818147"/>
              <a:gd name="connsiteX1" fmla="*/ 9172876 w 9172876"/>
              <a:gd name="connsiteY1" fmla="*/ 9625 h 818147"/>
              <a:gd name="connsiteX2" fmla="*/ 9163250 w 9172876"/>
              <a:gd name="connsiteY2" fmla="*/ 818147 h 818147"/>
              <a:gd name="connsiteX3" fmla="*/ 0 w 9172876"/>
              <a:gd name="connsiteY3" fmla="*/ 0 h 818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72876" h="818147">
                <a:moveTo>
                  <a:pt x="0" y="0"/>
                </a:moveTo>
                <a:lnTo>
                  <a:pt x="9172876" y="9625"/>
                </a:lnTo>
                <a:lnTo>
                  <a:pt x="9163250" y="8181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New Business Template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221413" cy="17526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2292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chemeClr val="tx1">
              <a:lumMod val="75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180975" indent="-180975" eaLnBrk="1" hangingPunct="1">
              <a:buFontTx/>
              <a:buChar char="•"/>
              <a:defRPr/>
            </a:pPr>
            <a:r>
              <a:rPr lang="en-GB" sz="1400">
                <a:solidFill>
                  <a:schemeClr val="tx1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Bullet 1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>
                <a:solidFill>
                  <a:schemeClr val="tx1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Bullet 2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>
                <a:solidFill>
                  <a:schemeClr val="tx1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Bullet 3</a:t>
            </a:r>
          </a:p>
          <a:p>
            <a:pPr marL="180975" indent="-180975" eaLnBrk="1" hangingPunct="1">
              <a:buFontTx/>
              <a:buChar char="•"/>
              <a:defRPr/>
            </a:pPr>
            <a:endParaRPr lang="en-GB" sz="1400">
              <a:solidFill>
                <a:schemeClr val="tx1">
                  <a:lumMod val="20000"/>
                  <a:lumOff val="8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180975" indent="-180975" eaLnBrk="1" hangingPunct="1">
              <a:buFontTx/>
              <a:buChar char="•"/>
              <a:defRPr/>
            </a:pPr>
            <a:r>
              <a:rPr lang="en-GB" sz="1400">
                <a:latin typeface="Arial" charset="0"/>
                <a:cs typeface="Arial" charset="0"/>
              </a:rPr>
              <a:t>Bullet 1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>
                <a:latin typeface="Arial" charset="0"/>
                <a:cs typeface="Arial" charset="0"/>
              </a:rPr>
              <a:t>Bullet 2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>
                <a:latin typeface="Arial" charset="0"/>
                <a:cs typeface="Arial" charset="0"/>
              </a:rPr>
              <a:t>Bullet 3</a:t>
            </a:r>
          </a:p>
          <a:p>
            <a:pPr marL="180975" indent="-180975" eaLnBrk="1" hangingPunct="1">
              <a:buFontTx/>
              <a:buChar char="•"/>
              <a:defRPr/>
            </a:pPr>
            <a:endParaRPr lang="en-GB" sz="1400">
              <a:latin typeface="Arial" charset="0"/>
              <a:cs typeface="Arial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180975" indent="-180975" eaLnBrk="1" hangingPunct="1">
              <a:buFontTx/>
              <a:buChar char="•"/>
              <a:defRPr/>
            </a:pPr>
            <a:r>
              <a:rPr lang="en-GB" sz="1400">
                <a:latin typeface="Arial" charset="0"/>
                <a:cs typeface="Arial" charset="0"/>
              </a:rPr>
              <a:t>Bullet 1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>
                <a:latin typeface="Arial" charset="0"/>
                <a:cs typeface="Arial" charset="0"/>
              </a:rPr>
              <a:t>Bullet 2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>
                <a:latin typeface="Arial" charset="0"/>
                <a:cs typeface="Arial" charset="0"/>
              </a:rPr>
              <a:t>Bullet 3</a:t>
            </a:r>
          </a:p>
          <a:p>
            <a:pPr marL="180975" indent="-180975" eaLnBrk="1" hangingPunct="1">
              <a:buFontTx/>
              <a:buChar char="•"/>
              <a:defRPr/>
            </a:pPr>
            <a:endParaRPr lang="en-GB" sz="140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180975" indent="-180975" eaLnBrk="1" hangingPunct="1">
              <a:buFontTx/>
              <a:buChar char="•"/>
              <a:defRPr/>
            </a:pPr>
            <a:r>
              <a:rPr lang="en-GB" sz="1400">
                <a:latin typeface="Arial" charset="0"/>
                <a:cs typeface="Arial" charset="0"/>
              </a:rPr>
              <a:t>Bullet 1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>
                <a:latin typeface="Arial" charset="0"/>
                <a:cs typeface="Arial" charset="0"/>
              </a:rPr>
              <a:t>Bullet 2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>
                <a:latin typeface="Arial" charset="0"/>
                <a:cs typeface="Arial" charset="0"/>
              </a:rPr>
              <a:t>Bullet 3</a:t>
            </a:r>
          </a:p>
          <a:p>
            <a:pPr marL="180975" indent="-180975" eaLnBrk="1" hangingPunct="1">
              <a:buFontTx/>
              <a:buChar char="•"/>
              <a:defRPr/>
            </a:pPr>
            <a:endParaRPr lang="en-GB" sz="1400">
              <a:latin typeface="Arial" charset="0"/>
              <a:cs typeface="Arial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7416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1018 w 1168"/>
              <a:gd name="T1" fmla="*/ 204 h 800"/>
              <a:gd name="T2" fmla="*/ 864 w 1168"/>
              <a:gd name="T3" fmla="*/ 0 h 800"/>
              <a:gd name="T4" fmla="*/ 0 w 1168"/>
              <a:gd name="T5" fmla="*/ 0 h 800"/>
              <a:gd name="T6" fmla="*/ 154 w 1168"/>
              <a:gd name="T7" fmla="*/ 204 h 800"/>
              <a:gd name="T8" fmla="*/ 304 w 1168"/>
              <a:gd name="T9" fmla="*/ 400 h 800"/>
              <a:gd name="T10" fmla="*/ 154 w 1168"/>
              <a:gd name="T11" fmla="*/ 596 h 800"/>
              <a:gd name="T12" fmla="*/ 0 w 1168"/>
              <a:gd name="T13" fmla="*/ 800 h 800"/>
              <a:gd name="T14" fmla="*/ 864 w 1168"/>
              <a:gd name="T15" fmla="*/ 800 h 800"/>
              <a:gd name="T16" fmla="*/ 1018 w 1168"/>
              <a:gd name="T17" fmla="*/ 596 h 800"/>
              <a:gd name="T18" fmla="*/ 1168 w 1168"/>
              <a:gd name="T19" fmla="*/ 400 h 800"/>
              <a:gd name="T20" fmla="*/ 1018 w 1168"/>
              <a:gd name="T21" fmla="*/ 204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17417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1046 w 1196"/>
              <a:gd name="T1" fmla="*/ 204 h 800"/>
              <a:gd name="T2" fmla="*/ 892 w 1196"/>
              <a:gd name="T3" fmla="*/ 0 h 800"/>
              <a:gd name="T4" fmla="*/ 0 w 1196"/>
              <a:gd name="T5" fmla="*/ 0 h 800"/>
              <a:gd name="T6" fmla="*/ 0 w 1196"/>
              <a:gd name="T7" fmla="*/ 800 h 800"/>
              <a:gd name="T8" fmla="*/ 892 w 1196"/>
              <a:gd name="T9" fmla="*/ 800 h 800"/>
              <a:gd name="T10" fmla="*/ 1046 w 1196"/>
              <a:gd name="T11" fmla="*/ 596 h 800"/>
              <a:gd name="T12" fmla="*/ 1196 w 1196"/>
              <a:gd name="T13" fmla="*/ 400 h 800"/>
              <a:gd name="T14" fmla="*/ 1046 w 1196"/>
              <a:gd name="T15" fmla="*/ 204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chemeClr val="tx1">
              <a:lumMod val="75000"/>
            </a:schemeClr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17418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1018 w 1168"/>
              <a:gd name="T1" fmla="*/ 204 h 800"/>
              <a:gd name="T2" fmla="*/ 864 w 1168"/>
              <a:gd name="T3" fmla="*/ 0 h 800"/>
              <a:gd name="T4" fmla="*/ 0 w 1168"/>
              <a:gd name="T5" fmla="*/ 0 h 800"/>
              <a:gd name="T6" fmla="*/ 154 w 1168"/>
              <a:gd name="T7" fmla="*/ 204 h 800"/>
              <a:gd name="T8" fmla="*/ 304 w 1168"/>
              <a:gd name="T9" fmla="*/ 400 h 800"/>
              <a:gd name="T10" fmla="*/ 154 w 1168"/>
              <a:gd name="T11" fmla="*/ 596 h 800"/>
              <a:gd name="T12" fmla="*/ 0 w 1168"/>
              <a:gd name="T13" fmla="*/ 800 h 800"/>
              <a:gd name="T14" fmla="*/ 864 w 1168"/>
              <a:gd name="T15" fmla="*/ 800 h 800"/>
              <a:gd name="T16" fmla="*/ 1018 w 1168"/>
              <a:gd name="T17" fmla="*/ 596 h 800"/>
              <a:gd name="T18" fmla="*/ 1168 w 1168"/>
              <a:gd name="T19" fmla="*/ 400 h 800"/>
              <a:gd name="T20" fmla="*/ 1018 w 1168"/>
              <a:gd name="T21" fmla="*/ 204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17419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1020 w 1170"/>
              <a:gd name="T1" fmla="*/ 204 h 800"/>
              <a:gd name="T2" fmla="*/ 864 w 1170"/>
              <a:gd name="T3" fmla="*/ 0 h 800"/>
              <a:gd name="T4" fmla="*/ 0 w 1170"/>
              <a:gd name="T5" fmla="*/ 0 h 800"/>
              <a:gd name="T6" fmla="*/ 156 w 1170"/>
              <a:gd name="T7" fmla="*/ 204 h 800"/>
              <a:gd name="T8" fmla="*/ 306 w 1170"/>
              <a:gd name="T9" fmla="*/ 400 h 800"/>
              <a:gd name="T10" fmla="*/ 156 w 1170"/>
              <a:gd name="T11" fmla="*/ 596 h 800"/>
              <a:gd name="T12" fmla="*/ 0 w 1170"/>
              <a:gd name="T13" fmla="*/ 800 h 800"/>
              <a:gd name="T14" fmla="*/ 864 w 1170"/>
              <a:gd name="T15" fmla="*/ 800 h 800"/>
              <a:gd name="T16" fmla="*/ 1020 w 1170"/>
              <a:gd name="T17" fmla="*/ 596 h 800"/>
              <a:gd name="T18" fmla="*/ 1170 w 1170"/>
              <a:gd name="T19" fmla="*/ 400 h 800"/>
              <a:gd name="T20" fmla="*/ 1020 w 1170"/>
              <a:gd name="T21" fmla="*/ 204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chemeClr val="tx1">
              <a:lumMod val="20000"/>
              <a:lumOff val="80000"/>
            </a:schemeClr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dirty="0">
                <a:solidFill>
                  <a:schemeClr val="tx1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2630488" y="5397500"/>
            <a:ext cx="41100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40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061756"/>
      </a:hlink>
      <a:folHlink>
        <a:srgbClr val="879EF5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297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New Business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Business PowerPoint Template</dc:title>
  <dc:creator>Presentation Magazine</dc:creator>
  <cp:lastModifiedBy>Jonty Pearce</cp:lastModifiedBy>
  <cp:revision>7</cp:revision>
  <dcterms:created xsi:type="dcterms:W3CDTF">2009-11-03T13:35:13Z</dcterms:created>
  <dcterms:modified xsi:type="dcterms:W3CDTF">2015-02-22T11:21:48Z</dcterms:modified>
</cp:coreProperties>
</file>