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81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7030D-1BD8-401C-9A57-5D00CD3001C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D05B8-8609-43A7-AC3D-CAE8D34CE5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1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61A73C-86D7-4E59-91B8-FEA95570389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0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F7ACCD-4204-430E-975C-3A5389919E4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43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045A9-6200-4924-AF86-D78AF7A14CF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9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0617C0-1079-4589-924E-177B68FDEFF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2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F1F7E0-9DF7-43EE-A648-46D94376D4D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27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872064-5C91-40A0-BA44-B58F27148D9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F2DA8-9BB3-4A30-98B5-D6419579DEA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6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808038" y="-14288"/>
            <a:ext cx="8331200" cy="822326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  <a:gd name="connsiteX0" fmla="*/ 0 w 9172876"/>
              <a:gd name="connsiteY0" fmla="*/ 14724 h 832871"/>
              <a:gd name="connsiteX1" fmla="*/ 9172876 w 9172876"/>
              <a:gd name="connsiteY1" fmla="*/ 0 h 832871"/>
              <a:gd name="connsiteX2" fmla="*/ 9163250 w 9172876"/>
              <a:gd name="connsiteY2" fmla="*/ 832871 h 832871"/>
              <a:gd name="connsiteX3" fmla="*/ 0 w 9172876"/>
              <a:gd name="connsiteY3" fmla="*/ 14724 h 83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32871">
                <a:moveTo>
                  <a:pt x="0" y="14724"/>
                </a:moveTo>
                <a:lnTo>
                  <a:pt x="9172876" y="0"/>
                </a:lnTo>
                <a:lnTo>
                  <a:pt x="9163250" y="832871"/>
                </a:lnTo>
                <a:lnTo>
                  <a:pt x="0" y="147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Freeform 4"/>
          <p:cNvSpPr/>
          <p:nvPr userDrawn="1"/>
        </p:nvSpPr>
        <p:spPr>
          <a:xfrm rot="10800000">
            <a:off x="0" y="6040438"/>
            <a:ext cx="8321675" cy="817562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 userDrawn="1"/>
        </p:nvSpPr>
        <p:spPr>
          <a:xfrm rot="16200000">
            <a:off x="-2620962" y="2611437"/>
            <a:ext cx="6040438" cy="81756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 userDrawn="1"/>
        </p:nvSpPr>
        <p:spPr>
          <a:xfrm rot="5400000">
            <a:off x="5703094" y="3421856"/>
            <a:ext cx="6054725" cy="81756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3C1A0-0F7E-4FD7-93ED-C17805078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35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BEAD-DD58-4728-A851-FE7B11990B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44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76E-8681-4655-8011-E4C69138E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89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22121-FA10-4F15-AD48-E5A521DB8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1446B-2281-48D8-AF53-7F8338C039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89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86A97-6266-4835-8B23-0381FC828F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0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D7CC-37C8-4C46-9D1F-1617199129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8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E23F8-5A28-4026-8B1D-58BDCB720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03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05B6-3943-4127-9B71-5576D55BCA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18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8FE57-A4BD-4E43-9F70-A0DF09F28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6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9404-F43C-47BB-A216-00DA63B65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9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ADC-880F-40D0-9312-B89DBB84D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11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B422-FAD3-4C97-8523-887F07857A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41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64AAD70-B2AB-468D-BAF5-A2084D53FF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0" y="6040438"/>
            <a:ext cx="8321675" cy="817562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 userDrawn="1"/>
        </p:nvSpPr>
        <p:spPr>
          <a:xfrm rot="16200000">
            <a:off x="-2620962" y="2611437"/>
            <a:ext cx="6040438" cy="817563"/>
          </a:xfrm>
          <a:custGeom>
            <a:avLst/>
            <a:gdLst>
              <a:gd name="connsiteX0" fmla="*/ 0 w 9172876"/>
              <a:gd name="connsiteY0" fmla="*/ 0 h 818147"/>
              <a:gd name="connsiteX1" fmla="*/ 9172876 w 9172876"/>
              <a:gd name="connsiteY1" fmla="*/ 9625 h 818147"/>
              <a:gd name="connsiteX2" fmla="*/ 9163250 w 9172876"/>
              <a:gd name="connsiteY2" fmla="*/ 818147 h 818147"/>
              <a:gd name="connsiteX3" fmla="*/ 0 w 9172876"/>
              <a:gd name="connsiteY3" fmla="*/ 0 h 8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876" h="818147">
                <a:moveTo>
                  <a:pt x="0" y="0"/>
                </a:moveTo>
                <a:lnTo>
                  <a:pt x="9172876" y="9625"/>
                </a:lnTo>
                <a:lnTo>
                  <a:pt x="9163250" y="8181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New Business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tx1">
                  <a:lumMod val="20000"/>
                  <a:lumOff val="8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latin typeface="Arial" charset="0"/>
              <a:cs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1018 w 1168"/>
              <a:gd name="T1" fmla="*/ 204 h 800"/>
              <a:gd name="T2" fmla="*/ 864 w 1168"/>
              <a:gd name="T3" fmla="*/ 0 h 800"/>
              <a:gd name="T4" fmla="*/ 0 w 1168"/>
              <a:gd name="T5" fmla="*/ 0 h 800"/>
              <a:gd name="T6" fmla="*/ 154 w 1168"/>
              <a:gd name="T7" fmla="*/ 204 h 800"/>
              <a:gd name="T8" fmla="*/ 304 w 1168"/>
              <a:gd name="T9" fmla="*/ 400 h 800"/>
              <a:gd name="T10" fmla="*/ 154 w 1168"/>
              <a:gd name="T11" fmla="*/ 596 h 800"/>
              <a:gd name="T12" fmla="*/ 0 w 1168"/>
              <a:gd name="T13" fmla="*/ 800 h 800"/>
              <a:gd name="T14" fmla="*/ 864 w 1168"/>
              <a:gd name="T15" fmla="*/ 800 h 800"/>
              <a:gd name="T16" fmla="*/ 1018 w 1168"/>
              <a:gd name="T17" fmla="*/ 596 h 800"/>
              <a:gd name="T18" fmla="*/ 1168 w 1168"/>
              <a:gd name="T19" fmla="*/ 400 h 800"/>
              <a:gd name="T20" fmla="*/ 1018 w 1168"/>
              <a:gd name="T21" fmla="*/ 20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1046 w 1196"/>
              <a:gd name="T1" fmla="*/ 204 h 800"/>
              <a:gd name="T2" fmla="*/ 892 w 1196"/>
              <a:gd name="T3" fmla="*/ 0 h 800"/>
              <a:gd name="T4" fmla="*/ 0 w 1196"/>
              <a:gd name="T5" fmla="*/ 0 h 800"/>
              <a:gd name="T6" fmla="*/ 0 w 1196"/>
              <a:gd name="T7" fmla="*/ 800 h 800"/>
              <a:gd name="T8" fmla="*/ 892 w 1196"/>
              <a:gd name="T9" fmla="*/ 800 h 800"/>
              <a:gd name="T10" fmla="*/ 1046 w 1196"/>
              <a:gd name="T11" fmla="*/ 596 h 800"/>
              <a:gd name="T12" fmla="*/ 1196 w 1196"/>
              <a:gd name="T13" fmla="*/ 400 h 800"/>
              <a:gd name="T14" fmla="*/ 1046 w 1196"/>
              <a:gd name="T15" fmla="*/ 20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1018 w 1168"/>
              <a:gd name="T1" fmla="*/ 204 h 800"/>
              <a:gd name="T2" fmla="*/ 864 w 1168"/>
              <a:gd name="T3" fmla="*/ 0 h 800"/>
              <a:gd name="T4" fmla="*/ 0 w 1168"/>
              <a:gd name="T5" fmla="*/ 0 h 800"/>
              <a:gd name="T6" fmla="*/ 154 w 1168"/>
              <a:gd name="T7" fmla="*/ 204 h 800"/>
              <a:gd name="T8" fmla="*/ 304 w 1168"/>
              <a:gd name="T9" fmla="*/ 400 h 800"/>
              <a:gd name="T10" fmla="*/ 154 w 1168"/>
              <a:gd name="T11" fmla="*/ 596 h 800"/>
              <a:gd name="T12" fmla="*/ 0 w 1168"/>
              <a:gd name="T13" fmla="*/ 800 h 800"/>
              <a:gd name="T14" fmla="*/ 864 w 1168"/>
              <a:gd name="T15" fmla="*/ 800 h 800"/>
              <a:gd name="T16" fmla="*/ 1018 w 1168"/>
              <a:gd name="T17" fmla="*/ 596 h 800"/>
              <a:gd name="T18" fmla="*/ 1168 w 1168"/>
              <a:gd name="T19" fmla="*/ 400 h 800"/>
              <a:gd name="T20" fmla="*/ 1018 w 1168"/>
              <a:gd name="T21" fmla="*/ 20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1020 w 1170"/>
              <a:gd name="T1" fmla="*/ 204 h 800"/>
              <a:gd name="T2" fmla="*/ 864 w 1170"/>
              <a:gd name="T3" fmla="*/ 0 h 800"/>
              <a:gd name="T4" fmla="*/ 0 w 1170"/>
              <a:gd name="T5" fmla="*/ 0 h 800"/>
              <a:gd name="T6" fmla="*/ 156 w 1170"/>
              <a:gd name="T7" fmla="*/ 204 h 800"/>
              <a:gd name="T8" fmla="*/ 306 w 1170"/>
              <a:gd name="T9" fmla="*/ 400 h 800"/>
              <a:gd name="T10" fmla="*/ 156 w 1170"/>
              <a:gd name="T11" fmla="*/ 596 h 800"/>
              <a:gd name="T12" fmla="*/ 0 w 1170"/>
              <a:gd name="T13" fmla="*/ 800 h 800"/>
              <a:gd name="T14" fmla="*/ 864 w 1170"/>
              <a:gd name="T15" fmla="*/ 800 h 800"/>
              <a:gd name="T16" fmla="*/ 1020 w 1170"/>
              <a:gd name="T17" fmla="*/ 596 h 800"/>
              <a:gd name="T18" fmla="*/ 1170 w 1170"/>
              <a:gd name="T19" fmla="*/ 400 h 800"/>
              <a:gd name="T20" fmla="*/ 1020 w 1170"/>
              <a:gd name="T21" fmla="*/ 20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40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061756"/>
      </a:hlink>
      <a:folHlink>
        <a:srgbClr val="879E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New Business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2015-02-22T11:21:48Z</dcterms:modified>
</cp:coreProperties>
</file>