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29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363080"/>
    <a:srgbClr val="5850A5"/>
    <a:srgbClr val="342F61"/>
    <a:srgbClr val="463F83"/>
    <a:srgbClr val="E2E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98" autoAdjust="0"/>
  </p:normalViewPr>
  <p:slideViewPr>
    <p:cSldViewPr>
      <p:cViewPr varScale="1">
        <p:scale>
          <a:sx n="103" d="100"/>
          <a:sy n="103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8A94975-2721-421C-A744-71CFCA4042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8093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54EFFFE-E58A-4011-AC6C-0A90E075B5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5807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A0F8D2-0412-45CA-8EA4-A28F4F6A39B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33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4978F3-1D39-4EC2-B0F2-380B515D6036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63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B9D76D-2709-49B6-A1DE-CD8C09DB6D42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56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FD94D8-107E-4150-A7B1-D8648BE6291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123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0F5AA4-4A5C-4102-914A-03C0DFBEE1E0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976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77FE1E-7FC5-4C55-9FDF-9CAFDF27DB87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388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29E177-52D9-40CF-8EB3-B741BE03E4BC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753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CA3314-CA99-466F-A7B8-9DF4621D2BBA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08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027A4D-3EC4-4C28-AA56-7C98F41AB4BF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141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242093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605588"/>
            <a:ext cx="9139238" cy="277812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3175" y="2420938"/>
            <a:ext cx="9147175" cy="2159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68313" y="296863"/>
            <a:ext cx="7989887" cy="16557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886200"/>
            <a:ext cx="7304087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05588"/>
            <a:ext cx="2895600" cy="279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F84E31A-4B65-408E-A0CB-C30DACEA2F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015294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81954-A5D2-456E-BC13-79F18F69D0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6756428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60350"/>
            <a:ext cx="2071688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67425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1E001-F72D-456D-9599-E5A68830C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156739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19DD95-ED75-47D4-8A39-7BE6928CFA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9273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36D75F-BA8D-40F6-AD0A-4DFC0D179C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3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6D9DF-FDB0-482B-9EFF-A7D65879A2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681651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2CE6A-ADEA-48B6-A72B-374A6EF464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538609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8763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9D9BE-EA73-43EC-BF5D-C46470716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9021828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1A8DC-F0C9-4B70-AF48-1452343B7E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237136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4ABBB-4184-4DCC-9C08-EEFB8AAAD3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848159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FCB3-1C08-4F1D-A59B-2289C8CF65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8327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5779E-9D7F-4A3A-903B-A0A3B1146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312531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EAA37-8820-4369-9C85-2B605DB50A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704061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-3175" y="0"/>
            <a:ext cx="9144000" cy="11969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-3175" y="1089025"/>
            <a:ext cx="9147175" cy="2159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0"/>
            <a:ext cx="829151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91513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605588"/>
            <a:ext cx="9139238" cy="277812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611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61138"/>
            <a:ext cx="2895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611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E46B10BA-5E66-4044-A19A-A97D2AA214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4" r:id="rId12"/>
    <p:sldLayoutId id="2147483725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Formal Template</a:t>
            </a:r>
            <a:endParaRPr lang="en-US" altLang="en-US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Background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Lines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Shadows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Title</a:t>
            </a:r>
            <a:br>
              <a:rPr lang="en-GB" altLang="en-US" sz="1600">
                <a:solidFill>
                  <a:schemeClr val="tx1"/>
                </a:solidFill>
              </a:rPr>
            </a:br>
            <a:r>
              <a:rPr lang="en-GB" altLang="en-US" sz="1600">
                <a:solidFill>
                  <a:schemeClr val="tx1"/>
                </a:solidFill>
              </a:rPr>
              <a:t>Text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Fills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Accent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Hyperlink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Hyperlink</a:t>
            </a:r>
            <a:endParaRPr lang="en-US" alt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536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513" y="1808163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Plan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Design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Build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Test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1150938" y="5397500"/>
            <a:ext cx="54435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tx1"/>
                </a:solidFill>
              </a:rPr>
              <a:t>Note:  </a:t>
            </a:r>
            <a:r>
              <a:rPr lang="en-GB" altLang="en-US" sz="1800">
                <a:solidFill>
                  <a:schemeClr val="tx1"/>
                </a:solidFill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Text box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With shadow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</a:rPr>
              <a:t>You are free to use these templates for your personal and business presentations.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</a:rPr>
              <a:t>Pass off any of our created content as your own work</a:t>
            </a:r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chemeClr val="tx1"/>
                </a:solidFill>
                <a:hlinkClick r:id="rId3"/>
              </a:rPr>
              <a:t>www.presentationmagazine.com</a:t>
            </a:r>
            <a:r>
              <a:rPr lang="en-GB" altLang="en-US" sz="2000" b="1">
                <a:solidFill>
                  <a:schemeClr val="tx1"/>
                </a:solidFill>
              </a:rPr>
              <a:t>  </a:t>
            </a:r>
            <a:endParaRPr lang="en-US" altLang="en-US" sz="2000" b="1">
              <a:solidFill>
                <a:schemeClr val="tx1"/>
              </a:solidFill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tx1"/>
                </a:solidFill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3366"/>
      </a:dk1>
      <a:lt1>
        <a:srgbClr val="6698CC"/>
      </a:lt1>
      <a:dk2>
        <a:srgbClr val="FFFFFF"/>
      </a:dk2>
      <a:lt2>
        <a:srgbClr val="B3CCE6"/>
      </a:lt2>
      <a:accent1>
        <a:srgbClr val="336599"/>
      </a:accent1>
      <a:accent2>
        <a:srgbClr val="2E4C6B"/>
      </a:accent2>
      <a:accent3>
        <a:srgbClr val="B8CAE2"/>
      </a:accent3>
      <a:accent4>
        <a:srgbClr val="002A56"/>
      </a:accent4>
      <a:accent5>
        <a:srgbClr val="ADB8CA"/>
      </a:accent5>
      <a:accent6>
        <a:srgbClr val="294460"/>
      </a:accent6>
      <a:hlink>
        <a:srgbClr val="0B54A3"/>
      </a:hlink>
      <a:folHlink>
        <a:srgbClr val="0B73E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2ECF6"/>
        </a:solidFill>
        <a:ln w="762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2ECF6"/>
        </a:solidFill>
        <a:ln w="762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CC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DBA6"/>
        </a:lt1>
        <a:dk2>
          <a:srgbClr val="000000"/>
        </a:dk2>
        <a:lt2>
          <a:srgbClr val="FFAC31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9ADEDC"/>
        </a:accent1>
        <a:accent2>
          <a:srgbClr val="45A3A1"/>
        </a:accent2>
        <a:accent3>
          <a:srgbClr val="ADBABA"/>
        </a:accent3>
        <a:accent4>
          <a:srgbClr val="DADADA"/>
        </a:accent4>
        <a:accent5>
          <a:srgbClr val="CAECEB"/>
        </a:accent5>
        <a:accent6>
          <a:srgbClr val="3E9391"/>
        </a:accent6>
        <a:hlink>
          <a:srgbClr val="45A3A1"/>
        </a:hlink>
        <a:folHlink>
          <a:srgbClr val="9ADE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3366"/>
        </a:dk1>
        <a:lt1>
          <a:srgbClr val="6698CC"/>
        </a:lt1>
        <a:dk2>
          <a:srgbClr val="FFFFFF"/>
        </a:dk2>
        <a:lt2>
          <a:srgbClr val="B3CCE6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002A56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2108</TotalTime>
  <Words>294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Chart</vt:lpstr>
      <vt:lpstr>Formal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Powerpoint presentation</dc:title>
  <dc:creator>Presentation Magazine</dc:creator>
  <cp:lastModifiedBy>Jonty Pearce</cp:lastModifiedBy>
  <cp:revision>40</cp:revision>
  <dcterms:created xsi:type="dcterms:W3CDTF">2005-03-15T10:04:38Z</dcterms:created>
  <dcterms:modified xsi:type="dcterms:W3CDTF">2015-02-22T11:21:47Z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er">
    <vt:lpwstr>www.presentationmagazine.com</vt:lpwstr>
  </property>
</Properties>
</file>