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1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B67516-E4CD-4C3B-82D5-34B5EB6648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84F6598-7ACB-43A2-8615-64EF4D2DDA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109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A38AC6-B99A-4D8C-9BBF-191AF8C16CE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827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8EA26C-B5BE-44BC-8D8C-AAFC545153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4003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8E5A1B-F5F1-4C4F-8EBD-86831D7664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582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7AD0F-0D9D-492A-B033-A04CABD24EE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721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540000">
            <a:off x="683568" y="220486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540000">
            <a:off x="1329408" y="292737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23702-E8A5-41BA-8E86-D915E9C398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21469-FDE6-4665-882E-600A12D0F9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65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9F012-0D50-4D25-BD86-6307916F66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E65F-2171-4229-AEA9-4A59D8C76C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44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01A8E-9AA5-4EDC-AE7A-9E12304F8F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8067-E3F4-40A8-A884-E9283F0264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47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FA454-FD57-409F-9867-7085543732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6EEE8-4166-4828-B772-6E3D895569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356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46502-E8AC-48EE-8E5F-251DB53DC4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69372-2DA9-42E0-ACA2-23818FF90D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250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71C72-7108-4666-BC10-F3CC27E606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33863-F1F7-45A3-8358-DB32E49B50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400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602F-9280-4C32-AB68-C505A5FFFA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8CABC-EC70-4A4F-B631-3898049673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01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1252-1611-4808-A2B7-2814171B2E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86C2-2A30-48FB-A693-7214ACD259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90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690E-51B6-44E6-B283-C6B959F9A5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AC564-00E7-4EB3-9D08-C9FFC0A2DF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1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41BC1-9503-4B6B-B07F-A9C88646E3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C5CB4-4EF4-4059-8D85-7A1E1DD21E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0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63B0A-78D2-45C7-91B1-DEA650EF7A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0486-1A95-4EF6-B594-F1F6140251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2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7064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046267-D7CA-44A5-9F67-6275087712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E7A6D02-F795-4357-A150-7E8027A8F9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Oval 48"/>
          <p:cNvSpPr>
            <a:spLocks noChangeArrowheads="1"/>
          </p:cNvSpPr>
          <p:nvPr userDrawn="1"/>
        </p:nvSpPr>
        <p:spPr bwMode="auto">
          <a:xfrm>
            <a:off x="4932363" y="-387350"/>
            <a:ext cx="2952750" cy="3254375"/>
          </a:xfrm>
          <a:prstGeom prst="ellips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10" name="Oval 49"/>
          <p:cNvSpPr>
            <a:spLocks noChangeArrowheads="1"/>
          </p:cNvSpPr>
          <p:nvPr userDrawn="1"/>
        </p:nvSpPr>
        <p:spPr bwMode="auto">
          <a:xfrm>
            <a:off x="4495800" y="-531813"/>
            <a:ext cx="5045075" cy="5040313"/>
          </a:xfrm>
          <a:prstGeom prst="ellips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cxnSp>
        <p:nvCxnSpPr>
          <p:cNvPr id="11" name="Straight Connector 50"/>
          <p:cNvCxnSpPr>
            <a:cxnSpLocks noChangeShapeType="1"/>
          </p:cNvCxnSpPr>
          <p:nvPr userDrawn="1"/>
        </p:nvCxnSpPr>
        <p:spPr bwMode="auto">
          <a:xfrm>
            <a:off x="1258888" y="0"/>
            <a:ext cx="73025" cy="6858000"/>
          </a:xfrm>
          <a:prstGeom prst="lin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51"/>
          <p:cNvCxnSpPr>
            <a:cxnSpLocks noChangeShapeType="1"/>
          </p:cNvCxnSpPr>
          <p:nvPr userDrawn="1"/>
        </p:nvCxnSpPr>
        <p:spPr bwMode="auto">
          <a:xfrm>
            <a:off x="4643438" y="22225"/>
            <a:ext cx="73025" cy="6858000"/>
          </a:xfrm>
          <a:prstGeom prst="lin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52"/>
          <p:cNvCxnSpPr>
            <a:cxnSpLocks noChangeShapeType="1"/>
          </p:cNvCxnSpPr>
          <p:nvPr userDrawn="1"/>
        </p:nvCxnSpPr>
        <p:spPr bwMode="auto">
          <a:xfrm>
            <a:off x="8005763" y="34925"/>
            <a:ext cx="71437" cy="6858000"/>
          </a:xfrm>
          <a:prstGeom prst="lin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Freeform 53"/>
          <p:cNvSpPr>
            <a:spLocks/>
          </p:cNvSpPr>
          <p:nvPr userDrawn="1"/>
        </p:nvSpPr>
        <p:spPr bwMode="auto">
          <a:xfrm>
            <a:off x="-103188" y="354013"/>
            <a:ext cx="6164263" cy="6445250"/>
          </a:xfrm>
          <a:custGeom>
            <a:avLst/>
            <a:gdLst>
              <a:gd name="T0" fmla="*/ 0 w 6164826"/>
              <a:gd name="T1" fmla="*/ 0 h 6445045"/>
              <a:gd name="T2" fmla="*/ 2889892 w 6164826"/>
              <a:gd name="T3" fmla="*/ 1194734 h 6445045"/>
              <a:gd name="T4" fmla="*/ 5072056 w 6164826"/>
              <a:gd name="T5" fmla="*/ 3643200 h 6445045"/>
              <a:gd name="T6" fmla="*/ 6163137 w 6164826"/>
              <a:gd name="T7" fmla="*/ 6445660 h 6445045"/>
              <a:gd name="T8" fmla="*/ 6163137 w 6164826"/>
              <a:gd name="T9" fmla="*/ 6445660 h 64450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64826" h="6445045">
                <a:moveTo>
                  <a:pt x="0" y="0"/>
                </a:moveTo>
                <a:cubicBezTo>
                  <a:pt x="1022555" y="293739"/>
                  <a:pt x="2045110" y="587478"/>
                  <a:pt x="2890684" y="1194620"/>
                </a:cubicBezTo>
                <a:cubicBezTo>
                  <a:pt x="3736258" y="1801762"/>
                  <a:pt x="4527755" y="2767781"/>
                  <a:pt x="5073445" y="3642852"/>
                </a:cubicBezTo>
                <a:cubicBezTo>
                  <a:pt x="5619135" y="4517923"/>
                  <a:pt x="6164826" y="6445045"/>
                  <a:pt x="6164826" y="6445045"/>
                </a:cubicBezTo>
              </a:path>
            </a:pathLst>
          </a:custGeom>
          <a:noFill/>
          <a:ln w="127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sp>
        <p:nvSpPr>
          <p:cNvPr id="15" name="Freeform 54"/>
          <p:cNvSpPr>
            <a:spLocks/>
          </p:cNvSpPr>
          <p:nvPr userDrawn="1"/>
        </p:nvSpPr>
        <p:spPr bwMode="auto">
          <a:xfrm>
            <a:off x="2020888" y="-58738"/>
            <a:ext cx="4719637" cy="6946901"/>
          </a:xfrm>
          <a:custGeom>
            <a:avLst/>
            <a:gdLst>
              <a:gd name="T0" fmla="*/ 0 w 4719484"/>
              <a:gd name="T1" fmla="*/ 0 h 6946491"/>
              <a:gd name="T2" fmla="*/ 1224236 w 4719484"/>
              <a:gd name="T3" fmla="*/ 1401346 h 6946491"/>
              <a:gd name="T4" fmla="*/ 2861466 w 4719484"/>
              <a:gd name="T5" fmla="*/ 3643497 h 6946491"/>
              <a:gd name="T6" fmla="*/ 4719943 w 4719484"/>
              <a:gd name="T7" fmla="*/ 6947721 h 6946491"/>
              <a:gd name="T8" fmla="*/ 4719943 w 4719484"/>
              <a:gd name="T9" fmla="*/ 6947721 h 69464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19484" h="6946491">
                <a:moveTo>
                  <a:pt x="0" y="0"/>
                </a:moveTo>
                <a:cubicBezTo>
                  <a:pt x="373626" y="396977"/>
                  <a:pt x="747252" y="793955"/>
                  <a:pt x="1224116" y="1401097"/>
                </a:cubicBezTo>
                <a:cubicBezTo>
                  <a:pt x="1700980" y="2008239"/>
                  <a:pt x="2278626" y="2718620"/>
                  <a:pt x="2861187" y="3642852"/>
                </a:cubicBezTo>
                <a:cubicBezTo>
                  <a:pt x="3443748" y="4567084"/>
                  <a:pt x="4719484" y="6946491"/>
                  <a:pt x="4719484" y="6946491"/>
                </a:cubicBezTo>
              </a:path>
            </a:pathLst>
          </a:custGeom>
          <a:noFill/>
          <a:ln w="127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cs typeface="Arial" charset="0"/>
            </a:endParaRPr>
          </a:p>
        </p:txBody>
      </p:sp>
      <p:cxnSp>
        <p:nvCxnSpPr>
          <p:cNvPr id="16" name="Straight Connector 55"/>
          <p:cNvCxnSpPr>
            <a:cxnSpLocks noChangeShapeType="1"/>
          </p:cNvCxnSpPr>
          <p:nvPr userDrawn="1"/>
        </p:nvCxnSpPr>
        <p:spPr bwMode="auto">
          <a:xfrm flipH="1">
            <a:off x="7018338" y="-26988"/>
            <a:ext cx="2125662" cy="6907213"/>
          </a:xfrm>
          <a:prstGeom prst="line">
            <a:avLst/>
          </a:prstGeom>
          <a:noFill/>
          <a:ln w="9525" algn="ctr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57"/>
          <p:cNvCxnSpPr>
            <a:cxnSpLocks noChangeShapeType="1"/>
          </p:cNvCxnSpPr>
          <p:nvPr userDrawn="1"/>
        </p:nvCxnSpPr>
        <p:spPr bwMode="auto">
          <a:xfrm flipV="1">
            <a:off x="42863" y="3341688"/>
            <a:ext cx="9144000" cy="144462"/>
          </a:xfrm>
          <a:prstGeom prst="lin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58"/>
          <p:cNvSpPr>
            <a:spLocks noChangeArrowheads="1"/>
          </p:cNvSpPr>
          <p:nvPr userDrawn="1"/>
        </p:nvSpPr>
        <p:spPr bwMode="auto">
          <a:xfrm>
            <a:off x="-1908175" y="1844675"/>
            <a:ext cx="6840538" cy="6624638"/>
          </a:xfrm>
          <a:prstGeom prst="ellipse">
            <a:avLst/>
          </a:prstGeom>
          <a:noFill/>
          <a:ln w="12700" algn="ctr">
            <a:solidFill>
              <a:schemeClr val="accent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 rot="21540000">
            <a:off x="684213" y="2205038"/>
            <a:ext cx="7772400" cy="722312"/>
          </a:xfrm>
        </p:spPr>
        <p:txBody>
          <a:bodyPr/>
          <a:lstStyle/>
          <a:p>
            <a:r>
              <a:rPr lang="en-GB" altLang="en-US" smtClean="0"/>
              <a:t>Business Line Template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 rot="21540000">
            <a:off x="1328738" y="29273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6147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922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9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Business Line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line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2015-02-22T11:21:45Z</dcterms:modified>
</cp:coreProperties>
</file>