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327C0E-6C5E-4B8A-A835-99B5DFCDB6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FFCA748-E0F4-43EC-A8B6-DC00FCDC75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1434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93E3C3-F9B6-41BF-9A37-09ACAB61C5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847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D2C8CA-2927-4858-8D17-598ECDD5B4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752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18708-44C2-4A7F-938E-36578B772D2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575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DE4AA3-31E7-4041-887C-E840A55BFDC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406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3C50C-1424-4DFB-8451-B8CF561DC3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D1B8-6BC3-4AAB-912E-C3FD63185A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87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914E-769B-41E1-8142-DC38E86D42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DE88E-D78E-44FB-9E1C-22FEF1A815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268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155-15CD-46B7-8DD6-117187121B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DCF42-DEEC-4520-AE35-F7854224B6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28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45E29-64B1-4936-846F-3D02EFD321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C6449-194E-41E1-912E-6203EDFFA0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756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DE7F7-5F55-497C-B4A2-CA65A15184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3835-B6E7-41CC-B7D9-1E15EE347F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543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6327-6C71-4541-9B45-3745DEA348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BE99-3849-4B83-B2DF-B641D090A5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76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600D-76B3-4124-B061-8BC0825DE1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EA98-0E9A-4EFB-B326-070DF06A4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89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87B1E-55A8-48AB-ACC5-65F88C4C3E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F2638-A695-4B9A-B9A3-ADACAB407F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87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721D-069E-445C-8DDA-FE94D966B4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BA9E-357E-4EA7-941A-794C9AE957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94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724A-B8A1-471A-989C-BBE96DAD8F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48765-0DDB-47D1-827C-D5A18DB99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15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89FC6-999A-47E1-A949-7C8B1D82AB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3C6E8-1D8B-43FB-8237-FA8C972AB4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0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 userDrawn="1"/>
        </p:nvGrpSpPr>
        <p:grpSpPr bwMode="auto">
          <a:xfrm>
            <a:off x="-36513" y="-49213"/>
            <a:ext cx="9215438" cy="7007226"/>
            <a:chOff x="-36513" y="-49213"/>
            <a:chExt cx="9215438" cy="7007226"/>
          </a:xfrm>
        </p:grpSpPr>
        <p:sp>
          <p:nvSpPr>
            <p:cNvPr id="20" name="Freeform 19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1" name="Freeform 20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 userDrawn="1"/>
          </p:nvSpPr>
          <p:spPr bwMode="auto">
            <a:xfrm>
              <a:off x="-36513" y="-26988"/>
              <a:ext cx="9215438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Freeform 13"/>
            <p:cNvSpPr/>
            <p:nvPr userDrawn="1"/>
          </p:nvSpPr>
          <p:spPr bwMode="auto">
            <a:xfrm>
              <a:off x="-23813" y="-49213"/>
              <a:ext cx="9194801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27B494-2F53-42F0-BB27-3E0536DAD6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48AF1F-E807-41A2-B710-20D21AF22C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Business Waves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288" y="34290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Your </a:t>
            </a:r>
            <a:r>
              <a:rPr lang="en-GB" dirty="0"/>
              <a:t>n</a:t>
            </a:r>
            <a:r>
              <a:rPr lang="en-GB" dirty="0" smtClean="0"/>
              <a:t>ame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Sample Chart</a:t>
            </a:r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Colour scheme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Background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Lines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Shadows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Title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Text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Fills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Accent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Hyperlink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Hyperlink</a:t>
            </a:r>
            <a:endParaRPr lang="en-US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Picture slide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Use of templates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Business Waves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waves PowerPoint Presentation</dc:title>
  <dc:creator>Amy Pearce</dc:creator>
  <cp:lastModifiedBy>Jonty Pearce</cp:lastModifiedBy>
  <cp:revision>9</cp:revision>
  <dcterms:created xsi:type="dcterms:W3CDTF">2011-04-27T14:44:38Z</dcterms:created>
  <dcterms:modified xsi:type="dcterms:W3CDTF">2015-02-22T11:21:46Z</dcterms:modified>
</cp:coreProperties>
</file>