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0" r:id="rId2"/>
    <p:sldId id="262" r:id="rId3"/>
    <p:sldId id="263" r:id="rId4"/>
    <p:sldId id="264" r:id="rId5"/>
    <p:sldId id="265" r:id="rId6"/>
    <p:sldId id="266" r:id="rId7"/>
  </p:sldIdLst>
  <p:sldSz cx="9144000" cy="6858000" type="screen4x3"/>
  <p:notesSz cx="6858000" cy="9144000"/>
  <p:defaultTextStyle>
    <a:defPPr>
      <a:defRPr lang="fr-FR"/>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5pPr>
    <a:lvl6pPr marL="2286000" algn="l" defTabSz="914400" rtl="0" eaLnBrk="1" latinLnBrk="0" hangingPunct="1">
      <a:defRPr b="1" kern="1200">
        <a:solidFill>
          <a:schemeClr val="tx1"/>
        </a:solidFill>
        <a:latin typeface="Arial" panose="020B0604020202020204" pitchFamily="34" charset="0"/>
        <a:ea typeface="+mn-ea"/>
        <a:cs typeface="+mn-cs"/>
      </a:defRPr>
    </a:lvl6pPr>
    <a:lvl7pPr marL="2743200" algn="l" defTabSz="914400" rtl="0" eaLnBrk="1" latinLnBrk="0" hangingPunct="1">
      <a:defRPr b="1" kern="1200">
        <a:solidFill>
          <a:schemeClr val="tx1"/>
        </a:solidFill>
        <a:latin typeface="Arial" panose="020B0604020202020204" pitchFamily="34" charset="0"/>
        <a:ea typeface="+mn-ea"/>
        <a:cs typeface="+mn-cs"/>
      </a:defRPr>
    </a:lvl7pPr>
    <a:lvl8pPr marL="3200400" algn="l" defTabSz="914400" rtl="0" eaLnBrk="1" latinLnBrk="0" hangingPunct="1">
      <a:defRPr b="1" kern="1200">
        <a:solidFill>
          <a:schemeClr val="tx1"/>
        </a:solidFill>
        <a:latin typeface="Arial" panose="020B0604020202020204" pitchFamily="34" charset="0"/>
        <a:ea typeface="+mn-ea"/>
        <a:cs typeface="+mn-cs"/>
      </a:defRPr>
    </a:lvl8pPr>
    <a:lvl9pPr marL="3657600" algn="l" defTabSz="914400" rtl="0" eaLnBrk="1" latinLnBrk="0" hangingPunct="1">
      <a:defRPr b="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DD2F2"/>
    <a:srgbClr val="D4E3F7"/>
    <a:srgbClr val="DDDDDD"/>
    <a:srgbClr val="EAEAEA"/>
    <a:srgbClr val="96B8D6"/>
    <a:srgbClr val="B4CCE2"/>
    <a:srgbClr val="0067AC"/>
    <a:srgbClr val="BDD2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210"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a:latin typeface="Arial" charset="0"/>
              </a:defRPr>
            </a:lvl1pPr>
          </a:lstStyle>
          <a:p>
            <a:pPr>
              <a:defRPr/>
            </a:pPr>
            <a:endParaRPr lang="en-GB"/>
          </a:p>
        </p:txBody>
      </p:sp>
      <p:sp>
        <p:nvSpPr>
          <p:cNvPr id="1843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a:latin typeface="Arial" charset="0"/>
              </a:defRPr>
            </a:lvl1pPr>
          </a:lstStyle>
          <a:p>
            <a:pPr>
              <a:defRPr/>
            </a:pPr>
            <a:endParaRPr lang="en-GB"/>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843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843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a:latin typeface="Arial" charset="0"/>
              </a:defRPr>
            </a:lvl1pPr>
          </a:lstStyle>
          <a:p>
            <a:pPr>
              <a:defRPr/>
            </a:pPr>
            <a:endParaRPr lang="en-GB"/>
          </a:p>
        </p:txBody>
      </p:sp>
      <p:sp>
        <p:nvSpPr>
          <p:cNvPr id="1843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F982D9D2-3411-43B2-893D-6F972F968250}" type="slidenum">
              <a:rPr lang="en-GB" altLang="en-US"/>
              <a:pPr>
                <a:defRPr/>
              </a:pPr>
              <a:t>‹#›</a:t>
            </a:fld>
            <a:endParaRPr lang="en-GB" altLang="en-US"/>
          </a:p>
        </p:txBody>
      </p:sp>
    </p:spTree>
    <p:extLst>
      <p:ext uri="{BB962C8B-B14F-4D97-AF65-F5344CB8AC3E}">
        <p14:creationId xmlns:p14="http://schemas.microsoft.com/office/powerpoint/2010/main" val="17731923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E949658-E0D6-4241-8B55-A5A71ECF2D0C}" type="slidenum">
              <a:rPr lang="en-GB" altLang="en-US"/>
              <a:pPr>
                <a:spcBef>
                  <a:spcPct val="0"/>
                </a:spcBef>
              </a:pPr>
              <a:t>1</a:t>
            </a:fld>
            <a:endParaRPr lang="en-GB"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3734736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2C3C16A-7C0F-4320-9B55-0A311C0C9157}" type="slidenum">
              <a:rPr lang="en-GB" altLang="en-US"/>
              <a:pPr>
                <a:spcBef>
                  <a:spcPct val="0"/>
                </a:spcBef>
              </a:pPr>
              <a:t>2</a:t>
            </a:fld>
            <a:endParaRPr lang="en-GB"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7346819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AC5969F-B548-4364-9906-1083EB607864}" type="slidenum">
              <a:rPr lang="en-GB" altLang="en-US"/>
              <a:pPr>
                <a:spcBef>
                  <a:spcPct val="0"/>
                </a:spcBef>
              </a:pPr>
              <a:t>3</a:t>
            </a:fld>
            <a:endParaRPr lang="en-GB" alt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6470244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6FA1688-88CC-49C8-AF4C-1F09F483042D}" type="slidenum">
              <a:rPr lang="en-GB" altLang="en-US"/>
              <a:pPr>
                <a:spcBef>
                  <a:spcPct val="0"/>
                </a:spcBef>
              </a:pPr>
              <a:t>4</a:t>
            </a:fld>
            <a:endParaRPr lang="en-GB"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1936321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E71D45B-4398-4292-821D-66EE268AE2F1}" type="slidenum">
              <a:rPr lang="en-GB" altLang="en-US"/>
              <a:pPr>
                <a:spcBef>
                  <a:spcPct val="0"/>
                </a:spcBef>
              </a:pPr>
              <a:t>5</a:t>
            </a:fld>
            <a:endParaRPr lang="en-GB"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40115456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3B9E30A-6C26-4B8D-819F-9C061B52BF3D}" type="slidenum">
              <a:rPr lang="en-GB" altLang="en-US"/>
              <a:pPr>
                <a:spcBef>
                  <a:spcPct val="0"/>
                </a:spcBef>
              </a:pPr>
              <a:t>6</a:t>
            </a:fld>
            <a:endParaRPr lang="en-GB" alt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3124092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userDrawn="1"/>
        </p:nvSpPr>
        <p:spPr bwMode="auto">
          <a:xfrm>
            <a:off x="3175" y="6280150"/>
            <a:ext cx="9145588" cy="395288"/>
          </a:xfrm>
          <a:prstGeom prst="rect">
            <a:avLst/>
          </a:prstGeom>
          <a:solidFill>
            <a:schemeClr val="tx1"/>
          </a:solidFill>
          <a:ln w="9525" cap="flat" cmpd="sng" algn="ctr">
            <a:solidFill>
              <a:schemeClr val="tx1">
                <a:lumMod val="50000"/>
              </a:schemeClr>
            </a:solidFill>
            <a:prstDash val="solid"/>
            <a:round/>
            <a:headEnd type="none" w="med" len="med"/>
            <a:tailEnd type="none" w="med" len="med"/>
          </a:ln>
          <a:effectLst/>
        </p:spPr>
        <p:txBody>
          <a:bodyPr/>
          <a:lstStyle/>
          <a:p>
            <a:pPr eaLnBrk="1" hangingPunct="1">
              <a:defRPr/>
            </a:pPr>
            <a:endParaRPr lang="en-GB">
              <a:latin typeface="Arial" charset="0"/>
            </a:endParaRPr>
          </a:p>
        </p:txBody>
      </p:sp>
      <p:sp>
        <p:nvSpPr>
          <p:cNvPr id="5" name="Rectangle 4"/>
          <p:cNvSpPr/>
          <p:nvPr userDrawn="1"/>
        </p:nvSpPr>
        <p:spPr bwMode="auto">
          <a:xfrm>
            <a:off x="-1588" y="-14288"/>
            <a:ext cx="9145588" cy="395288"/>
          </a:xfrm>
          <a:prstGeom prst="rect">
            <a:avLst/>
          </a:prstGeom>
          <a:solidFill>
            <a:schemeClr val="tx1"/>
          </a:solidFill>
          <a:ln w="9525" cap="flat" cmpd="sng" algn="ctr">
            <a:solidFill>
              <a:schemeClr val="tx1">
                <a:lumMod val="50000"/>
              </a:schemeClr>
            </a:solidFill>
            <a:prstDash val="solid"/>
            <a:round/>
            <a:headEnd type="none" w="med" len="med"/>
            <a:tailEnd type="none" w="med" len="med"/>
          </a:ln>
          <a:effectLst/>
        </p:spPr>
        <p:txBody>
          <a:bodyPr/>
          <a:lstStyle/>
          <a:p>
            <a:pPr eaLnBrk="1" hangingPunct="1">
              <a:defRPr/>
            </a:pPr>
            <a:endParaRPr lang="en-GB">
              <a:latin typeface="Arial" charset="0"/>
            </a:endParaRPr>
          </a:p>
        </p:txBody>
      </p:sp>
      <p:sp>
        <p:nvSpPr>
          <p:cNvPr id="6" name="Rectangle 5"/>
          <p:cNvSpPr/>
          <p:nvPr userDrawn="1"/>
        </p:nvSpPr>
        <p:spPr bwMode="auto">
          <a:xfrm>
            <a:off x="-1588" y="381000"/>
            <a:ext cx="9145588" cy="395288"/>
          </a:xfrm>
          <a:prstGeom prst="rect">
            <a:avLst/>
          </a:prstGeom>
          <a:solidFill>
            <a:schemeClr val="tx1"/>
          </a:solidFill>
          <a:ln w="9525" cap="flat" cmpd="sng" algn="ctr">
            <a:solidFill>
              <a:schemeClr val="tx1">
                <a:lumMod val="50000"/>
              </a:schemeClr>
            </a:solidFill>
            <a:prstDash val="solid"/>
            <a:round/>
            <a:headEnd type="none" w="med" len="med"/>
            <a:tailEnd type="none" w="med" len="med"/>
          </a:ln>
          <a:effectLst/>
        </p:spPr>
        <p:txBody>
          <a:bodyPr/>
          <a:lstStyle/>
          <a:p>
            <a:pPr eaLnBrk="1" hangingPunct="1">
              <a:defRPr/>
            </a:pPr>
            <a:endParaRPr lang="en-GB">
              <a:latin typeface="Arial" charset="0"/>
            </a:endParaRPr>
          </a:p>
        </p:txBody>
      </p:sp>
      <p:sp>
        <p:nvSpPr>
          <p:cNvPr id="7" name="Rectangle 6"/>
          <p:cNvSpPr/>
          <p:nvPr userDrawn="1"/>
        </p:nvSpPr>
        <p:spPr bwMode="auto">
          <a:xfrm>
            <a:off x="3175" y="776288"/>
            <a:ext cx="9145588" cy="395287"/>
          </a:xfrm>
          <a:prstGeom prst="rect">
            <a:avLst/>
          </a:prstGeom>
          <a:solidFill>
            <a:schemeClr val="tx1"/>
          </a:solidFill>
          <a:ln w="9525" cap="flat" cmpd="sng" algn="ctr">
            <a:solidFill>
              <a:schemeClr val="tx1">
                <a:lumMod val="50000"/>
              </a:schemeClr>
            </a:solidFill>
            <a:prstDash val="solid"/>
            <a:round/>
            <a:headEnd type="none" w="med" len="med"/>
            <a:tailEnd type="none" w="med" len="med"/>
          </a:ln>
          <a:effectLst/>
        </p:spPr>
        <p:txBody>
          <a:bodyPr/>
          <a:lstStyle/>
          <a:p>
            <a:pPr eaLnBrk="1" hangingPunct="1">
              <a:defRPr/>
            </a:pPr>
            <a:endParaRPr lang="en-GB">
              <a:latin typeface="Arial" charset="0"/>
            </a:endParaRPr>
          </a:p>
        </p:txBody>
      </p:sp>
      <p:sp>
        <p:nvSpPr>
          <p:cNvPr id="8" name="Rectangle 7"/>
          <p:cNvSpPr/>
          <p:nvPr userDrawn="1"/>
        </p:nvSpPr>
        <p:spPr bwMode="auto">
          <a:xfrm>
            <a:off x="-1588" y="1171575"/>
            <a:ext cx="9145588" cy="395288"/>
          </a:xfrm>
          <a:prstGeom prst="rect">
            <a:avLst/>
          </a:prstGeom>
          <a:solidFill>
            <a:schemeClr val="tx1"/>
          </a:solidFill>
          <a:ln w="9525" cap="flat" cmpd="sng" algn="ctr">
            <a:solidFill>
              <a:schemeClr val="tx1">
                <a:lumMod val="50000"/>
              </a:schemeClr>
            </a:solidFill>
            <a:prstDash val="solid"/>
            <a:round/>
            <a:headEnd type="none" w="med" len="med"/>
            <a:tailEnd type="none" w="med" len="med"/>
          </a:ln>
          <a:effectLst/>
        </p:spPr>
        <p:txBody>
          <a:bodyPr/>
          <a:lstStyle/>
          <a:p>
            <a:pPr eaLnBrk="1" hangingPunct="1">
              <a:defRPr/>
            </a:pPr>
            <a:endParaRPr lang="en-GB">
              <a:latin typeface="Arial" charset="0"/>
            </a:endParaRPr>
          </a:p>
        </p:txBody>
      </p:sp>
      <p:sp>
        <p:nvSpPr>
          <p:cNvPr id="9" name="Rectangle 8"/>
          <p:cNvSpPr/>
          <p:nvPr userDrawn="1"/>
        </p:nvSpPr>
        <p:spPr bwMode="auto">
          <a:xfrm>
            <a:off x="-1588" y="1566863"/>
            <a:ext cx="9145588" cy="395287"/>
          </a:xfrm>
          <a:prstGeom prst="rect">
            <a:avLst/>
          </a:prstGeom>
          <a:solidFill>
            <a:schemeClr val="tx1"/>
          </a:solidFill>
          <a:ln w="9525" cap="flat" cmpd="sng" algn="ctr">
            <a:solidFill>
              <a:schemeClr val="tx1">
                <a:lumMod val="50000"/>
              </a:schemeClr>
            </a:solidFill>
            <a:prstDash val="solid"/>
            <a:round/>
            <a:headEnd type="none" w="med" len="med"/>
            <a:tailEnd type="none" w="med" len="med"/>
          </a:ln>
          <a:effectLst/>
        </p:spPr>
        <p:txBody>
          <a:bodyPr/>
          <a:lstStyle/>
          <a:p>
            <a:pPr eaLnBrk="1" hangingPunct="1">
              <a:defRPr/>
            </a:pPr>
            <a:endParaRPr lang="en-GB">
              <a:latin typeface="Arial" charset="0"/>
            </a:endParaRPr>
          </a:p>
        </p:txBody>
      </p:sp>
      <p:sp>
        <p:nvSpPr>
          <p:cNvPr id="10" name="Rectangle 9"/>
          <p:cNvSpPr/>
          <p:nvPr userDrawn="1"/>
        </p:nvSpPr>
        <p:spPr bwMode="auto">
          <a:xfrm>
            <a:off x="3175" y="1962150"/>
            <a:ext cx="9145588" cy="395288"/>
          </a:xfrm>
          <a:prstGeom prst="rect">
            <a:avLst/>
          </a:prstGeom>
          <a:solidFill>
            <a:schemeClr val="tx1"/>
          </a:solidFill>
          <a:ln w="9525" cap="flat" cmpd="sng" algn="ctr">
            <a:solidFill>
              <a:schemeClr val="tx1">
                <a:lumMod val="50000"/>
              </a:schemeClr>
            </a:solidFill>
            <a:prstDash val="solid"/>
            <a:round/>
            <a:headEnd type="none" w="med" len="med"/>
            <a:tailEnd type="none" w="med" len="med"/>
          </a:ln>
          <a:effectLst/>
        </p:spPr>
        <p:txBody>
          <a:bodyPr/>
          <a:lstStyle/>
          <a:p>
            <a:pPr eaLnBrk="1" hangingPunct="1">
              <a:defRPr/>
            </a:pPr>
            <a:endParaRPr lang="en-GB">
              <a:latin typeface="Arial" charset="0"/>
            </a:endParaRPr>
          </a:p>
        </p:txBody>
      </p:sp>
      <p:sp>
        <p:nvSpPr>
          <p:cNvPr id="11" name="Rectangle 10"/>
          <p:cNvSpPr/>
          <p:nvPr userDrawn="1"/>
        </p:nvSpPr>
        <p:spPr bwMode="auto">
          <a:xfrm>
            <a:off x="-1588" y="2343150"/>
            <a:ext cx="9145588" cy="395288"/>
          </a:xfrm>
          <a:prstGeom prst="rect">
            <a:avLst/>
          </a:prstGeom>
          <a:solidFill>
            <a:schemeClr val="tx1"/>
          </a:solidFill>
          <a:ln w="9525" cap="flat" cmpd="sng" algn="ctr">
            <a:solidFill>
              <a:schemeClr val="tx1">
                <a:lumMod val="50000"/>
              </a:schemeClr>
            </a:solidFill>
            <a:prstDash val="solid"/>
            <a:round/>
            <a:headEnd type="none" w="med" len="med"/>
            <a:tailEnd type="none" w="med" len="med"/>
          </a:ln>
          <a:effectLst/>
        </p:spPr>
        <p:txBody>
          <a:bodyPr/>
          <a:lstStyle/>
          <a:p>
            <a:pPr eaLnBrk="1" hangingPunct="1">
              <a:defRPr/>
            </a:pPr>
            <a:endParaRPr lang="en-GB">
              <a:latin typeface="Arial" charset="0"/>
            </a:endParaRPr>
          </a:p>
        </p:txBody>
      </p:sp>
      <p:sp>
        <p:nvSpPr>
          <p:cNvPr id="12" name="Rectangle 11"/>
          <p:cNvSpPr/>
          <p:nvPr userDrawn="1"/>
        </p:nvSpPr>
        <p:spPr bwMode="auto">
          <a:xfrm>
            <a:off x="-1588" y="2738438"/>
            <a:ext cx="9145588" cy="395287"/>
          </a:xfrm>
          <a:prstGeom prst="rect">
            <a:avLst/>
          </a:prstGeom>
          <a:solidFill>
            <a:schemeClr val="tx1"/>
          </a:solidFill>
          <a:ln w="9525" cap="flat" cmpd="sng" algn="ctr">
            <a:solidFill>
              <a:schemeClr val="tx1">
                <a:lumMod val="50000"/>
              </a:schemeClr>
            </a:solidFill>
            <a:prstDash val="solid"/>
            <a:round/>
            <a:headEnd type="none" w="med" len="med"/>
            <a:tailEnd type="none" w="med" len="med"/>
          </a:ln>
          <a:effectLst/>
        </p:spPr>
        <p:txBody>
          <a:bodyPr/>
          <a:lstStyle/>
          <a:p>
            <a:pPr eaLnBrk="1" hangingPunct="1">
              <a:defRPr/>
            </a:pPr>
            <a:endParaRPr lang="en-GB">
              <a:latin typeface="Arial" charset="0"/>
            </a:endParaRPr>
          </a:p>
        </p:txBody>
      </p:sp>
      <p:sp>
        <p:nvSpPr>
          <p:cNvPr id="13" name="Rectangle 12"/>
          <p:cNvSpPr/>
          <p:nvPr userDrawn="1"/>
        </p:nvSpPr>
        <p:spPr bwMode="auto">
          <a:xfrm>
            <a:off x="3175" y="3133725"/>
            <a:ext cx="9145588" cy="395288"/>
          </a:xfrm>
          <a:prstGeom prst="rect">
            <a:avLst/>
          </a:prstGeom>
          <a:solidFill>
            <a:schemeClr val="tx1"/>
          </a:solidFill>
          <a:ln w="9525" cap="flat" cmpd="sng" algn="ctr">
            <a:solidFill>
              <a:schemeClr val="tx1">
                <a:lumMod val="50000"/>
              </a:schemeClr>
            </a:solidFill>
            <a:prstDash val="solid"/>
            <a:round/>
            <a:headEnd type="none" w="med" len="med"/>
            <a:tailEnd type="none" w="med" len="med"/>
          </a:ln>
          <a:effectLst/>
        </p:spPr>
        <p:txBody>
          <a:bodyPr/>
          <a:lstStyle/>
          <a:p>
            <a:pPr eaLnBrk="1" hangingPunct="1">
              <a:defRPr/>
            </a:pPr>
            <a:endParaRPr lang="en-GB">
              <a:latin typeface="Arial" charset="0"/>
            </a:endParaRPr>
          </a:p>
        </p:txBody>
      </p:sp>
      <p:sp>
        <p:nvSpPr>
          <p:cNvPr id="14" name="Rectangle 13"/>
          <p:cNvSpPr/>
          <p:nvPr userDrawn="1"/>
        </p:nvSpPr>
        <p:spPr bwMode="auto">
          <a:xfrm>
            <a:off x="-1588" y="3529013"/>
            <a:ext cx="9145588" cy="395287"/>
          </a:xfrm>
          <a:prstGeom prst="rect">
            <a:avLst/>
          </a:prstGeom>
          <a:solidFill>
            <a:schemeClr val="tx1"/>
          </a:solidFill>
          <a:ln w="9525" cap="flat" cmpd="sng" algn="ctr">
            <a:solidFill>
              <a:schemeClr val="tx1">
                <a:lumMod val="50000"/>
              </a:schemeClr>
            </a:solidFill>
            <a:prstDash val="solid"/>
            <a:round/>
            <a:headEnd type="none" w="med" len="med"/>
            <a:tailEnd type="none" w="med" len="med"/>
          </a:ln>
          <a:effectLst/>
        </p:spPr>
        <p:txBody>
          <a:bodyPr/>
          <a:lstStyle/>
          <a:p>
            <a:pPr eaLnBrk="1" hangingPunct="1">
              <a:defRPr/>
            </a:pPr>
            <a:endParaRPr lang="en-GB">
              <a:latin typeface="Arial" charset="0"/>
            </a:endParaRPr>
          </a:p>
        </p:txBody>
      </p:sp>
      <p:sp>
        <p:nvSpPr>
          <p:cNvPr id="15" name="Rectangle 14"/>
          <p:cNvSpPr/>
          <p:nvPr userDrawn="1"/>
        </p:nvSpPr>
        <p:spPr bwMode="auto">
          <a:xfrm>
            <a:off x="-1588" y="3924300"/>
            <a:ext cx="9145588" cy="395288"/>
          </a:xfrm>
          <a:prstGeom prst="rect">
            <a:avLst/>
          </a:prstGeom>
          <a:solidFill>
            <a:schemeClr val="tx1"/>
          </a:solidFill>
          <a:ln w="9525" cap="flat" cmpd="sng" algn="ctr">
            <a:solidFill>
              <a:schemeClr val="tx1">
                <a:lumMod val="50000"/>
              </a:schemeClr>
            </a:solidFill>
            <a:prstDash val="solid"/>
            <a:round/>
            <a:headEnd type="none" w="med" len="med"/>
            <a:tailEnd type="none" w="med" len="med"/>
          </a:ln>
          <a:effectLst/>
        </p:spPr>
        <p:txBody>
          <a:bodyPr/>
          <a:lstStyle/>
          <a:p>
            <a:pPr eaLnBrk="1" hangingPunct="1">
              <a:defRPr/>
            </a:pPr>
            <a:endParaRPr lang="en-GB">
              <a:latin typeface="Arial" charset="0"/>
            </a:endParaRPr>
          </a:p>
        </p:txBody>
      </p:sp>
      <p:sp>
        <p:nvSpPr>
          <p:cNvPr id="16" name="Rectangle 15"/>
          <p:cNvSpPr/>
          <p:nvPr userDrawn="1"/>
        </p:nvSpPr>
        <p:spPr bwMode="auto">
          <a:xfrm>
            <a:off x="3175" y="4319588"/>
            <a:ext cx="9145588" cy="395287"/>
          </a:xfrm>
          <a:prstGeom prst="rect">
            <a:avLst/>
          </a:prstGeom>
          <a:solidFill>
            <a:schemeClr val="tx1"/>
          </a:solidFill>
          <a:ln w="9525" cap="flat" cmpd="sng" algn="ctr">
            <a:solidFill>
              <a:schemeClr val="tx1">
                <a:lumMod val="50000"/>
              </a:schemeClr>
            </a:solidFill>
            <a:prstDash val="solid"/>
            <a:round/>
            <a:headEnd type="none" w="med" len="med"/>
            <a:tailEnd type="none" w="med" len="med"/>
          </a:ln>
          <a:effectLst/>
        </p:spPr>
        <p:txBody>
          <a:bodyPr/>
          <a:lstStyle/>
          <a:p>
            <a:pPr eaLnBrk="1" hangingPunct="1">
              <a:defRPr/>
            </a:pPr>
            <a:endParaRPr lang="en-GB">
              <a:latin typeface="Arial" charset="0"/>
            </a:endParaRPr>
          </a:p>
        </p:txBody>
      </p:sp>
      <p:sp>
        <p:nvSpPr>
          <p:cNvPr id="17" name="Rectangle 16"/>
          <p:cNvSpPr/>
          <p:nvPr userDrawn="1"/>
        </p:nvSpPr>
        <p:spPr bwMode="auto">
          <a:xfrm>
            <a:off x="3175" y="4714875"/>
            <a:ext cx="9145588" cy="395288"/>
          </a:xfrm>
          <a:prstGeom prst="rect">
            <a:avLst/>
          </a:prstGeom>
          <a:solidFill>
            <a:schemeClr val="tx1"/>
          </a:solidFill>
          <a:ln w="9525" cap="flat" cmpd="sng" algn="ctr">
            <a:solidFill>
              <a:schemeClr val="tx1">
                <a:lumMod val="50000"/>
              </a:schemeClr>
            </a:solidFill>
            <a:prstDash val="solid"/>
            <a:round/>
            <a:headEnd type="none" w="med" len="med"/>
            <a:tailEnd type="none" w="med" len="med"/>
          </a:ln>
          <a:effectLst/>
        </p:spPr>
        <p:txBody>
          <a:bodyPr/>
          <a:lstStyle/>
          <a:p>
            <a:pPr eaLnBrk="1" hangingPunct="1">
              <a:defRPr/>
            </a:pPr>
            <a:endParaRPr lang="en-GB">
              <a:latin typeface="Arial" charset="0"/>
            </a:endParaRPr>
          </a:p>
        </p:txBody>
      </p:sp>
      <p:sp>
        <p:nvSpPr>
          <p:cNvPr id="18" name="Rectangle 17"/>
          <p:cNvSpPr/>
          <p:nvPr userDrawn="1"/>
        </p:nvSpPr>
        <p:spPr bwMode="auto">
          <a:xfrm>
            <a:off x="3175" y="5110163"/>
            <a:ext cx="9145588" cy="395287"/>
          </a:xfrm>
          <a:prstGeom prst="rect">
            <a:avLst/>
          </a:prstGeom>
          <a:solidFill>
            <a:schemeClr val="tx1"/>
          </a:solidFill>
          <a:ln w="9525" cap="flat" cmpd="sng" algn="ctr">
            <a:solidFill>
              <a:schemeClr val="tx1">
                <a:lumMod val="50000"/>
              </a:schemeClr>
            </a:solidFill>
            <a:prstDash val="solid"/>
            <a:round/>
            <a:headEnd type="none" w="med" len="med"/>
            <a:tailEnd type="none" w="med" len="med"/>
          </a:ln>
          <a:effectLst/>
        </p:spPr>
        <p:txBody>
          <a:bodyPr/>
          <a:lstStyle/>
          <a:p>
            <a:pPr eaLnBrk="1" hangingPunct="1">
              <a:defRPr/>
            </a:pPr>
            <a:endParaRPr lang="en-GB">
              <a:latin typeface="Arial" charset="0"/>
            </a:endParaRPr>
          </a:p>
        </p:txBody>
      </p:sp>
      <p:sp>
        <p:nvSpPr>
          <p:cNvPr id="19" name="Rectangle 18"/>
          <p:cNvSpPr/>
          <p:nvPr userDrawn="1"/>
        </p:nvSpPr>
        <p:spPr bwMode="auto">
          <a:xfrm>
            <a:off x="-1588" y="5489575"/>
            <a:ext cx="9145588" cy="395288"/>
          </a:xfrm>
          <a:prstGeom prst="rect">
            <a:avLst/>
          </a:prstGeom>
          <a:solidFill>
            <a:schemeClr val="tx1"/>
          </a:solidFill>
          <a:ln w="9525" cap="flat" cmpd="sng" algn="ctr">
            <a:solidFill>
              <a:schemeClr val="tx1">
                <a:lumMod val="50000"/>
              </a:schemeClr>
            </a:solidFill>
            <a:prstDash val="solid"/>
            <a:round/>
            <a:headEnd type="none" w="med" len="med"/>
            <a:tailEnd type="none" w="med" len="med"/>
          </a:ln>
          <a:effectLst/>
        </p:spPr>
        <p:txBody>
          <a:bodyPr/>
          <a:lstStyle/>
          <a:p>
            <a:pPr eaLnBrk="1" hangingPunct="1">
              <a:defRPr/>
            </a:pPr>
            <a:endParaRPr lang="en-GB">
              <a:latin typeface="Arial" charset="0"/>
            </a:endParaRPr>
          </a:p>
        </p:txBody>
      </p:sp>
      <p:sp>
        <p:nvSpPr>
          <p:cNvPr id="20" name="Rectangle 19"/>
          <p:cNvSpPr/>
          <p:nvPr userDrawn="1"/>
        </p:nvSpPr>
        <p:spPr bwMode="auto">
          <a:xfrm>
            <a:off x="3175" y="5884863"/>
            <a:ext cx="9145588" cy="395287"/>
          </a:xfrm>
          <a:prstGeom prst="rect">
            <a:avLst/>
          </a:prstGeom>
          <a:solidFill>
            <a:schemeClr val="tx1"/>
          </a:solidFill>
          <a:ln w="9525" cap="flat" cmpd="sng" algn="ctr">
            <a:solidFill>
              <a:schemeClr val="tx1">
                <a:lumMod val="50000"/>
              </a:schemeClr>
            </a:solidFill>
            <a:prstDash val="solid"/>
            <a:round/>
            <a:headEnd type="none" w="med" len="med"/>
            <a:tailEnd type="none" w="med" len="med"/>
          </a:ln>
          <a:effectLst/>
        </p:spPr>
        <p:txBody>
          <a:bodyPr/>
          <a:lstStyle/>
          <a:p>
            <a:pPr eaLnBrk="1" hangingPunct="1">
              <a:defRPr/>
            </a:pPr>
            <a:endParaRPr lang="en-GB">
              <a:latin typeface="Arial" charset="0"/>
            </a:endParaRPr>
          </a:p>
        </p:txBody>
      </p:sp>
      <p:sp>
        <p:nvSpPr>
          <p:cNvPr id="21" name="Text Box 19"/>
          <p:cNvSpPr txBox="1">
            <a:spLocks noChangeArrowheads="1"/>
          </p:cNvSpPr>
          <p:nvPr/>
        </p:nvSpPr>
        <p:spPr bwMode="auto">
          <a:xfrm>
            <a:off x="304800" y="228600"/>
            <a:ext cx="16764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spcBef>
                <a:spcPct val="50000"/>
              </a:spcBef>
              <a:defRPr/>
            </a:pPr>
            <a:r>
              <a:rPr lang="en-US" sz="1600" b="0" smtClean="0">
                <a:solidFill>
                  <a:schemeClr val="bg1"/>
                </a:solidFill>
              </a:rPr>
              <a:t>Company LOGO</a:t>
            </a:r>
            <a:endParaRPr lang="fr-FR" sz="1600" b="0" smtClean="0">
              <a:solidFill>
                <a:schemeClr val="bg1"/>
              </a:solidFill>
            </a:endParaRPr>
          </a:p>
        </p:txBody>
      </p:sp>
      <p:sp>
        <p:nvSpPr>
          <p:cNvPr id="22" name="Rectangle 20"/>
          <p:cNvSpPr>
            <a:spLocks noChangeArrowheads="1"/>
          </p:cNvSpPr>
          <p:nvPr/>
        </p:nvSpPr>
        <p:spPr bwMode="auto">
          <a:xfrm>
            <a:off x="-9525" y="6281738"/>
            <a:ext cx="9158288" cy="581025"/>
          </a:xfrm>
          <a:custGeom>
            <a:avLst/>
            <a:gdLst>
              <a:gd name="T0" fmla="*/ 9377 w 9228390"/>
              <a:gd name="T1" fmla="*/ 277402 h 624856"/>
              <a:gd name="T2" fmla="*/ 3519849 w 9228390"/>
              <a:gd name="T3" fmla="*/ 1250 h 624856"/>
              <a:gd name="T4" fmla="*/ 9088528 w 9228390"/>
              <a:gd name="T5" fmla="*/ 0 h 624856"/>
              <a:gd name="T6" fmla="*/ 9086455 w 9228390"/>
              <a:gd name="T7" fmla="*/ 541663 h 624856"/>
              <a:gd name="T8" fmla="*/ 0 w 9228390"/>
              <a:gd name="T9" fmla="*/ 537917 h 624856"/>
              <a:gd name="T10" fmla="*/ 9377 w 9228390"/>
              <a:gd name="T11" fmla="*/ 277402 h 624856"/>
              <a:gd name="T12" fmla="*/ 0 60000 65536"/>
              <a:gd name="T13" fmla="*/ 0 60000 65536"/>
              <a:gd name="T14" fmla="*/ 0 60000 65536"/>
              <a:gd name="T15" fmla="*/ 0 60000 65536"/>
              <a:gd name="T16" fmla="*/ 0 60000 65536"/>
              <a:gd name="T17" fmla="*/ 0 60000 65536"/>
              <a:gd name="T18" fmla="*/ 0 w 9228390"/>
              <a:gd name="T19" fmla="*/ 0 h 624856"/>
              <a:gd name="T20" fmla="*/ 9228390 w 9228390"/>
              <a:gd name="T21" fmla="*/ 624856 h 624856"/>
            </a:gdLst>
            <a:ahLst/>
            <a:cxnLst>
              <a:cxn ang="T12">
                <a:pos x="T0" y="T1"/>
              </a:cxn>
              <a:cxn ang="T13">
                <a:pos x="T2" y="T3"/>
              </a:cxn>
              <a:cxn ang="T14">
                <a:pos x="T4" y="T5"/>
              </a:cxn>
              <a:cxn ang="T15">
                <a:pos x="T6" y="T7"/>
              </a:cxn>
              <a:cxn ang="T16">
                <a:pos x="T8" y="T9"/>
              </a:cxn>
              <a:cxn ang="T17">
                <a:pos x="T10" y="T11"/>
              </a:cxn>
            </a:cxnLst>
            <a:rect l="T18" t="T19" r="T20" b="T21"/>
            <a:pathLst>
              <a:path w="9228390" h="624856">
                <a:moveTo>
                  <a:pt x="9521" y="320008"/>
                </a:moveTo>
                <a:lnTo>
                  <a:pt x="3573941" y="1442"/>
                </a:lnTo>
                <a:lnTo>
                  <a:pt x="9228198" y="0"/>
                </a:lnTo>
                <a:cubicBezTo>
                  <a:pt x="9229343" y="198378"/>
                  <a:pt x="9224948" y="426478"/>
                  <a:pt x="9226093" y="624856"/>
                </a:cubicBezTo>
                <a:lnTo>
                  <a:pt x="0" y="620534"/>
                </a:lnTo>
                <a:lnTo>
                  <a:pt x="9521" y="320008"/>
                </a:lnTo>
                <a:close/>
              </a:path>
            </a:pathLst>
          </a:cu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r" eaLnBrk="1" hangingPunct="1">
              <a:defRPr/>
            </a:pPr>
            <a:r>
              <a:rPr lang="en-US" altLang="en-US" sz="1000" smtClean="0">
                <a:solidFill>
                  <a:schemeClr val="bg1"/>
                </a:solidFill>
              </a:rPr>
              <a:t>www.company.com</a:t>
            </a:r>
            <a:endParaRPr lang="fr-FR" altLang="en-US" sz="1000" smtClean="0">
              <a:solidFill>
                <a:schemeClr val="bg1"/>
              </a:solidFill>
            </a:endParaRPr>
          </a:p>
        </p:txBody>
      </p:sp>
      <p:sp>
        <p:nvSpPr>
          <p:cNvPr id="8198" name="Rectangle 6"/>
          <p:cNvSpPr>
            <a:spLocks noGrp="1" noChangeArrowheads="1"/>
          </p:cNvSpPr>
          <p:nvPr>
            <p:ph type="subTitle" idx="1"/>
          </p:nvPr>
        </p:nvSpPr>
        <p:spPr>
          <a:xfrm>
            <a:off x="3429000" y="5029200"/>
            <a:ext cx="5715000" cy="609600"/>
          </a:xfrm>
        </p:spPr>
        <p:txBody>
          <a:bodyPr/>
          <a:lstStyle>
            <a:lvl1pPr marL="0" indent="0" algn="ctr">
              <a:buFontTx/>
              <a:buNone/>
              <a:defRPr sz="2400">
                <a:solidFill>
                  <a:schemeClr val="bg1"/>
                </a:solidFill>
              </a:defRPr>
            </a:lvl1pPr>
          </a:lstStyle>
          <a:p>
            <a:pPr lvl="0"/>
            <a:r>
              <a:rPr lang="en-US" noProof="0" smtClean="0"/>
              <a:t>Click to edit Master subtitle style</a:t>
            </a:r>
          </a:p>
        </p:txBody>
      </p:sp>
      <p:sp>
        <p:nvSpPr>
          <p:cNvPr id="8197" name="Rectangle 5"/>
          <p:cNvSpPr>
            <a:spLocks noGrp="1" noChangeArrowheads="1"/>
          </p:cNvSpPr>
          <p:nvPr>
            <p:ph type="ctrTitle"/>
          </p:nvPr>
        </p:nvSpPr>
        <p:spPr>
          <a:xfrm>
            <a:off x="3429000" y="3581400"/>
            <a:ext cx="5715000" cy="1470025"/>
          </a:xfrm>
          <a:solidFill>
            <a:srgbClr val="D4E3F7"/>
          </a:solidFill>
          <a:extLst>
            <a:ext uri="{91240B29-F687-4F45-9708-019B960494DF}">
              <a14:hiddenLine xmlns:a14="http://schemas.microsoft.com/office/drawing/2010/main" w="9525" algn="ctr">
                <a:solidFill>
                  <a:schemeClr val="tx1"/>
                </a:solidFill>
                <a:miter lim="800000"/>
                <a:headEnd/>
                <a:tailEnd/>
              </a14:hiddenLine>
            </a:ext>
          </a:extLst>
        </p:spPr>
        <p:txBody>
          <a:bodyPr lIns="91440" anchor="t"/>
          <a:lstStyle>
            <a:lvl1pPr algn="ctr">
              <a:spcBef>
                <a:spcPct val="20000"/>
              </a:spcBef>
              <a:defRPr sz="3200">
                <a:latin typeface="Arial Black" pitchFamily="34" charset="0"/>
              </a:defRPr>
            </a:lvl1pPr>
          </a:lstStyle>
          <a:p>
            <a:pPr lvl="0"/>
            <a:r>
              <a:rPr lang="en-US" noProof="0" smtClean="0"/>
              <a:t>Click to edit Master title style</a:t>
            </a:r>
          </a:p>
        </p:txBody>
      </p:sp>
    </p:spTree>
    <p:extLst>
      <p:ext uri="{BB962C8B-B14F-4D97-AF65-F5344CB8AC3E}">
        <p14:creationId xmlns:p14="http://schemas.microsoft.com/office/powerpoint/2010/main" val="2193579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371977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96150" y="200025"/>
            <a:ext cx="1695450" cy="62769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209800" y="200025"/>
            <a:ext cx="4933950" cy="6276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0390886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2209800" y="200025"/>
            <a:ext cx="5105400" cy="14478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2286000" y="1905000"/>
            <a:ext cx="6705600" cy="4572000"/>
          </a:xfrm>
        </p:spPr>
        <p:txBody>
          <a:bodyPr/>
          <a:lstStyle/>
          <a:p>
            <a:pPr lvl="0"/>
            <a:endParaRPr lang="en-GB" noProof="0" smtClean="0"/>
          </a:p>
        </p:txBody>
      </p:sp>
    </p:spTree>
    <p:extLst>
      <p:ext uri="{BB962C8B-B14F-4D97-AF65-F5344CB8AC3E}">
        <p14:creationId xmlns:p14="http://schemas.microsoft.com/office/powerpoint/2010/main" val="382547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09800" y="200025"/>
            <a:ext cx="5105400" cy="14478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2286000" y="1905000"/>
            <a:ext cx="3276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715000" y="1905000"/>
            <a:ext cx="3276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754196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94489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390617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286000" y="1905000"/>
            <a:ext cx="32766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715000" y="1905000"/>
            <a:ext cx="32766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993117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324801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19629047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89277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92316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7352561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 name="Rectangle 33"/>
          <p:cNvSpPr/>
          <p:nvPr userDrawn="1"/>
        </p:nvSpPr>
        <p:spPr bwMode="auto">
          <a:xfrm>
            <a:off x="6350" y="6286500"/>
            <a:ext cx="2135188" cy="395288"/>
          </a:xfrm>
          <a:prstGeom prst="rect">
            <a:avLst/>
          </a:prstGeom>
          <a:solidFill>
            <a:schemeClr val="tx1"/>
          </a:solidFill>
          <a:ln w="9525" cap="flat" cmpd="sng" algn="ctr">
            <a:solidFill>
              <a:schemeClr val="tx1">
                <a:lumMod val="50000"/>
              </a:schemeClr>
            </a:solidFill>
            <a:prstDash val="solid"/>
            <a:round/>
            <a:headEnd type="none" w="med" len="med"/>
            <a:tailEnd type="none" w="med" len="med"/>
          </a:ln>
          <a:effectLst/>
        </p:spPr>
        <p:txBody>
          <a:bodyPr/>
          <a:lstStyle/>
          <a:p>
            <a:pPr eaLnBrk="1" hangingPunct="1">
              <a:defRPr/>
            </a:pPr>
            <a:endParaRPr lang="en-GB">
              <a:latin typeface="Arial" charset="0"/>
            </a:endParaRPr>
          </a:p>
        </p:txBody>
      </p:sp>
      <p:sp>
        <p:nvSpPr>
          <p:cNvPr id="17" name="Rectangle 16"/>
          <p:cNvSpPr/>
          <p:nvPr userDrawn="1"/>
        </p:nvSpPr>
        <p:spPr bwMode="auto">
          <a:xfrm>
            <a:off x="6350" y="-14288"/>
            <a:ext cx="2135188" cy="395288"/>
          </a:xfrm>
          <a:prstGeom prst="rect">
            <a:avLst/>
          </a:prstGeom>
          <a:solidFill>
            <a:schemeClr val="tx1"/>
          </a:solidFill>
          <a:ln w="9525" cap="flat" cmpd="sng" algn="ctr">
            <a:solidFill>
              <a:schemeClr val="tx1">
                <a:lumMod val="50000"/>
              </a:schemeClr>
            </a:solidFill>
            <a:prstDash val="solid"/>
            <a:round/>
            <a:headEnd type="none" w="med" len="med"/>
            <a:tailEnd type="none" w="med" len="med"/>
          </a:ln>
          <a:effectLst/>
        </p:spPr>
        <p:txBody>
          <a:bodyPr/>
          <a:lstStyle/>
          <a:p>
            <a:pPr eaLnBrk="1" hangingPunct="1">
              <a:defRPr/>
            </a:pPr>
            <a:endParaRPr lang="en-GB">
              <a:latin typeface="Arial" charset="0"/>
            </a:endParaRPr>
          </a:p>
        </p:txBody>
      </p:sp>
      <p:sp>
        <p:nvSpPr>
          <p:cNvPr id="18" name="Rectangle 17"/>
          <p:cNvSpPr/>
          <p:nvPr userDrawn="1"/>
        </p:nvSpPr>
        <p:spPr bwMode="auto">
          <a:xfrm>
            <a:off x="6350" y="381000"/>
            <a:ext cx="2141538" cy="395288"/>
          </a:xfrm>
          <a:prstGeom prst="rect">
            <a:avLst/>
          </a:prstGeom>
          <a:solidFill>
            <a:schemeClr val="tx1"/>
          </a:solidFill>
          <a:ln w="9525" cap="flat" cmpd="sng" algn="ctr">
            <a:solidFill>
              <a:schemeClr val="tx1">
                <a:lumMod val="50000"/>
              </a:schemeClr>
            </a:solidFill>
            <a:prstDash val="solid"/>
            <a:round/>
            <a:headEnd type="none" w="med" len="med"/>
            <a:tailEnd type="none" w="med" len="med"/>
          </a:ln>
          <a:effectLst/>
        </p:spPr>
        <p:txBody>
          <a:bodyPr/>
          <a:lstStyle/>
          <a:p>
            <a:pPr eaLnBrk="1" hangingPunct="1">
              <a:defRPr/>
            </a:pPr>
            <a:endParaRPr lang="en-GB">
              <a:latin typeface="Arial" charset="0"/>
            </a:endParaRPr>
          </a:p>
        </p:txBody>
      </p:sp>
      <p:sp>
        <p:nvSpPr>
          <p:cNvPr id="19" name="Rectangle 18"/>
          <p:cNvSpPr/>
          <p:nvPr userDrawn="1"/>
        </p:nvSpPr>
        <p:spPr bwMode="auto">
          <a:xfrm>
            <a:off x="6350" y="776288"/>
            <a:ext cx="2135188" cy="395287"/>
          </a:xfrm>
          <a:prstGeom prst="rect">
            <a:avLst/>
          </a:prstGeom>
          <a:solidFill>
            <a:schemeClr val="tx1"/>
          </a:solidFill>
          <a:ln w="9525" cap="flat" cmpd="sng" algn="ctr">
            <a:solidFill>
              <a:schemeClr val="tx1">
                <a:lumMod val="50000"/>
              </a:schemeClr>
            </a:solidFill>
            <a:prstDash val="solid"/>
            <a:round/>
            <a:headEnd type="none" w="med" len="med"/>
            <a:tailEnd type="none" w="med" len="med"/>
          </a:ln>
          <a:effectLst/>
        </p:spPr>
        <p:txBody>
          <a:bodyPr/>
          <a:lstStyle/>
          <a:p>
            <a:pPr eaLnBrk="1" hangingPunct="1">
              <a:defRPr/>
            </a:pPr>
            <a:endParaRPr lang="en-GB">
              <a:latin typeface="Arial" charset="0"/>
            </a:endParaRPr>
          </a:p>
        </p:txBody>
      </p:sp>
      <p:sp>
        <p:nvSpPr>
          <p:cNvPr id="20" name="Rectangle 19"/>
          <p:cNvSpPr/>
          <p:nvPr userDrawn="1"/>
        </p:nvSpPr>
        <p:spPr bwMode="auto">
          <a:xfrm>
            <a:off x="6350" y="1171575"/>
            <a:ext cx="2135188" cy="395288"/>
          </a:xfrm>
          <a:prstGeom prst="rect">
            <a:avLst/>
          </a:prstGeom>
          <a:solidFill>
            <a:schemeClr val="tx1"/>
          </a:solidFill>
          <a:ln w="9525" cap="flat" cmpd="sng" algn="ctr">
            <a:solidFill>
              <a:schemeClr val="tx1">
                <a:lumMod val="50000"/>
              </a:schemeClr>
            </a:solidFill>
            <a:prstDash val="solid"/>
            <a:round/>
            <a:headEnd type="none" w="med" len="med"/>
            <a:tailEnd type="none" w="med" len="med"/>
          </a:ln>
          <a:effectLst/>
        </p:spPr>
        <p:txBody>
          <a:bodyPr/>
          <a:lstStyle/>
          <a:p>
            <a:pPr eaLnBrk="1" hangingPunct="1">
              <a:defRPr/>
            </a:pPr>
            <a:endParaRPr lang="en-GB">
              <a:latin typeface="Arial" charset="0"/>
            </a:endParaRPr>
          </a:p>
        </p:txBody>
      </p:sp>
      <p:sp>
        <p:nvSpPr>
          <p:cNvPr id="21" name="Rectangle 20"/>
          <p:cNvSpPr/>
          <p:nvPr userDrawn="1"/>
        </p:nvSpPr>
        <p:spPr bwMode="auto">
          <a:xfrm>
            <a:off x="6350" y="1566863"/>
            <a:ext cx="2135188" cy="395287"/>
          </a:xfrm>
          <a:prstGeom prst="rect">
            <a:avLst/>
          </a:prstGeom>
          <a:solidFill>
            <a:schemeClr val="tx1"/>
          </a:solidFill>
          <a:ln w="9525" cap="flat" cmpd="sng" algn="ctr">
            <a:solidFill>
              <a:schemeClr val="tx1">
                <a:lumMod val="50000"/>
              </a:schemeClr>
            </a:solidFill>
            <a:prstDash val="solid"/>
            <a:round/>
            <a:headEnd type="none" w="med" len="med"/>
            <a:tailEnd type="none" w="med" len="med"/>
          </a:ln>
          <a:effectLst/>
        </p:spPr>
        <p:txBody>
          <a:bodyPr/>
          <a:lstStyle/>
          <a:p>
            <a:pPr eaLnBrk="1" hangingPunct="1">
              <a:defRPr/>
            </a:pPr>
            <a:endParaRPr lang="en-GB">
              <a:latin typeface="Arial" charset="0"/>
            </a:endParaRPr>
          </a:p>
        </p:txBody>
      </p:sp>
      <p:sp>
        <p:nvSpPr>
          <p:cNvPr id="22" name="Rectangle 21"/>
          <p:cNvSpPr/>
          <p:nvPr userDrawn="1"/>
        </p:nvSpPr>
        <p:spPr bwMode="auto">
          <a:xfrm>
            <a:off x="6350" y="1962150"/>
            <a:ext cx="2135188" cy="395288"/>
          </a:xfrm>
          <a:prstGeom prst="rect">
            <a:avLst/>
          </a:prstGeom>
          <a:solidFill>
            <a:schemeClr val="tx1"/>
          </a:solidFill>
          <a:ln w="9525" cap="flat" cmpd="sng" algn="ctr">
            <a:solidFill>
              <a:schemeClr val="tx1">
                <a:lumMod val="50000"/>
              </a:schemeClr>
            </a:solidFill>
            <a:prstDash val="solid"/>
            <a:round/>
            <a:headEnd type="none" w="med" len="med"/>
            <a:tailEnd type="none" w="med" len="med"/>
          </a:ln>
          <a:effectLst/>
        </p:spPr>
        <p:txBody>
          <a:bodyPr/>
          <a:lstStyle/>
          <a:p>
            <a:pPr eaLnBrk="1" hangingPunct="1">
              <a:defRPr/>
            </a:pPr>
            <a:endParaRPr lang="en-GB">
              <a:latin typeface="Arial" charset="0"/>
            </a:endParaRPr>
          </a:p>
        </p:txBody>
      </p:sp>
      <p:sp>
        <p:nvSpPr>
          <p:cNvPr id="23" name="Rectangle 22"/>
          <p:cNvSpPr/>
          <p:nvPr userDrawn="1"/>
        </p:nvSpPr>
        <p:spPr bwMode="auto">
          <a:xfrm>
            <a:off x="6350" y="2343150"/>
            <a:ext cx="2135188" cy="395288"/>
          </a:xfrm>
          <a:prstGeom prst="rect">
            <a:avLst/>
          </a:prstGeom>
          <a:solidFill>
            <a:schemeClr val="tx1"/>
          </a:solidFill>
          <a:ln w="9525" cap="flat" cmpd="sng" algn="ctr">
            <a:solidFill>
              <a:schemeClr val="tx1">
                <a:lumMod val="50000"/>
              </a:schemeClr>
            </a:solidFill>
            <a:prstDash val="solid"/>
            <a:round/>
            <a:headEnd type="none" w="med" len="med"/>
            <a:tailEnd type="none" w="med" len="med"/>
          </a:ln>
          <a:effectLst/>
        </p:spPr>
        <p:txBody>
          <a:bodyPr/>
          <a:lstStyle/>
          <a:p>
            <a:pPr eaLnBrk="1" hangingPunct="1">
              <a:defRPr/>
            </a:pPr>
            <a:endParaRPr lang="en-GB">
              <a:latin typeface="Arial" charset="0"/>
            </a:endParaRPr>
          </a:p>
        </p:txBody>
      </p:sp>
      <p:sp>
        <p:nvSpPr>
          <p:cNvPr id="24" name="Rectangle 23"/>
          <p:cNvSpPr/>
          <p:nvPr userDrawn="1"/>
        </p:nvSpPr>
        <p:spPr bwMode="auto">
          <a:xfrm>
            <a:off x="6350" y="2738438"/>
            <a:ext cx="2135188" cy="395287"/>
          </a:xfrm>
          <a:prstGeom prst="rect">
            <a:avLst/>
          </a:prstGeom>
          <a:solidFill>
            <a:schemeClr val="tx1"/>
          </a:solidFill>
          <a:ln w="9525" cap="flat" cmpd="sng" algn="ctr">
            <a:solidFill>
              <a:schemeClr val="tx1">
                <a:lumMod val="50000"/>
              </a:schemeClr>
            </a:solidFill>
            <a:prstDash val="solid"/>
            <a:round/>
            <a:headEnd type="none" w="med" len="med"/>
            <a:tailEnd type="none" w="med" len="med"/>
          </a:ln>
          <a:effectLst/>
        </p:spPr>
        <p:txBody>
          <a:bodyPr/>
          <a:lstStyle/>
          <a:p>
            <a:pPr eaLnBrk="1" hangingPunct="1">
              <a:defRPr/>
            </a:pPr>
            <a:endParaRPr lang="en-GB">
              <a:latin typeface="Arial" charset="0"/>
            </a:endParaRPr>
          </a:p>
        </p:txBody>
      </p:sp>
      <p:sp>
        <p:nvSpPr>
          <p:cNvPr id="25" name="Rectangle 24"/>
          <p:cNvSpPr/>
          <p:nvPr userDrawn="1"/>
        </p:nvSpPr>
        <p:spPr bwMode="auto">
          <a:xfrm>
            <a:off x="6350" y="3133725"/>
            <a:ext cx="2135188" cy="395288"/>
          </a:xfrm>
          <a:prstGeom prst="rect">
            <a:avLst/>
          </a:prstGeom>
          <a:solidFill>
            <a:schemeClr val="tx1"/>
          </a:solidFill>
          <a:ln w="9525" cap="flat" cmpd="sng" algn="ctr">
            <a:solidFill>
              <a:schemeClr val="tx1">
                <a:lumMod val="50000"/>
              </a:schemeClr>
            </a:solidFill>
            <a:prstDash val="solid"/>
            <a:round/>
            <a:headEnd type="none" w="med" len="med"/>
            <a:tailEnd type="none" w="med" len="med"/>
          </a:ln>
          <a:effectLst/>
        </p:spPr>
        <p:txBody>
          <a:bodyPr/>
          <a:lstStyle/>
          <a:p>
            <a:pPr eaLnBrk="1" hangingPunct="1">
              <a:defRPr/>
            </a:pPr>
            <a:endParaRPr lang="en-GB">
              <a:latin typeface="Arial" charset="0"/>
            </a:endParaRPr>
          </a:p>
        </p:txBody>
      </p:sp>
      <p:sp>
        <p:nvSpPr>
          <p:cNvPr id="26" name="Rectangle 25"/>
          <p:cNvSpPr/>
          <p:nvPr userDrawn="1"/>
        </p:nvSpPr>
        <p:spPr bwMode="auto">
          <a:xfrm>
            <a:off x="6350" y="3529013"/>
            <a:ext cx="2135188" cy="395287"/>
          </a:xfrm>
          <a:prstGeom prst="rect">
            <a:avLst/>
          </a:prstGeom>
          <a:solidFill>
            <a:schemeClr val="tx1"/>
          </a:solidFill>
          <a:ln w="9525" cap="flat" cmpd="sng" algn="ctr">
            <a:solidFill>
              <a:schemeClr val="tx1">
                <a:lumMod val="50000"/>
              </a:schemeClr>
            </a:solidFill>
            <a:prstDash val="solid"/>
            <a:round/>
            <a:headEnd type="none" w="med" len="med"/>
            <a:tailEnd type="none" w="med" len="med"/>
          </a:ln>
          <a:effectLst/>
        </p:spPr>
        <p:txBody>
          <a:bodyPr/>
          <a:lstStyle/>
          <a:p>
            <a:pPr eaLnBrk="1" hangingPunct="1">
              <a:defRPr/>
            </a:pPr>
            <a:endParaRPr lang="en-GB">
              <a:latin typeface="Arial" charset="0"/>
            </a:endParaRPr>
          </a:p>
        </p:txBody>
      </p:sp>
      <p:sp>
        <p:nvSpPr>
          <p:cNvPr id="27" name="Rectangle 26"/>
          <p:cNvSpPr/>
          <p:nvPr userDrawn="1"/>
        </p:nvSpPr>
        <p:spPr bwMode="auto">
          <a:xfrm>
            <a:off x="6350" y="3924300"/>
            <a:ext cx="2135188" cy="395288"/>
          </a:xfrm>
          <a:prstGeom prst="rect">
            <a:avLst/>
          </a:prstGeom>
          <a:solidFill>
            <a:schemeClr val="tx1"/>
          </a:solidFill>
          <a:ln w="9525" cap="flat" cmpd="sng" algn="ctr">
            <a:solidFill>
              <a:schemeClr val="tx1">
                <a:lumMod val="50000"/>
              </a:schemeClr>
            </a:solidFill>
            <a:prstDash val="solid"/>
            <a:round/>
            <a:headEnd type="none" w="med" len="med"/>
            <a:tailEnd type="none" w="med" len="med"/>
          </a:ln>
          <a:effectLst/>
        </p:spPr>
        <p:txBody>
          <a:bodyPr/>
          <a:lstStyle/>
          <a:p>
            <a:pPr eaLnBrk="1" hangingPunct="1">
              <a:defRPr/>
            </a:pPr>
            <a:endParaRPr lang="en-GB">
              <a:latin typeface="Arial" charset="0"/>
            </a:endParaRPr>
          </a:p>
        </p:txBody>
      </p:sp>
      <p:sp>
        <p:nvSpPr>
          <p:cNvPr id="28" name="Rectangle 27"/>
          <p:cNvSpPr/>
          <p:nvPr userDrawn="1"/>
        </p:nvSpPr>
        <p:spPr bwMode="auto">
          <a:xfrm>
            <a:off x="6350" y="4319588"/>
            <a:ext cx="2135188" cy="395287"/>
          </a:xfrm>
          <a:prstGeom prst="rect">
            <a:avLst/>
          </a:prstGeom>
          <a:solidFill>
            <a:schemeClr val="tx1"/>
          </a:solidFill>
          <a:ln w="9525" cap="flat" cmpd="sng" algn="ctr">
            <a:solidFill>
              <a:schemeClr val="tx1">
                <a:lumMod val="50000"/>
              </a:schemeClr>
            </a:solidFill>
            <a:prstDash val="solid"/>
            <a:round/>
            <a:headEnd type="none" w="med" len="med"/>
            <a:tailEnd type="none" w="med" len="med"/>
          </a:ln>
          <a:effectLst/>
        </p:spPr>
        <p:txBody>
          <a:bodyPr/>
          <a:lstStyle/>
          <a:p>
            <a:pPr eaLnBrk="1" hangingPunct="1">
              <a:defRPr/>
            </a:pPr>
            <a:endParaRPr lang="en-GB">
              <a:latin typeface="Arial" charset="0"/>
            </a:endParaRPr>
          </a:p>
        </p:txBody>
      </p:sp>
      <p:sp>
        <p:nvSpPr>
          <p:cNvPr id="29" name="Rectangle 28"/>
          <p:cNvSpPr/>
          <p:nvPr userDrawn="1"/>
        </p:nvSpPr>
        <p:spPr bwMode="auto">
          <a:xfrm>
            <a:off x="6350" y="4714875"/>
            <a:ext cx="2135188" cy="395288"/>
          </a:xfrm>
          <a:prstGeom prst="rect">
            <a:avLst/>
          </a:prstGeom>
          <a:solidFill>
            <a:schemeClr val="tx1"/>
          </a:solidFill>
          <a:ln w="9525" cap="flat" cmpd="sng" algn="ctr">
            <a:solidFill>
              <a:schemeClr val="tx1">
                <a:lumMod val="50000"/>
              </a:schemeClr>
            </a:solidFill>
            <a:prstDash val="solid"/>
            <a:round/>
            <a:headEnd type="none" w="med" len="med"/>
            <a:tailEnd type="none" w="med" len="med"/>
          </a:ln>
          <a:effectLst/>
        </p:spPr>
        <p:txBody>
          <a:bodyPr/>
          <a:lstStyle/>
          <a:p>
            <a:pPr eaLnBrk="1" hangingPunct="1">
              <a:defRPr/>
            </a:pPr>
            <a:endParaRPr lang="en-GB">
              <a:latin typeface="Arial" charset="0"/>
            </a:endParaRPr>
          </a:p>
        </p:txBody>
      </p:sp>
      <p:sp>
        <p:nvSpPr>
          <p:cNvPr id="30" name="Rectangle 29"/>
          <p:cNvSpPr/>
          <p:nvPr userDrawn="1"/>
        </p:nvSpPr>
        <p:spPr bwMode="auto">
          <a:xfrm>
            <a:off x="6350" y="5110163"/>
            <a:ext cx="2135188" cy="395287"/>
          </a:xfrm>
          <a:prstGeom prst="rect">
            <a:avLst/>
          </a:prstGeom>
          <a:solidFill>
            <a:schemeClr val="tx1"/>
          </a:solidFill>
          <a:ln w="9525" cap="flat" cmpd="sng" algn="ctr">
            <a:solidFill>
              <a:schemeClr val="tx1">
                <a:lumMod val="50000"/>
              </a:schemeClr>
            </a:solidFill>
            <a:prstDash val="solid"/>
            <a:round/>
            <a:headEnd type="none" w="med" len="med"/>
            <a:tailEnd type="none" w="med" len="med"/>
          </a:ln>
          <a:effectLst/>
        </p:spPr>
        <p:txBody>
          <a:bodyPr/>
          <a:lstStyle/>
          <a:p>
            <a:pPr eaLnBrk="1" hangingPunct="1">
              <a:defRPr/>
            </a:pPr>
            <a:endParaRPr lang="en-GB">
              <a:latin typeface="Arial" charset="0"/>
            </a:endParaRPr>
          </a:p>
        </p:txBody>
      </p:sp>
      <p:sp>
        <p:nvSpPr>
          <p:cNvPr id="31" name="Rectangle 30"/>
          <p:cNvSpPr/>
          <p:nvPr userDrawn="1"/>
        </p:nvSpPr>
        <p:spPr bwMode="auto">
          <a:xfrm>
            <a:off x="6350" y="5489575"/>
            <a:ext cx="2135188" cy="395288"/>
          </a:xfrm>
          <a:prstGeom prst="rect">
            <a:avLst/>
          </a:prstGeom>
          <a:solidFill>
            <a:schemeClr val="tx1"/>
          </a:solidFill>
          <a:ln w="9525" cap="flat" cmpd="sng" algn="ctr">
            <a:solidFill>
              <a:schemeClr val="tx1">
                <a:lumMod val="50000"/>
              </a:schemeClr>
            </a:solidFill>
            <a:prstDash val="solid"/>
            <a:round/>
            <a:headEnd type="none" w="med" len="med"/>
            <a:tailEnd type="none" w="med" len="med"/>
          </a:ln>
          <a:effectLst/>
        </p:spPr>
        <p:txBody>
          <a:bodyPr/>
          <a:lstStyle/>
          <a:p>
            <a:pPr eaLnBrk="1" hangingPunct="1">
              <a:defRPr/>
            </a:pPr>
            <a:endParaRPr lang="en-GB">
              <a:latin typeface="Arial" charset="0"/>
            </a:endParaRPr>
          </a:p>
        </p:txBody>
      </p:sp>
      <p:sp>
        <p:nvSpPr>
          <p:cNvPr id="32" name="Rectangle 31"/>
          <p:cNvSpPr/>
          <p:nvPr userDrawn="1"/>
        </p:nvSpPr>
        <p:spPr bwMode="auto">
          <a:xfrm>
            <a:off x="6350" y="5884863"/>
            <a:ext cx="2135188" cy="395287"/>
          </a:xfrm>
          <a:prstGeom prst="rect">
            <a:avLst/>
          </a:prstGeom>
          <a:solidFill>
            <a:schemeClr val="tx1"/>
          </a:solidFill>
          <a:ln w="9525" cap="flat" cmpd="sng" algn="ctr">
            <a:solidFill>
              <a:schemeClr val="tx1">
                <a:lumMod val="50000"/>
              </a:schemeClr>
            </a:solidFill>
            <a:prstDash val="solid"/>
            <a:round/>
            <a:headEnd type="none" w="med" len="med"/>
            <a:tailEnd type="none" w="med" len="med"/>
          </a:ln>
          <a:effectLst/>
        </p:spPr>
        <p:txBody>
          <a:bodyPr/>
          <a:lstStyle/>
          <a:p>
            <a:pPr eaLnBrk="1" hangingPunct="1">
              <a:defRPr/>
            </a:pPr>
            <a:endParaRPr lang="en-GB">
              <a:latin typeface="Arial" charset="0"/>
            </a:endParaRPr>
          </a:p>
        </p:txBody>
      </p:sp>
      <p:sp>
        <p:nvSpPr>
          <p:cNvPr id="1044" name="Text Box 7"/>
          <p:cNvSpPr txBox="1">
            <a:spLocks noChangeArrowheads="1"/>
          </p:cNvSpPr>
          <p:nvPr/>
        </p:nvSpPr>
        <p:spPr bwMode="auto">
          <a:xfrm>
            <a:off x="2147888" y="-14288"/>
            <a:ext cx="6996112" cy="1828801"/>
          </a:xfrm>
          <a:prstGeom prst="rect">
            <a:avLst/>
          </a:prstGeom>
          <a:solidFill>
            <a:srgbClr val="BDD2E5"/>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8000"/>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spcBef>
                <a:spcPct val="50000"/>
              </a:spcBef>
              <a:defRPr/>
            </a:pPr>
            <a:endParaRPr lang="en-GB" sz="3600" smtClean="0">
              <a:solidFill>
                <a:schemeClr val="accent2"/>
              </a:solidFill>
              <a:latin typeface="Arial Black" pitchFamily="34" charset="0"/>
            </a:endParaRPr>
          </a:p>
        </p:txBody>
      </p:sp>
      <p:sp>
        <p:nvSpPr>
          <p:cNvPr id="2" name="Rectangle 2"/>
          <p:cNvSpPr>
            <a:spLocks noGrp="1" noChangeArrowheads="1"/>
          </p:cNvSpPr>
          <p:nvPr>
            <p:ph type="title"/>
          </p:nvPr>
        </p:nvSpPr>
        <p:spPr bwMode="auto">
          <a:xfrm>
            <a:off x="2209800" y="200025"/>
            <a:ext cx="5105400"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8000" tIns="45720" rIns="91440" bIns="45720" numCol="1" anchor="ctr" anchorCtr="0" compatLnSpc="1">
            <a:prstTxWarp prst="textNoShape">
              <a:avLst/>
            </a:prstTxWarp>
          </a:bodyPr>
          <a:lstStyle/>
          <a:p>
            <a:pPr lvl="0"/>
            <a:r>
              <a:rPr lang="fr-FR" altLang="en-US" smtClean="0"/>
              <a:t>Click to edit Master title style</a:t>
            </a:r>
          </a:p>
        </p:txBody>
      </p:sp>
      <p:sp>
        <p:nvSpPr>
          <p:cNvPr id="1045" name="Rectangle 3"/>
          <p:cNvSpPr>
            <a:spLocks noGrp="1" noChangeArrowheads="1"/>
          </p:cNvSpPr>
          <p:nvPr>
            <p:ph type="body" idx="1"/>
          </p:nvPr>
        </p:nvSpPr>
        <p:spPr bwMode="auto">
          <a:xfrm>
            <a:off x="2286000" y="1905000"/>
            <a:ext cx="670560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en-US" smtClean="0"/>
              <a:t>Click to edit Master text styles</a:t>
            </a:r>
          </a:p>
          <a:p>
            <a:pPr lvl="1"/>
            <a:r>
              <a:rPr lang="fr-FR" altLang="en-US" smtClean="0"/>
              <a:t>Second level</a:t>
            </a:r>
          </a:p>
          <a:p>
            <a:pPr lvl="2"/>
            <a:r>
              <a:rPr lang="fr-FR" altLang="en-US" smtClean="0"/>
              <a:t>Third level</a:t>
            </a:r>
          </a:p>
          <a:p>
            <a:pPr lvl="3"/>
            <a:r>
              <a:rPr lang="fr-FR" altLang="en-US" smtClean="0"/>
              <a:t>Fourth level</a:t>
            </a:r>
          </a:p>
          <a:p>
            <a:pPr lvl="4"/>
            <a:r>
              <a:rPr lang="fr-FR" altLang="en-US" smtClean="0"/>
              <a:t>Fifth level</a:t>
            </a:r>
          </a:p>
        </p:txBody>
      </p:sp>
      <p:sp>
        <p:nvSpPr>
          <p:cNvPr id="1047" name="Text Box 18"/>
          <p:cNvSpPr txBox="1">
            <a:spLocks noChangeArrowheads="1"/>
          </p:cNvSpPr>
          <p:nvPr/>
        </p:nvSpPr>
        <p:spPr bwMode="auto">
          <a:xfrm>
            <a:off x="304800" y="228600"/>
            <a:ext cx="16764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spcBef>
                <a:spcPct val="50000"/>
              </a:spcBef>
              <a:defRPr/>
            </a:pPr>
            <a:r>
              <a:rPr lang="en-US" sz="1600" b="0" smtClean="0">
                <a:solidFill>
                  <a:schemeClr val="bg1"/>
                </a:solidFill>
              </a:rPr>
              <a:t>Company LOGO</a:t>
            </a:r>
            <a:endParaRPr lang="fr-FR" sz="1600" b="0" smtClean="0">
              <a:solidFill>
                <a:schemeClr val="bg1"/>
              </a:solidFill>
            </a:endParaRPr>
          </a:p>
        </p:txBody>
      </p:sp>
      <p:sp>
        <p:nvSpPr>
          <p:cNvPr id="3" name="Rectangle 20"/>
          <p:cNvSpPr>
            <a:spLocks noChangeArrowheads="1"/>
          </p:cNvSpPr>
          <p:nvPr userDrawn="1"/>
        </p:nvSpPr>
        <p:spPr bwMode="auto">
          <a:xfrm>
            <a:off x="0" y="6264275"/>
            <a:ext cx="2151063" cy="585788"/>
          </a:xfrm>
          <a:custGeom>
            <a:avLst/>
            <a:gdLst>
              <a:gd name="T0" fmla="*/ 0 w 9225832"/>
              <a:gd name="T1" fmla="*/ 334817 h 586764"/>
              <a:gd name="T2" fmla="*/ 208364 w 9225832"/>
              <a:gd name="T3" fmla="*/ 9728 h 586764"/>
              <a:gd name="T4" fmla="*/ 501482 w 9225832"/>
              <a:gd name="T5" fmla="*/ 0 h 586764"/>
              <a:gd name="T6" fmla="*/ 500979 w 9225832"/>
              <a:gd name="T7" fmla="*/ 585563 h 586764"/>
              <a:gd name="T8" fmla="*/ 0 w 9225832"/>
              <a:gd name="T9" fmla="*/ 566103 h 586764"/>
              <a:gd name="T10" fmla="*/ 0 w 9225832"/>
              <a:gd name="T11" fmla="*/ 334817 h 586764"/>
              <a:gd name="T12" fmla="*/ 0 60000 65536"/>
              <a:gd name="T13" fmla="*/ 0 60000 65536"/>
              <a:gd name="T14" fmla="*/ 0 60000 65536"/>
              <a:gd name="T15" fmla="*/ 0 60000 65536"/>
              <a:gd name="T16" fmla="*/ 0 60000 65536"/>
              <a:gd name="T17" fmla="*/ 0 60000 65536"/>
              <a:gd name="T18" fmla="*/ 0 w 9225832"/>
              <a:gd name="T19" fmla="*/ 0 h 586764"/>
              <a:gd name="T20" fmla="*/ 9225832 w 9225832"/>
              <a:gd name="T21" fmla="*/ 586764 h 586764"/>
            </a:gdLst>
            <a:ahLst/>
            <a:cxnLst>
              <a:cxn ang="T12">
                <a:pos x="T0" y="T1"/>
              </a:cxn>
              <a:cxn ang="T13">
                <a:pos x="T2" y="T3"/>
              </a:cxn>
              <a:cxn ang="T14">
                <a:pos x="T4" y="T5"/>
              </a:cxn>
              <a:cxn ang="T15">
                <a:pos x="T6" y="T7"/>
              </a:cxn>
              <a:cxn ang="T16">
                <a:pos x="T8" y="T9"/>
              </a:cxn>
              <a:cxn ang="T17">
                <a:pos x="T10" y="T11"/>
              </a:cxn>
            </a:cxnLst>
            <a:rect l="T18" t="T19" r="T20" b="T21"/>
            <a:pathLst>
              <a:path w="9225832" h="586764">
                <a:moveTo>
                  <a:pt x="0" y="335504"/>
                </a:moveTo>
                <a:lnTo>
                  <a:pt x="3833290" y="9748"/>
                </a:lnTo>
                <a:lnTo>
                  <a:pt x="9225832" y="0"/>
                </a:lnTo>
                <a:lnTo>
                  <a:pt x="9216571" y="586764"/>
                </a:lnTo>
                <a:lnTo>
                  <a:pt x="0" y="567264"/>
                </a:lnTo>
                <a:lnTo>
                  <a:pt x="0" y="335504"/>
                </a:lnTo>
                <a:close/>
              </a:path>
            </a:pathLst>
          </a:cu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r" eaLnBrk="1" hangingPunct="1">
              <a:defRPr/>
            </a:pPr>
            <a:r>
              <a:rPr lang="en-US" altLang="en-US" sz="1000" smtClean="0">
                <a:solidFill>
                  <a:schemeClr val="bg1"/>
                </a:solidFill>
              </a:rPr>
              <a:t>www.company.com</a:t>
            </a:r>
            <a:endParaRPr lang="fr-FR" altLang="en-US" sz="1000" smtClean="0">
              <a:solidFill>
                <a:schemeClr val="bg1"/>
              </a:solidFill>
            </a:endParaRPr>
          </a:p>
        </p:txBody>
      </p:sp>
      <p:sp>
        <p:nvSpPr>
          <p:cNvPr id="1048" name="Rectangle 19"/>
          <p:cNvSpPr>
            <a:spLocks noChangeArrowheads="1"/>
          </p:cNvSpPr>
          <p:nvPr/>
        </p:nvSpPr>
        <p:spPr bwMode="auto">
          <a:xfrm>
            <a:off x="0" y="6613525"/>
            <a:ext cx="9144000" cy="244475"/>
          </a:xfrm>
          <a:prstGeom prst="rect">
            <a:avLst/>
          </a:prstGeom>
          <a:solidFill>
            <a:srgbClr val="0033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r" eaLnBrk="1" hangingPunct="1">
              <a:defRPr/>
            </a:pPr>
            <a:endParaRPr lang="en-US" altLang="en-US" sz="1000" smtClean="0">
              <a:solidFill>
                <a:schemeClr val="bg1"/>
              </a:solidFill>
            </a:endParaRPr>
          </a:p>
        </p:txBody>
      </p:sp>
    </p:spTree>
  </p:cSld>
  <p:clrMap bg1="lt1" tx1="dk1" bg2="lt2" tx2="dk2" accent1="accent1" accent2="accent2" accent3="accent3" accent4="accent4" accent5="accent5" accent6="accent6" hlink="hlink" folHlink="folHlink"/>
  <p:sldLayoutIdLst>
    <p:sldLayoutId id="2147483717"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15" r:id="rId12"/>
    <p:sldLayoutId id="2147483716" r:id="rId13"/>
  </p:sldLayoutIdLst>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p:txBody>
          <a:bodyPr/>
          <a:lstStyle/>
          <a:p>
            <a:pPr eaLnBrk="1" hangingPunct="1"/>
            <a:r>
              <a:rPr lang="en-GB" altLang="en-US" smtClean="0"/>
              <a:t>Business Block Template</a:t>
            </a:r>
            <a:endParaRPr lang="en-US" altLang="en-US" smtClean="0"/>
          </a:p>
        </p:txBody>
      </p:sp>
      <p:sp>
        <p:nvSpPr>
          <p:cNvPr id="4099" name="Rectangle 5"/>
          <p:cNvSpPr>
            <a:spLocks noGrp="1" noChangeArrowheads="1"/>
          </p:cNvSpPr>
          <p:nvPr>
            <p:ph type="subTitle" idx="1"/>
          </p:nvPr>
        </p:nvSpPr>
        <p:spPr/>
        <p:txBody>
          <a:bodyPr/>
          <a:lstStyle/>
          <a:p>
            <a:pPr eaLnBrk="1" hangingPunct="1"/>
            <a:r>
              <a:rPr lang="en-US" altLang="en-US" smtClean="0"/>
              <a:t>Your name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GB" altLang="en-US" smtClean="0"/>
              <a:t>Bullet</a:t>
            </a:r>
          </a:p>
          <a:p>
            <a:pPr eaLnBrk="1" hangingPunct="1"/>
            <a:r>
              <a:rPr lang="en-GB" altLang="en-US" smtClean="0"/>
              <a:t>Bullet</a:t>
            </a:r>
            <a:endParaRPr lang="en-US" altLang="en-US" smtClean="0"/>
          </a:p>
          <a:p>
            <a:pPr eaLnBrk="1" hangingPunct="1"/>
            <a:endParaRPr lang="en-US"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8195" name="Object 3"/>
          <p:cNvGraphicFramePr>
            <a:graphicFrameLocks noChangeAspect="1"/>
          </p:cNvGraphicFramePr>
          <p:nvPr>
            <p:ph type="chart" idx="1"/>
          </p:nvPr>
        </p:nvGraphicFramePr>
        <p:xfrm>
          <a:off x="2760663" y="2557463"/>
          <a:ext cx="6056312" cy="3781425"/>
        </p:xfrm>
        <a:graphic>
          <a:graphicData uri="http://schemas.openxmlformats.org/presentationml/2006/ole">
            <mc:AlternateContent xmlns:mc="http://schemas.openxmlformats.org/markup-compatibility/2006">
              <mc:Choice xmlns:v="urn:schemas-microsoft-com:vml" Requires="v">
                <p:oleObj spid="_x0000_s8196"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60663" y="2557463"/>
                        <a:ext cx="6056312" cy="3781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0243" name="Rectangle 3"/>
          <p:cNvSpPr>
            <a:spLocks noGrp="1" noChangeArrowheads="1"/>
          </p:cNvSpPr>
          <p:nvPr>
            <p:ph type="body" sz="half" idx="1"/>
          </p:nvPr>
        </p:nvSpPr>
        <p:spPr>
          <a:xfrm>
            <a:off x="2286000" y="1905000"/>
            <a:ext cx="3284538" cy="4572000"/>
          </a:xfrm>
        </p:spPr>
        <p:txBody>
          <a:bodyPr/>
          <a:lstStyle/>
          <a:p>
            <a:pPr eaLnBrk="1" hangingPunct="1"/>
            <a:r>
              <a:rPr lang="en-GB" altLang="en-US" sz="2400" smtClean="0"/>
              <a:t>Bullet 1</a:t>
            </a:r>
          </a:p>
          <a:p>
            <a:pPr eaLnBrk="1" hangingPunct="1"/>
            <a:r>
              <a:rPr lang="en-GB" altLang="en-US" sz="2400" smtClean="0"/>
              <a:t>Bullet 1</a:t>
            </a:r>
            <a:endParaRPr lang="en-US" altLang="en-US" sz="2400" smtClean="0"/>
          </a:p>
        </p:txBody>
      </p:sp>
      <p:pic>
        <p:nvPicPr>
          <p:cNvPr id="10244"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2636838"/>
            <a:ext cx="2093912" cy="3529012"/>
          </a:xfrm>
          <a:prstGeom prst="rect">
            <a:avLst/>
          </a:prstGeom>
          <a:solidFill>
            <a:schemeClr val="bg1"/>
          </a:solidFill>
          <a:ln w="38100">
            <a:solidFill>
              <a:schemeClr val="folHlink"/>
            </a:solid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2291" name="Rectangle 3"/>
          <p:cNvSpPr>
            <a:spLocks noGrp="1" noChangeArrowheads="1"/>
          </p:cNvSpPr>
          <p:nvPr>
            <p:ph type="body" sz="half" idx="1"/>
          </p:nvPr>
        </p:nvSpPr>
        <p:spPr>
          <a:xfrm>
            <a:off x="2286000" y="1905000"/>
            <a:ext cx="3290888" cy="4572000"/>
          </a:xfrm>
        </p:spPr>
        <p:txBody>
          <a:bodyPr/>
          <a:lstStyle/>
          <a:p>
            <a:pPr eaLnBrk="1" hangingPunct="1"/>
            <a:r>
              <a:rPr lang="en-GB" altLang="en-US" sz="2400" smtClean="0"/>
              <a:t>Text and lines are like this</a:t>
            </a:r>
          </a:p>
          <a:p>
            <a:pPr eaLnBrk="1" hangingPunct="1"/>
            <a:r>
              <a:rPr lang="en-GB" altLang="en-US" sz="2400" u="sng" smtClean="0">
                <a:solidFill>
                  <a:schemeClr val="hlink"/>
                </a:solidFill>
              </a:rPr>
              <a:t>Hyperlinks like this</a:t>
            </a:r>
          </a:p>
          <a:p>
            <a:pPr eaLnBrk="1" hangingPunct="1"/>
            <a:r>
              <a:rPr lang="en-GB" altLang="en-US" sz="2400" u="sng" smtClean="0">
                <a:solidFill>
                  <a:schemeClr val="folHlink"/>
                </a:solidFill>
              </a:rPr>
              <a:t>Visited hyperlinks like this</a:t>
            </a:r>
            <a:endParaRPr lang="en-US" altLang="en-US" sz="2400" u="sng" smtClean="0">
              <a:solidFill>
                <a:schemeClr val="folHlink"/>
              </a:solidFill>
            </a:endParaRPr>
          </a:p>
        </p:txBody>
      </p:sp>
      <p:graphicFrame>
        <p:nvGraphicFramePr>
          <p:cNvPr id="15364" name="Group 4"/>
          <p:cNvGraphicFramePr>
            <a:graphicFrameLocks noGrp="1"/>
          </p:cNvGraphicFramePr>
          <p:nvPr>
            <p:ph sz="half" idx="2"/>
          </p:nvPr>
        </p:nvGraphicFramePr>
        <p:xfrm>
          <a:off x="5715000" y="2209800"/>
          <a:ext cx="3221038" cy="1628775"/>
        </p:xfrm>
        <a:graphic>
          <a:graphicData uri="http://schemas.openxmlformats.org/drawingml/2006/table">
            <a:tbl>
              <a:tblPr/>
              <a:tblGrid>
                <a:gridCol w="1611313"/>
                <a:gridCol w="1609725"/>
              </a:tblGrid>
              <a:tr h="8143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charset="0"/>
                        </a:rPr>
                        <a:t>Table</a:t>
                      </a:r>
                      <a:endParaRPr kumimoji="0" lang="en-US" sz="2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43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03" name="Rectangle 15"/>
          <p:cNvSpPr>
            <a:spLocks noChangeArrowheads="1"/>
          </p:cNvSpPr>
          <p:nvPr/>
        </p:nvSpPr>
        <p:spPr bwMode="auto">
          <a:xfrm>
            <a:off x="2693988" y="4652963"/>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GB" altLang="en-US" sz="1800" b="0"/>
              <a:t>Text box</a:t>
            </a:r>
            <a:endParaRPr lang="en-US" altLang="en-US" sz="1800" b="0"/>
          </a:p>
        </p:txBody>
      </p:sp>
      <p:sp>
        <p:nvSpPr>
          <p:cNvPr id="12304" name="Rectangle 16"/>
          <p:cNvSpPr>
            <a:spLocks noChangeArrowheads="1"/>
          </p:cNvSpPr>
          <p:nvPr/>
        </p:nvSpPr>
        <p:spPr bwMode="auto">
          <a:xfrm>
            <a:off x="6149975" y="4652963"/>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GB" altLang="en-US" sz="1800" b="0"/>
              <a:t>Text box</a:t>
            </a:r>
          </a:p>
          <a:p>
            <a:pPr algn="ctr" eaLnBrk="1" hangingPunct="1">
              <a:spcBef>
                <a:spcPct val="0"/>
              </a:spcBef>
              <a:buFontTx/>
              <a:buNone/>
            </a:pPr>
            <a:r>
              <a:rPr lang="en-GB" altLang="en-US" sz="1800" b="0"/>
              <a:t>With shadow</a:t>
            </a:r>
            <a:endParaRPr lang="en-US" altLang="en-US" sz="1800" b="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4339"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4340" name="Text Box 4"/>
          <p:cNvSpPr txBox="1">
            <a:spLocks noChangeArrowheads="1"/>
          </p:cNvSpPr>
          <p:nvPr/>
        </p:nvSpPr>
        <p:spPr bwMode="auto">
          <a:xfrm>
            <a:off x="2193925" y="147002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50000"/>
              </a:spcBef>
              <a:buFontTx/>
              <a:buNone/>
            </a:pPr>
            <a:r>
              <a:rPr lang="en-GB" altLang="en-US" sz="2000">
                <a:cs typeface="Arial" panose="020B0604020202020204" pitchFamily="34" charset="0"/>
              </a:rPr>
              <a:t>You are free to use these templates for your personal and business presentations.</a:t>
            </a:r>
          </a:p>
        </p:txBody>
      </p:sp>
      <p:sp>
        <p:nvSpPr>
          <p:cNvPr id="14341" name="Text Box 5"/>
          <p:cNvSpPr txBox="1">
            <a:spLocks noChangeArrowheads="1"/>
          </p:cNvSpPr>
          <p:nvPr/>
        </p:nvSpPr>
        <p:spPr bwMode="auto">
          <a:xfrm>
            <a:off x="2193925" y="314642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buFontTx/>
              <a:buNone/>
            </a:pPr>
            <a:r>
              <a:rPr lang="en-GB" altLang="en-US" sz="1600" u="sng">
                <a:cs typeface="Arial" panose="020B0604020202020204" pitchFamily="34" charset="0"/>
              </a:rPr>
              <a:t>Do</a:t>
            </a:r>
          </a:p>
          <a:p>
            <a:pPr eaLnBrk="1" hangingPunct="1">
              <a:spcBef>
                <a:spcPct val="0"/>
              </a:spcBef>
              <a:buFont typeface="Wingdings" panose="05000000000000000000" pitchFamily="2" charset="2"/>
              <a:buChar char="ü"/>
            </a:pPr>
            <a:r>
              <a:rPr lang="en-GB" altLang="en-US" sz="1400" b="0">
                <a:cs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400" b="0">
                <a:cs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b="0">
                <a:cs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b="0">
              <a:cs typeface="Arial" panose="020B0604020202020204" pitchFamily="34" charset="0"/>
            </a:endParaRPr>
          </a:p>
        </p:txBody>
      </p:sp>
      <p:sp>
        <p:nvSpPr>
          <p:cNvPr id="14342" name="Text Box 6"/>
          <p:cNvSpPr txBox="1">
            <a:spLocks noChangeArrowheads="1"/>
          </p:cNvSpPr>
          <p:nvPr/>
        </p:nvSpPr>
        <p:spPr bwMode="auto">
          <a:xfrm>
            <a:off x="5538788" y="3146425"/>
            <a:ext cx="3640137"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buFontTx/>
              <a:buNone/>
            </a:pPr>
            <a:r>
              <a:rPr lang="en-GB" altLang="en-US" sz="1600" u="sng">
                <a:cs typeface="Arial" panose="020B0604020202020204" pitchFamily="34" charset="0"/>
              </a:rPr>
              <a:t>Don’t</a:t>
            </a:r>
          </a:p>
          <a:p>
            <a:pPr eaLnBrk="1" hangingPunct="1">
              <a:spcBef>
                <a:spcPct val="0"/>
              </a:spcBef>
              <a:buFont typeface="Wingdings" panose="05000000000000000000" pitchFamily="2" charset="2"/>
              <a:buChar char="û"/>
            </a:pPr>
            <a:r>
              <a:rPr lang="en-GB" altLang="en-US" sz="1400" b="0">
                <a:cs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400" b="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b="0">
                <a:cs typeface="Arial" panose="020B0604020202020204" pitchFamily="34" charset="0"/>
              </a:rPr>
              <a:t>Pass off any of our created content as your own work</a:t>
            </a:r>
            <a:endParaRPr lang="en-US" altLang="en-US" sz="1400" b="0">
              <a:cs typeface="Arial" panose="020B0604020202020204" pitchFamily="34" charset="0"/>
            </a:endParaRPr>
          </a:p>
        </p:txBody>
      </p:sp>
      <p:sp>
        <p:nvSpPr>
          <p:cNvPr id="14343" name="Text Box 7"/>
          <p:cNvSpPr txBox="1">
            <a:spLocks noChangeArrowheads="1"/>
          </p:cNvSpPr>
          <p:nvPr/>
        </p:nvSpPr>
        <p:spPr bwMode="auto">
          <a:xfrm>
            <a:off x="2085975" y="5429250"/>
            <a:ext cx="7164388"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lvl="1" algn="ctr" eaLnBrk="1" hangingPunct="1">
              <a:lnSpc>
                <a:spcPct val="90000"/>
              </a:lnSpc>
              <a:buClr>
                <a:schemeClr val="accent1"/>
              </a:buClr>
              <a:buFontTx/>
              <a:buNone/>
            </a:pPr>
            <a:r>
              <a:rPr lang="en-GB" altLang="en-US" sz="2000">
                <a:cs typeface="Arial" panose="020B0604020202020204" pitchFamily="34" charset="0"/>
              </a:rPr>
              <a:t>You can find many more free templates on the Presentation Magazine website </a:t>
            </a:r>
            <a:r>
              <a:rPr lang="en-GB" altLang="en-US" sz="2000">
                <a:cs typeface="Arial" panose="020B0604020202020204" pitchFamily="34" charset="0"/>
                <a:hlinkClick r:id="rId3"/>
              </a:rPr>
              <a:t>www.presentationmagazine.com</a:t>
            </a:r>
            <a:r>
              <a:rPr lang="en-GB" altLang="en-US" sz="2000">
                <a:cs typeface="Arial" panose="020B0604020202020204" pitchFamily="34" charset="0"/>
              </a:rPr>
              <a:t>  </a:t>
            </a:r>
            <a:endParaRPr lang="en-US" altLang="en-US" sz="2000">
              <a:cs typeface="Arial" panose="020B0604020202020204" pitchFamily="34" charset="0"/>
            </a:endParaRPr>
          </a:p>
        </p:txBody>
      </p:sp>
      <p:sp>
        <p:nvSpPr>
          <p:cNvPr id="14344" name="Text Box 8"/>
          <p:cNvSpPr txBox="1">
            <a:spLocks noChangeArrowheads="1"/>
          </p:cNvSpPr>
          <p:nvPr/>
        </p:nvSpPr>
        <p:spPr bwMode="auto">
          <a:xfrm>
            <a:off x="2193925" y="2366963"/>
            <a:ext cx="6926263"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50000"/>
              </a:spcBef>
              <a:buFontTx/>
              <a:buNone/>
            </a:pPr>
            <a:r>
              <a:rPr lang="en-GB" altLang="en-US" sz="1400" b="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b="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183883"/>
      </a:dk1>
      <a:lt1>
        <a:srgbClr val="FFFFFF"/>
      </a:lt1>
      <a:dk2>
        <a:srgbClr val="183883"/>
      </a:dk2>
      <a:lt2>
        <a:srgbClr val="808080"/>
      </a:lt2>
      <a:accent1>
        <a:srgbClr val="D4E3F7"/>
      </a:accent1>
      <a:accent2>
        <a:srgbClr val="0067AF"/>
      </a:accent2>
      <a:accent3>
        <a:srgbClr val="FFFFFF"/>
      </a:accent3>
      <a:accent4>
        <a:srgbClr val="132E6F"/>
      </a:accent4>
      <a:accent5>
        <a:srgbClr val="E6EFFA"/>
      </a:accent5>
      <a:accent6>
        <a:srgbClr val="005D9E"/>
      </a:accent6>
      <a:hlink>
        <a:srgbClr val="365B91"/>
      </a:hlink>
      <a:folHlink>
        <a:srgbClr val="0099A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183883"/>
        </a:dk1>
        <a:lt1>
          <a:srgbClr val="FFFFFF"/>
        </a:lt1>
        <a:dk2>
          <a:srgbClr val="000000"/>
        </a:dk2>
        <a:lt2>
          <a:srgbClr val="808080"/>
        </a:lt2>
        <a:accent1>
          <a:srgbClr val="BBE0E3"/>
        </a:accent1>
        <a:accent2>
          <a:srgbClr val="333399"/>
        </a:accent2>
        <a:accent3>
          <a:srgbClr val="FFFFFF"/>
        </a:accent3>
        <a:accent4>
          <a:srgbClr val="132E6F"/>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183883"/>
        </a:dk1>
        <a:lt1>
          <a:srgbClr val="FFFFFF"/>
        </a:lt1>
        <a:dk2>
          <a:srgbClr val="000000"/>
        </a:dk2>
        <a:lt2>
          <a:srgbClr val="808080"/>
        </a:lt2>
        <a:accent1>
          <a:srgbClr val="D4E3F7"/>
        </a:accent1>
        <a:accent2>
          <a:srgbClr val="333399"/>
        </a:accent2>
        <a:accent3>
          <a:srgbClr val="FFFFFF"/>
        </a:accent3>
        <a:accent4>
          <a:srgbClr val="132E6F"/>
        </a:accent4>
        <a:accent5>
          <a:srgbClr val="E6EFFA"/>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5">
        <a:dk1>
          <a:srgbClr val="183883"/>
        </a:dk1>
        <a:lt1>
          <a:srgbClr val="FFFFFF"/>
        </a:lt1>
        <a:dk2>
          <a:srgbClr val="183883"/>
        </a:dk2>
        <a:lt2>
          <a:srgbClr val="808080"/>
        </a:lt2>
        <a:accent1>
          <a:srgbClr val="D4E3F7"/>
        </a:accent1>
        <a:accent2>
          <a:srgbClr val="333399"/>
        </a:accent2>
        <a:accent3>
          <a:srgbClr val="FFFFFF"/>
        </a:accent3>
        <a:accent4>
          <a:srgbClr val="132E6F"/>
        </a:accent4>
        <a:accent5>
          <a:srgbClr val="E6EFFA"/>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6">
        <a:dk1>
          <a:srgbClr val="183883"/>
        </a:dk1>
        <a:lt1>
          <a:srgbClr val="FFFFFF"/>
        </a:lt1>
        <a:dk2>
          <a:srgbClr val="183883"/>
        </a:dk2>
        <a:lt2>
          <a:srgbClr val="808080"/>
        </a:lt2>
        <a:accent1>
          <a:srgbClr val="D4E3F7"/>
        </a:accent1>
        <a:accent2>
          <a:srgbClr val="0067AF"/>
        </a:accent2>
        <a:accent3>
          <a:srgbClr val="FFFFFF"/>
        </a:accent3>
        <a:accent4>
          <a:srgbClr val="132E6F"/>
        </a:accent4>
        <a:accent5>
          <a:srgbClr val="E6EFFA"/>
        </a:accent5>
        <a:accent6>
          <a:srgbClr val="005D9E"/>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124</TotalTime>
  <Words>213</Words>
  <Application>Microsoft Office PowerPoint</Application>
  <PresentationFormat>On-screen Show (4:3)</PresentationFormat>
  <Paragraphs>35</Paragraphs>
  <Slides>6</Slides>
  <Notes>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1" baseType="lpstr">
      <vt:lpstr>Arial</vt:lpstr>
      <vt:lpstr>Arial Black</vt:lpstr>
      <vt:lpstr>Wingdings</vt:lpstr>
      <vt:lpstr>Default Design</vt:lpstr>
      <vt:lpstr>Microsoft Graph Chart</vt:lpstr>
      <vt:lpstr>Business Block Template</vt:lpstr>
      <vt:lpstr>Example Bullet Point slide</vt:lpstr>
      <vt:lpstr>Example of a chart</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block Template</dc:title>
  <dc:creator>Presentation Magazine</dc:creator>
  <cp:lastModifiedBy>Jonty Pearce</cp:lastModifiedBy>
  <cp:revision>25</cp:revision>
  <dcterms:created xsi:type="dcterms:W3CDTF">2005-02-28T14:06:28Z</dcterms:created>
  <dcterms:modified xsi:type="dcterms:W3CDTF">2015-02-22T11:21:44Z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Presentation Helper</vt:lpwstr>
  </property>
</Properties>
</file>