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62" r:id="rId3"/>
    <p:sldId id="263" r:id="rId4"/>
    <p:sldId id="264" r:id="rId5"/>
    <p:sldId id="265" r:id="rId6"/>
    <p:sldId id="269" r:id="rId7"/>
  </p:sldIdLst>
  <p:sldSz cx="9144000" cy="6858000" type="screen4x3"/>
  <p:notesSz cx="6858000" cy="9144000"/>
  <p:defaultTextStyle>
    <a:defPPr>
      <a:defRPr lang="fr-FR"/>
    </a:defPPr>
    <a:lvl1pPr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5pPr>
    <a:lvl6pPr marL="2286000" algn="l" defTabSz="914400" rtl="0" eaLnBrk="1" latinLnBrk="0" hangingPunct="1">
      <a:defRPr sz="1000" b="1" kern="1200">
        <a:solidFill>
          <a:schemeClr val="bg1"/>
        </a:solidFill>
        <a:latin typeface="Arial" panose="020B0604020202020204" pitchFamily="34" charset="0"/>
        <a:ea typeface="+mn-ea"/>
        <a:cs typeface="+mn-cs"/>
      </a:defRPr>
    </a:lvl6pPr>
    <a:lvl7pPr marL="2743200" algn="l" defTabSz="914400" rtl="0" eaLnBrk="1" latinLnBrk="0" hangingPunct="1">
      <a:defRPr sz="1000" b="1" kern="1200">
        <a:solidFill>
          <a:schemeClr val="bg1"/>
        </a:solidFill>
        <a:latin typeface="Arial" panose="020B0604020202020204" pitchFamily="34" charset="0"/>
        <a:ea typeface="+mn-ea"/>
        <a:cs typeface="+mn-cs"/>
      </a:defRPr>
    </a:lvl7pPr>
    <a:lvl8pPr marL="3200400" algn="l" defTabSz="914400" rtl="0" eaLnBrk="1" latinLnBrk="0" hangingPunct="1">
      <a:defRPr sz="1000" b="1" kern="1200">
        <a:solidFill>
          <a:schemeClr val="bg1"/>
        </a:solidFill>
        <a:latin typeface="Arial" panose="020B0604020202020204" pitchFamily="34" charset="0"/>
        <a:ea typeface="+mn-ea"/>
        <a:cs typeface="+mn-cs"/>
      </a:defRPr>
    </a:lvl8pPr>
    <a:lvl9pPr marL="3657600" algn="l" defTabSz="914400" rtl="0" eaLnBrk="1" latinLnBrk="0" hangingPunct="1">
      <a:defRPr sz="1000" b="1"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80">
          <p15:clr>
            <a:srgbClr val="A4A3A4"/>
          </p15:clr>
        </p15:guide>
        <p15:guide id="2" pos="1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2F2"/>
    <a:srgbClr val="D4E3F7"/>
    <a:srgbClr val="DDDDDD"/>
    <a:srgbClr val="EAEAEA"/>
    <a:srgbClr val="96B8D6"/>
    <a:srgbClr val="B4CCE2"/>
    <a:srgbClr val="0067AC"/>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snapToGrid="0">
      <p:cViewPr>
        <p:scale>
          <a:sx n="86" d="100"/>
          <a:sy n="86" d="100"/>
        </p:scale>
        <p:origin x="-600" y="-372"/>
      </p:cViewPr>
      <p:guideLst>
        <p:guide orient="horz" pos="1680"/>
        <p:guide pos="115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Arial" charset="0"/>
              </a:defRPr>
            </a:lvl1pPr>
          </a:lstStyle>
          <a:p>
            <a:pPr>
              <a:defRPr/>
            </a:pPr>
            <a:endParaRPr lang="en-GB"/>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Arial" charset="0"/>
              </a:defRPr>
            </a:lvl1pPr>
          </a:lstStyle>
          <a:p>
            <a:pPr>
              <a:defRPr/>
            </a:pPr>
            <a:endParaRPr lang="en-GB"/>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defRPr>
            </a:lvl1pPr>
          </a:lstStyle>
          <a:p>
            <a:pPr>
              <a:defRPr/>
            </a:pPr>
            <a:fld id="{64FC1EFC-971C-451E-AB54-45E0AEC890C2}" type="slidenum">
              <a:rPr lang="en-GB" altLang="en-US"/>
              <a:pPr>
                <a:defRPr/>
              </a:pPr>
              <a:t>‹#›</a:t>
            </a:fld>
            <a:endParaRPr lang="en-GB" altLang="en-US"/>
          </a:p>
        </p:txBody>
      </p:sp>
    </p:spTree>
    <p:extLst>
      <p:ext uri="{BB962C8B-B14F-4D97-AF65-F5344CB8AC3E}">
        <p14:creationId xmlns:p14="http://schemas.microsoft.com/office/powerpoint/2010/main" val="36407317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CBC4407-281B-4255-8E22-8FF536C5F753}" type="slidenum">
              <a:rPr lang="en-GB" altLang="en-US"/>
              <a:pPr>
                <a:spcBef>
                  <a:spcPct val="0"/>
                </a:spcBef>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0084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BED55E-C32B-4802-86A9-48A99CC84C5E}"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2386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CD0A43-73B8-47BC-9FA9-C6950C8BC8BB}"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3026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5FC7FFD-88DC-4642-B58E-AD0D40F502AC}"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586077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107154-E8F6-42B4-8D21-B79978FECEE6}"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92212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18E45A-7570-471A-8F3B-18DEFABC9652}" type="slidenum">
              <a:rPr lang="en-GB" altLang="en-US"/>
              <a:pPr>
                <a:spcBef>
                  <a:spcPct val="0"/>
                </a:spcBef>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7402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0"/>
          <p:cNvSpPr>
            <a:spLocks noChangeArrowheads="1"/>
          </p:cNvSpPr>
          <p:nvPr userDrawn="1"/>
        </p:nvSpPr>
        <p:spPr bwMode="auto">
          <a:xfrm>
            <a:off x="0" y="6613525"/>
            <a:ext cx="9144000" cy="244475"/>
          </a:xfrm>
          <a:prstGeom prst="rect">
            <a:avLst/>
          </a:prstGeom>
          <a:solidFill>
            <a:schemeClr val="bg1">
              <a:lumMod val="50000"/>
            </a:schemeClr>
          </a:solidFill>
          <a:ln>
            <a:noFill/>
          </a:ln>
          <a:effectLst/>
        </p:spPr>
        <p:txBody>
          <a:bodyPr>
            <a:spAutoFit/>
          </a:bodyPr>
          <a:lstStyle/>
          <a:p>
            <a:pPr algn="r" eaLnBrk="1" hangingPunct="1">
              <a:defRPr/>
            </a:pPr>
            <a:r>
              <a:rPr lang="en-US">
                <a:latin typeface="Arial" charset="0"/>
              </a:rPr>
              <a:t>www.company.com</a:t>
            </a:r>
            <a:endParaRPr lang="fr-FR">
              <a:latin typeface="Arial" charset="0"/>
            </a:endParaRPr>
          </a:p>
        </p:txBody>
      </p:sp>
      <p:sp>
        <p:nvSpPr>
          <p:cNvPr id="5" name="Oval 4"/>
          <p:cNvSpPr/>
          <p:nvPr userDrawn="1"/>
        </p:nvSpPr>
        <p:spPr bwMode="auto">
          <a:xfrm>
            <a:off x="4862513"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6" name="Oval 5"/>
          <p:cNvSpPr/>
          <p:nvPr userDrawn="1"/>
        </p:nvSpPr>
        <p:spPr bwMode="auto">
          <a:xfrm>
            <a:off x="5543550" y="188595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7" name="Oval 6"/>
          <p:cNvSpPr/>
          <p:nvPr userDrawn="1"/>
        </p:nvSpPr>
        <p:spPr bwMode="auto">
          <a:xfrm>
            <a:off x="6224588"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8" name="Oval 7"/>
          <p:cNvSpPr/>
          <p:nvPr userDrawn="1"/>
        </p:nvSpPr>
        <p:spPr bwMode="auto">
          <a:xfrm>
            <a:off x="6896100" y="188595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9" name="Oval 8"/>
          <p:cNvSpPr/>
          <p:nvPr userDrawn="1"/>
        </p:nvSpPr>
        <p:spPr bwMode="auto">
          <a:xfrm>
            <a:off x="7566025" y="188595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0" name="Oval 9"/>
          <p:cNvSpPr/>
          <p:nvPr userDrawn="1"/>
        </p:nvSpPr>
        <p:spPr bwMode="auto">
          <a:xfrm>
            <a:off x="8302625" y="188595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1" name="Oval 10"/>
          <p:cNvSpPr/>
          <p:nvPr userDrawn="1"/>
        </p:nvSpPr>
        <p:spPr bwMode="auto">
          <a:xfrm>
            <a:off x="4862513"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2" name="Oval 11"/>
          <p:cNvSpPr/>
          <p:nvPr userDrawn="1"/>
        </p:nvSpPr>
        <p:spPr bwMode="auto">
          <a:xfrm>
            <a:off x="5543550" y="26416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3" name="Oval 12"/>
          <p:cNvSpPr/>
          <p:nvPr userDrawn="1"/>
        </p:nvSpPr>
        <p:spPr bwMode="auto">
          <a:xfrm>
            <a:off x="6224588"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4" name="Oval 13"/>
          <p:cNvSpPr/>
          <p:nvPr userDrawn="1"/>
        </p:nvSpPr>
        <p:spPr bwMode="auto">
          <a:xfrm>
            <a:off x="6896100" y="26416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5" name="Oval 14"/>
          <p:cNvSpPr/>
          <p:nvPr userDrawn="1"/>
        </p:nvSpPr>
        <p:spPr bwMode="auto">
          <a:xfrm>
            <a:off x="7566025" y="26416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6" name="Oval 15"/>
          <p:cNvSpPr/>
          <p:nvPr userDrawn="1"/>
        </p:nvSpPr>
        <p:spPr bwMode="auto">
          <a:xfrm>
            <a:off x="8302625" y="26416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7" name="Oval 16"/>
          <p:cNvSpPr/>
          <p:nvPr userDrawn="1"/>
        </p:nvSpPr>
        <p:spPr bwMode="auto">
          <a:xfrm>
            <a:off x="4862513"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8" name="Oval 17"/>
          <p:cNvSpPr/>
          <p:nvPr userDrawn="1"/>
        </p:nvSpPr>
        <p:spPr bwMode="auto">
          <a:xfrm>
            <a:off x="5543550" y="3440113"/>
            <a:ext cx="46038"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9" name="Oval 18"/>
          <p:cNvSpPr/>
          <p:nvPr userDrawn="1"/>
        </p:nvSpPr>
        <p:spPr bwMode="auto">
          <a:xfrm>
            <a:off x="6224588"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0" name="Oval 19"/>
          <p:cNvSpPr/>
          <p:nvPr userDrawn="1"/>
        </p:nvSpPr>
        <p:spPr bwMode="auto">
          <a:xfrm>
            <a:off x="6896100" y="3440113"/>
            <a:ext cx="44450"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1" name="Oval 20"/>
          <p:cNvSpPr/>
          <p:nvPr userDrawn="1"/>
        </p:nvSpPr>
        <p:spPr bwMode="auto">
          <a:xfrm>
            <a:off x="7566025" y="3440113"/>
            <a:ext cx="46038"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2" name="Oval 21"/>
          <p:cNvSpPr/>
          <p:nvPr userDrawn="1"/>
        </p:nvSpPr>
        <p:spPr bwMode="auto">
          <a:xfrm>
            <a:off x="8302625" y="3440113"/>
            <a:ext cx="44450"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3" name="Oval 22"/>
          <p:cNvSpPr/>
          <p:nvPr userDrawn="1"/>
        </p:nvSpPr>
        <p:spPr bwMode="auto">
          <a:xfrm>
            <a:off x="741363"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4" name="Oval 23"/>
          <p:cNvSpPr/>
          <p:nvPr userDrawn="1"/>
        </p:nvSpPr>
        <p:spPr bwMode="auto">
          <a:xfrm>
            <a:off x="1422400" y="3440113"/>
            <a:ext cx="46038"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5" name="Oval 24"/>
          <p:cNvSpPr/>
          <p:nvPr userDrawn="1"/>
        </p:nvSpPr>
        <p:spPr bwMode="auto">
          <a:xfrm>
            <a:off x="2103438"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6" name="Oval 25"/>
          <p:cNvSpPr/>
          <p:nvPr userDrawn="1"/>
        </p:nvSpPr>
        <p:spPr bwMode="auto">
          <a:xfrm>
            <a:off x="2773363"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7" name="Oval 26"/>
          <p:cNvSpPr/>
          <p:nvPr userDrawn="1"/>
        </p:nvSpPr>
        <p:spPr bwMode="auto">
          <a:xfrm>
            <a:off x="3444875" y="3440113"/>
            <a:ext cx="44450"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8" name="Oval 27"/>
          <p:cNvSpPr/>
          <p:nvPr userDrawn="1"/>
        </p:nvSpPr>
        <p:spPr bwMode="auto">
          <a:xfrm>
            <a:off x="4179888"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9" name="Oval 28"/>
          <p:cNvSpPr/>
          <p:nvPr userDrawn="1"/>
        </p:nvSpPr>
        <p:spPr bwMode="auto">
          <a:xfrm>
            <a:off x="741363"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0" name="Oval 29"/>
          <p:cNvSpPr/>
          <p:nvPr userDrawn="1"/>
        </p:nvSpPr>
        <p:spPr bwMode="auto">
          <a:xfrm>
            <a:off x="1422400" y="26416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1" name="Oval 30"/>
          <p:cNvSpPr/>
          <p:nvPr userDrawn="1"/>
        </p:nvSpPr>
        <p:spPr bwMode="auto">
          <a:xfrm>
            <a:off x="2103438"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2" name="Oval 31"/>
          <p:cNvSpPr/>
          <p:nvPr userDrawn="1"/>
        </p:nvSpPr>
        <p:spPr bwMode="auto">
          <a:xfrm>
            <a:off x="2773363"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3" name="Oval 32"/>
          <p:cNvSpPr/>
          <p:nvPr userDrawn="1"/>
        </p:nvSpPr>
        <p:spPr bwMode="auto">
          <a:xfrm>
            <a:off x="3444875" y="26416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4" name="Oval 33"/>
          <p:cNvSpPr/>
          <p:nvPr userDrawn="1"/>
        </p:nvSpPr>
        <p:spPr bwMode="auto">
          <a:xfrm>
            <a:off x="4179888"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5" name="Oval 34"/>
          <p:cNvSpPr/>
          <p:nvPr userDrawn="1"/>
        </p:nvSpPr>
        <p:spPr bwMode="auto">
          <a:xfrm>
            <a:off x="741363"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6" name="Oval 35"/>
          <p:cNvSpPr/>
          <p:nvPr userDrawn="1"/>
        </p:nvSpPr>
        <p:spPr bwMode="auto">
          <a:xfrm>
            <a:off x="1422400" y="188595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7" name="Oval 36"/>
          <p:cNvSpPr/>
          <p:nvPr userDrawn="1"/>
        </p:nvSpPr>
        <p:spPr bwMode="auto">
          <a:xfrm>
            <a:off x="2103438"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8" name="Oval 37"/>
          <p:cNvSpPr/>
          <p:nvPr userDrawn="1"/>
        </p:nvSpPr>
        <p:spPr bwMode="auto">
          <a:xfrm>
            <a:off x="2773363"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9" name="Oval 38"/>
          <p:cNvSpPr/>
          <p:nvPr userDrawn="1"/>
        </p:nvSpPr>
        <p:spPr bwMode="auto">
          <a:xfrm>
            <a:off x="3444875" y="188595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0" name="Oval 39"/>
          <p:cNvSpPr/>
          <p:nvPr userDrawn="1"/>
        </p:nvSpPr>
        <p:spPr bwMode="auto">
          <a:xfrm>
            <a:off x="4179888"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1" name="Oval 40"/>
          <p:cNvSpPr/>
          <p:nvPr userDrawn="1"/>
        </p:nvSpPr>
        <p:spPr bwMode="auto">
          <a:xfrm>
            <a:off x="741363"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2" name="Oval 41"/>
          <p:cNvSpPr/>
          <p:nvPr userDrawn="1"/>
        </p:nvSpPr>
        <p:spPr bwMode="auto">
          <a:xfrm>
            <a:off x="1422400" y="42037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3" name="Oval 42"/>
          <p:cNvSpPr/>
          <p:nvPr userDrawn="1"/>
        </p:nvSpPr>
        <p:spPr bwMode="auto">
          <a:xfrm>
            <a:off x="2103438"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4" name="Oval 43"/>
          <p:cNvSpPr/>
          <p:nvPr userDrawn="1"/>
        </p:nvSpPr>
        <p:spPr bwMode="auto">
          <a:xfrm>
            <a:off x="2773363"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5" name="Oval 44"/>
          <p:cNvSpPr/>
          <p:nvPr userDrawn="1"/>
        </p:nvSpPr>
        <p:spPr bwMode="auto">
          <a:xfrm>
            <a:off x="3444875" y="42037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6" name="Oval 45"/>
          <p:cNvSpPr/>
          <p:nvPr userDrawn="1"/>
        </p:nvSpPr>
        <p:spPr bwMode="auto">
          <a:xfrm>
            <a:off x="4179888"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7" name="Oval 46"/>
          <p:cNvSpPr/>
          <p:nvPr userDrawn="1"/>
        </p:nvSpPr>
        <p:spPr bwMode="auto">
          <a:xfrm>
            <a:off x="4862513"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8" name="Oval 47"/>
          <p:cNvSpPr/>
          <p:nvPr userDrawn="1"/>
        </p:nvSpPr>
        <p:spPr bwMode="auto">
          <a:xfrm>
            <a:off x="5543550" y="42037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9" name="Oval 48"/>
          <p:cNvSpPr/>
          <p:nvPr userDrawn="1"/>
        </p:nvSpPr>
        <p:spPr bwMode="auto">
          <a:xfrm>
            <a:off x="6224588"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0" name="Oval 49"/>
          <p:cNvSpPr/>
          <p:nvPr userDrawn="1"/>
        </p:nvSpPr>
        <p:spPr bwMode="auto">
          <a:xfrm>
            <a:off x="6896100" y="42037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1" name="Oval 50"/>
          <p:cNvSpPr/>
          <p:nvPr userDrawn="1"/>
        </p:nvSpPr>
        <p:spPr bwMode="auto">
          <a:xfrm>
            <a:off x="7566025" y="42037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2" name="Oval 51"/>
          <p:cNvSpPr/>
          <p:nvPr userDrawn="1"/>
        </p:nvSpPr>
        <p:spPr bwMode="auto">
          <a:xfrm>
            <a:off x="8302625" y="42037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3" name="Right Triangle 52"/>
          <p:cNvSpPr/>
          <p:nvPr userDrawn="1"/>
        </p:nvSpPr>
        <p:spPr bwMode="auto">
          <a:xfrm flipV="1">
            <a:off x="0" y="0"/>
            <a:ext cx="9144000" cy="1597025"/>
          </a:xfrm>
          <a:prstGeom prst="rtTriangle">
            <a:avLst/>
          </a:prstGeom>
          <a:solidFill>
            <a:schemeClr val="bg1">
              <a:lumMod val="95000"/>
            </a:schemeClr>
          </a:solidFill>
          <a:ln>
            <a:noFill/>
          </a:ln>
          <a:effectLst/>
        </p:spPr>
        <p:txBody>
          <a:bodyPr/>
          <a:lstStyle/>
          <a:p>
            <a:pPr algn="r" eaLnBrk="1" hangingPunct="1">
              <a:defRPr/>
            </a:pPr>
            <a:endParaRPr lang="en-GB">
              <a:latin typeface="Arial" charset="0"/>
            </a:endParaRPr>
          </a:p>
        </p:txBody>
      </p:sp>
      <p:sp>
        <p:nvSpPr>
          <p:cNvPr id="54" name="Right Triangle 53"/>
          <p:cNvSpPr>
            <a:spLocks noChangeArrowheads="1"/>
          </p:cNvSpPr>
          <p:nvPr userDrawn="1"/>
        </p:nvSpPr>
        <p:spPr bwMode="auto">
          <a:xfrm flipV="1">
            <a:off x="0" y="0"/>
            <a:ext cx="1851025" cy="4473575"/>
          </a:xfrm>
          <a:prstGeom prst="rtTriangle">
            <a:avLst/>
          </a:prstGeom>
          <a:solidFill>
            <a:schemeClr val="bg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8198" name="Rectangle 6"/>
          <p:cNvSpPr>
            <a:spLocks noGrp="1" noChangeArrowheads="1"/>
          </p:cNvSpPr>
          <p:nvPr>
            <p:ph type="subTitle" idx="1"/>
          </p:nvPr>
        </p:nvSpPr>
        <p:spPr>
          <a:xfrm>
            <a:off x="3429000" y="5029200"/>
            <a:ext cx="5715000" cy="609600"/>
          </a:xfrm>
          <a:extLst>
            <a:ext uri="{909E8E84-426E-40DD-AFC4-6F175D3DCCD1}">
              <a14:hiddenFill xmlns:a14="http://schemas.microsoft.com/office/drawing/2010/main">
                <a:solidFill>
                  <a:schemeClr val="accent1"/>
                </a:solidFill>
              </a14:hiddenFill>
            </a:ext>
          </a:extLst>
        </p:spPr>
        <p:txBody>
          <a:bodyPr/>
          <a:lstStyle>
            <a:lvl1pPr marL="0" indent="0" algn="ctr">
              <a:buFontTx/>
              <a:buNone/>
              <a:defRPr sz="2000">
                <a:solidFill>
                  <a:schemeClr val="bg1"/>
                </a:solidFill>
              </a:defRPr>
            </a:lvl1pPr>
          </a:lstStyle>
          <a:p>
            <a:pPr lvl="0"/>
            <a:r>
              <a:rPr lang="en-US" noProof="0" smtClean="0"/>
              <a:t>Click to edit Master subtitle style</a:t>
            </a:r>
          </a:p>
        </p:txBody>
      </p:sp>
      <p:sp>
        <p:nvSpPr>
          <p:cNvPr id="8197" name="Rectangle 5"/>
          <p:cNvSpPr>
            <a:spLocks noGrp="1" noChangeArrowheads="1"/>
          </p:cNvSpPr>
          <p:nvPr>
            <p:ph type="ctrTitle"/>
          </p:nvPr>
        </p:nvSpPr>
        <p:spPr>
          <a:xfrm>
            <a:off x="3429000" y="3581400"/>
            <a:ext cx="5715000" cy="1470025"/>
          </a:xfrm>
          <a:solidFill>
            <a:schemeClr val="bg1"/>
          </a:solidFill>
          <a:extLst>
            <a:ext uri="{91240B29-F687-4F45-9708-019B960494DF}">
              <a14:hiddenLine xmlns:a14="http://schemas.microsoft.com/office/drawing/2010/main" w="9525" algn="ctr">
                <a:solidFill>
                  <a:schemeClr val="tx1"/>
                </a:solidFill>
                <a:miter lim="800000"/>
                <a:headEnd/>
                <a:tailEnd/>
              </a14:hiddenLine>
            </a:ext>
          </a:extLst>
        </p:spPr>
        <p:txBody>
          <a:bodyPr lIns="91440" anchor="t"/>
          <a:lstStyle>
            <a:lvl1pPr algn="ctr">
              <a:spcBef>
                <a:spcPct val="20000"/>
              </a:spcBef>
              <a:defRPr sz="4000" b="1">
                <a:solidFill>
                  <a:srgbClr val="FCAB1A"/>
                </a:solidFill>
                <a:latin typeface="Verdana" pitchFamily="34" charset="0"/>
              </a:defRPr>
            </a:lvl1pPr>
          </a:lstStyle>
          <a:p>
            <a:pPr lvl="0"/>
            <a:r>
              <a:rPr lang="en-US" noProof="0" smtClean="0"/>
              <a:t>Click to edit Master title style</a:t>
            </a:r>
          </a:p>
        </p:txBody>
      </p:sp>
    </p:spTree>
    <p:extLst>
      <p:ext uri="{BB962C8B-B14F-4D97-AF65-F5344CB8AC3E}">
        <p14:creationId xmlns:p14="http://schemas.microsoft.com/office/powerpoint/2010/main" val="2231149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95879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5200" y="1400175"/>
            <a:ext cx="1828800" cy="4772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828800" y="1400175"/>
            <a:ext cx="5334000" cy="4772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12314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828800" y="2133600"/>
            <a:ext cx="7162800" cy="4038600"/>
          </a:xfrm>
        </p:spPr>
        <p:txBody>
          <a:bodyPr/>
          <a:lstStyle/>
          <a:p>
            <a:pPr lvl="0"/>
            <a:endParaRPr lang="en-GB" noProof="0" smtClean="0"/>
          </a:p>
        </p:txBody>
      </p:sp>
    </p:spTree>
    <p:extLst>
      <p:ext uri="{BB962C8B-B14F-4D97-AF65-F5344CB8AC3E}">
        <p14:creationId xmlns:p14="http://schemas.microsoft.com/office/powerpoint/2010/main" val="327765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8288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864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60220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6290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9038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8288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864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99952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61254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066171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0512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603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6227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3"/>
          <p:cNvSpPr>
            <a:spLocks noChangeArrowheads="1"/>
          </p:cNvSpPr>
          <p:nvPr userDrawn="1"/>
        </p:nvSpPr>
        <p:spPr bwMode="auto">
          <a:xfrm>
            <a:off x="1295400" y="1752600"/>
            <a:ext cx="7848600" cy="3505200"/>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27" name="Rectangle 2"/>
          <p:cNvSpPr>
            <a:spLocks noGrp="1" noChangeArrowheads="1"/>
          </p:cNvSpPr>
          <p:nvPr>
            <p:ph type="title"/>
          </p:nvPr>
        </p:nvSpPr>
        <p:spPr bwMode="auto">
          <a:xfrm>
            <a:off x="1828800" y="1400175"/>
            <a:ext cx="7315200" cy="5810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98000" tIns="45720" rIns="91440" bIns="45720" numCol="1" anchor="ctr" anchorCtr="0" compatLnSpc="1">
            <a:prstTxWarp prst="textNoShape">
              <a:avLst/>
            </a:prstTxWarp>
          </a:bodyPr>
          <a:lstStyle/>
          <a:p>
            <a:pPr lvl="0"/>
            <a:r>
              <a:rPr lang="fr-FR" altLang="en-US" smtClean="0"/>
              <a:t>Click to edit Master title style</a:t>
            </a:r>
          </a:p>
        </p:txBody>
      </p:sp>
      <p:sp>
        <p:nvSpPr>
          <p:cNvPr id="1028" name="Rectangle 3"/>
          <p:cNvSpPr>
            <a:spLocks noGrp="1" noChangeArrowheads="1"/>
          </p:cNvSpPr>
          <p:nvPr>
            <p:ph type="body" idx="1"/>
          </p:nvPr>
        </p:nvSpPr>
        <p:spPr bwMode="auto">
          <a:xfrm>
            <a:off x="1828800" y="2133600"/>
            <a:ext cx="716280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043" name="Rectangle 19"/>
          <p:cNvSpPr>
            <a:spLocks noChangeArrowheads="1"/>
          </p:cNvSpPr>
          <p:nvPr userDrawn="1"/>
        </p:nvSpPr>
        <p:spPr bwMode="auto">
          <a:xfrm>
            <a:off x="0" y="6613525"/>
            <a:ext cx="9144000" cy="244475"/>
          </a:xfrm>
          <a:prstGeom prst="rect">
            <a:avLst/>
          </a:prstGeom>
          <a:solidFill>
            <a:schemeClr val="bg1">
              <a:lumMod val="50000"/>
            </a:schemeClr>
          </a:solidFill>
          <a:ln>
            <a:noFill/>
          </a:ln>
          <a:effectLst/>
        </p:spPr>
        <p:txBody>
          <a:bodyPr>
            <a:spAutoFit/>
          </a:bodyPr>
          <a:lstStyle/>
          <a:p>
            <a:pPr algn="r" eaLnBrk="1" hangingPunct="1">
              <a:defRPr/>
            </a:pPr>
            <a:r>
              <a:rPr lang="en-US">
                <a:latin typeface="Arial" charset="0"/>
              </a:rPr>
              <a:t>www.company.com</a:t>
            </a:r>
            <a:endParaRPr lang="fr-FR">
              <a:latin typeface="Arial" charset="0"/>
            </a:endParaRPr>
          </a:p>
        </p:txBody>
      </p:sp>
      <p:sp>
        <p:nvSpPr>
          <p:cNvPr id="1047" name="Oval 23"/>
          <p:cNvSpPr>
            <a:spLocks noChangeArrowheads="1"/>
          </p:cNvSpPr>
          <p:nvPr userDrawn="1"/>
        </p:nvSpPr>
        <p:spPr bwMode="auto">
          <a:xfrm>
            <a:off x="1433513" y="6164263"/>
            <a:ext cx="65087"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48" name="Oval 24"/>
          <p:cNvSpPr>
            <a:spLocks noChangeArrowheads="1"/>
          </p:cNvSpPr>
          <p:nvPr userDrawn="1"/>
        </p:nvSpPr>
        <p:spPr bwMode="auto">
          <a:xfrm>
            <a:off x="2193925" y="6164263"/>
            <a:ext cx="65088"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49" name="Oval 25"/>
          <p:cNvSpPr>
            <a:spLocks noChangeArrowheads="1"/>
          </p:cNvSpPr>
          <p:nvPr userDrawn="1"/>
        </p:nvSpPr>
        <p:spPr bwMode="auto">
          <a:xfrm>
            <a:off x="2954338" y="6164263"/>
            <a:ext cx="65087"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50" name="Oval 26"/>
          <p:cNvSpPr>
            <a:spLocks noChangeArrowheads="1"/>
          </p:cNvSpPr>
          <p:nvPr userDrawn="1"/>
        </p:nvSpPr>
        <p:spPr bwMode="auto">
          <a:xfrm>
            <a:off x="3714750" y="6164263"/>
            <a:ext cx="65088"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51" name="Oval 27"/>
          <p:cNvSpPr>
            <a:spLocks noChangeArrowheads="1"/>
          </p:cNvSpPr>
          <p:nvPr userDrawn="1"/>
        </p:nvSpPr>
        <p:spPr bwMode="auto">
          <a:xfrm>
            <a:off x="4475163" y="6164263"/>
            <a:ext cx="65087"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52" name="Oval 28"/>
          <p:cNvSpPr>
            <a:spLocks noChangeArrowheads="1"/>
          </p:cNvSpPr>
          <p:nvPr userDrawn="1"/>
        </p:nvSpPr>
        <p:spPr bwMode="auto">
          <a:xfrm>
            <a:off x="5237163" y="6164263"/>
            <a:ext cx="65087"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53" name="Oval 29"/>
          <p:cNvSpPr>
            <a:spLocks noChangeArrowheads="1"/>
          </p:cNvSpPr>
          <p:nvPr userDrawn="1"/>
        </p:nvSpPr>
        <p:spPr bwMode="auto">
          <a:xfrm>
            <a:off x="5997575" y="6164263"/>
            <a:ext cx="65088"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54" name="Oval 30"/>
          <p:cNvSpPr>
            <a:spLocks noChangeArrowheads="1"/>
          </p:cNvSpPr>
          <p:nvPr userDrawn="1"/>
        </p:nvSpPr>
        <p:spPr bwMode="auto">
          <a:xfrm>
            <a:off x="6757988" y="6164263"/>
            <a:ext cx="65087"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55" name="Oval 31"/>
          <p:cNvSpPr>
            <a:spLocks noChangeArrowheads="1"/>
          </p:cNvSpPr>
          <p:nvPr userDrawn="1"/>
        </p:nvSpPr>
        <p:spPr bwMode="auto">
          <a:xfrm>
            <a:off x="7518400" y="6164263"/>
            <a:ext cx="65088"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056" name="Oval 32"/>
          <p:cNvSpPr>
            <a:spLocks noChangeArrowheads="1"/>
          </p:cNvSpPr>
          <p:nvPr userDrawn="1"/>
        </p:nvSpPr>
        <p:spPr bwMode="auto">
          <a:xfrm>
            <a:off x="8280400" y="6164263"/>
            <a:ext cx="65088"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
        <p:nvSpPr>
          <p:cNvPr id="17" name="Oval 16"/>
          <p:cNvSpPr/>
          <p:nvPr userDrawn="1"/>
        </p:nvSpPr>
        <p:spPr bwMode="auto">
          <a:xfrm>
            <a:off x="4862513"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8" name="Oval 17"/>
          <p:cNvSpPr/>
          <p:nvPr userDrawn="1"/>
        </p:nvSpPr>
        <p:spPr bwMode="auto">
          <a:xfrm>
            <a:off x="5543550" y="188595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19" name="Oval 18"/>
          <p:cNvSpPr/>
          <p:nvPr userDrawn="1"/>
        </p:nvSpPr>
        <p:spPr bwMode="auto">
          <a:xfrm>
            <a:off x="6224588"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0" name="Oval 19"/>
          <p:cNvSpPr/>
          <p:nvPr userDrawn="1"/>
        </p:nvSpPr>
        <p:spPr bwMode="auto">
          <a:xfrm>
            <a:off x="6896100" y="188595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1" name="Oval 20"/>
          <p:cNvSpPr/>
          <p:nvPr userDrawn="1"/>
        </p:nvSpPr>
        <p:spPr bwMode="auto">
          <a:xfrm>
            <a:off x="7566025" y="188595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2" name="Oval 21"/>
          <p:cNvSpPr/>
          <p:nvPr userDrawn="1"/>
        </p:nvSpPr>
        <p:spPr bwMode="auto">
          <a:xfrm>
            <a:off x="8302625" y="188595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3" name="Oval 22"/>
          <p:cNvSpPr/>
          <p:nvPr userDrawn="1"/>
        </p:nvSpPr>
        <p:spPr bwMode="auto">
          <a:xfrm>
            <a:off x="4862513"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4" name="Oval 23"/>
          <p:cNvSpPr/>
          <p:nvPr userDrawn="1"/>
        </p:nvSpPr>
        <p:spPr bwMode="auto">
          <a:xfrm>
            <a:off x="5543550" y="26416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5" name="Oval 24"/>
          <p:cNvSpPr/>
          <p:nvPr userDrawn="1"/>
        </p:nvSpPr>
        <p:spPr bwMode="auto">
          <a:xfrm>
            <a:off x="6224588"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6" name="Oval 25"/>
          <p:cNvSpPr/>
          <p:nvPr userDrawn="1"/>
        </p:nvSpPr>
        <p:spPr bwMode="auto">
          <a:xfrm>
            <a:off x="6896100" y="26416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7" name="Oval 26"/>
          <p:cNvSpPr/>
          <p:nvPr userDrawn="1"/>
        </p:nvSpPr>
        <p:spPr bwMode="auto">
          <a:xfrm>
            <a:off x="7566025" y="26416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8" name="Oval 27"/>
          <p:cNvSpPr/>
          <p:nvPr userDrawn="1"/>
        </p:nvSpPr>
        <p:spPr bwMode="auto">
          <a:xfrm>
            <a:off x="8302625" y="26416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29" name="Oval 28"/>
          <p:cNvSpPr/>
          <p:nvPr userDrawn="1"/>
        </p:nvSpPr>
        <p:spPr bwMode="auto">
          <a:xfrm>
            <a:off x="4862513"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0" name="Oval 29"/>
          <p:cNvSpPr/>
          <p:nvPr userDrawn="1"/>
        </p:nvSpPr>
        <p:spPr bwMode="auto">
          <a:xfrm>
            <a:off x="5543550" y="3440113"/>
            <a:ext cx="46038"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1" name="Oval 30"/>
          <p:cNvSpPr/>
          <p:nvPr userDrawn="1"/>
        </p:nvSpPr>
        <p:spPr bwMode="auto">
          <a:xfrm>
            <a:off x="6224588"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2" name="Oval 31"/>
          <p:cNvSpPr/>
          <p:nvPr userDrawn="1"/>
        </p:nvSpPr>
        <p:spPr bwMode="auto">
          <a:xfrm>
            <a:off x="6896100" y="3440113"/>
            <a:ext cx="44450"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3" name="Oval 32"/>
          <p:cNvSpPr/>
          <p:nvPr userDrawn="1"/>
        </p:nvSpPr>
        <p:spPr bwMode="auto">
          <a:xfrm>
            <a:off x="7566025" y="3440113"/>
            <a:ext cx="46038"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4" name="Oval 33"/>
          <p:cNvSpPr/>
          <p:nvPr userDrawn="1"/>
        </p:nvSpPr>
        <p:spPr bwMode="auto">
          <a:xfrm>
            <a:off x="8302625" y="3440113"/>
            <a:ext cx="44450"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5" name="Oval 34"/>
          <p:cNvSpPr/>
          <p:nvPr userDrawn="1"/>
        </p:nvSpPr>
        <p:spPr bwMode="auto">
          <a:xfrm>
            <a:off x="736600" y="3440113"/>
            <a:ext cx="46038"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6" name="Oval 35"/>
          <p:cNvSpPr/>
          <p:nvPr userDrawn="1"/>
        </p:nvSpPr>
        <p:spPr bwMode="auto">
          <a:xfrm>
            <a:off x="1422400" y="3440113"/>
            <a:ext cx="46038"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7" name="Oval 36"/>
          <p:cNvSpPr/>
          <p:nvPr userDrawn="1"/>
        </p:nvSpPr>
        <p:spPr bwMode="auto">
          <a:xfrm>
            <a:off x="2103438"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8" name="Oval 37"/>
          <p:cNvSpPr/>
          <p:nvPr userDrawn="1"/>
        </p:nvSpPr>
        <p:spPr bwMode="auto">
          <a:xfrm>
            <a:off x="2773363"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39" name="Oval 38"/>
          <p:cNvSpPr/>
          <p:nvPr userDrawn="1"/>
        </p:nvSpPr>
        <p:spPr bwMode="auto">
          <a:xfrm>
            <a:off x="3444875" y="3440113"/>
            <a:ext cx="44450"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0" name="Oval 39"/>
          <p:cNvSpPr/>
          <p:nvPr userDrawn="1"/>
        </p:nvSpPr>
        <p:spPr bwMode="auto">
          <a:xfrm>
            <a:off x="4179888" y="3440113"/>
            <a:ext cx="46037" cy="46037"/>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1" name="Oval 40"/>
          <p:cNvSpPr/>
          <p:nvPr userDrawn="1"/>
        </p:nvSpPr>
        <p:spPr bwMode="auto">
          <a:xfrm>
            <a:off x="736600" y="26416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2" name="Oval 41"/>
          <p:cNvSpPr/>
          <p:nvPr userDrawn="1"/>
        </p:nvSpPr>
        <p:spPr bwMode="auto">
          <a:xfrm>
            <a:off x="1422400" y="26416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3" name="Oval 42"/>
          <p:cNvSpPr/>
          <p:nvPr userDrawn="1"/>
        </p:nvSpPr>
        <p:spPr bwMode="auto">
          <a:xfrm>
            <a:off x="2103438"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4" name="Oval 43"/>
          <p:cNvSpPr/>
          <p:nvPr userDrawn="1"/>
        </p:nvSpPr>
        <p:spPr bwMode="auto">
          <a:xfrm>
            <a:off x="2773363"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5" name="Oval 44"/>
          <p:cNvSpPr/>
          <p:nvPr userDrawn="1"/>
        </p:nvSpPr>
        <p:spPr bwMode="auto">
          <a:xfrm>
            <a:off x="3444875" y="26416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6" name="Oval 45"/>
          <p:cNvSpPr/>
          <p:nvPr userDrawn="1"/>
        </p:nvSpPr>
        <p:spPr bwMode="auto">
          <a:xfrm>
            <a:off x="4179888" y="26416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7" name="Oval 46"/>
          <p:cNvSpPr/>
          <p:nvPr userDrawn="1"/>
        </p:nvSpPr>
        <p:spPr bwMode="auto">
          <a:xfrm>
            <a:off x="736600" y="188595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8" name="Oval 47"/>
          <p:cNvSpPr/>
          <p:nvPr userDrawn="1"/>
        </p:nvSpPr>
        <p:spPr bwMode="auto">
          <a:xfrm>
            <a:off x="1422400" y="188595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49" name="Oval 48"/>
          <p:cNvSpPr/>
          <p:nvPr userDrawn="1"/>
        </p:nvSpPr>
        <p:spPr bwMode="auto">
          <a:xfrm>
            <a:off x="2103438"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0" name="Oval 49"/>
          <p:cNvSpPr/>
          <p:nvPr userDrawn="1"/>
        </p:nvSpPr>
        <p:spPr bwMode="auto">
          <a:xfrm>
            <a:off x="2773363"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1" name="Oval 50"/>
          <p:cNvSpPr/>
          <p:nvPr userDrawn="1"/>
        </p:nvSpPr>
        <p:spPr bwMode="auto">
          <a:xfrm>
            <a:off x="3444875" y="188595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2" name="Oval 51"/>
          <p:cNvSpPr/>
          <p:nvPr userDrawn="1"/>
        </p:nvSpPr>
        <p:spPr bwMode="auto">
          <a:xfrm>
            <a:off x="4179888" y="188595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3" name="Oval 52"/>
          <p:cNvSpPr/>
          <p:nvPr userDrawn="1"/>
        </p:nvSpPr>
        <p:spPr bwMode="auto">
          <a:xfrm>
            <a:off x="736600" y="42037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4" name="Oval 53"/>
          <p:cNvSpPr/>
          <p:nvPr userDrawn="1"/>
        </p:nvSpPr>
        <p:spPr bwMode="auto">
          <a:xfrm>
            <a:off x="1422400" y="42037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5" name="Oval 54"/>
          <p:cNvSpPr/>
          <p:nvPr userDrawn="1"/>
        </p:nvSpPr>
        <p:spPr bwMode="auto">
          <a:xfrm>
            <a:off x="2103438"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6" name="Oval 55"/>
          <p:cNvSpPr/>
          <p:nvPr userDrawn="1"/>
        </p:nvSpPr>
        <p:spPr bwMode="auto">
          <a:xfrm>
            <a:off x="2773363"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7" name="Oval 56"/>
          <p:cNvSpPr/>
          <p:nvPr userDrawn="1"/>
        </p:nvSpPr>
        <p:spPr bwMode="auto">
          <a:xfrm>
            <a:off x="3444875" y="42037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8" name="Oval 57"/>
          <p:cNvSpPr/>
          <p:nvPr userDrawn="1"/>
        </p:nvSpPr>
        <p:spPr bwMode="auto">
          <a:xfrm>
            <a:off x="4179888"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59" name="Oval 58"/>
          <p:cNvSpPr/>
          <p:nvPr userDrawn="1"/>
        </p:nvSpPr>
        <p:spPr bwMode="auto">
          <a:xfrm>
            <a:off x="4862513"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60" name="Oval 59"/>
          <p:cNvSpPr/>
          <p:nvPr userDrawn="1"/>
        </p:nvSpPr>
        <p:spPr bwMode="auto">
          <a:xfrm>
            <a:off x="5543550" y="42037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61" name="Oval 60"/>
          <p:cNvSpPr/>
          <p:nvPr userDrawn="1"/>
        </p:nvSpPr>
        <p:spPr bwMode="auto">
          <a:xfrm>
            <a:off x="6224588" y="4203700"/>
            <a:ext cx="46037"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62" name="Oval 61"/>
          <p:cNvSpPr/>
          <p:nvPr userDrawn="1"/>
        </p:nvSpPr>
        <p:spPr bwMode="auto">
          <a:xfrm>
            <a:off x="6896100" y="42037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63" name="Oval 62"/>
          <p:cNvSpPr/>
          <p:nvPr userDrawn="1"/>
        </p:nvSpPr>
        <p:spPr bwMode="auto">
          <a:xfrm>
            <a:off x="7566025" y="4203700"/>
            <a:ext cx="46038"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64" name="Oval 63"/>
          <p:cNvSpPr/>
          <p:nvPr userDrawn="1"/>
        </p:nvSpPr>
        <p:spPr bwMode="auto">
          <a:xfrm>
            <a:off x="8302625" y="4203700"/>
            <a:ext cx="44450" cy="46038"/>
          </a:xfrm>
          <a:prstGeom prst="ellipse">
            <a:avLst/>
          </a:prstGeom>
          <a:solidFill>
            <a:schemeClr val="bg1">
              <a:lumMod val="85000"/>
            </a:schemeClr>
          </a:solidFill>
          <a:ln>
            <a:noFill/>
          </a:ln>
          <a:effectLst/>
        </p:spPr>
        <p:txBody>
          <a:bodyPr/>
          <a:lstStyle/>
          <a:p>
            <a:pPr algn="r" eaLnBrk="1" hangingPunct="1">
              <a:defRPr/>
            </a:pPr>
            <a:endParaRPr lang="en-GB">
              <a:latin typeface="Arial" charset="0"/>
            </a:endParaRPr>
          </a:p>
        </p:txBody>
      </p:sp>
      <p:sp>
        <p:nvSpPr>
          <p:cNvPr id="65" name="Oval 23"/>
          <p:cNvSpPr>
            <a:spLocks noChangeArrowheads="1"/>
          </p:cNvSpPr>
          <p:nvPr userDrawn="1"/>
        </p:nvSpPr>
        <p:spPr bwMode="auto">
          <a:xfrm>
            <a:off x="727075" y="6164263"/>
            <a:ext cx="65088" cy="65087"/>
          </a:xfrm>
          <a:prstGeom prst="ellipse">
            <a:avLst/>
          </a:prstGeom>
          <a:solidFill>
            <a:schemeClr val="bg1">
              <a:lumMod val="85000"/>
            </a:schemeClr>
          </a:solidFill>
          <a:ln>
            <a:noFill/>
          </a:ln>
          <a:effectLst/>
        </p:spPr>
        <p:txBody>
          <a:bodyPr wrap="none" anchor="ctr"/>
          <a:lstStyle/>
          <a:p>
            <a:pPr algn="r" eaLnBrk="1" hangingPunct="1">
              <a:defRPr/>
            </a:pPr>
            <a:endParaRPr lang="en-GB">
              <a:latin typeface="Arial" charset="0"/>
            </a:endParaRPr>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l" rtl="0" eaLnBrk="0" fontAlgn="base" hangingPunct="0">
        <a:spcBef>
          <a:spcPct val="0"/>
        </a:spcBef>
        <a:spcAft>
          <a:spcPct val="0"/>
        </a:spcAft>
        <a:defRPr sz="36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Arial" charset="0"/>
        </a:defRPr>
      </a:lvl2pPr>
      <a:lvl3pPr algn="l" rtl="0" eaLnBrk="0" fontAlgn="base" hangingPunct="0">
        <a:spcBef>
          <a:spcPct val="0"/>
        </a:spcBef>
        <a:spcAft>
          <a:spcPct val="0"/>
        </a:spcAft>
        <a:defRPr sz="3600">
          <a:solidFill>
            <a:schemeClr val="bg1"/>
          </a:solidFill>
          <a:latin typeface="Arial" charset="0"/>
        </a:defRPr>
      </a:lvl3pPr>
      <a:lvl4pPr algn="l" rtl="0" eaLnBrk="0" fontAlgn="base" hangingPunct="0">
        <a:spcBef>
          <a:spcPct val="0"/>
        </a:spcBef>
        <a:spcAft>
          <a:spcPct val="0"/>
        </a:spcAft>
        <a:defRPr sz="3600">
          <a:solidFill>
            <a:schemeClr val="bg1"/>
          </a:solidFill>
          <a:latin typeface="Arial" charset="0"/>
        </a:defRPr>
      </a:lvl4pPr>
      <a:lvl5pPr algn="l" rtl="0" eaLnBrk="0" fontAlgn="base" hangingPunct="0">
        <a:spcBef>
          <a:spcPct val="0"/>
        </a:spcBef>
        <a:spcAft>
          <a:spcPct val="0"/>
        </a:spcAft>
        <a:defRPr sz="3600">
          <a:solidFill>
            <a:schemeClr val="bg1"/>
          </a:solidFill>
          <a:latin typeface="Arial" charset="0"/>
        </a:defRPr>
      </a:lvl5pPr>
      <a:lvl6pPr marL="457200" algn="l" rtl="0" fontAlgn="base">
        <a:spcBef>
          <a:spcPct val="0"/>
        </a:spcBef>
        <a:spcAft>
          <a:spcPct val="0"/>
        </a:spcAft>
        <a:defRPr sz="3600">
          <a:solidFill>
            <a:schemeClr val="bg1"/>
          </a:solidFill>
          <a:latin typeface="Arial" charset="0"/>
        </a:defRPr>
      </a:lvl6pPr>
      <a:lvl7pPr marL="914400" algn="l" rtl="0" fontAlgn="base">
        <a:spcBef>
          <a:spcPct val="0"/>
        </a:spcBef>
        <a:spcAft>
          <a:spcPct val="0"/>
        </a:spcAft>
        <a:defRPr sz="3600">
          <a:solidFill>
            <a:schemeClr val="bg1"/>
          </a:solidFill>
          <a:latin typeface="Arial" charset="0"/>
        </a:defRPr>
      </a:lvl7pPr>
      <a:lvl8pPr marL="1371600" algn="l" rtl="0" fontAlgn="base">
        <a:spcBef>
          <a:spcPct val="0"/>
        </a:spcBef>
        <a:spcAft>
          <a:spcPct val="0"/>
        </a:spcAft>
        <a:defRPr sz="3600">
          <a:solidFill>
            <a:schemeClr val="bg1"/>
          </a:solidFill>
          <a:latin typeface="Arial" charset="0"/>
        </a:defRPr>
      </a:lvl8pPr>
      <a:lvl9pPr marL="1828800" algn="l" rtl="0" fontAlgn="base">
        <a:spcBef>
          <a:spcPct val="0"/>
        </a:spcBef>
        <a:spcAft>
          <a:spcPct val="0"/>
        </a:spcAft>
        <a:defRPr sz="3600">
          <a:solidFill>
            <a:schemeClr val="bg1"/>
          </a:solidFill>
          <a:latin typeface="Arial" charset="0"/>
        </a:defRPr>
      </a:lvl9pPr>
    </p:titleStyle>
    <p:bodyStyle>
      <a:lvl1pPr marL="342900" indent="-342900" algn="l" rtl="0" eaLnBrk="0" fontAlgn="base" hangingPunct="0">
        <a:spcBef>
          <a:spcPct val="20000"/>
        </a:spcBef>
        <a:spcAft>
          <a:spcPct val="0"/>
        </a:spcAft>
        <a:buClr>
          <a:srgbClr val="B4CCE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B4CCE2"/>
        </a:buClr>
        <a:buChar char="–"/>
        <a:defRPr sz="2000">
          <a:solidFill>
            <a:schemeClr val="tx1"/>
          </a:solidFill>
          <a:latin typeface="+mn-lt"/>
        </a:defRPr>
      </a:lvl2pPr>
      <a:lvl3pPr marL="1143000" indent="-228600" algn="l" rtl="0" eaLnBrk="0" fontAlgn="base" hangingPunct="0">
        <a:spcBef>
          <a:spcPct val="20000"/>
        </a:spcBef>
        <a:spcAft>
          <a:spcPct val="0"/>
        </a:spcAft>
        <a:buClr>
          <a:srgbClr val="B4CCE2"/>
        </a:buClr>
        <a:buChar char="•"/>
        <a:defRPr>
          <a:solidFill>
            <a:schemeClr val="tx1"/>
          </a:solidFill>
          <a:latin typeface="+mn-lt"/>
        </a:defRPr>
      </a:lvl3pPr>
      <a:lvl4pPr marL="1600200" indent="-228600" algn="l" rtl="0" eaLnBrk="0" fontAlgn="base" hangingPunct="0">
        <a:spcBef>
          <a:spcPct val="20000"/>
        </a:spcBef>
        <a:spcAft>
          <a:spcPct val="0"/>
        </a:spcAft>
        <a:buClr>
          <a:srgbClr val="B4CCE2"/>
        </a:buClr>
        <a:buChar char="–"/>
        <a:defRPr sz="1600">
          <a:solidFill>
            <a:schemeClr val="tx1"/>
          </a:solidFill>
          <a:latin typeface="+mn-lt"/>
        </a:defRPr>
      </a:lvl4pPr>
      <a:lvl5pPr marL="2057400" indent="-228600" algn="l" rtl="0" eaLnBrk="0" fontAlgn="base" hangingPunct="0">
        <a:spcBef>
          <a:spcPct val="20000"/>
        </a:spcBef>
        <a:spcAft>
          <a:spcPct val="0"/>
        </a:spcAft>
        <a:buClr>
          <a:srgbClr val="B4CCE2"/>
        </a:buClr>
        <a:buChar char="»"/>
        <a:defRPr sz="1600">
          <a:solidFill>
            <a:schemeClr val="tx1"/>
          </a:solidFill>
          <a:latin typeface="+mn-lt"/>
        </a:defRPr>
      </a:lvl5pPr>
      <a:lvl6pPr marL="2514600" indent="-228600" algn="l" rtl="0" fontAlgn="base">
        <a:spcBef>
          <a:spcPct val="20000"/>
        </a:spcBef>
        <a:spcAft>
          <a:spcPct val="0"/>
        </a:spcAft>
        <a:buClr>
          <a:srgbClr val="B4CCE2"/>
        </a:buClr>
        <a:buChar char="»"/>
        <a:defRPr sz="1600">
          <a:solidFill>
            <a:schemeClr val="tx1"/>
          </a:solidFill>
          <a:latin typeface="+mn-lt"/>
        </a:defRPr>
      </a:lvl6pPr>
      <a:lvl7pPr marL="2971800" indent="-228600" algn="l" rtl="0" fontAlgn="base">
        <a:spcBef>
          <a:spcPct val="20000"/>
        </a:spcBef>
        <a:spcAft>
          <a:spcPct val="0"/>
        </a:spcAft>
        <a:buClr>
          <a:srgbClr val="B4CCE2"/>
        </a:buClr>
        <a:buChar char="»"/>
        <a:defRPr sz="1600">
          <a:solidFill>
            <a:schemeClr val="tx1"/>
          </a:solidFill>
          <a:latin typeface="+mn-lt"/>
        </a:defRPr>
      </a:lvl7pPr>
      <a:lvl8pPr marL="3429000" indent="-228600" algn="l" rtl="0" fontAlgn="base">
        <a:spcBef>
          <a:spcPct val="20000"/>
        </a:spcBef>
        <a:spcAft>
          <a:spcPct val="0"/>
        </a:spcAft>
        <a:buClr>
          <a:srgbClr val="B4CCE2"/>
        </a:buClr>
        <a:buChar char="»"/>
        <a:defRPr sz="1600">
          <a:solidFill>
            <a:schemeClr val="tx1"/>
          </a:solidFill>
          <a:latin typeface="+mn-lt"/>
        </a:defRPr>
      </a:lvl8pPr>
      <a:lvl9pPr marL="3886200" indent="-228600" algn="l" rtl="0" fontAlgn="base">
        <a:spcBef>
          <a:spcPct val="20000"/>
        </a:spcBef>
        <a:spcAft>
          <a:spcPct val="0"/>
        </a:spcAft>
        <a:buClr>
          <a:srgbClr val="B4CCE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0" y="4930775"/>
            <a:ext cx="6781800" cy="1470025"/>
          </a:xfrm>
        </p:spPr>
        <p:txBody>
          <a:bodyPr/>
          <a:lstStyle/>
          <a:p>
            <a:pPr eaLnBrk="1" hangingPunct="1"/>
            <a:r>
              <a:rPr lang="en-GB" altLang="en-US" sz="3600" smtClean="0"/>
              <a:t>Presentation TITLE</a:t>
            </a:r>
            <a:endParaRPr lang="en-US" altLang="en-US" sz="3600" smtClean="0"/>
          </a:p>
        </p:txBody>
      </p:sp>
      <p:sp>
        <p:nvSpPr>
          <p:cNvPr id="4099" name="Text Box 5"/>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US" altLang="en-US" sz="1600" b="0">
                <a:solidFill>
                  <a:schemeClr val="bg1"/>
                </a:solidFill>
              </a:rPr>
              <a:t>Company LOGO</a:t>
            </a:r>
            <a:endParaRPr lang="fr-FR" altLang="en-US" sz="1600" b="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buFont typeface="Wingdings" panose="05000000000000000000" pitchFamily="2" charset="2"/>
              <a:buChar char="q"/>
            </a:pPr>
            <a:r>
              <a:rPr lang="en-GB" altLang="en-US" smtClean="0"/>
              <a:t>Bullet point</a:t>
            </a:r>
          </a:p>
          <a:p>
            <a:pPr lvl="1" eaLnBrk="1" hangingPunct="1">
              <a:buFont typeface="Wingdings" panose="05000000000000000000" pitchFamily="2" charset="2"/>
              <a:buChar char="q"/>
            </a:pPr>
            <a:r>
              <a:rPr lang="en-GB" altLang="en-US" smtClean="0"/>
              <a:t>Sub Bullet</a:t>
            </a:r>
            <a:endParaRPr lang="en-US" altLang="en-US" smtClean="0"/>
          </a:p>
          <a:p>
            <a:pPr eaLnBrk="1" hangingPunct="1"/>
            <a:endParaRPr lang="en-US" altLang="en-US" smtClean="0"/>
          </a:p>
        </p:txBody>
      </p:sp>
      <p:sp>
        <p:nvSpPr>
          <p:cNvPr id="6148" name="Text Box 4"/>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US" altLang="en-US" sz="1600" b="0">
                <a:solidFill>
                  <a:schemeClr val="bg1"/>
                </a:solidFill>
              </a:rPr>
              <a:t>Company LOGO</a:t>
            </a:r>
            <a:endParaRPr lang="fr-FR" altLang="en-US" sz="1600" b="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057400" y="2451100"/>
          <a:ext cx="6469063" cy="3340100"/>
        </p:xfrm>
        <a:graphic>
          <a:graphicData uri="http://schemas.openxmlformats.org/presentationml/2006/ole">
            <mc:AlternateContent xmlns:mc="http://schemas.openxmlformats.org/markup-compatibility/2006">
              <mc:Choice xmlns:v="urn:schemas-microsoft-com:vml" Requires="v">
                <p:oleObj spid="_x0000_s8197"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451100"/>
                        <a:ext cx="6469063" cy="33401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8196" name="Text Box 4"/>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US" altLang="en-US" sz="1600" b="0">
                <a:solidFill>
                  <a:schemeClr val="bg1"/>
                </a:solidFill>
              </a:rPr>
              <a:t>Company LOGO</a:t>
            </a:r>
            <a:endParaRPr lang="fr-FR" altLang="en-US" sz="1600" b="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1828800" y="2133600"/>
            <a:ext cx="3508375" cy="4038600"/>
          </a:xfrm>
        </p:spPr>
        <p:txBody>
          <a:bodyPr/>
          <a:lstStyle/>
          <a:p>
            <a:pPr eaLnBrk="1" hangingPunct="1"/>
            <a:r>
              <a:rPr lang="en-GB" altLang="en-US" sz="2000" smtClean="0"/>
              <a:t>Bullet 1</a:t>
            </a:r>
          </a:p>
          <a:p>
            <a:pPr eaLnBrk="1" hangingPunct="1"/>
            <a:r>
              <a:rPr lang="en-GB" altLang="en-US" sz="2000" smtClean="0"/>
              <a:t>Bullet 2</a:t>
            </a:r>
            <a:endParaRPr lang="en-US" altLang="en-US" sz="20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2338388"/>
            <a:ext cx="2093912" cy="3529012"/>
          </a:xfrm>
          <a:prstGeom prst="rect">
            <a:avLst/>
          </a:prstGeom>
          <a:solidFill>
            <a:schemeClr val="bg1"/>
          </a:solidFill>
          <a:ln w="38100">
            <a:solidFill>
              <a:schemeClr val="folHlink"/>
            </a:solidFill>
            <a:miter lim="800000"/>
            <a:headEnd/>
            <a:tailEnd/>
          </a:ln>
        </p:spPr>
      </p:pic>
      <p:sp>
        <p:nvSpPr>
          <p:cNvPr id="10245" name="Text Box 6"/>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US" altLang="en-US" sz="1600" b="0">
                <a:solidFill>
                  <a:schemeClr val="bg1"/>
                </a:solidFill>
              </a:rPr>
              <a:t>Company LOGO</a:t>
            </a:r>
            <a:endParaRPr lang="fr-FR" altLang="en-US" sz="1600" b="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1828800" y="2133600"/>
            <a:ext cx="3514725" cy="4038600"/>
          </a:xfrm>
        </p:spPr>
        <p:txBody>
          <a:bodyPr/>
          <a:lstStyle/>
          <a:p>
            <a:pPr eaLnBrk="1" hangingPunct="1">
              <a:buFont typeface="Wingdings" panose="05000000000000000000" pitchFamily="2" charset="2"/>
              <a:buChar char="q"/>
            </a:pPr>
            <a:r>
              <a:rPr lang="en-GB" altLang="en-US" sz="2000" smtClean="0"/>
              <a:t>Text and lines are like this</a:t>
            </a:r>
          </a:p>
          <a:p>
            <a:pPr eaLnBrk="1" hangingPunct="1">
              <a:buFont typeface="Wingdings" panose="05000000000000000000" pitchFamily="2" charset="2"/>
              <a:buChar char="q"/>
            </a:pPr>
            <a:r>
              <a:rPr lang="en-GB" altLang="en-US" sz="2000" u="sng" smtClean="0">
                <a:solidFill>
                  <a:schemeClr val="hlink"/>
                </a:solidFill>
              </a:rPr>
              <a:t>Hyperlinks like this</a:t>
            </a:r>
          </a:p>
          <a:p>
            <a:pPr eaLnBrk="1" hangingPunct="1">
              <a:buFont typeface="Wingdings" panose="05000000000000000000" pitchFamily="2" charset="2"/>
              <a:buChar char="q"/>
            </a:pPr>
            <a:r>
              <a:rPr lang="en-GB" altLang="en-US" sz="2000" u="sng" smtClean="0">
                <a:solidFill>
                  <a:schemeClr val="folHlink"/>
                </a:solidFill>
              </a:rPr>
              <a:t>Visited hyperlinks like this</a:t>
            </a:r>
            <a:endParaRPr lang="en-US" altLang="en-US" sz="2000" u="sng" smtClean="0">
              <a:solidFill>
                <a:schemeClr val="folHlink"/>
              </a:solidFill>
            </a:endParaRPr>
          </a:p>
        </p:txBody>
      </p:sp>
      <p:graphicFrame>
        <p:nvGraphicFramePr>
          <p:cNvPr id="15364" name="Group 4"/>
          <p:cNvGraphicFramePr>
            <a:graphicFrameLocks noGrp="1"/>
          </p:cNvGraphicFramePr>
          <p:nvPr>
            <p:ph sz="half" idx="2"/>
          </p:nvPr>
        </p:nvGraphicFramePr>
        <p:xfrm>
          <a:off x="6172200" y="2295525"/>
          <a:ext cx="2759075" cy="1438275"/>
        </p:xfrm>
        <a:graphic>
          <a:graphicData uri="http://schemas.openxmlformats.org/drawingml/2006/table">
            <a:tbl>
              <a:tblPr/>
              <a:tblGrid>
                <a:gridCol w="1379538"/>
                <a:gridCol w="1379537"/>
              </a:tblGrid>
              <a:tr h="719138">
                <a:tc>
                  <a:txBody>
                    <a:body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r>
                        <a:rPr kumimoji="0" lang="en-GB" sz="2000" b="0" i="0" u="none" strike="noStrike" cap="none" normalizeH="0" baseline="0" smtClean="0">
                          <a:ln>
                            <a:noFill/>
                          </a:ln>
                          <a:solidFill>
                            <a:schemeClr val="tx1"/>
                          </a:solidFill>
                          <a:effectLst/>
                          <a:latin typeface="Arial" charset="0"/>
                        </a:rPr>
                        <a:t>Table</a:t>
                      </a: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4CCE2"/>
                        </a:buClr>
                        <a:buSzTx/>
                        <a:buFontTx/>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2362200" y="411797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algn="ctr" eaLnBrk="1" hangingPunct="1">
              <a:spcBef>
                <a:spcPct val="0"/>
              </a:spcBef>
              <a:buClrTx/>
              <a:buFontTx/>
              <a:buNone/>
            </a:pPr>
            <a:r>
              <a:rPr lang="en-GB" altLang="en-US" sz="1800" b="0"/>
              <a:t>Text box</a:t>
            </a:r>
            <a:endParaRPr lang="en-US" altLang="en-US" sz="1800" b="0"/>
          </a:p>
        </p:txBody>
      </p:sp>
      <p:sp>
        <p:nvSpPr>
          <p:cNvPr id="12304" name="Rectangle 16"/>
          <p:cNvSpPr>
            <a:spLocks noChangeArrowheads="1"/>
          </p:cNvSpPr>
          <p:nvPr/>
        </p:nvSpPr>
        <p:spPr bwMode="auto">
          <a:xfrm>
            <a:off x="5818188" y="411797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algn="ctr" eaLnBrk="1" hangingPunct="1">
              <a:spcBef>
                <a:spcPct val="0"/>
              </a:spcBef>
              <a:buClrTx/>
              <a:buFontTx/>
              <a:buNone/>
            </a:pPr>
            <a:r>
              <a:rPr lang="en-GB" altLang="en-US" sz="1800" b="0"/>
              <a:t>Text box</a:t>
            </a:r>
          </a:p>
          <a:p>
            <a:pPr algn="ctr" eaLnBrk="1" hangingPunct="1">
              <a:spcBef>
                <a:spcPct val="0"/>
              </a:spcBef>
              <a:buClrTx/>
              <a:buFontTx/>
              <a:buNone/>
            </a:pPr>
            <a:r>
              <a:rPr lang="en-GB" altLang="en-US" sz="1800" b="0"/>
              <a:t>With shadow</a:t>
            </a:r>
            <a:endParaRPr lang="en-US" altLang="en-US" sz="1800" b="0"/>
          </a:p>
        </p:txBody>
      </p:sp>
      <p:sp>
        <p:nvSpPr>
          <p:cNvPr id="12305" name="Line 17"/>
          <p:cNvSpPr>
            <a:spLocks noChangeShapeType="1"/>
          </p:cNvSpPr>
          <p:nvPr/>
        </p:nvSpPr>
        <p:spPr bwMode="auto">
          <a:xfrm flipV="1">
            <a:off x="5410200" y="2362200"/>
            <a:ext cx="460375" cy="15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306" name="Text Box 18"/>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US" altLang="en-US" sz="1600" b="0">
                <a:solidFill>
                  <a:schemeClr val="bg1"/>
                </a:solidFill>
              </a:rPr>
              <a:t>Company LOGO</a:t>
            </a:r>
            <a:endParaRPr lang="fr-FR" altLang="en-US" sz="1600" b="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algn="r" eaLnBrk="1" hangingPunct="1">
              <a:spcBef>
                <a:spcPct val="0"/>
              </a:spcBef>
              <a:buClrTx/>
              <a:buFontTx/>
              <a:buNone/>
            </a:pPr>
            <a:endParaRPr lang="en-GB" altLang="en-US" sz="1000">
              <a:solidFill>
                <a:schemeClr val="bg1"/>
              </a:solidFill>
            </a:endParaRPr>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570038" y="2195513"/>
            <a:ext cx="73977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GB" altLang="en-US" sz="1400">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724025"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b="0">
              <a:cs typeface="Arial" panose="020B0604020202020204" pitchFamily="34" charset="0"/>
            </a:endParaRPr>
          </a:p>
        </p:txBody>
      </p:sp>
      <p:sp>
        <p:nvSpPr>
          <p:cNvPr id="14342" name="Text Box 6"/>
          <p:cNvSpPr txBox="1">
            <a:spLocks noChangeArrowheads="1"/>
          </p:cNvSpPr>
          <p:nvPr/>
        </p:nvSpPr>
        <p:spPr bwMode="auto">
          <a:xfrm>
            <a:off x="5068888" y="3140075"/>
            <a:ext cx="3640137"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4343" name="Text Box 7"/>
          <p:cNvSpPr txBox="1">
            <a:spLocks noChangeArrowheads="1"/>
          </p:cNvSpPr>
          <p:nvPr/>
        </p:nvSpPr>
        <p:spPr bwMode="auto">
          <a:xfrm>
            <a:off x="1685925" y="5422900"/>
            <a:ext cx="7164388"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rgbClr val="B4CCE2"/>
              </a:buClr>
              <a:buChar char="•"/>
              <a:defRPr sz="2400">
                <a:solidFill>
                  <a:schemeClr val="tx1"/>
                </a:solidFill>
                <a:latin typeface="Arial" panose="020B0604020202020204" pitchFamily="34" charset="0"/>
              </a:defRPr>
            </a:lvl1pPr>
            <a:lvl2pPr>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a:cs typeface="Arial" panose="020B0604020202020204" pitchFamily="34" charset="0"/>
              </a:rPr>
              <a:t>You can find many more free templates on the Presentation Magazine website </a:t>
            </a:r>
            <a:r>
              <a:rPr lang="en-GB" altLang="en-US">
                <a:cs typeface="Arial" panose="020B0604020202020204" pitchFamily="34" charset="0"/>
                <a:hlinkClick r:id="rId3"/>
              </a:rPr>
              <a:t>www.presentationmagazine.com</a:t>
            </a:r>
            <a:r>
              <a:rPr lang="en-GB" altLang="en-US">
                <a:cs typeface="Arial" panose="020B0604020202020204" pitchFamily="34" charset="0"/>
              </a:rPr>
              <a:t>  </a:t>
            </a:r>
            <a:endParaRPr lang="en-US" altLang="en-US">
              <a:cs typeface="Arial" panose="020B0604020202020204" pitchFamily="34" charset="0"/>
            </a:endParaRPr>
          </a:p>
        </p:txBody>
      </p:sp>
      <p:sp>
        <p:nvSpPr>
          <p:cNvPr id="14344" name="Text Box 8"/>
          <p:cNvSpPr txBox="1">
            <a:spLocks noChangeArrowheads="1"/>
          </p:cNvSpPr>
          <p:nvPr/>
        </p:nvSpPr>
        <p:spPr bwMode="auto">
          <a:xfrm>
            <a:off x="1570038" y="2652713"/>
            <a:ext cx="7397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GB" altLang="en-US" sz="12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200" b="0">
              <a:cs typeface="Arial" panose="020B0604020202020204" pitchFamily="34" charset="0"/>
            </a:endParaRPr>
          </a:p>
        </p:txBody>
      </p:sp>
      <p:sp>
        <p:nvSpPr>
          <p:cNvPr id="14345" name="Text Box 9"/>
          <p:cNvSpPr txBox="1">
            <a:spLocks noChangeArrowheads="1"/>
          </p:cNvSpPr>
          <p:nvPr/>
        </p:nvSpPr>
        <p:spPr bwMode="auto">
          <a:xfrm>
            <a:off x="304800" y="2286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B4CCE2"/>
              </a:buClr>
              <a:buChar char="•"/>
              <a:defRPr sz="2400">
                <a:solidFill>
                  <a:schemeClr val="tx1"/>
                </a:solidFill>
                <a:latin typeface="Arial" panose="020B0604020202020204" pitchFamily="34" charset="0"/>
              </a:defRPr>
            </a:lvl1pPr>
            <a:lvl2pPr marL="742950" indent="-285750">
              <a:spcBef>
                <a:spcPct val="20000"/>
              </a:spcBef>
              <a:buClr>
                <a:srgbClr val="B4CCE2"/>
              </a:buClr>
              <a:buChar char="–"/>
              <a:defRPr sz="2000">
                <a:solidFill>
                  <a:schemeClr val="tx1"/>
                </a:solidFill>
                <a:latin typeface="Arial" panose="020B0604020202020204" pitchFamily="34" charset="0"/>
              </a:defRPr>
            </a:lvl2pPr>
            <a:lvl3pPr marL="1143000" indent="-228600">
              <a:spcBef>
                <a:spcPct val="20000"/>
              </a:spcBef>
              <a:buClr>
                <a:srgbClr val="B4CCE2"/>
              </a:buClr>
              <a:buChar char="•"/>
              <a:defRPr>
                <a:solidFill>
                  <a:schemeClr val="tx1"/>
                </a:solidFill>
                <a:latin typeface="Arial" panose="020B0604020202020204" pitchFamily="34" charset="0"/>
              </a:defRPr>
            </a:lvl3pPr>
            <a:lvl4pPr marL="1600200" indent="-228600">
              <a:spcBef>
                <a:spcPct val="20000"/>
              </a:spcBef>
              <a:buClr>
                <a:srgbClr val="B4CCE2"/>
              </a:buClr>
              <a:buChar char="–"/>
              <a:defRPr sz="1600">
                <a:solidFill>
                  <a:schemeClr val="tx1"/>
                </a:solidFill>
                <a:latin typeface="Arial" panose="020B0604020202020204" pitchFamily="34" charset="0"/>
              </a:defRPr>
            </a:lvl4pPr>
            <a:lvl5pPr marL="2057400" indent="-228600">
              <a:spcBef>
                <a:spcPct val="20000"/>
              </a:spcBef>
              <a:buClr>
                <a:srgbClr val="B4CCE2"/>
              </a:buClr>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B4CCE2"/>
              </a:buClr>
              <a:buChar char="»"/>
              <a:defRPr sz="1600">
                <a:solidFill>
                  <a:schemeClr val="tx1"/>
                </a:solidFill>
                <a:latin typeface="Arial" panose="020B0604020202020204" pitchFamily="34" charset="0"/>
              </a:defRPr>
            </a:lvl9pPr>
          </a:lstStyle>
          <a:p>
            <a:pPr eaLnBrk="1" hangingPunct="1">
              <a:spcBef>
                <a:spcPct val="50000"/>
              </a:spcBef>
              <a:buClrTx/>
              <a:buFontTx/>
              <a:buNone/>
            </a:pPr>
            <a:r>
              <a:rPr lang="en-US" altLang="en-US" sz="1600" b="0">
                <a:solidFill>
                  <a:schemeClr val="bg1"/>
                </a:solidFill>
              </a:rPr>
              <a:t>Company LOGO</a:t>
            </a:r>
            <a:endParaRPr lang="fr-FR" altLang="en-US" sz="1600" b="0">
              <a:solidFill>
                <a:schemeClr val="bg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224</Words>
  <Application>Microsoft Office PowerPoint</Application>
  <PresentationFormat>On-screen Show (4:3)</PresentationFormat>
  <Paragraphs>40</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Verdana</vt:lpstr>
      <vt:lpstr>Wingdings</vt:lpstr>
      <vt:lpstr>Default Design</vt:lpstr>
      <vt:lpstr>Microsoft Graph Chart</vt:lpstr>
      <vt:lpstr>Presentation TITLE</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dot Template</dc:title>
  <dc:creator>Presentation Magazine</dc:creator>
  <cp:lastModifiedBy>Jonty Pearce</cp:lastModifiedBy>
  <cp:revision>30</cp:revision>
  <dcterms:created xsi:type="dcterms:W3CDTF">2005-02-28T14:06:28Z</dcterms:created>
  <dcterms:modified xsi:type="dcterms:W3CDTF">2015-02-22T11:21:44Z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