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2" r:id="rId2"/>
    <p:sldId id="271" r:id="rId3"/>
    <p:sldId id="267" r:id="rId4"/>
    <p:sldId id="261" r:id="rId5"/>
    <p:sldId id="264" r:id="rId6"/>
    <p:sldId id="265" r:id="rId7"/>
    <p:sldId id="266" r:id="rId8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DCDB"/>
    <a:srgbClr val="FFC5FF"/>
    <a:srgbClr val="FF99FF"/>
    <a:srgbClr val="000000"/>
    <a:srgbClr val="93AEC2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0A9EAB7-B35F-4838-9633-24D9F34228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332664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516B54E-DF16-4F42-A5CF-DA61CFB696B5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455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4D19558-1A02-4A74-A883-3B3163CC660D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704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38AE2B4-CE2B-43DA-BE8F-4238BCF47001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4484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6B1E8AA-DD94-4A03-BEC4-6A67E952C2B5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295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4EDACB8-E9D9-4272-95D4-F1C02D13E65F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3975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1150BA4-6A78-45D0-8CE7-0A5102A0B42C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380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grpSp>
        <p:nvGrpSpPr>
          <p:cNvPr id="5" name="Group 63"/>
          <p:cNvGrpSpPr>
            <a:grpSpLocks/>
          </p:cNvGrpSpPr>
          <p:nvPr userDrawn="1"/>
        </p:nvGrpSpPr>
        <p:grpSpPr bwMode="auto">
          <a:xfrm>
            <a:off x="939800" y="2074863"/>
            <a:ext cx="3303588" cy="3917950"/>
            <a:chOff x="454" y="1308"/>
            <a:chExt cx="2081" cy="2468"/>
          </a:xfrm>
        </p:grpSpPr>
        <p:sp>
          <p:nvSpPr>
            <p:cNvPr id="6" name="Freeform 4"/>
            <p:cNvSpPr>
              <a:spLocks noEditPoints="1"/>
            </p:cNvSpPr>
            <p:nvPr/>
          </p:nvSpPr>
          <p:spPr bwMode="auto">
            <a:xfrm>
              <a:off x="454" y="1308"/>
              <a:ext cx="2081" cy="2468"/>
            </a:xfrm>
            <a:custGeom>
              <a:avLst/>
              <a:gdLst>
                <a:gd name="T0" fmla="*/ 13484 w 1283"/>
                <a:gd name="T1" fmla="*/ 5572 h 1522"/>
                <a:gd name="T2" fmla="*/ 12964 w 1283"/>
                <a:gd name="T3" fmla="*/ 6382 h 1522"/>
                <a:gd name="T4" fmla="*/ 13261 w 1283"/>
                <a:gd name="T5" fmla="*/ 6984 h 1522"/>
                <a:gd name="T6" fmla="*/ 12989 w 1283"/>
                <a:gd name="T7" fmla="*/ 7141 h 1522"/>
                <a:gd name="T8" fmla="*/ 13268 w 1283"/>
                <a:gd name="T9" fmla="*/ 11189 h 1522"/>
                <a:gd name="T10" fmla="*/ 11836 w 1283"/>
                <a:gd name="T11" fmla="*/ 13817 h 1522"/>
                <a:gd name="T12" fmla="*/ 12093 w 1283"/>
                <a:gd name="T13" fmla="*/ 15153 h 1522"/>
                <a:gd name="T14" fmla="*/ 12486 w 1283"/>
                <a:gd name="T15" fmla="*/ 16216 h 1522"/>
                <a:gd name="T16" fmla="*/ 11149 w 1283"/>
                <a:gd name="T17" fmla="*/ 16415 h 1522"/>
                <a:gd name="T18" fmla="*/ 9734 w 1283"/>
                <a:gd name="T19" fmla="*/ 15209 h 1522"/>
                <a:gd name="T20" fmla="*/ 9605 w 1283"/>
                <a:gd name="T21" fmla="*/ 13746 h 1522"/>
                <a:gd name="T22" fmla="*/ 9734 w 1283"/>
                <a:gd name="T23" fmla="*/ 15606 h 1522"/>
                <a:gd name="T24" fmla="*/ 9116 w 1283"/>
                <a:gd name="T25" fmla="*/ 16850 h 1522"/>
                <a:gd name="T26" fmla="*/ 7724 w 1283"/>
                <a:gd name="T27" fmla="*/ 16897 h 1522"/>
                <a:gd name="T28" fmla="*/ 7545 w 1283"/>
                <a:gd name="T29" fmla="*/ 16939 h 1522"/>
                <a:gd name="T30" fmla="*/ 7059 w 1283"/>
                <a:gd name="T31" fmla="*/ 16253 h 1522"/>
                <a:gd name="T32" fmla="*/ 4386 w 1283"/>
                <a:gd name="T33" fmla="*/ 13618 h 1522"/>
                <a:gd name="T34" fmla="*/ 2829 w 1283"/>
                <a:gd name="T35" fmla="*/ 11614 h 1522"/>
                <a:gd name="T36" fmla="*/ 6066 w 1283"/>
                <a:gd name="T37" fmla="*/ 15695 h 1522"/>
                <a:gd name="T38" fmla="*/ 4825 w 1283"/>
                <a:gd name="T39" fmla="*/ 16504 h 1522"/>
                <a:gd name="T40" fmla="*/ 2188 w 1283"/>
                <a:gd name="T41" fmla="*/ 16232 h 1522"/>
                <a:gd name="T42" fmla="*/ 2581 w 1283"/>
                <a:gd name="T43" fmla="*/ 14949 h 1522"/>
                <a:gd name="T44" fmla="*/ 1784 w 1283"/>
                <a:gd name="T45" fmla="*/ 15598 h 1522"/>
                <a:gd name="T46" fmla="*/ 191 w 1283"/>
                <a:gd name="T47" fmla="*/ 14283 h 1522"/>
                <a:gd name="T48" fmla="*/ 157 w 1283"/>
                <a:gd name="T49" fmla="*/ 10571 h 1522"/>
                <a:gd name="T50" fmla="*/ 1481 w 1283"/>
                <a:gd name="T51" fmla="*/ 8028 h 1522"/>
                <a:gd name="T52" fmla="*/ 2002 w 1283"/>
                <a:gd name="T53" fmla="*/ 8932 h 1522"/>
                <a:gd name="T54" fmla="*/ 2457 w 1283"/>
                <a:gd name="T55" fmla="*/ 8512 h 1522"/>
                <a:gd name="T56" fmla="*/ 1494 w 1283"/>
                <a:gd name="T57" fmla="*/ 8690 h 1522"/>
                <a:gd name="T58" fmla="*/ 2313 w 1283"/>
                <a:gd name="T59" fmla="*/ 5482 h 1522"/>
                <a:gd name="T60" fmla="*/ 3448 w 1283"/>
                <a:gd name="T61" fmla="*/ 3803 h 1522"/>
                <a:gd name="T62" fmla="*/ 4207 w 1283"/>
                <a:gd name="T63" fmla="*/ 2436 h 1522"/>
                <a:gd name="T64" fmla="*/ 3392 w 1283"/>
                <a:gd name="T65" fmla="*/ 2881 h 1522"/>
                <a:gd name="T66" fmla="*/ 4083 w 1283"/>
                <a:gd name="T67" fmla="*/ 2256 h 1522"/>
                <a:gd name="T68" fmla="*/ 3302 w 1283"/>
                <a:gd name="T69" fmla="*/ 2614 h 1522"/>
                <a:gd name="T70" fmla="*/ 5343 w 1283"/>
                <a:gd name="T71" fmla="*/ 1244 h 1522"/>
                <a:gd name="T72" fmla="*/ 5356 w 1283"/>
                <a:gd name="T73" fmla="*/ 1031 h 1522"/>
                <a:gd name="T74" fmla="*/ 5850 w 1283"/>
                <a:gd name="T75" fmla="*/ 989 h 1522"/>
                <a:gd name="T76" fmla="*/ 8159 w 1283"/>
                <a:gd name="T77" fmla="*/ 1234 h 1522"/>
                <a:gd name="T78" fmla="*/ 8569 w 1283"/>
                <a:gd name="T79" fmla="*/ 942 h 1522"/>
                <a:gd name="T80" fmla="*/ 8790 w 1283"/>
                <a:gd name="T81" fmla="*/ 1155 h 1522"/>
                <a:gd name="T82" fmla="*/ 10249 w 1283"/>
                <a:gd name="T83" fmla="*/ 0 h 1522"/>
                <a:gd name="T84" fmla="*/ 9294 w 1283"/>
                <a:gd name="T85" fmla="*/ 900 h 1522"/>
                <a:gd name="T86" fmla="*/ 11772 w 1283"/>
                <a:gd name="T87" fmla="*/ 199 h 1522"/>
                <a:gd name="T88" fmla="*/ 9420 w 1283"/>
                <a:gd name="T89" fmla="*/ 1065 h 1522"/>
                <a:gd name="T90" fmla="*/ 11441 w 1283"/>
                <a:gd name="T91" fmla="*/ 255 h 1522"/>
                <a:gd name="T92" fmla="*/ 9758 w 1283"/>
                <a:gd name="T93" fmla="*/ 1244 h 1522"/>
                <a:gd name="T94" fmla="*/ 10574 w 1283"/>
                <a:gd name="T95" fmla="*/ 1257 h 1522"/>
                <a:gd name="T96" fmla="*/ 11373 w 1283"/>
                <a:gd name="T97" fmla="*/ 1659 h 1522"/>
                <a:gd name="T98" fmla="*/ 13975 w 1283"/>
                <a:gd name="T99" fmla="*/ 3096 h 1522"/>
                <a:gd name="T100" fmla="*/ 13954 w 1283"/>
                <a:gd name="T101" fmla="*/ 4039 h 1522"/>
                <a:gd name="T102" fmla="*/ 10763 w 1283"/>
                <a:gd name="T103" fmla="*/ 3984 h 1522"/>
                <a:gd name="T104" fmla="*/ 6936 w 1283"/>
                <a:gd name="T105" fmla="*/ 850 h 1522"/>
                <a:gd name="T106" fmla="*/ 7241 w 1283"/>
                <a:gd name="T107" fmla="*/ 1549 h 1522"/>
                <a:gd name="T108" fmla="*/ 7669 w 1283"/>
                <a:gd name="T109" fmla="*/ 1234 h 1522"/>
                <a:gd name="T110" fmla="*/ 6154 w 1283"/>
                <a:gd name="T111" fmla="*/ 1278 h 1522"/>
                <a:gd name="T112" fmla="*/ 5593 w 1283"/>
                <a:gd name="T113" fmla="*/ 1536 h 1522"/>
                <a:gd name="T114" fmla="*/ 7669 w 1283"/>
                <a:gd name="T115" fmla="*/ 795 h 1522"/>
                <a:gd name="T116" fmla="*/ 4975 w 1283"/>
                <a:gd name="T117" fmla="*/ 1591 h 1522"/>
                <a:gd name="T118" fmla="*/ 7648 w 1283"/>
                <a:gd name="T119" fmla="*/ 850 h 1522"/>
                <a:gd name="T120" fmla="*/ 6730 w 1283"/>
                <a:gd name="T121" fmla="*/ 1189 h 152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283"/>
                <a:gd name="T184" fmla="*/ 0 h 1522"/>
                <a:gd name="T185" fmla="*/ 1283 w 1283"/>
                <a:gd name="T186" fmla="*/ 1522 h 152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283" h="1522">
                  <a:moveTo>
                    <a:pt x="957" y="366"/>
                  </a:moveTo>
                  <a:lnTo>
                    <a:pt x="957" y="366"/>
                  </a:lnTo>
                  <a:lnTo>
                    <a:pt x="998" y="373"/>
                  </a:lnTo>
                  <a:lnTo>
                    <a:pt x="1024" y="379"/>
                  </a:lnTo>
                  <a:lnTo>
                    <a:pt x="1040" y="384"/>
                  </a:lnTo>
                  <a:lnTo>
                    <a:pt x="1045" y="385"/>
                  </a:lnTo>
                  <a:lnTo>
                    <a:pt x="1062" y="391"/>
                  </a:lnTo>
                  <a:lnTo>
                    <a:pt x="1077" y="398"/>
                  </a:lnTo>
                  <a:lnTo>
                    <a:pt x="1092" y="404"/>
                  </a:lnTo>
                  <a:lnTo>
                    <a:pt x="1108" y="413"/>
                  </a:lnTo>
                  <a:lnTo>
                    <a:pt x="1121" y="422"/>
                  </a:lnTo>
                  <a:lnTo>
                    <a:pt x="1134" y="432"/>
                  </a:lnTo>
                  <a:lnTo>
                    <a:pt x="1157" y="450"/>
                  </a:lnTo>
                  <a:lnTo>
                    <a:pt x="1176" y="468"/>
                  </a:lnTo>
                  <a:lnTo>
                    <a:pt x="1190" y="483"/>
                  </a:lnTo>
                  <a:lnTo>
                    <a:pt x="1201" y="497"/>
                  </a:lnTo>
                  <a:lnTo>
                    <a:pt x="1215" y="518"/>
                  </a:lnTo>
                  <a:lnTo>
                    <a:pt x="1225" y="537"/>
                  </a:lnTo>
                  <a:lnTo>
                    <a:pt x="1232" y="553"/>
                  </a:lnTo>
                  <a:lnTo>
                    <a:pt x="1236" y="568"/>
                  </a:lnTo>
                  <a:lnTo>
                    <a:pt x="1238" y="579"/>
                  </a:lnTo>
                  <a:lnTo>
                    <a:pt x="1239" y="587"/>
                  </a:lnTo>
                  <a:lnTo>
                    <a:pt x="1239" y="595"/>
                  </a:lnTo>
                  <a:lnTo>
                    <a:pt x="1225" y="585"/>
                  </a:lnTo>
                  <a:lnTo>
                    <a:pt x="1214" y="580"/>
                  </a:lnTo>
                  <a:lnTo>
                    <a:pt x="1204" y="575"/>
                  </a:lnTo>
                  <a:lnTo>
                    <a:pt x="1185" y="570"/>
                  </a:lnTo>
                  <a:lnTo>
                    <a:pt x="1170" y="568"/>
                  </a:lnTo>
                  <a:lnTo>
                    <a:pt x="1160" y="568"/>
                  </a:lnTo>
                  <a:lnTo>
                    <a:pt x="1155" y="569"/>
                  </a:lnTo>
                  <a:lnTo>
                    <a:pt x="1152" y="572"/>
                  </a:lnTo>
                  <a:lnTo>
                    <a:pt x="1151" y="574"/>
                  </a:lnTo>
                  <a:lnTo>
                    <a:pt x="1151" y="576"/>
                  </a:lnTo>
                  <a:lnTo>
                    <a:pt x="1159" y="581"/>
                  </a:lnTo>
                  <a:lnTo>
                    <a:pt x="1171" y="587"/>
                  </a:lnTo>
                  <a:lnTo>
                    <a:pt x="1197" y="605"/>
                  </a:lnTo>
                  <a:lnTo>
                    <a:pt x="1228" y="628"/>
                  </a:lnTo>
                  <a:lnTo>
                    <a:pt x="1219" y="620"/>
                  </a:lnTo>
                  <a:lnTo>
                    <a:pt x="1209" y="615"/>
                  </a:lnTo>
                  <a:lnTo>
                    <a:pt x="1198" y="611"/>
                  </a:lnTo>
                  <a:lnTo>
                    <a:pt x="1189" y="608"/>
                  </a:lnTo>
                  <a:lnTo>
                    <a:pt x="1175" y="605"/>
                  </a:lnTo>
                  <a:lnTo>
                    <a:pt x="1169" y="605"/>
                  </a:lnTo>
                  <a:lnTo>
                    <a:pt x="1181" y="623"/>
                  </a:lnTo>
                  <a:lnTo>
                    <a:pt x="1193" y="640"/>
                  </a:lnTo>
                  <a:lnTo>
                    <a:pt x="1214" y="673"/>
                  </a:lnTo>
                  <a:lnTo>
                    <a:pt x="1227" y="697"/>
                  </a:lnTo>
                  <a:lnTo>
                    <a:pt x="1232" y="707"/>
                  </a:lnTo>
                  <a:lnTo>
                    <a:pt x="1211" y="671"/>
                  </a:lnTo>
                  <a:lnTo>
                    <a:pt x="1201" y="660"/>
                  </a:lnTo>
                  <a:lnTo>
                    <a:pt x="1190" y="649"/>
                  </a:lnTo>
                  <a:lnTo>
                    <a:pt x="1179" y="639"/>
                  </a:lnTo>
                  <a:lnTo>
                    <a:pt x="1168" y="631"/>
                  </a:lnTo>
                  <a:lnTo>
                    <a:pt x="1160" y="626"/>
                  </a:lnTo>
                  <a:lnTo>
                    <a:pt x="1157" y="625"/>
                  </a:lnTo>
                  <a:lnTo>
                    <a:pt x="1155" y="625"/>
                  </a:lnTo>
                  <a:lnTo>
                    <a:pt x="1154" y="626"/>
                  </a:lnTo>
                  <a:lnTo>
                    <a:pt x="1153" y="628"/>
                  </a:lnTo>
                  <a:lnTo>
                    <a:pt x="1154" y="631"/>
                  </a:lnTo>
                  <a:lnTo>
                    <a:pt x="1157" y="637"/>
                  </a:lnTo>
                  <a:lnTo>
                    <a:pt x="1164" y="652"/>
                  </a:lnTo>
                  <a:lnTo>
                    <a:pt x="1170" y="672"/>
                  </a:lnTo>
                  <a:lnTo>
                    <a:pt x="1177" y="693"/>
                  </a:lnTo>
                  <a:lnTo>
                    <a:pt x="1182" y="716"/>
                  </a:lnTo>
                  <a:lnTo>
                    <a:pt x="1192" y="753"/>
                  </a:lnTo>
                  <a:lnTo>
                    <a:pt x="1196" y="770"/>
                  </a:lnTo>
                  <a:lnTo>
                    <a:pt x="1199" y="791"/>
                  </a:lnTo>
                  <a:lnTo>
                    <a:pt x="1201" y="809"/>
                  </a:lnTo>
                  <a:lnTo>
                    <a:pt x="1203" y="829"/>
                  </a:lnTo>
                  <a:lnTo>
                    <a:pt x="1203" y="847"/>
                  </a:lnTo>
                  <a:lnTo>
                    <a:pt x="1203" y="882"/>
                  </a:lnTo>
                  <a:lnTo>
                    <a:pt x="1200" y="915"/>
                  </a:lnTo>
                  <a:lnTo>
                    <a:pt x="1196" y="945"/>
                  </a:lnTo>
                  <a:lnTo>
                    <a:pt x="1189" y="973"/>
                  </a:lnTo>
                  <a:lnTo>
                    <a:pt x="1182" y="998"/>
                  </a:lnTo>
                  <a:lnTo>
                    <a:pt x="1174" y="1021"/>
                  </a:lnTo>
                  <a:lnTo>
                    <a:pt x="1165" y="1042"/>
                  </a:lnTo>
                  <a:lnTo>
                    <a:pt x="1156" y="1060"/>
                  </a:lnTo>
                  <a:lnTo>
                    <a:pt x="1147" y="1075"/>
                  </a:lnTo>
                  <a:lnTo>
                    <a:pt x="1140" y="1087"/>
                  </a:lnTo>
                  <a:lnTo>
                    <a:pt x="1127" y="1103"/>
                  </a:lnTo>
                  <a:lnTo>
                    <a:pt x="1123" y="1110"/>
                  </a:lnTo>
                  <a:lnTo>
                    <a:pt x="1112" y="1120"/>
                  </a:lnTo>
                  <a:lnTo>
                    <a:pt x="1103" y="1130"/>
                  </a:lnTo>
                  <a:lnTo>
                    <a:pt x="1095" y="1142"/>
                  </a:lnTo>
                  <a:lnTo>
                    <a:pt x="1087" y="1153"/>
                  </a:lnTo>
                  <a:lnTo>
                    <a:pt x="1080" y="1165"/>
                  </a:lnTo>
                  <a:lnTo>
                    <a:pt x="1075" y="1176"/>
                  </a:lnTo>
                  <a:lnTo>
                    <a:pt x="1065" y="1198"/>
                  </a:lnTo>
                  <a:lnTo>
                    <a:pt x="1058" y="1218"/>
                  </a:lnTo>
                  <a:lnTo>
                    <a:pt x="1054" y="1233"/>
                  </a:lnTo>
                  <a:lnTo>
                    <a:pt x="1051" y="1247"/>
                  </a:lnTo>
                  <a:lnTo>
                    <a:pt x="1051" y="1259"/>
                  </a:lnTo>
                  <a:lnTo>
                    <a:pt x="1051" y="1269"/>
                  </a:lnTo>
                  <a:lnTo>
                    <a:pt x="1054" y="1285"/>
                  </a:lnTo>
                  <a:lnTo>
                    <a:pt x="1057" y="1293"/>
                  </a:lnTo>
                  <a:lnTo>
                    <a:pt x="1058" y="1296"/>
                  </a:lnTo>
                  <a:lnTo>
                    <a:pt x="1051" y="1293"/>
                  </a:lnTo>
                  <a:lnTo>
                    <a:pt x="1059" y="1313"/>
                  </a:lnTo>
                  <a:lnTo>
                    <a:pt x="1066" y="1323"/>
                  </a:lnTo>
                  <a:lnTo>
                    <a:pt x="1068" y="1327"/>
                  </a:lnTo>
                  <a:lnTo>
                    <a:pt x="1069" y="1327"/>
                  </a:lnTo>
                  <a:lnTo>
                    <a:pt x="1063" y="1329"/>
                  </a:lnTo>
                  <a:lnTo>
                    <a:pt x="1069" y="1342"/>
                  </a:lnTo>
                  <a:lnTo>
                    <a:pt x="1077" y="1352"/>
                  </a:lnTo>
                  <a:lnTo>
                    <a:pt x="1084" y="1359"/>
                  </a:lnTo>
                  <a:lnTo>
                    <a:pt x="1089" y="1364"/>
                  </a:lnTo>
                  <a:lnTo>
                    <a:pt x="1093" y="1367"/>
                  </a:lnTo>
                  <a:lnTo>
                    <a:pt x="1097" y="1369"/>
                  </a:lnTo>
                  <a:lnTo>
                    <a:pt x="1100" y="1370"/>
                  </a:lnTo>
                  <a:lnTo>
                    <a:pt x="1107" y="1382"/>
                  </a:lnTo>
                  <a:lnTo>
                    <a:pt x="1112" y="1392"/>
                  </a:lnTo>
                  <a:lnTo>
                    <a:pt x="1116" y="1402"/>
                  </a:lnTo>
                  <a:lnTo>
                    <a:pt x="1119" y="1411"/>
                  </a:lnTo>
                  <a:lnTo>
                    <a:pt x="1121" y="1417"/>
                  </a:lnTo>
                  <a:lnTo>
                    <a:pt x="1121" y="1424"/>
                  </a:lnTo>
                  <a:lnTo>
                    <a:pt x="1121" y="1430"/>
                  </a:lnTo>
                  <a:lnTo>
                    <a:pt x="1121" y="1434"/>
                  </a:lnTo>
                  <a:lnTo>
                    <a:pt x="1118" y="1441"/>
                  </a:lnTo>
                  <a:lnTo>
                    <a:pt x="1114" y="1445"/>
                  </a:lnTo>
                  <a:lnTo>
                    <a:pt x="1112" y="1446"/>
                  </a:lnTo>
                  <a:lnTo>
                    <a:pt x="1111" y="1447"/>
                  </a:lnTo>
                  <a:lnTo>
                    <a:pt x="1107" y="1451"/>
                  </a:lnTo>
                  <a:lnTo>
                    <a:pt x="1102" y="1455"/>
                  </a:lnTo>
                  <a:lnTo>
                    <a:pt x="1098" y="1457"/>
                  </a:lnTo>
                  <a:lnTo>
                    <a:pt x="1092" y="1459"/>
                  </a:lnTo>
                  <a:lnTo>
                    <a:pt x="1081" y="1461"/>
                  </a:lnTo>
                  <a:lnTo>
                    <a:pt x="1070" y="1462"/>
                  </a:lnTo>
                  <a:lnTo>
                    <a:pt x="1059" y="1461"/>
                  </a:lnTo>
                  <a:lnTo>
                    <a:pt x="1052" y="1460"/>
                  </a:lnTo>
                  <a:lnTo>
                    <a:pt x="1043" y="1459"/>
                  </a:lnTo>
                  <a:lnTo>
                    <a:pt x="1042" y="1460"/>
                  </a:lnTo>
                  <a:lnTo>
                    <a:pt x="1037" y="1461"/>
                  </a:lnTo>
                  <a:lnTo>
                    <a:pt x="1026" y="1462"/>
                  </a:lnTo>
                  <a:lnTo>
                    <a:pt x="1011" y="1464"/>
                  </a:lnTo>
                  <a:lnTo>
                    <a:pt x="993" y="1464"/>
                  </a:lnTo>
                  <a:lnTo>
                    <a:pt x="963" y="1461"/>
                  </a:lnTo>
                  <a:lnTo>
                    <a:pt x="948" y="1460"/>
                  </a:lnTo>
                  <a:lnTo>
                    <a:pt x="927" y="1461"/>
                  </a:lnTo>
                  <a:lnTo>
                    <a:pt x="910" y="1460"/>
                  </a:lnTo>
                  <a:lnTo>
                    <a:pt x="905" y="1459"/>
                  </a:lnTo>
                  <a:lnTo>
                    <a:pt x="899" y="1457"/>
                  </a:lnTo>
                  <a:lnTo>
                    <a:pt x="892" y="1454"/>
                  </a:lnTo>
                  <a:lnTo>
                    <a:pt x="889" y="1449"/>
                  </a:lnTo>
                  <a:lnTo>
                    <a:pt x="888" y="1445"/>
                  </a:lnTo>
                  <a:lnTo>
                    <a:pt x="888" y="1442"/>
                  </a:lnTo>
                  <a:lnTo>
                    <a:pt x="881" y="1425"/>
                  </a:lnTo>
                  <a:lnTo>
                    <a:pt x="876" y="1409"/>
                  </a:lnTo>
                  <a:lnTo>
                    <a:pt x="873" y="1393"/>
                  </a:lnTo>
                  <a:lnTo>
                    <a:pt x="869" y="1379"/>
                  </a:lnTo>
                  <a:lnTo>
                    <a:pt x="867" y="1357"/>
                  </a:lnTo>
                  <a:lnTo>
                    <a:pt x="866" y="1348"/>
                  </a:lnTo>
                  <a:lnTo>
                    <a:pt x="866" y="1307"/>
                  </a:lnTo>
                  <a:lnTo>
                    <a:pt x="872" y="1270"/>
                  </a:lnTo>
                  <a:lnTo>
                    <a:pt x="875" y="1246"/>
                  </a:lnTo>
                  <a:lnTo>
                    <a:pt x="876" y="1240"/>
                  </a:lnTo>
                  <a:lnTo>
                    <a:pt x="875" y="1247"/>
                  </a:lnTo>
                  <a:lnTo>
                    <a:pt x="873" y="1255"/>
                  </a:lnTo>
                  <a:lnTo>
                    <a:pt x="871" y="1263"/>
                  </a:lnTo>
                  <a:lnTo>
                    <a:pt x="863" y="1183"/>
                  </a:lnTo>
                  <a:lnTo>
                    <a:pt x="862" y="1201"/>
                  </a:lnTo>
                  <a:lnTo>
                    <a:pt x="861" y="1213"/>
                  </a:lnTo>
                  <a:lnTo>
                    <a:pt x="860" y="1221"/>
                  </a:lnTo>
                  <a:lnTo>
                    <a:pt x="857" y="1225"/>
                  </a:lnTo>
                  <a:lnTo>
                    <a:pt x="856" y="1226"/>
                  </a:lnTo>
                  <a:lnTo>
                    <a:pt x="855" y="1226"/>
                  </a:lnTo>
                  <a:lnTo>
                    <a:pt x="854" y="1225"/>
                  </a:lnTo>
                  <a:lnTo>
                    <a:pt x="856" y="1236"/>
                  </a:lnTo>
                  <a:lnTo>
                    <a:pt x="856" y="1247"/>
                  </a:lnTo>
                  <a:lnTo>
                    <a:pt x="856" y="1267"/>
                  </a:lnTo>
                  <a:lnTo>
                    <a:pt x="855" y="1288"/>
                  </a:lnTo>
                  <a:lnTo>
                    <a:pt x="851" y="1314"/>
                  </a:lnTo>
                  <a:lnTo>
                    <a:pt x="850" y="1335"/>
                  </a:lnTo>
                  <a:lnTo>
                    <a:pt x="850" y="1352"/>
                  </a:lnTo>
                  <a:lnTo>
                    <a:pt x="852" y="1365"/>
                  </a:lnTo>
                  <a:lnTo>
                    <a:pt x="854" y="1374"/>
                  </a:lnTo>
                  <a:lnTo>
                    <a:pt x="857" y="1379"/>
                  </a:lnTo>
                  <a:lnTo>
                    <a:pt x="861" y="1383"/>
                  </a:lnTo>
                  <a:lnTo>
                    <a:pt x="867" y="1392"/>
                  </a:lnTo>
                  <a:lnTo>
                    <a:pt x="873" y="1403"/>
                  </a:lnTo>
                  <a:lnTo>
                    <a:pt x="877" y="1414"/>
                  </a:lnTo>
                  <a:lnTo>
                    <a:pt x="880" y="1425"/>
                  </a:lnTo>
                  <a:lnTo>
                    <a:pt x="883" y="1442"/>
                  </a:lnTo>
                  <a:lnTo>
                    <a:pt x="884" y="1449"/>
                  </a:lnTo>
                  <a:lnTo>
                    <a:pt x="883" y="1458"/>
                  </a:lnTo>
                  <a:lnTo>
                    <a:pt x="881" y="1466"/>
                  </a:lnTo>
                  <a:lnTo>
                    <a:pt x="878" y="1473"/>
                  </a:lnTo>
                  <a:lnTo>
                    <a:pt x="874" y="1480"/>
                  </a:lnTo>
                  <a:lnTo>
                    <a:pt x="867" y="1489"/>
                  </a:lnTo>
                  <a:lnTo>
                    <a:pt x="863" y="1491"/>
                  </a:lnTo>
                  <a:lnTo>
                    <a:pt x="853" y="1494"/>
                  </a:lnTo>
                  <a:lnTo>
                    <a:pt x="835" y="1498"/>
                  </a:lnTo>
                  <a:lnTo>
                    <a:pt x="812" y="1503"/>
                  </a:lnTo>
                  <a:lnTo>
                    <a:pt x="807" y="1506"/>
                  </a:lnTo>
                  <a:lnTo>
                    <a:pt x="800" y="1511"/>
                  </a:lnTo>
                  <a:lnTo>
                    <a:pt x="785" y="1516"/>
                  </a:lnTo>
                  <a:lnTo>
                    <a:pt x="768" y="1522"/>
                  </a:lnTo>
                  <a:lnTo>
                    <a:pt x="745" y="1522"/>
                  </a:lnTo>
                  <a:lnTo>
                    <a:pt x="729" y="1521"/>
                  </a:lnTo>
                  <a:lnTo>
                    <a:pt x="716" y="1518"/>
                  </a:lnTo>
                  <a:lnTo>
                    <a:pt x="705" y="1518"/>
                  </a:lnTo>
                  <a:lnTo>
                    <a:pt x="697" y="1517"/>
                  </a:lnTo>
                  <a:lnTo>
                    <a:pt x="693" y="1515"/>
                  </a:lnTo>
                  <a:lnTo>
                    <a:pt x="689" y="1513"/>
                  </a:lnTo>
                  <a:lnTo>
                    <a:pt x="688" y="1511"/>
                  </a:lnTo>
                  <a:lnTo>
                    <a:pt x="687" y="1509"/>
                  </a:lnTo>
                  <a:lnTo>
                    <a:pt x="688" y="1507"/>
                  </a:lnTo>
                  <a:lnTo>
                    <a:pt x="687" y="1509"/>
                  </a:lnTo>
                  <a:lnTo>
                    <a:pt x="687" y="1511"/>
                  </a:lnTo>
                  <a:lnTo>
                    <a:pt x="689" y="1514"/>
                  </a:lnTo>
                  <a:lnTo>
                    <a:pt x="694" y="1518"/>
                  </a:lnTo>
                  <a:lnTo>
                    <a:pt x="696" y="1516"/>
                  </a:lnTo>
                  <a:lnTo>
                    <a:pt x="695" y="1515"/>
                  </a:lnTo>
                  <a:lnTo>
                    <a:pt x="689" y="1517"/>
                  </a:lnTo>
                  <a:lnTo>
                    <a:pt x="685" y="1517"/>
                  </a:lnTo>
                  <a:lnTo>
                    <a:pt x="682" y="1517"/>
                  </a:lnTo>
                  <a:lnTo>
                    <a:pt x="678" y="1516"/>
                  </a:lnTo>
                  <a:lnTo>
                    <a:pt x="676" y="1515"/>
                  </a:lnTo>
                  <a:lnTo>
                    <a:pt x="673" y="1512"/>
                  </a:lnTo>
                  <a:lnTo>
                    <a:pt x="672" y="1511"/>
                  </a:lnTo>
                  <a:lnTo>
                    <a:pt x="665" y="1511"/>
                  </a:lnTo>
                  <a:lnTo>
                    <a:pt x="656" y="1511"/>
                  </a:lnTo>
                  <a:lnTo>
                    <a:pt x="648" y="1509"/>
                  </a:lnTo>
                  <a:lnTo>
                    <a:pt x="639" y="1505"/>
                  </a:lnTo>
                  <a:lnTo>
                    <a:pt x="626" y="1500"/>
                  </a:lnTo>
                  <a:lnTo>
                    <a:pt x="620" y="1498"/>
                  </a:lnTo>
                  <a:lnTo>
                    <a:pt x="616" y="1494"/>
                  </a:lnTo>
                  <a:lnTo>
                    <a:pt x="614" y="1490"/>
                  </a:lnTo>
                  <a:lnTo>
                    <a:pt x="611" y="1487"/>
                  </a:lnTo>
                  <a:lnTo>
                    <a:pt x="610" y="1482"/>
                  </a:lnTo>
                  <a:lnTo>
                    <a:pt x="611" y="1479"/>
                  </a:lnTo>
                  <a:lnTo>
                    <a:pt x="611" y="1475"/>
                  </a:lnTo>
                  <a:lnTo>
                    <a:pt x="615" y="1468"/>
                  </a:lnTo>
                  <a:lnTo>
                    <a:pt x="619" y="1460"/>
                  </a:lnTo>
                  <a:lnTo>
                    <a:pt x="623" y="1456"/>
                  </a:lnTo>
                  <a:lnTo>
                    <a:pt x="629" y="1450"/>
                  </a:lnTo>
                  <a:lnTo>
                    <a:pt x="619" y="1449"/>
                  </a:lnTo>
                  <a:lnTo>
                    <a:pt x="615" y="1431"/>
                  </a:lnTo>
                  <a:lnTo>
                    <a:pt x="601" y="1425"/>
                  </a:lnTo>
                  <a:lnTo>
                    <a:pt x="591" y="1419"/>
                  </a:lnTo>
                  <a:lnTo>
                    <a:pt x="580" y="1412"/>
                  </a:lnTo>
                  <a:lnTo>
                    <a:pt x="571" y="1405"/>
                  </a:lnTo>
                  <a:lnTo>
                    <a:pt x="562" y="1398"/>
                  </a:lnTo>
                  <a:lnTo>
                    <a:pt x="555" y="1391"/>
                  </a:lnTo>
                  <a:lnTo>
                    <a:pt x="544" y="1378"/>
                  </a:lnTo>
                  <a:lnTo>
                    <a:pt x="536" y="1366"/>
                  </a:lnTo>
                  <a:lnTo>
                    <a:pt x="531" y="1356"/>
                  </a:lnTo>
                  <a:lnTo>
                    <a:pt x="528" y="1347"/>
                  </a:lnTo>
                  <a:lnTo>
                    <a:pt x="475" y="1299"/>
                  </a:lnTo>
                  <a:lnTo>
                    <a:pt x="430" y="1255"/>
                  </a:lnTo>
                  <a:lnTo>
                    <a:pt x="391" y="1215"/>
                  </a:lnTo>
                  <a:lnTo>
                    <a:pt x="358" y="1179"/>
                  </a:lnTo>
                  <a:lnTo>
                    <a:pt x="330" y="1146"/>
                  </a:lnTo>
                  <a:lnTo>
                    <a:pt x="308" y="1118"/>
                  </a:lnTo>
                  <a:lnTo>
                    <a:pt x="290" y="1091"/>
                  </a:lnTo>
                  <a:lnTo>
                    <a:pt x="276" y="1069"/>
                  </a:lnTo>
                  <a:lnTo>
                    <a:pt x="266" y="1051"/>
                  </a:lnTo>
                  <a:lnTo>
                    <a:pt x="259" y="1034"/>
                  </a:lnTo>
                  <a:lnTo>
                    <a:pt x="253" y="1021"/>
                  </a:lnTo>
                  <a:lnTo>
                    <a:pt x="250" y="1010"/>
                  </a:lnTo>
                  <a:lnTo>
                    <a:pt x="249" y="1002"/>
                  </a:lnTo>
                  <a:lnTo>
                    <a:pt x="249" y="996"/>
                  </a:lnTo>
                  <a:lnTo>
                    <a:pt x="249" y="993"/>
                  </a:lnTo>
                  <a:lnTo>
                    <a:pt x="247" y="1001"/>
                  </a:lnTo>
                  <a:lnTo>
                    <a:pt x="247" y="1012"/>
                  </a:lnTo>
                  <a:lnTo>
                    <a:pt x="249" y="1024"/>
                  </a:lnTo>
                  <a:lnTo>
                    <a:pt x="252" y="1036"/>
                  </a:lnTo>
                  <a:lnTo>
                    <a:pt x="257" y="1049"/>
                  </a:lnTo>
                  <a:lnTo>
                    <a:pt x="263" y="1062"/>
                  </a:lnTo>
                  <a:lnTo>
                    <a:pt x="271" y="1076"/>
                  </a:lnTo>
                  <a:lnTo>
                    <a:pt x="279" y="1090"/>
                  </a:lnTo>
                  <a:lnTo>
                    <a:pt x="300" y="1120"/>
                  </a:lnTo>
                  <a:lnTo>
                    <a:pt x="323" y="1150"/>
                  </a:lnTo>
                  <a:lnTo>
                    <a:pt x="349" y="1179"/>
                  </a:lnTo>
                  <a:lnTo>
                    <a:pt x="375" y="1209"/>
                  </a:lnTo>
                  <a:lnTo>
                    <a:pt x="403" y="1237"/>
                  </a:lnTo>
                  <a:lnTo>
                    <a:pt x="430" y="1264"/>
                  </a:lnTo>
                  <a:lnTo>
                    <a:pt x="479" y="1309"/>
                  </a:lnTo>
                  <a:lnTo>
                    <a:pt x="513" y="1340"/>
                  </a:lnTo>
                  <a:lnTo>
                    <a:pt x="526" y="1352"/>
                  </a:lnTo>
                  <a:lnTo>
                    <a:pt x="533" y="1374"/>
                  </a:lnTo>
                  <a:lnTo>
                    <a:pt x="539" y="1392"/>
                  </a:lnTo>
                  <a:lnTo>
                    <a:pt x="541" y="1400"/>
                  </a:lnTo>
                  <a:lnTo>
                    <a:pt x="541" y="1408"/>
                  </a:lnTo>
                  <a:lnTo>
                    <a:pt x="541" y="1410"/>
                  </a:lnTo>
                  <a:lnTo>
                    <a:pt x="540" y="1413"/>
                  </a:lnTo>
                  <a:lnTo>
                    <a:pt x="536" y="1420"/>
                  </a:lnTo>
                  <a:lnTo>
                    <a:pt x="529" y="1427"/>
                  </a:lnTo>
                  <a:lnTo>
                    <a:pt x="522" y="1434"/>
                  </a:lnTo>
                  <a:lnTo>
                    <a:pt x="509" y="1444"/>
                  </a:lnTo>
                  <a:lnTo>
                    <a:pt x="504" y="1448"/>
                  </a:lnTo>
                  <a:lnTo>
                    <a:pt x="494" y="1456"/>
                  </a:lnTo>
                  <a:lnTo>
                    <a:pt x="484" y="1461"/>
                  </a:lnTo>
                  <a:lnTo>
                    <a:pt x="473" y="1466"/>
                  </a:lnTo>
                  <a:lnTo>
                    <a:pt x="462" y="1469"/>
                  </a:lnTo>
                  <a:lnTo>
                    <a:pt x="451" y="1471"/>
                  </a:lnTo>
                  <a:lnTo>
                    <a:pt x="440" y="1472"/>
                  </a:lnTo>
                  <a:lnTo>
                    <a:pt x="430" y="1472"/>
                  </a:lnTo>
                  <a:lnTo>
                    <a:pt x="420" y="1472"/>
                  </a:lnTo>
                  <a:lnTo>
                    <a:pt x="402" y="1471"/>
                  </a:lnTo>
                  <a:lnTo>
                    <a:pt x="387" y="1468"/>
                  </a:lnTo>
                  <a:lnTo>
                    <a:pt x="375" y="1465"/>
                  </a:lnTo>
                  <a:lnTo>
                    <a:pt x="361" y="1462"/>
                  </a:lnTo>
                  <a:lnTo>
                    <a:pt x="343" y="1460"/>
                  </a:lnTo>
                  <a:lnTo>
                    <a:pt x="322" y="1459"/>
                  </a:lnTo>
                  <a:lnTo>
                    <a:pt x="298" y="1458"/>
                  </a:lnTo>
                  <a:lnTo>
                    <a:pt x="260" y="1459"/>
                  </a:lnTo>
                  <a:lnTo>
                    <a:pt x="242" y="1459"/>
                  </a:lnTo>
                  <a:lnTo>
                    <a:pt x="231" y="1459"/>
                  </a:lnTo>
                  <a:lnTo>
                    <a:pt x="220" y="1457"/>
                  </a:lnTo>
                  <a:lnTo>
                    <a:pt x="212" y="1455"/>
                  </a:lnTo>
                  <a:lnTo>
                    <a:pt x="203" y="1451"/>
                  </a:lnTo>
                  <a:lnTo>
                    <a:pt x="195" y="1448"/>
                  </a:lnTo>
                  <a:lnTo>
                    <a:pt x="189" y="1444"/>
                  </a:lnTo>
                  <a:lnTo>
                    <a:pt x="182" y="1439"/>
                  </a:lnTo>
                  <a:lnTo>
                    <a:pt x="178" y="1435"/>
                  </a:lnTo>
                  <a:lnTo>
                    <a:pt x="170" y="1425"/>
                  </a:lnTo>
                  <a:lnTo>
                    <a:pt x="164" y="1417"/>
                  </a:lnTo>
                  <a:lnTo>
                    <a:pt x="161" y="1410"/>
                  </a:lnTo>
                  <a:lnTo>
                    <a:pt x="161" y="1403"/>
                  </a:lnTo>
                  <a:lnTo>
                    <a:pt x="162" y="1397"/>
                  </a:lnTo>
                  <a:lnTo>
                    <a:pt x="163" y="1390"/>
                  </a:lnTo>
                  <a:lnTo>
                    <a:pt x="166" y="1385"/>
                  </a:lnTo>
                  <a:lnTo>
                    <a:pt x="172" y="1374"/>
                  </a:lnTo>
                  <a:lnTo>
                    <a:pt x="181" y="1364"/>
                  </a:lnTo>
                  <a:lnTo>
                    <a:pt x="192" y="1355"/>
                  </a:lnTo>
                  <a:lnTo>
                    <a:pt x="204" y="1347"/>
                  </a:lnTo>
                  <a:lnTo>
                    <a:pt x="217" y="1340"/>
                  </a:lnTo>
                  <a:lnTo>
                    <a:pt x="230" y="1333"/>
                  </a:lnTo>
                  <a:lnTo>
                    <a:pt x="244" y="1327"/>
                  </a:lnTo>
                  <a:lnTo>
                    <a:pt x="257" y="1323"/>
                  </a:lnTo>
                  <a:lnTo>
                    <a:pt x="280" y="1316"/>
                  </a:lnTo>
                  <a:lnTo>
                    <a:pt x="296" y="1312"/>
                  </a:lnTo>
                  <a:lnTo>
                    <a:pt x="302" y="1311"/>
                  </a:lnTo>
                  <a:lnTo>
                    <a:pt x="275" y="1316"/>
                  </a:lnTo>
                  <a:lnTo>
                    <a:pt x="252" y="1323"/>
                  </a:lnTo>
                  <a:lnTo>
                    <a:pt x="233" y="1330"/>
                  </a:lnTo>
                  <a:lnTo>
                    <a:pt x="215" y="1337"/>
                  </a:lnTo>
                  <a:lnTo>
                    <a:pt x="201" y="1345"/>
                  </a:lnTo>
                  <a:lnTo>
                    <a:pt x="189" y="1353"/>
                  </a:lnTo>
                  <a:lnTo>
                    <a:pt x="180" y="1361"/>
                  </a:lnTo>
                  <a:lnTo>
                    <a:pt x="172" y="1369"/>
                  </a:lnTo>
                  <a:lnTo>
                    <a:pt x="167" y="1377"/>
                  </a:lnTo>
                  <a:lnTo>
                    <a:pt x="162" y="1385"/>
                  </a:lnTo>
                  <a:lnTo>
                    <a:pt x="159" y="1391"/>
                  </a:lnTo>
                  <a:lnTo>
                    <a:pt x="158" y="1398"/>
                  </a:lnTo>
                  <a:lnTo>
                    <a:pt x="156" y="1405"/>
                  </a:lnTo>
                  <a:lnTo>
                    <a:pt x="156" y="1409"/>
                  </a:lnTo>
                  <a:lnTo>
                    <a:pt x="99" y="1379"/>
                  </a:lnTo>
                  <a:lnTo>
                    <a:pt x="89" y="1379"/>
                  </a:lnTo>
                  <a:lnTo>
                    <a:pt x="80" y="1376"/>
                  </a:lnTo>
                  <a:lnTo>
                    <a:pt x="72" y="1372"/>
                  </a:lnTo>
                  <a:lnTo>
                    <a:pt x="65" y="1368"/>
                  </a:lnTo>
                  <a:lnTo>
                    <a:pt x="57" y="1361"/>
                  </a:lnTo>
                  <a:lnTo>
                    <a:pt x="50" y="1355"/>
                  </a:lnTo>
                  <a:lnTo>
                    <a:pt x="45" y="1347"/>
                  </a:lnTo>
                  <a:lnTo>
                    <a:pt x="39" y="1338"/>
                  </a:lnTo>
                  <a:lnTo>
                    <a:pt x="35" y="1329"/>
                  </a:lnTo>
                  <a:lnTo>
                    <a:pt x="31" y="1319"/>
                  </a:lnTo>
                  <a:lnTo>
                    <a:pt x="23" y="1297"/>
                  </a:lnTo>
                  <a:lnTo>
                    <a:pt x="17" y="1274"/>
                  </a:lnTo>
                  <a:lnTo>
                    <a:pt x="13" y="1249"/>
                  </a:lnTo>
                  <a:lnTo>
                    <a:pt x="10" y="1225"/>
                  </a:lnTo>
                  <a:lnTo>
                    <a:pt x="7" y="1202"/>
                  </a:lnTo>
                  <a:lnTo>
                    <a:pt x="5" y="1162"/>
                  </a:lnTo>
                  <a:lnTo>
                    <a:pt x="5" y="1133"/>
                  </a:lnTo>
                  <a:lnTo>
                    <a:pt x="6" y="1122"/>
                  </a:lnTo>
                  <a:lnTo>
                    <a:pt x="3" y="1101"/>
                  </a:lnTo>
                  <a:lnTo>
                    <a:pt x="1" y="1083"/>
                  </a:lnTo>
                  <a:lnTo>
                    <a:pt x="1" y="1065"/>
                  </a:lnTo>
                  <a:lnTo>
                    <a:pt x="0" y="1050"/>
                  </a:lnTo>
                  <a:lnTo>
                    <a:pt x="1" y="1022"/>
                  </a:lnTo>
                  <a:lnTo>
                    <a:pt x="4" y="999"/>
                  </a:lnTo>
                  <a:lnTo>
                    <a:pt x="7" y="981"/>
                  </a:lnTo>
                  <a:lnTo>
                    <a:pt x="11" y="965"/>
                  </a:lnTo>
                  <a:lnTo>
                    <a:pt x="14" y="953"/>
                  </a:lnTo>
                  <a:lnTo>
                    <a:pt x="14" y="943"/>
                  </a:lnTo>
                  <a:lnTo>
                    <a:pt x="14" y="938"/>
                  </a:lnTo>
                  <a:lnTo>
                    <a:pt x="15" y="931"/>
                  </a:lnTo>
                  <a:lnTo>
                    <a:pt x="21" y="915"/>
                  </a:lnTo>
                  <a:lnTo>
                    <a:pt x="28" y="895"/>
                  </a:lnTo>
                  <a:lnTo>
                    <a:pt x="38" y="874"/>
                  </a:lnTo>
                  <a:lnTo>
                    <a:pt x="57" y="839"/>
                  </a:lnTo>
                  <a:lnTo>
                    <a:pt x="66" y="822"/>
                  </a:lnTo>
                  <a:lnTo>
                    <a:pt x="67" y="816"/>
                  </a:lnTo>
                  <a:lnTo>
                    <a:pt x="70" y="808"/>
                  </a:lnTo>
                  <a:lnTo>
                    <a:pt x="78" y="792"/>
                  </a:lnTo>
                  <a:lnTo>
                    <a:pt x="89" y="774"/>
                  </a:lnTo>
                  <a:lnTo>
                    <a:pt x="101" y="757"/>
                  </a:lnTo>
                  <a:lnTo>
                    <a:pt x="122" y="728"/>
                  </a:lnTo>
                  <a:lnTo>
                    <a:pt x="132" y="716"/>
                  </a:lnTo>
                  <a:lnTo>
                    <a:pt x="126" y="730"/>
                  </a:lnTo>
                  <a:lnTo>
                    <a:pt x="123" y="743"/>
                  </a:lnTo>
                  <a:lnTo>
                    <a:pt x="122" y="755"/>
                  </a:lnTo>
                  <a:lnTo>
                    <a:pt x="122" y="761"/>
                  </a:lnTo>
                  <a:lnTo>
                    <a:pt x="122" y="766"/>
                  </a:lnTo>
                  <a:lnTo>
                    <a:pt x="124" y="772"/>
                  </a:lnTo>
                  <a:lnTo>
                    <a:pt x="126" y="777"/>
                  </a:lnTo>
                  <a:lnTo>
                    <a:pt x="134" y="789"/>
                  </a:lnTo>
                  <a:lnTo>
                    <a:pt x="138" y="796"/>
                  </a:lnTo>
                  <a:lnTo>
                    <a:pt x="144" y="799"/>
                  </a:lnTo>
                  <a:lnTo>
                    <a:pt x="149" y="802"/>
                  </a:lnTo>
                  <a:lnTo>
                    <a:pt x="156" y="803"/>
                  </a:lnTo>
                  <a:lnTo>
                    <a:pt x="163" y="803"/>
                  </a:lnTo>
                  <a:lnTo>
                    <a:pt x="170" y="800"/>
                  </a:lnTo>
                  <a:lnTo>
                    <a:pt x="178" y="797"/>
                  </a:lnTo>
                  <a:lnTo>
                    <a:pt x="185" y="794"/>
                  </a:lnTo>
                  <a:lnTo>
                    <a:pt x="200" y="784"/>
                  </a:lnTo>
                  <a:lnTo>
                    <a:pt x="213" y="774"/>
                  </a:lnTo>
                  <a:lnTo>
                    <a:pt x="224" y="764"/>
                  </a:lnTo>
                  <a:lnTo>
                    <a:pt x="230" y="755"/>
                  </a:lnTo>
                  <a:lnTo>
                    <a:pt x="236" y="737"/>
                  </a:lnTo>
                  <a:lnTo>
                    <a:pt x="248" y="695"/>
                  </a:lnTo>
                  <a:lnTo>
                    <a:pt x="275" y="598"/>
                  </a:lnTo>
                  <a:lnTo>
                    <a:pt x="282" y="572"/>
                  </a:lnTo>
                  <a:lnTo>
                    <a:pt x="282" y="570"/>
                  </a:lnTo>
                  <a:lnTo>
                    <a:pt x="279" y="579"/>
                  </a:lnTo>
                  <a:lnTo>
                    <a:pt x="261" y="632"/>
                  </a:lnTo>
                  <a:lnTo>
                    <a:pt x="226" y="749"/>
                  </a:lnTo>
                  <a:lnTo>
                    <a:pt x="219" y="759"/>
                  </a:lnTo>
                  <a:lnTo>
                    <a:pt x="212" y="766"/>
                  </a:lnTo>
                  <a:lnTo>
                    <a:pt x="199" y="776"/>
                  </a:lnTo>
                  <a:lnTo>
                    <a:pt x="188" y="783"/>
                  </a:lnTo>
                  <a:lnTo>
                    <a:pt x="178" y="788"/>
                  </a:lnTo>
                  <a:lnTo>
                    <a:pt x="170" y="792"/>
                  </a:lnTo>
                  <a:lnTo>
                    <a:pt x="162" y="794"/>
                  </a:lnTo>
                  <a:lnTo>
                    <a:pt x="156" y="795"/>
                  </a:lnTo>
                  <a:lnTo>
                    <a:pt x="151" y="795"/>
                  </a:lnTo>
                  <a:lnTo>
                    <a:pt x="147" y="794"/>
                  </a:lnTo>
                  <a:lnTo>
                    <a:pt x="144" y="793"/>
                  </a:lnTo>
                  <a:lnTo>
                    <a:pt x="141" y="791"/>
                  </a:lnTo>
                  <a:lnTo>
                    <a:pt x="137" y="786"/>
                  </a:lnTo>
                  <a:lnTo>
                    <a:pt x="136" y="782"/>
                  </a:lnTo>
                  <a:lnTo>
                    <a:pt x="136" y="781"/>
                  </a:lnTo>
                  <a:lnTo>
                    <a:pt x="133" y="775"/>
                  </a:lnTo>
                  <a:lnTo>
                    <a:pt x="129" y="772"/>
                  </a:lnTo>
                  <a:lnTo>
                    <a:pt x="125" y="769"/>
                  </a:lnTo>
                  <a:lnTo>
                    <a:pt x="124" y="764"/>
                  </a:lnTo>
                  <a:lnTo>
                    <a:pt x="124" y="758"/>
                  </a:lnTo>
                  <a:lnTo>
                    <a:pt x="128" y="736"/>
                  </a:lnTo>
                  <a:lnTo>
                    <a:pt x="137" y="708"/>
                  </a:lnTo>
                  <a:lnTo>
                    <a:pt x="147" y="677"/>
                  </a:lnTo>
                  <a:lnTo>
                    <a:pt x="167" y="622"/>
                  </a:lnTo>
                  <a:lnTo>
                    <a:pt x="177" y="596"/>
                  </a:lnTo>
                  <a:lnTo>
                    <a:pt x="178" y="581"/>
                  </a:lnTo>
                  <a:lnTo>
                    <a:pt x="180" y="566"/>
                  </a:lnTo>
                  <a:lnTo>
                    <a:pt x="183" y="551"/>
                  </a:lnTo>
                  <a:lnTo>
                    <a:pt x="186" y="537"/>
                  </a:lnTo>
                  <a:lnTo>
                    <a:pt x="196" y="512"/>
                  </a:lnTo>
                  <a:lnTo>
                    <a:pt x="206" y="489"/>
                  </a:lnTo>
                  <a:lnTo>
                    <a:pt x="216" y="470"/>
                  </a:lnTo>
                  <a:lnTo>
                    <a:pt x="225" y="456"/>
                  </a:lnTo>
                  <a:lnTo>
                    <a:pt x="234" y="443"/>
                  </a:lnTo>
                  <a:lnTo>
                    <a:pt x="229" y="448"/>
                  </a:lnTo>
                  <a:lnTo>
                    <a:pt x="229" y="447"/>
                  </a:lnTo>
                  <a:lnTo>
                    <a:pt x="234" y="438"/>
                  </a:lnTo>
                  <a:lnTo>
                    <a:pt x="238" y="429"/>
                  </a:lnTo>
                  <a:lnTo>
                    <a:pt x="246" y="420"/>
                  </a:lnTo>
                  <a:lnTo>
                    <a:pt x="262" y="396"/>
                  </a:lnTo>
                  <a:lnTo>
                    <a:pt x="279" y="377"/>
                  </a:lnTo>
                  <a:lnTo>
                    <a:pt x="287" y="365"/>
                  </a:lnTo>
                  <a:lnTo>
                    <a:pt x="295" y="354"/>
                  </a:lnTo>
                  <a:lnTo>
                    <a:pt x="307" y="339"/>
                  </a:lnTo>
                  <a:lnTo>
                    <a:pt x="325" y="322"/>
                  </a:lnTo>
                  <a:lnTo>
                    <a:pt x="325" y="312"/>
                  </a:lnTo>
                  <a:lnTo>
                    <a:pt x="328" y="302"/>
                  </a:lnTo>
                  <a:lnTo>
                    <a:pt x="331" y="292"/>
                  </a:lnTo>
                  <a:lnTo>
                    <a:pt x="337" y="282"/>
                  </a:lnTo>
                  <a:lnTo>
                    <a:pt x="343" y="272"/>
                  </a:lnTo>
                  <a:lnTo>
                    <a:pt x="351" y="263"/>
                  </a:lnTo>
                  <a:lnTo>
                    <a:pt x="367" y="244"/>
                  </a:lnTo>
                  <a:lnTo>
                    <a:pt x="382" y="227"/>
                  </a:lnTo>
                  <a:lnTo>
                    <a:pt x="395" y="215"/>
                  </a:lnTo>
                  <a:lnTo>
                    <a:pt x="408" y="203"/>
                  </a:lnTo>
                  <a:lnTo>
                    <a:pt x="404" y="204"/>
                  </a:lnTo>
                  <a:lnTo>
                    <a:pt x="398" y="205"/>
                  </a:lnTo>
                  <a:lnTo>
                    <a:pt x="386" y="211"/>
                  </a:lnTo>
                  <a:lnTo>
                    <a:pt x="375" y="217"/>
                  </a:lnTo>
                  <a:lnTo>
                    <a:pt x="365" y="225"/>
                  </a:lnTo>
                  <a:lnTo>
                    <a:pt x="349" y="238"/>
                  </a:lnTo>
                  <a:lnTo>
                    <a:pt x="342" y="245"/>
                  </a:lnTo>
                  <a:lnTo>
                    <a:pt x="350" y="235"/>
                  </a:lnTo>
                  <a:lnTo>
                    <a:pt x="360" y="224"/>
                  </a:lnTo>
                  <a:lnTo>
                    <a:pt x="373" y="214"/>
                  </a:lnTo>
                  <a:lnTo>
                    <a:pt x="386" y="204"/>
                  </a:lnTo>
                  <a:lnTo>
                    <a:pt x="410" y="188"/>
                  </a:lnTo>
                  <a:lnTo>
                    <a:pt x="420" y="181"/>
                  </a:lnTo>
                  <a:lnTo>
                    <a:pt x="395" y="193"/>
                  </a:lnTo>
                  <a:lnTo>
                    <a:pt x="372" y="205"/>
                  </a:lnTo>
                  <a:lnTo>
                    <a:pt x="352" y="219"/>
                  </a:lnTo>
                  <a:lnTo>
                    <a:pt x="334" y="232"/>
                  </a:lnTo>
                  <a:lnTo>
                    <a:pt x="316" y="244"/>
                  </a:lnTo>
                  <a:lnTo>
                    <a:pt x="302" y="257"/>
                  </a:lnTo>
                  <a:lnTo>
                    <a:pt x="289" y="269"/>
                  </a:lnTo>
                  <a:lnTo>
                    <a:pt x="276" y="281"/>
                  </a:lnTo>
                  <a:lnTo>
                    <a:pt x="259" y="302"/>
                  </a:lnTo>
                  <a:lnTo>
                    <a:pt x="247" y="318"/>
                  </a:lnTo>
                  <a:lnTo>
                    <a:pt x="240" y="331"/>
                  </a:lnTo>
                  <a:lnTo>
                    <a:pt x="238" y="334"/>
                  </a:lnTo>
                  <a:lnTo>
                    <a:pt x="240" y="326"/>
                  </a:lnTo>
                  <a:lnTo>
                    <a:pt x="244" y="317"/>
                  </a:lnTo>
                  <a:lnTo>
                    <a:pt x="252" y="301"/>
                  </a:lnTo>
                  <a:lnTo>
                    <a:pt x="263" y="286"/>
                  </a:lnTo>
                  <a:lnTo>
                    <a:pt x="275" y="270"/>
                  </a:lnTo>
                  <a:lnTo>
                    <a:pt x="290" y="256"/>
                  </a:lnTo>
                  <a:lnTo>
                    <a:pt x="304" y="243"/>
                  </a:lnTo>
                  <a:lnTo>
                    <a:pt x="319" y="231"/>
                  </a:lnTo>
                  <a:lnTo>
                    <a:pt x="335" y="220"/>
                  </a:lnTo>
                  <a:lnTo>
                    <a:pt x="364" y="201"/>
                  </a:lnTo>
                  <a:lnTo>
                    <a:pt x="388" y="187"/>
                  </a:lnTo>
                  <a:lnTo>
                    <a:pt x="406" y="178"/>
                  </a:lnTo>
                  <a:lnTo>
                    <a:pt x="413" y="175"/>
                  </a:lnTo>
                  <a:lnTo>
                    <a:pt x="405" y="174"/>
                  </a:lnTo>
                  <a:lnTo>
                    <a:pt x="397" y="175"/>
                  </a:lnTo>
                  <a:lnTo>
                    <a:pt x="387" y="177"/>
                  </a:lnTo>
                  <a:lnTo>
                    <a:pt x="378" y="181"/>
                  </a:lnTo>
                  <a:lnTo>
                    <a:pt x="368" y="186"/>
                  </a:lnTo>
                  <a:lnTo>
                    <a:pt x="358" y="191"/>
                  </a:lnTo>
                  <a:lnTo>
                    <a:pt x="338" y="203"/>
                  </a:lnTo>
                  <a:lnTo>
                    <a:pt x="319" y="215"/>
                  </a:lnTo>
                  <a:lnTo>
                    <a:pt x="305" y="226"/>
                  </a:lnTo>
                  <a:lnTo>
                    <a:pt x="291" y="238"/>
                  </a:lnTo>
                  <a:lnTo>
                    <a:pt x="294" y="233"/>
                  </a:lnTo>
                  <a:lnTo>
                    <a:pt x="302" y="224"/>
                  </a:lnTo>
                  <a:lnTo>
                    <a:pt x="311" y="216"/>
                  </a:lnTo>
                  <a:lnTo>
                    <a:pt x="319" y="209"/>
                  </a:lnTo>
                  <a:lnTo>
                    <a:pt x="328" y="201"/>
                  </a:lnTo>
                  <a:lnTo>
                    <a:pt x="348" y="189"/>
                  </a:lnTo>
                  <a:lnTo>
                    <a:pt x="367" y="179"/>
                  </a:lnTo>
                  <a:lnTo>
                    <a:pt x="384" y="170"/>
                  </a:lnTo>
                  <a:lnTo>
                    <a:pt x="398" y="165"/>
                  </a:lnTo>
                  <a:lnTo>
                    <a:pt x="412" y="160"/>
                  </a:lnTo>
                  <a:lnTo>
                    <a:pt x="415" y="155"/>
                  </a:lnTo>
                  <a:lnTo>
                    <a:pt x="419" y="148"/>
                  </a:lnTo>
                  <a:lnTo>
                    <a:pt x="424" y="143"/>
                  </a:lnTo>
                  <a:lnTo>
                    <a:pt x="430" y="137"/>
                  </a:lnTo>
                  <a:lnTo>
                    <a:pt x="446" y="127"/>
                  </a:lnTo>
                  <a:lnTo>
                    <a:pt x="461" y="119"/>
                  </a:lnTo>
                  <a:lnTo>
                    <a:pt x="476" y="111"/>
                  </a:lnTo>
                  <a:lnTo>
                    <a:pt x="489" y="106"/>
                  </a:lnTo>
                  <a:lnTo>
                    <a:pt x="502" y="100"/>
                  </a:lnTo>
                  <a:lnTo>
                    <a:pt x="497" y="98"/>
                  </a:lnTo>
                  <a:lnTo>
                    <a:pt x="493" y="97"/>
                  </a:lnTo>
                  <a:lnTo>
                    <a:pt x="482" y="96"/>
                  </a:lnTo>
                  <a:lnTo>
                    <a:pt x="470" y="97"/>
                  </a:lnTo>
                  <a:lnTo>
                    <a:pt x="458" y="99"/>
                  </a:lnTo>
                  <a:lnTo>
                    <a:pt x="437" y="103"/>
                  </a:lnTo>
                  <a:lnTo>
                    <a:pt x="428" y="107"/>
                  </a:lnTo>
                  <a:lnTo>
                    <a:pt x="432" y="102"/>
                  </a:lnTo>
                  <a:lnTo>
                    <a:pt x="437" y="99"/>
                  </a:lnTo>
                  <a:lnTo>
                    <a:pt x="443" y="97"/>
                  </a:lnTo>
                  <a:lnTo>
                    <a:pt x="449" y="95"/>
                  </a:lnTo>
                  <a:lnTo>
                    <a:pt x="463" y="92"/>
                  </a:lnTo>
                  <a:lnTo>
                    <a:pt x="477" y="92"/>
                  </a:lnTo>
                  <a:lnTo>
                    <a:pt x="491" y="92"/>
                  </a:lnTo>
                  <a:lnTo>
                    <a:pt x="502" y="93"/>
                  </a:lnTo>
                  <a:lnTo>
                    <a:pt x="511" y="95"/>
                  </a:lnTo>
                  <a:lnTo>
                    <a:pt x="508" y="92"/>
                  </a:lnTo>
                  <a:lnTo>
                    <a:pt x="503" y="89"/>
                  </a:lnTo>
                  <a:lnTo>
                    <a:pt x="486" y="85"/>
                  </a:lnTo>
                  <a:lnTo>
                    <a:pt x="471" y="82"/>
                  </a:lnTo>
                  <a:lnTo>
                    <a:pt x="464" y="81"/>
                  </a:lnTo>
                  <a:lnTo>
                    <a:pt x="471" y="80"/>
                  </a:lnTo>
                  <a:lnTo>
                    <a:pt x="477" y="80"/>
                  </a:lnTo>
                  <a:lnTo>
                    <a:pt x="493" y="82"/>
                  </a:lnTo>
                  <a:lnTo>
                    <a:pt x="507" y="85"/>
                  </a:lnTo>
                  <a:lnTo>
                    <a:pt x="517" y="87"/>
                  </a:lnTo>
                  <a:lnTo>
                    <a:pt x="521" y="88"/>
                  </a:lnTo>
                  <a:lnTo>
                    <a:pt x="555" y="76"/>
                  </a:lnTo>
                  <a:lnTo>
                    <a:pt x="585" y="67"/>
                  </a:lnTo>
                  <a:lnTo>
                    <a:pt x="611" y="62"/>
                  </a:lnTo>
                  <a:lnTo>
                    <a:pt x="633" y="59"/>
                  </a:lnTo>
                  <a:lnTo>
                    <a:pt x="653" y="59"/>
                  </a:lnTo>
                  <a:lnTo>
                    <a:pt x="668" y="62"/>
                  </a:lnTo>
                  <a:lnTo>
                    <a:pt x="683" y="65"/>
                  </a:lnTo>
                  <a:lnTo>
                    <a:pt x="694" y="70"/>
                  </a:lnTo>
                  <a:lnTo>
                    <a:pt x="703" y="77"/>
                  </a:lnTo>
                  <a:lnTo>
                    <a:pt x="710" y="84"/>
                  </a:lnTo>
                  <a:lnTo>
                    <a:pt x="716" y="90"/>
                  </a:lnTo>
                  <a:lnTo>
                    <a:pt x="719" y="96"/>
                  </a:lnTo>
                  <a:lnTo>
                    <a:pt x="724" y="107"/>
                  </a:lnTo>
                  <a:lnTo>
                    <a:pt x="726" y="109"/>
                  </a:lnTo>
                  <a:lnTo>
                    <a:pt x="727" y="110"/>
                  </a:lnTo>
                  <a:lnTo>
                    <a:pt x="728" y="109"/>
                  </a:lnTo>
                  <a:lnTo>
                    <a:pt x="729" y="106"/>
                  </a:lnTo>
                  <a:lnTo>
                    <a:pt x="729" y="99"/>
                  </a:lnTo>
                  <a:lnTo>
                    <a:pt x="728" y="90"/>
                  </a:lnTo>
                  <a:lnTo>
                    <a:pt x="731" y="96"/>
                  </a:lnTo>
                  <a:lnTo>
                    <a:pt x="733" y="101"/>
                  </a:lnTo>
                  <a:lnTo>
                    <a:pt x="737" y="110"/>
                  </a:lnTo>
                  <a:lnTo>
                    <a:pt x="738" y="115"/>
                  </a:lnTo>
                  <a:lnTo>
                    <a:pt x="739" y="116"/>
                  </a:lnTo>
                  <a:lnTo>
                    <a:pt x="741" y="118"/>
                  </a:lnTo>
                  <a:lnTo>
                    <a:pt x="743" y="115"/>
                  </a:lnTo>
                  <a:lnTo>
                    <a:pt x="746" y="111"/>
                  </a:lnTo>
                  <a:lnTo>
                    <a:pt x="754" y="100"/>
                  </a:lnTo>
                  <a:lnTo>
                    <a:pt x="763" y="84"/>
                  </a:lnTo>
                  <a:lnTo>
                    <a:pt x="762" y="87"/>
                  </a:lnTo>
                  <a:lnTo>
                    <a:pt x="763" y="91"/>
                  </a:lnTo>
                  <a:lnTo>
                    <a:pt x="764" y="97"/>
                  </a:lnTo>
                  <a:lnTo>
                    <a:pt x="765" y="100"/>
                  </a:lnTo>
                  <a:lnTo>
                    <a:pt x="769" y="107"/>
                  </a:lnTo>
                  <a:lnTo>
                    <a:pt x="772" y="110"/>
                  </a:lnTo>
                  <a:lnTo>
                    <a:pt x="773" y="86"/>
                  </a:lnTo>
                  <a:lnTo>
                    <a:pt x="774" y="93"/>
                  </a:lnTo>
                  <a:lnTo>
                    <a:pt x="775" y="104"/>
                  </a:lnTo>
                  <a:lnTo>
                    <a:pt x="778" y="116"/>
                  </a:lnTo>
                  <a:lnTo>
                    <a:pt x="779" y="87"/>
                  </a:lnTo>
                  <a:lnTo>
                    <a:pt x="780" y="96"/>
                  </a:lnTo>
                  <a:lnTo>
                    <a:pt x="783" y="103"/>
                  </a:lnTo>
                  <a:lnTo>
                    <a:pt x="787" y="114"/>
                  </a:lnTo>
                  <a:lnTo>
                    <a:pt x="791" y="121"/>
                  </a:lnTo>
                  <a:lnTo>
                    <a:pt x="794" y="123"/>
                  </a:lnTo>
                  <a:lnTo>
                    <a:pt x="801" y="99"/>
                  </a:lnTo>
                  <a:lnTo>
                    <a:pt x="810" y="78"/>
                  </a:lnTo>
                  <a:lnTo>
                    <a:pt x="820" y="61"/>
                  </a:lnTo>
                  <a:lnTo>
                    <a:pt x="830" y="46"/>
                  </a:lnTo>
                  <a:lnTo>
                    <a:pt x="840" y="34"/>
                  </a:lnTo>
                  <a:lnTo>
                    <a:pt x="850" y="24"/>
                  </a:lnTo>
                  <a:lnTo>
                    <a:pt x="861" y="17"/>
                  </a:lnTo>
                  <a:lnTo>
                    <a:pt x="871" y="11"/>
                  </a:lnTo>
                  <a:lnTo>
                    <a:pt x="879" y="7"/>
                  </a:lnTo>
                  <a:lnTo>
                    <a:pt x="889" y="3"/>
                  </a:lnTo>
                  <a:lnTo>
                    <a:pt x="897" y="1"/>
                  </a:lnTo>
                  <a:lnTo>
                    <a:pt x="903" y="1"/>
                  </a:lnTo>
                  <a:lnTo>
                    <a:pt x="913" y="0"/>
                  </a:lnTo>
                  <a:lnTo>
                    <a:pt x="918" y="1"/>
                  </a:lnTo>
                  <a:lnTo>
                    <a:pt x="901" y="3"/>
                  </a:lnTo>
                  <a:lnTo>
                    <a:pt x="888" y="8"/>
                  </a:lnTo>
                  <a:lnTo>
                    <a:pt x="876" y="13"/>
                  </a:lnTo>
                  <a:lnTo>
                    <a:pt x="865" y="19"/>
                  </a:lnTo>
                  <a:lnTo>
                    <a:pt x="856" y="26"/>
                  </a:lnTo>
                  <a:lnTo>
                    <a:pt x="849" y="34"/>
                  </a:lnTo>
                  <a:lnTo>
                    <a:pt x="842" y="42"/>
                  </a:lnTo>
                  <a:lnTo>
                    <a:pt x="836" y="50"/>
                  </a:lnTo>
                  <a:lnTo>
                    <a:pt x="832" y="58"/>
                  </a:lnTo>
                  <a:lnTo>
                    <a:pt x="829" y="66"/>
                  </a:lnTo>
                  <a:lnTo>
                    <a:pt x="825" y="79"/>
                  </a:lnTo>
                  <a:lnTo>
                    <a:pt x="823" y="88"/>
                  </a:lnTo>
                  <a:lnTo>
                    <a:pt x="823" y="91"/>
                  </a:lnTo>
                  <a:lnTo>
                    <a:pt x="828" y="80"/>
                  </a:lnTo>
                  <a:lnTo>
                    <a:pt x="833" y="70"/>
                  </a:lnTo>
                  <a:lnTo>
                    <a:pt x="840" y="62"/>
                  </a:lnTo>
                  <a:lnTo>
                    <a:pt x="847" y="54"/>
                  </a:lnTo>
                  <a:lnTo>
                    <a:pt x="855" y="46"/>
                  </a:lnTo>
                  <a:lnTo>
                    <a:pt x="863" y="40"/>
                  </a:lnTo>
                  <a:lnTo>
                    <a:pt x="872" y="34"/>
                  </a:lnTo>
                  <a:lnTo>
                    <a:pt x="880" y="29"/>
                  </a:lnTo>
                  <a:lnTo>
                    <a:pt x="889" y="24"/>
                  </a:lnTo>
                  <a:lnTo>
                    <a:pt x="899" y="21"/>
                  </a:lnTo>
                  <a:lnTo>
                    <a:pt x="919" y="15"/>
                  </a:lnTo>
                  <a:lnTo>
                    <a:pt x="939" y="12"/>
                  </a:lnTo>
                  <a:lnTo>
                    <a:pt x="958" y="10"/>
                  </a:lnTo>
                  <a:lnTo>
                    <a:pt x="978" y="10"/>
                  </a:lnTo>
                  <a:lnTo>
                    <a:pt x="997" y="10"/>
                  </a:lnTo>
                  <a:lnTo>
                    <a:pt x="1013" y="12"/>
                  </a:lnTo>
                  <a:lnTo>
                    <a:pt x="1028" y="13"/>
                  </a:lnTo>
                  <a:lnTo>
                    <a:pt x="1049" y="18"/>
                  </a:lnTo>
                  <a:lnTo>
                    <a:pt x="1057" y="20"/>
                  </a:lnTo>
                  <a:lnTo>
                    <a:pt x="1041" y="17"/>
                  </a:lnTo>
                  <a:lnTo>
                    <a:pt x="1025" y="15"/>
                  </a:lnTo>
                  <a:lnTo>
                    <a:pt x="1010" y="14"/>
                  </a:lnTo>
                  <a:lnTo>
                    <a:pt x="996" y="13"/>
                  </a:lnTo>
                  <a:lnTo>
                    <a:pt x="969" y="15"/>
                  </a:lnTo>
                  <a:lnTo>
                    <a:pt x="946" y="19"/>
                  </a:lnTo>
                  <a:lnTo>
                    <a:pt x="925" y="24"/>
                  </a:lnTo>
                  <a:lnTo>
                    <a:pt x="908" y="31"/>
                  </a:lnTo>
                  <a:lnTo>
                    <a:pt x="892" y="39"/>
                  </a:lnTo>
                  <a:lnTo>
                    <a:pt x="879" y="47"/>
                  </a:lnTo>
                  <a:lnTo>
                    <a:pt x="868" y="56"/>
                  </a:lnTo>
                  <a:lnTo>
                    <a:pt x="858" y="66"/>
                  </a:lnTo>
                  <a:lnTo>
                    <a:pt x="852" y="74"/>
                  </a:lnTo>
                  <a:lnTo>
                    <a:pt x="846" y="82"/>
                  </a:lnTo>
                  <a:lnTo>
                    <a:pt x="839" y="95"/>
                  </a:lnTo>
                  <a:lnTo>
                    <a:pt x="836" y="99"/>
                  </a:lnTo>
                  <a:lnTo>
                    <a:pt x="842" y="90"/>
                  </a:lnTo>
                  <a:lnTo>
                    <a:pt x="847" y="82"/>
                  </a:lnTo>
                  <a:lnTo>
                    <a:pt x="854" y="75"/>
                  </a:lnTo>
                  <a:lnTo>
                    <a:pt x="861" y="67"/>
                  </a:lnTo>
                  <a:lnTo>
                    <a:pt x="874" y="56"/>
                  </a:lnTo>
                  <a:lnTo>
                    <a:pt x="888" y="46"/>
                  </a:lnTo>
                  <a:lnTo>
                    <a:pt x="902" y="39"/>
                  </a:lnTo>
                  <a:lnTo>
                    <a:pt x="918" y="32"/>
                  </a:lnTo>
                  <a:lnTo>
                    <a:pt x="933" y="28"/>
                  </a:lnTo>
                  <a:lnTo>
                    <a:pt x="948" y="24"/>
                  </a:lnTo>
                  <a:lnTo>
                    <a:pt x="962" y="23"/>
                  </a:lnTo>
                  <a:lnTo>
                    <a:pt x="976" y="22"/>
                  </a:lnTo>
                  <a:lnTo>
                    <a:pt x="998" y="22"/>
                  </a:lnTo>
                  <a:lnTo>
                    <a:pt x="1013" y="23"/>
                  </a:lnTo>
                  <a:lnTo>
                    <a:pt x="1019" y="23"/>
                  </a:lnTo>
                  <a:lnTo>
                    <a:pt x="997" y="22"/>
                  </a:lnTo>
                  <a:lnTo>
                    <a:pt x="976" y="23"/>
                  </a:lnTo>
                  <a:lnTo>
                    <a:pt x="957" y="28"/>
                  </a:lnTo>
                  <a:lnTo>
                    <a:pt x="940" y="32"/>
                  </a:lnTo>
                  <a:lnTo>
                    <a:pt x="924" y="40"/>
                  </a:lnTo>
                  <a:lnTo>
                    <a:pt x="910" y="47"/>
                  </a:lnTo>
                  <a:lnTo>
                    <a:pt x="897" y="56"/>
                  </a:lnTo>
                  <a:lnTo>
                    <a:pt x="886" y="65"/>
                  </a:lnTo>
                  <a:lnTo>
                    <a:pt x="877" y="75"/>
                  </a:lnTo>
                  <a:lnTo>
                    <a:pt x="868" y="84"/>
                  </a:lnTo>
                  <a:lnTo>
                    <a:pt x="856" y="100"/>
                  </a:lnTo>
                  <a:lnTo>
                    <a:pt x="850" y="112"/>
                  </a:lnTo>
                  <a:lnTo>
                    <a:pt x="846" y="116"/>
                  </a:lnTo>
                  <a:lnTo>
                    <a:pt x="856" y="113"/>
                  </a:lnTo>
                  <a:lnTo>
                    <a:pt x="869" y="111"/>
                  </a:lnTo>
                  <a:lnTo>
                    <a:pt x="897" y="107"/>
                  </a:lnTo>
                  <a:lnTo>
                    <a:pt x="931" y="104"/>
                  </a:lnTo>
                  <a:lnTo>
                    <a:pt x="935" y="101"/>
                  </a:lnTo>
                  <a:lnTo>
                    <a:pt x="941" y="97"/>
                  </a:lnTo>
                  <a:lnTo>
                    <a:pt x="948" y="88"/>
                  </a:lnTo>
                  <a:lnTo>
                    <a:pt x="955" y="78"/>
                  </a:lnTo>
                  <a:lnTo>
                    <a:pt x="961" y="67"/>
                  </a:lnTo>
                  <a:lnTo>
                    <a:pt x="965" y="57"/>
                  </a:lnTo>
                  <a:lnTo>
                    <a:pt x="967" y="50"/>
                  </a:lnTo>
                  <a:lnTo>
                    <a:pt x="969" y="42"/>
                  </a:lnTo>
                  <a:lnTo>
                    <a:pt x="968" y="54"/>
                  </a:lnTo>
                  <a:lnTo>
                    <a:pt x="964" y="66"/>
                  </a:lnTo>
                  <a:lnTo>
                    <a:pt x="959" y="79"/>
                  </a:lnTo>
                  <a:lnTo>
                    <a:pt x="953" y="91"/>
                  </a:lnTo>
                  <a:lnTo>
                    <a:pt x="942" y="112"/>
                  </a:lnTo>
                  <a:lnTo>
                    <a:pt x="937" y="120"/>
                  </a:lnTo>
                  <a:lnTo>
                    <a:pt x="957" y="120"/>
                  </a:lnTo>
                  <a:lnTo>
                    <a:pt x="965" y="120"/>
                  </a:lnTo>
                  <a:lnTo>
                    <a:pt x="974" y="119"/>
                  </a:lnTo>
                  <a:lnTo>
                    <a:pt x="986" y="115"/>
                  </a:lnTo>
                  <a:lnTo>
                    <a:pt x="993" y="113"/>
                  </a:lnTo>
                  <a:lnTo>
                    <a:pt x="997" y="112"/>
                  </a:lnTo>
                  <a:lnTo>
                    <a:pt x="988" y="116"/>
                  </a:lnTo>
                  <a:lnTo>
                    <a:pt x="979" y="121"/>
                  </a:lnTo>
                  <a:lnTo>
                    <a:pt x="968" y="124"/>
                  </a:lnTo>
                  <a:lnTo>
                    <a:pt x="979" y="129"/>
                  </a:lnTo>
                  <a:lnTo>
                    <a:pt x="991" y="134"/>
                  </a:lnTo>
                  <a:lnTo>
                    <a:pt x="1002" y="141"/>
                  </a:lnTo>
                  <a:lnTo>
                    <a:pt x="1013" y="148"/>
                  </a:lnTo>
                  <a:lnTo>
                    <a:pt x="1034" y="166"/>
                  </a:lnTo>
                  <a:lnTo>
                    <a:pt x="1053" y="183"/>
                  </a:lnTo>
                  <a:lnTo>
                    <a:pt x="1069" y="200"/>
                  </a:lnTo>
                  <a:lnTo>
                    <a:pt x="1081" y="214"/>
                  </a:lnTo>
                  <a:lnTo>
                    <a:pt x="1092" y="227"/>
                  </a:lnTo>
                  <a:lnTo>
                    <a:pt x="1102" y="234"/>
                  </a:lnTo>
                  <a:lnTo>
                    <a:pt x="1113" y="241"/>
                  </a:lnTo>
                  <a:lnTo>
                    <a:pt x="1124" y="245"/>
                  </a:lnTo>
                  <a:lnTo>
                    <a:pt x="1136" y="250"/>
                  </a:lnTo>
                  <a:lnTo>
                    <a:pt x="1160" y="258"/>
                  </a:lnTo>
                  <a:lnTo>
                    <a:pt x="1183" y="264"/>
                  </a:lnTo>
                  <a:lnTo>
                    <a:pt x="1203" y="268"/>
                  </a:lnTo>
                  <a:lnTo>
                    <a:pt x="1220" y="271"/>
                  </a:lnTo>
                  <a:lnTo>
                    <a:pt x="1235" y="273"/>
                  </a:lnTo>
                  <a:lnTo>
                    <a:pt x="1245" y="276"/>
                  </a:lnTo>
                  <a:lnTo>
                    <a:pt x="1254" y="279"/>
                  </a:lnTo>
                  <a:lnTo>
                    <a:pt x="1260" y="282"/>
                  </a:lnTo>
                  <a:lnTo>
                    <a:pt x="1267" y="286"/>
                  </a:lnTo>
                  <a:lnTo>
                    <a:pt x="1271" y="290"/>
                  </a:lnTo>
                  <a:lnTo>
                    <a:pt x="1276" y="293"/>
                  </a:lnTo>
                  <a:lnTo>
                    <a:pt x="1280" y="300"/>
                  </a:lnTo>
                  <a:lnTo>
                    <a:pt x="1282" y="306"/>
                  </a:lnTo>
                  <a:lnTo>
                    <a:pt x="1283" y="311"/>
                  </a:lnTo>
                  <a:lnTo>
                    <a:pt x="1282" y="316"/>
                  </a:lnTo>
                  <a:lnTo>
                    <a:pt x="1276" y="334"/>
                  </a:lnTo>
                  <a:lnTo>
                    <a:pt x="1268" y="347"/>
                  </a:lnTo>
                  <a:lnTo>
                    <a:pt x="1261" y="355"/>
                  </a:lnTo>
                  <a:lnTo>
                    <a:pt x="1256" y="359"/>
                  </a:lnTo>
                  <a:lnTo>
                    <a:pt x="1250" y="361"/>
                  </a:lnTo>
                  <a:lnTo>
                    <a:pt x="1246" y="361"/>
                  </a:lnTo>
                  <a:lnTo>
                    <a:pt x="1243" y="360"/>
                  </a:lnTo>
                  <a:lnTo>
                    <a:pt x="1188" y="370"/>
                  </a:lnTo>
                  <a:lnTo>
                    <a:pt x="1171" y="371"/>
                  </a:lnTo>
                  <a:lnTo>
                    <a:pt x="1156" y="372"/>
                  </a:lnTo>
                  <a:lnTo>
                    <a:pt x="1141" y="372"/>
                  </a:lnTo>
                  <a:lnTo>
                    <a:pt x="1126" y="372"/>
                  </a:lnTo>
                  <a:lnTo>
                    <a:pt x="1099" y="370"/>
                  </a:lnTo>
                  <a:lnTo>
                    <a:pt x="1076" y="366"/>
                  </a:lnTo>
                  <a:lnTo>
                    <a:pt x="1056" y="361"/>
                  </a:lnTo>
                  <a:lnTo>
                    <a:pt x="1042" y="358"/>
                  </a:lnTo>
                  <a:lnTo>
                    <a:pt x="1029" y="354"/>
                  </a:lnTo>
                  <a:lnTo>
                    <a:pt x="1011" y="350"/>
                  </a:lnTo>
                  <a:lnTo>
                    <a:pt x="995" y="349"/>
                  </a:lnTo>
                  <a:lnTo>
                    <a:pt x="981" y="350"/>
                  </a:lnTo>
                  <a:lnTo>
                    <a:pt x="969" y="353"/>
                  </a:lnTo>
                  <a:lnTo>
                    <a:pt x="959" y="355"/>
                  </a:lnTo>
                  <a:lnTo>
                    <a:pt x="953" y="357"/>
                  </a:lnTo>
                  <a:lnTo>
                    <a:pt x="946" y="359"/>
                  </a:lnTo>
                  <a:lnTo>
                    <a:pt x="957" y="366"/>
                  </a:lnTo>
                  <a:close/>
                  <a:moveTo>
                    <a:pt x="705" y="112"/>
                  </a:moveTo>
                  <a:lnTo>
                    <a:pt x="705" y="112"/>
                  </a:lnTo>
                  <a:lnTo>
                    <a:pt x="705" y="110"/>
                  </a:lnTo>
                  <a:lnTo>
                    <a:pt x="704" y="103"/>
                  </a:lnTo>
                  <a:lnTo>
                    <a:pt x="699" y="96"/>
                  </a:lnTo>
                  <a:lnTo>
                    <a:pt x="696" y="91"/>
                  </a:lnTo>
                  <a:lnTo>
                    <a:pt x="692" y="87"/>
                  </a:lnTo>
                  <a:lnTo>
                    <a:pt x="686" y="82"/>
                  </a:lnTo>
                  <a:lnTo>
                    <a:pt x="679" y="79"/>
                  </a:lnTo>
                  <a:lnTo>
                    <a:pt x="671" y="76"/>
                  </a:lnTo>
                  <a:lnTo>
                    <a:pt x="661" y="74"/>
                  </a:lnTo>
                  <a:lnTo>
                    <a:pt x="649" y="74"/>
                  </a:lnTo>
                  <a:lnTo>
                    <a:pt x="634" y="74"/>
                  </a:lnTo>
                  <a:lnTo>
                    <a:pt x="618" y="76"/>
                  </a:lnTo>
                  <a:lnTo>
                    <a:pt x="598" y="79"/>
                  </a:lnTo>
                  <a:lnTo>
                    <a:pt x="605" y="82"/>
                  </a:lnTo>
                  <a:lnTo>
                    <a:pt x="618" y="92"/>
                  </a:lnTo>
                  <a:lnTo>
                    <a:pt x="626" y="99"/>
                  </a:lnTo>
                  <a:lnTo>
                    <a:pt x="632" y="106"/>
                  </a:lnTo>
                  <a:lnTo>
                    <a:pt x="637" y="113"/>
                  </a:lnTo>
                  <a:lnTo>
                    <a:pt x="639" y="118"/>
                  </a:lnTo>
                  <a:lnTo>
                    <a:pt x="639" y="122"/>
                  </a:lnTo>
                  <a:lnTo>
                    <a:pt x="639" y="124"/>
                  </a:lnTo>
                  <a:lnTo>
                    <a:pt x="639" y="129"/>
                  </a:lnTo>
                  <a:lnTo>
                    <a:pt x="640" y="132"/>
                  </a:lnTo>
                  <a:lnTo>
                    <a:pt x="641" y="135"/>
                  </a:lnTo>
                  <a:lnTo>
                    <a:pt x="643" y="137"/>
                  </a:lnTo>
                  <a:lnTo>
                    <a:pt x="645" y="138"/>
                  </a:lnTo>
                  <a:lnTo>
                    <a:pt x="648" y="140"/>
                  </a:lnTo>
                  <a:lnTo>
                    <a:pt x="653" y="140"/>
                  </a:lnTo>
                  <a:lnTo>
                    <a:pt x="660" y="137"/>
                  </a:lnTo>
                  <a:lnTo>
                    <a:pt x="665" y="133"/>
                  </a:lnTo>
                  <a:lnTo>
                    <a:pt x="671" y="125"/>
                  </a:lnTo>
                  <a:lnTo>
                    <a:pt x="674" y="116"/>
                  </a:lnTo>
                  <a:lnTo>
                    <a:pt x="675" y="111"/>
                  </a:lnTo>
                  <a:lnTo>
                    <a:pt x="674" y="107"/>
                  </a:lnTo>
                  <a:lnTo>
                    <a:pt x="673" y="104"/>
                  </a:lnTo>
                  <a:lnTo>
                    <a:pt x="672" y="102"/>
                  </a:lnTo>
                  <a:lnTo>
                    <a:pt x="673" y="102"/>
                  </a:lnTo>
                  <a:lnTo>
                    <a:pt x="677" y="103"/>
                  </a:lnTo>
                  <a:lnTo>
                    <a:pt x="679" y="104"/>
                  </a:lnTo>
                  <a:lnTo>
                    <a:pt x="682" y="107"/>
                  </a:lnTo>
                  <a:lnTo>
                    <a:pt x="683" y="110"/>
                  </a:lnTo>
                  <a:lnTo>
                    <a:pt x="685" y="114"/>
                  </a:lnTo>
                  <a:lnTo>
                    <a:pt x="697" y="123"/>
                  </a:lnTo>
                  <a:lnTo>
                    <a:pt x="701" y="120"/>
                  </a:lnTo>
                  <a:lnTo>
                    <a:pt x="704" y="116"/>
                  </a:lnTo>
                  <a:lnTo>
                    <a:pt x="705" y="114"/>
                  </a:lnTo>
                  <a:lnTo>
                    <a:pt x="705" y="112"/>
                  </a:lnTo>
                  <a:close/>
                  <a:moveTo>
                    <a:pt x="548" y="114"/>
                  </a:moveTo>
                  <a:lnTo>
                    <a:pt x="530" y="103"/>
                  </a:lnTo>
                  <a:lnTo>
                    <a:pt x="515" y="111"/>
                  </a:lnTo>
                  <a:lnTo>
                    <a:pt x="543" y="119"/>
                  </a:lnTo>
                  <a:lnTo>
                    <a:pt x="547" y="118"/>
                  </a:lnTo>
                  <a:lnTo>
                    <a:pt x="549" y="115"/>
                  </a:lnTo>
                  <a:lnTo>
                    <a:pt x="548" y="114"/>
                  </a:lnTo>
                  <a:close/>
                  <a:moveTo>
                    <a:pt x="481" y="132"/>
                  </a:moveTo>
                  <a:lnTo>
                    <a:pt x="438" y="156"/>
                  </a:lnTo>
                  <a:lnTo>
                    <a:pt x="428" y="167"/>
                  </a:lnTo>
                  <a:lnTo>
                    <a:pt x="432" y="165"/>
                  </a:lnTo>
                  <a:lnTo>
                    <a:pt x="446" y="159"/>
                  </a:lnTo>
                  <a:lnTo>
                    <a:pt x="462" y="154"/>
                  </a:lnTo>
                  <a:lnTo>
                    <a:pt x="471" y="152"/>
                  </a:lnTo>
                  <a:lnTo>
                    <a:pt x="480" y="151"/>
                  </a:lnTo>
                  <a:lnTo>
                    <a:pt x="481" y="148"/>
                  </a:lnTo>
                  <a:lnTo>
                    <a:pt x="484" y="144"/>
                  </a:lnTo>
                  <a:lnTo>
                    <a:pt x="487" y="142"/>
                  </a:lnTo>
                  <a:lnTo>
                    <a:pt x="491" y="140"/>
                  </a:lnTo>
                  <a:lnTo>
                    <a:pt x="494" y="137"/>
                  </a:lnTo>
                  <a:lnTo>
                    <a:pt x="498" y="137"/>
                  </a:lnTo>
                  <a:lnTo>
                    <a:pt x="500" y="136"/>
                  </a:lnTo>
                  <a:lnTo>
                    <a:pt x="502" y="136"/>
                  </a:lnTo>
                  <a:lnTo>
                    <a:pt x="499" y="134"/>
                  </a:lnTo>
                  <a:lnTo>
                    <a:pt x="497" y="133"/>
                  </a:lnTo>
                  <a:lnTo>
                    <a:pt x="488" y="131"/>
                  </a:lnTo>
                  <a:lnTo>
                    <a:pt x="484" y="132"/>
                  </a:lnTo>
                  <a:lnTo>
                    <a:pt x="481" y="132"/>
                  </a:lnTo>
                  <a:close/>
                  <a:moveTo>
                    <a:pt x="719" y="110"/>
                  </a:moveTo>
                  <a:lnTo>
                    <a:pt x="719" y="110"/>
                  </a:lnTo>
                  <a:lnTo>
                    <a:pt x="717" y="104"/>
                  </a:lnTo>
                  <a:lnTo>
                    <a:pt x="713" y="99"/>
                  </a:lnTo>
                  <a:lnTo>
                    <a:pt x="709" y="91"/>
                  </a:lnTo>
                  <a:lnTo>
                    <a:pt x="703" y="85"/>
                  </a:lnTo>
                  <a:lnTo>
                    <a:pt x="695" y="78"/>
                  </a:lnTo>
                  <a:lnTo>
                    <a:pt x="683" y="71"/>
                  </a:lnTo>
                  <a:lnTo>
                    <a:pt x="676" y="68"/>
                  </a:lnTo>
                  <a:lnTo>
                    <a:pt x="670" y="66"/>
                  </a:lnTo>
                  <a:lnTo>
                    <a:pt x="661" y="65"/>
                  </a:lnTo>
                  <a:lnTo>
                    <a:pt x="652" y="64"/>
                  </a:lnTo>
                  <a:lnTo>
                    <a:pt x="642" y="64"/>
                  </a:lnTo>
                  <a:lnTo>
                    <a:pt x="631" y="64"/>
                  </a:lnTo>
                  <a:lnTo>
                    <a:pt x="620" y="65"/>
                  </a:lnTo>
                  <a:lnTo>
                    <a:pt x="607" y="67"/>
                  </a:lnTo>
                  <a:lnTo>
                    <a:pt x="594" y="70"/>
                  </a:lnTo>
                  <a:lnTo>
                    <a:pt x="578" y="75"/>
                  </a:lnTo>
                  <a:lnTo>
                    <a:pt x="563" y="80"/>
                  </a:lnTo>
                  <a:lnTo>
                    <a:pt x="545" y="87"/>
                  </a:lnTo>
                  <a:lnTo>
                    <a:pt x="528" y="96"/>
                  </a:lnTo>
                  <a:lnTo>
                    <a:pt x="509" y="104"/>
                  </a:lnTo>
                  <a:lnTo>
                    <a:pt x="488" y="115"/>
                  </a:lnTo>
                  <a:lnTo>
                    <a:pt x="466" y="129"/>
                  </a:lnTo>
                  <a:lnTo>
                    <a:pt x="443" y="142"/>
                  </a:lnTo>
                  <a:lnTo>
                    <a:pt x="419" y="158"/>
                  </a:lnTo>
                  <a:lnTo>
                    <a:pt x="430" y="152"/>
                  </a:lnTo>
                  <a:lnTo>
                    <a:pt x="458" y="135"/>
                  </a:lnTo>
                  <a:lnTo>
                    <a:pt x="477" y="125"/>
                  </a:lnTo>
                  <a:lnTo>
                    <a:pt x="499" y="114"/>
                  </a:lnTo>
                  <a:lnTo>
                    <a:pt x="524" y="103"/>
                  </a:lnTo>
                  <a:lnTo>
                    <a:pt x="548" y="92"/>
                  </a:lnTo>
                  <a:lnTo>
                    <a:pt x="574" y="84"/>
                  </a:lnTo>
                  <a:lnTo>
                    <a:pt x="599" y="77"/>
                  </a:lnTo>
                  <a:lnTo>
                    <a:pt x="612" y="74"/>
                  </a:lnTo>
                  <a:lnTo>
                    <a:pt x="625" y="73"/>
                  </a:lnTo>
                  <a:lnTo>
                    <a:pt x="637" y="71"/>
                  </a:lnTo>
                  <a:lnTo>
                    <a:pt x="649" y="70"/>
                  </a:lnTo>
                  <a:lnTo>
                    <a:pt x="660" y="71"/>
                  </a:lnTo>
                  <a:lnTo>
                    <a:pt x="671" y="74"/>
                  </a:lnTo>
                  <a:lnTo>
                    <a:pt x="681" y="76"/>
                  </a:lnTo>
                  <a:lnTo>
                    <a:pt x="689" y="80"/>
                  </a:lnTo>
                  <a:lnTo>
                    <a:pt x="698" y="86"/>
                  </a:lnTo>
                  <a:lnTo>
                    <a:pt x="706" y="92"/>
                  </a:lnTo>
                  <a:lnTo>
                    <a:pt x="712" y="100"/>
                  </a:lnTo>
                  <a:lnTo>
                    <a:pt x="719" y="110"/>
                  </a:lnTo>
                  <a:close/>
                  <a:moveTo>
                    <a:pt x="601" y="108"/>
                  </a:moveTo>
                  <a:lnTo>
                    <a:pt x="584" y="88"/>
                  </a:lnTo>
                  <a:lnTo>
                    <a:pt x="535" y="102"/>
                  </a:lnTo>
                  <a:lnTo>
                    <a:pt x="560" y="114"/>
                  </a:lnTo>
                  <a:lnTo>
                    <a:pt x="564" y="112"/>
                  </a:lnTo>
                  <a:lnTo>
                    <a:pt x="576" y="107"/>
                  </a:lnTo>
                  <a:lnTo>
                    <a:pt x="583" y="106"/>
                  </a:lnTo>
                  <a:lnTo>
                    <a:pt x="589" y="104"/>
                  </a:lnTo>
                  <a:lnTo>
                    <a:pt x="596" y="104"/>
                  </a:lnTo>
                  <a:lnTo>
                    <a:pt x="599" y="106"/>
                  </a:lnTo>
                  <a:lnTo>
                    <a:pt x="601" y="108"/>
                  </a:lnTo>
                  <a:close/>
                </a:path>
              </a:pathLst>
            </a:custGeom>
            <a:solidFill>
              <a:srgbClr val="888A8C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2060" y="2524"/>
              <a:ext cx="1" cy="2"/>
            </a:xfrm>
            <a:custGeom>
              <a:avLst/>
              <a:gdLst>
                <a:gd name="T0" fmla="*/ 0 w 1"/>
                <a:gd name="T1" fmla="*/ 32 h 1"/>
                <a:gd name="T2" fmla="*/ 0 w 1"/>
                <a:gd name="T3" fmla="*/ 32 h 1"/>
                <a:gd name="T4" fmla="*/ 0 w 1"/>
                <a:gd name="T5" fmla="*/ 0 h 1"/>
                <a:gd name="T6" fmla="*/ 0 w 1"/>
                <a:gd name="T7" fmla="*/ 0 h 1"/>
                <a:gd name="T8" fmla="*/ 0 w 1"/>
                <a:gd name="T9" fmla="*/ 32 h 1"/>
                <a:gd name="T10" fmla="*/ 0 w 1"/>
                <a:gd name="T11" fmla="*/ 32 h 1"/>
                <a:gd name="T12" fmla="*/ 0 w 1"/>
                <a:gd name="T13" fmla="*/ 32 h 1"/>
                <a:gd name="T14" fmla="*/ 0 w 1"/>
                <a:gd name="T15" fmla="*/ 32 h 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"/>
                <a:gd name="T25" fmla="*/ 0 h 1"/>
                <a:gd name="T26" fmla="*/ 1 w 1"/>
                <a:gd name="T27" fmla="*/ 1 h 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" h="1">
                  <a:moveTo>
                    <a:pt x="0" y="1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80808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911" y="1465"/>
              <a:ext cx="1239" cy="1225"/>
            </a:xfrm>
            <a:custGeom>
              <a:avLst/>
              <a:gdLst>
                <a:gd name="T0" fmla="*/ 8079 w 764"/>
                <a:gd name="T1" fmla="*/ 4330 h 755"/>
                <a:gd name="T2" fmla="*/ 8334 w 764"/>
                <a:gd name="T3" fmla="*/ 4365 h 755"/>
                <a:gd name="T4" fmla="*/ 8198 w 764"/>
                <a:gd name="T5" fmla="*/ 4097 h 755"/>
                <a:gd name="T6" fmla="*/ 6909 w 764"/>
                <a:gd name="T7" fmla="*/ 2758 h 755"/>
                <a:gd name="T8" fmla="*/ 6386 w 764"/>
                <a:gd name="T9" fmla="*/ 2072 h 755"/>
                <a:gd name="T10" fmla="*/ 6951 w 764"/>
                <a:gd name="T11" fmla="*/ 1624 h 755"/>
                <a:gd name="T12" fmla="*/ 6688 w 764"/>
                <a:gd name="T13" fmla="*/ 1447 h 755"/>
                <a:gd name="T14" fmla="*/ 6317 w 764"/>
                <a:gd name="T15" fmla="*/ 1593 h 755"/>
                <a:gd name="T16" fmla="*/ 6675 w 764"/>
                <a:gd name="T17" fmla="*/ 990 h 755"/>
                <a:gd name="T18" fmla="*/ 7366 w 764"/>
                <a:gd name="T19" fmla="*/ 798 h 755"/>
                <a:gd name="T20" fmla="*/ 6317 w 764"/>
                <a:gd name="T21" fmla="*/ 1145 h 755"/>
                <a:gd name="T22" fmla="*/ 6094 w 764"/>
                <a:gd name="T23" fmla="*/ 1949 h 755"/>
                <a:gd name="T24" fmla="*/ 6641 w 764"/>
                <a:gd name="T25" fmla="*/ 777 h 755"/>
                <a:gd name="T26" fmla="*/ 7196 w 764"/>
                <a:gd name="T27" fmla="*/ 310 h 755"/>
                <a:gd name="T28" fmla="*/ 6819 w 764"/>
                <a:gd name="T29" fmla="*/ 165 h 755"/>
                <a:gd name="T30" fmla="*/ 6117 w 764"/>
                <a:gd name="T31" fmla="*/ 68 h 755"/>
                <a:gd name="T32" fmla="*/ 6044 w 764"/>
                <a:gd name="T33" fmla="*/ 248 h 755"/>
                <a:gd name="T34" fmla="*/ 5914 w 764"/>
                <a:gd name="T35" fmla="*/ 68 h 755"/>
                <a:gd name="T36" fmla="*/ 5631 w 764"/>
                <a:gd name="T37" fmla="*/ 287 h 755"/>
                <a:gd name="T38" fmla="*/ 5507 w 764"/>
                <a:gd name="T39" fmla="*/ 289 h 755"/>
                <a:gd name="T40" fmla="*/ 5318 w 764"/>
                <a:gd name="T41" fmla="*/ 157 h 755"/>
                <a:gd name="T42" fmla="*/ 4946 w 764"/>
                <a:gd name="T43" fmla="*/ 200 h 755"/>
                <a:gd name="T44" fmla="*/ 4619 w 764"/>
                <a:gd name="T45" fmla="*/ 380 h 755"/>
                <a:gd name="T46" fmla="*/ 4074 w 764"/>
                <a:gd name="T47" fmla="*/ 555 h 755"/>
                <a:gd name="T48" fmla="*/ 3681 w 764"/>
                <a:gd name="T49" fmla="*/ 165 h 755"/>
                <a:gd name="T50" fmla="*/ 1404 w 764"/>
                <a:gd name="T51" fmla="*/ 1413 h 755"/>
                <a:gd name="T52" fmla="*/ 727 w 764"/>
                <a:gd name="T53" fmla="*/ 2369 h 755"/>
                <a:gd name="T54" fmla="*/ 547 w 764"/>
                <a:gd name="T55" fmla="*/ 2403 h 755"/>
                <a:gd name="T56" fmla="*/ 448 w 764"/>
                <a:gd name="T57" fmla="*/ 2841 h 755"/>
                <a:gd name="T58" fmla="*/ 401 w 764"/>
                <a:gd name="T59" fmla="*/ 3396 h 755"/>
                <a:gd name="T60" fmla="*/ 521 w 764"/>
                <a:gd name="T61" fmla="*/ 3683 h 755"/>
                <a:gd name="T62" fmla="*/ 0 w 764"/>
                <a:gd name="T63" fmla="*/ 2653 h 755"/>
                <a:gd name="T64" fmla="*/ 830 w 764"/>
                <a:gd name="T65" fmla="*/ 4330 h 755"/>
                <a:gd name="T66" fmla="*/ 55 w 764"/>
                <a:gd name="T67" fmla="*/ 5848 h 755"/>
                <a:gd name="T68" fmla="*/ 934 w 764"/>
                <a:gd name="T69" fmla="*/ 8017 h 755"/>
                <a:gd name="T70" fmla="*/ 1894 w 764"/>
                <a:gd name="T71" fmla="*/ 8254 h 755"/>
                <a:gd name="T72" fmla="*/ 2235 w 764"/>
                <a:gd name="T73" fmla="*/ 7368 h 755"/>
                <a:gd name="T74" fmla="*/ 1357 w 764"/>
                <a:gd name="T75" fmla="*/ 6600 h 755"/>
                <a:gd name="T76" fmla="*/ 2167 w 764"/>
                <a:gd name="T77" fmla="*/ 7082 h 755"/>
                <a:gd name="T78" fmla="*/ 2861 w 764"/>
                <a:gd name="T79" fmla="*/ 6690 h 755"/>
                <a:gd name="T80" fmla="*/ 2368 w 764"/>
                <a:gd name="T81" fmla="*/ 7430 h 755"/>
                <a:gd name="T82" fmla="*/ 3772 w 764"/>
                <a:gd name="T83" fmla="*/ 8453 h 755"/>
                <a:gd name="T84" fmla="*/ 4877 w 764"/>
                <a:gd name="T85" fmla="*/ 8398 h 755"/>
                <a:gd name="T86" fmla="*/ 6031 w 764"/>
                <a:gd name="T87" fmla="*/ 7726 h 755"/>
                <a:gd name="T88" fmla="*/ 6420 w 764"/>
                <a:gd name="T89" fmla="*/ 7713 h 755"/>
                <a:gd name="T90" fmla="*/ 6510 w 764"/>
                <a:gd name="T91" fmla="*/ 7858 h 755"/>
                <a:gd name="T92" fmla="*/ 7199 w 764"/>
                <a:gd name="T93" fmla="*/ 7279 h 755"/>
                <a:gd name="T94" fmla="*/ 7436 w 764"/>
                <a:gd name="T95" fmla="*/ 7006 h 755"/>
                <a:gd name="T96" fmla="*/ 7212 w 764"/>
                <a:gd name="T97" fmla="*/ 7624 h 755"/>
                <a:gd name="T98" fmla="*/ 7546 w 764"/>
                <a:gd name="T99" fmla="*/ 7206 h 755"/>
                <a:gd name="T100" fmla="*/ 7491 w 764"/>
                <a:gd name="T101" fmla="*/ 7548 h 755"/>
                <a:gd name="T102" fmla="*/ 7964 w 764"/>
                <a:gd name="T103" fmla="*/ 6881 h 755"/>
                <a:gd name="T104" fmla="*/ 8122 w 764"/>
                <a:gd name="T105" fmla="*/ 6758 h 755"/>
                <a:gd name="T106" fmla="*/ 8211 w 764"/>
                <a:gd name="T107" fmla="*/ 6868 h 755"/>
                <a:gd name="T108" fmla="*/ 8224 w 764"/>
                <a:gd name="T109" fmla="*/ 5958 h 755"/>
                <a:gd name="T110" fmla="*/ 8389 w 764"/>
                <a:gd name="T111" fmla="*/ 6127 h 755"/>
                <a:gd name="T112" fmla="*/ 8410 w 764"/>
                <a:gd name="T113" fmla="*/ 5689 h 755"/>
                <a:gd name="T114" fmla="*/ 8444 w 764"/>
                <a:gd name="T115" fmla="*/ 5620 h 755"/>
                <a:gd name="T116" fmla="*/ 8143 w 764"/>
                <a:gd name="T117" fmla="*/ 4600 h 755"/>
                <a:gd name="T118" fmla="*/ 8555 w 764"/>
                <a:gd name="T119" fmla="*/ 5223 h 75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764"/>
                <a:gd name="T181" fmla="*/ 0 h 755"/>
                <a:gd name="T182" fmla="*/ 764 w 764"/>
                <a:gd name="T183" fmla="*/ 755 h 75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764" h="755">
                  <a:moveTo>
                    <a:pt x="763" y="465"/>
                  </a:moveTo>
                  <a:lnTo>
                    <a:pt x="763" y="465"/>
                  </a:lnTo>
                  <a:lnTo>
                    <a:pt x="764" y="459"/>
                  </a:lnTo>
                  <a:lnTo>
                    <a:pt x="764" y="452"/>
                  </a:lnTo>
                  <a:lnTo>
                    <a:pt x="764" y="447"/>
                  </a:lnTo>
                  <a:lnTo>
                    <a:pt x="763" y="440"/>
                  </a:lnTo>
                  <a:lnTo>
                    <a:pt x="760" y="433"/>
                  </a:lnTo>
                  <a:lnTo>
                    <a:pt x="758" y="427"/>
                  </a:lnTo>
                  <a:lnTo>
                    <a:pt x="750" y="415"/>
                  </a:lnTo>
                  <a:lnTo>
                    <a:pt x="740" y="404"/>
                  </a:lnTo>
                  <a:lnTo>
                    <a:pt x="730" y="394"/>
                  </a:lnTo>
                  <a:lnTo>
                    <a:pt x="720" y="385"/>
                  </a:lnTo>
                  <a:lnTo>
                    <a:pt x="711" y="378"/>
                  </a:lnTo>
                  <a:lnTo>
                    <a:pt x="709" y="373"/>
                  </a:lnTo>
                  <a:lnTo>
                    <a:pt x="719" y="377"/>
                  </a:lnTo>
                  <a:lnTo>
                    <a:pt x="728" y="383"/>
                  </a:lnTo>
                  <a:lnTo>
                    <a:pt x="742" y="395"/>
                  </a:lnTo>
                  <a:lnTo>
                    <a:pt x="753" y="405"/>
                  </a:lnTo>
                  <a:lnTo>
                    <a:pt x="757" y="409"/>
                  </a:lnTo>
                  <a:lnTo>
                    <a:pt x="751" y="398"/>
                  </a:lnTo>
                  <a:lnTo>
                    <a:pt x="743" y="388"/>
                  </a:lnTo>
                  <a:lnTo>
                    <a:pt x="736" y="380"/>
                  </a:lnTo>
                  <a:lnTo>
                    <a:pt x="727" y="371"/>
                  </a:lnTo>
                  <a:lnTo>
                    <a:pt x="711" y="359"/>
                  </a:lnTo>
                  <a:lnTo>
                    <a:pt x="702" y="353"/>
                  </a:lnTo>
                  <a:lnTo>
                    <a:pt x="699" y="350"/>
                  </a:lnTo>
                  <a:lnTo>
                    <a:pt x="701" y="349"/>
                  </a:lnTo>
                  <a:lnTo>
                    <a:pt x="702" y="349"/>
                  </a:lnTo>
                  <a:lnTo>
                    <a:pt x="706" y="350"/>
                  </a:lnTo>
                  <a:lnTo>
                    <a:pt x="717" y="355"/>
                  </a:lnTo>
                  <a:lnTo>
                    <a:pt x="731" y="364"/>
                  </a:lnTo>
                  <a:lnTo>
                    <a:pt x="722" y="355"/>
                  </a:lnTo>
                  <a:lnTo>
                    <a:pt x="714" y="348"/>
                  </a:lnTo>
                  <a:lnTo>
                    <a:pt x="704" y="342"/>
                  </a:lnTo>
                  <a:lnTo>
                    <a:pt x="694" y="338"/>
                  </a:lnTo>
                  <a:lnTo>
                    <a:pt x="681" y="310"/>
                  </a:lnTo>
                  <a:lnTo>
                    <a:pt x="664" y="283"/>
                  </a:lnTo>
                  <a:lnTo>
                    <a:pt x="660" y="263"/>
                  </a:lnTo>
                  <a:lnTo>
                    <a:pt x="637" y="254"/>
                  </a:lnTo>
                  <a:lnTo>
                    <a:pt x="616" y="245"/>
                  </a:lnTo>
                  <a:lnTo>
                    <a:pt x="604" y="239"/>
                  </a:lnTo>
                  <a:lnTo>
                    <a:pt x="593" y="232"/>
                  </a:lnTo>
                  <a:lnTo>
                    <a:pt x="583" y="225"/>
                  </a:lnTo>
                  <a:lnTo>
                    <a:pt x="574" y="218"/>
                  </a:lnTo>
                  <a:lnTo>
                    <a:pt x="568" y="211"/>
                  </a:lnTo>
                  <a:lnTo>
                    <a:pt x="565" y="206"/>
                  </a:lnTo>
                  <a:lnTo>
                    <a:pt x="564" y="203"/>
                  </a:lnTo>
                  <a:lnTo>
                    <a:pt x="563" y="198"/>
                  </a:lnTo>
                  <a:lnTo>
                    <a:pt x="563" y="195"/>
                  </a:lnTo>
                  <a:lnTo>
                    <a:pt x="564" y="191"/>
                  </a:lnTo>
                  <a:lnTo>
                    <a:pt x="567" y="187"/>
                  </a:lnTo>
                  <a:lnTo>
                    <a:pt x="569" y="184"/>
                  </a:lnTo>
                  <a:lnTo>
                    <a:pt x="573" y="180"/>
                  </a:lnTo>
                  <a:lnTo>
                    <a:pt x="579" y="176"/>
                  </a:lnTo>
                  <a:lnTo>
                    <a:pt x="585" y="172"/>
                  </a:lnTo>
                  <a:lnTo>
                    <a:pt x="597" y="167"/>
                  </a:lnTo>
                  <a:lnTo>
                    <a:pt x="608" y="160"/>
                  </a:lnTo>
                  <a:lnTo>
                    <a:pt x="625" y="148"/>
                  </a:lnTo>
                  <a:lnTo>
                    <a:pt x="636" y="139"/>
                  </a:lnTo>
                  <a:lnTo>
                    <a:pt x="639" y="137"/>
                  </a:lnTo>
                  <a:lnTo>
                    <a:pt x="639" y="136"/>
                  </a:lnTo>
                  <a:lnTo>
                    <a:pt x="620" y="144"/>
                  </a:lnTo>
                  <a:lnTo>
                    <a:pt x="587" y="157"/>
                  </a:lnTo>
                  <a:lnTo>
                    <a:pt x="571" y="162"/>
                  </a:lnTo>
                  <a:lnTo>
                    <a:pt x="564" y="164"/>
                  </a:lnTo>
                  <a:lnTo>
                    <a:pt x="558" y="166"/>
                  </a:lnTo>
                  <a:lnTo>
                    <a:pt x="554" y="164"/>
                  </a:lnTo>
                  <a:lnTo>
                    <a:pt x="552" y="163"/>
                  </a:lnTo>
                  <a:lnTo>
                    <a:pt x="552" y="160"/>
                  </a:lnTo>
                  <a:lnTo>
                    <a:pt x="554" y="155"/>
                  </a:lnTo>
                  <a:lnTo>
                    <a:pt x="560" y="151"/>
                  </a:lnTo>
                  <a:lnTo>
                    <a:pt x="570" y="146"/>
                  </a:lnTo>
                  <a:lnTo>
                    <a:pt x="596" y="129"/>
                  </a:lnTo>
                  <a:lnTo>
                    <a:pt x="620" y="114"/>
                  </a:lnTo>
                  <a:lnTo>
                    <a:pt x="626" y="110"/>
                  </a:lnTo>
                  <a:lnTo>
                    <a:pt x="627" y="108"/>
                  </a:lnTo>
                  <a:lnTo>
                    <a:pt x="625" y="107"/>
                  </a:lnTo>
                  <a:lnTo>
                    <a:pt x="621" y="110"/>
                  </a:lnTo>
                  <a:lnTo>
                    <a:pt x="614" y="113"/>
                  </a:lnTo>
                  <a:lnTo>
                    <a:pt x="595" y="125"/>
                  </a:lnTo>
                  <a:lnTo>
                    <a:pt x="574" y="137"/>
                  </a:lnTo>
                  <a:lnTo>
                    <a:pt x="568" y="141"/>
                  </a:lnTo>
                  <a:lnTo>
                    <a:pt x="563" y="142"/>
                  </a:lnTo>
                  <a:lnTo>
                    <a:pt x="556" y="142"/>
                  </a:lnTo>
                  <a:lnTo>
                    <a:pt x="551" y="141"/>
                  </a:lnTo>
                  <a:lnTo>
                    <a:pt x="549" y="139"/>
                  </a:lnTo>
                  <a:lnTo>
                    <a:pt x="549" y="137"/>
                  </a:lnTo>
                  <a:lnTo>
                    <a:pt x="551" y="130"/>
                  </a:lnTo>
                  <a:lnTo>
                    <a:pt x="554" y="124"/>
                  </a:lnTo>
                  <a:lnTo>
                    <a:pt x="558" y="119"/>
                  </a:lnTo>
                  <a:lnTo>
                    <a:pt x="567" y="111"/>
                  </a:lnTo>
                  <a:lnTo>
                    <a:pt x="579" y="99"/>
                  </a:lnTo>
                  <a:lnTo>
                    <a:pt x="586" y="93"/>
                  </a:lnTo>
                  <a:lnTo>
                    <a:pt x="595" y="88"/>
                  </a:lnTo>
                  <a:lnTo>
                    <a:pt x="604" y="83"/>
                  </a:lnTo>
                  <a:lnTo>
                    <a:pt x="613" y="79"/>
                  </a:lnTo>
                  <a:lnTo>
                    <a:pt x="623" y="75"/>
                  </a:lnTo>
                  <a:lnTo>
                    <a:pt x="632" y="74"/>
                  </a:lnTo>
                  <a:lnTo>
                    <a:pt x="642" y="73"/>
                  </a:lnTo>
                  <a:lnTo>
                    <a:pt x="652" y="75"/>
                  </a:lnTo>
                  <a:lnTo>
                    <a:pt x="662" y="79"/>
                  </a:lnTo>
                  <a:lnTo>
                    <a:pt x="672" y="85"/>
                  </a:lnTo>
                  <a:lnTo>
                    <a:pt x="669" y="80"/>
                  </a:lnTo>
                  <a:lnTo>
                    <a:pt x="663" y="75"/>
                  </a:lnTo>
                  <a:lnTo>
                    <a:pt x="657" y="71"/>
                  </a:lnTo>
                  <a:lnTo>
                    <a:pt x="651" y="69"/>
                  </a:lnTo>
                  <a:lnTo>
                    <a:pt x="646" y="68"/>
                  </a:lnTo>
                  <a:lnTo>
                    <a:pt x="640" y="67"/>
                  </a:lnTo>
                  <a:lnTo>
                    <a:pt x="632" y="67"/>
                  </a:lnTo>
                  <a:lnTo>
                    <a:pt x="625" y="68"/>
                  </a:lnTo>
                  <a:lnTo>
                    <a:pt x="616" y="70"/>
                  </a:lnTo>
                  <a:lnTo>
                    <a:pt x="606" y="73"/>
                  </a:lnTo>
                  <a:lnTo>
                    <a:pt x="595" y="79"/>
                  </a:lnTo>
                  <a:lnTo>
                    <a:pt x="583" y="85"/>
                  </a:lnTo>
                  <a:lnTo>
                    <a:pt x="572" y="93"/>
                  </a:lnTo>
                  <a:lnTo>
                    <a:pt x="563" y="102"/>
                  </a:lnTo>
                  <a:lnTo>
                    <a:pt x="556" y="110"/>
                  </a:lnTo>
                  <a:lnTo>
                    <a:pt x="550" y="117"/>
                  </a:lnTo>
                  <a:lnTo>
                    <a:pt x="546" y="125"/>
                  </a:lnTo>
                  <a:lnTo>
                    <a:pt x="543" y="134"/>
                  </a:lnTo>
                  <a:lnTo>
                    <a:pt x="541" y="140"/>
                  </a:lnTo>
                  <a:lnTo>
                    <a:pt x="541" y="148"/>
                  </a:lnTo>
                  <a:lnTo>
                    <a:pt x="541" y="155"/>
                  </a:lnTo>
                  <a:lnTo>
                    <a:pt x="542" y="167"/>
                  </a:lnTo>
                  <a:lnTo>
                    <a:pt x="546" y="175"/>
                  </a:lnTo>
                  <a:lnTo>
                    <a:pt x="548" y="181"/>
                  </a:lnTo>
                  <a:lnTo>
                    <a:pt x="543" y="173"/>
                  </a:lnTo>
                  <a:lnTo>
                    <a:pt x="541" y="166"/>
                  </a:lnTo>
                  <a:lnTo>
                    <a:pt x="539" y="158"/>
                  </a:lnTo>
                  <a:lnTo>
                    <a:pt x="538" y="150"/>
                  </a:lnTo>
                  <a:lnTo>
                    <a:pt x="538" y="144"/>
                  </a:lnTo>
                  <a:lnTo>
                    <a:pt x="539" y="136"/>
                  </a:lnTo>
                  <a:lnTo>
                    <a:pt x="541" y="129"/>
                  </a:lnTo>
                  <a:lnTo>
                    <a:pt x="543" y="123"/>
                  </a:lnTo>
                  <a:lnTo>
                    <a:pt x="550" y="110"/>
                  </a:lnTo>
                  <a:lnTo>
                    <a:pt x="559" y="99"/>
                  </a:lnTo>
                  <a:lnTo>
                    <a:pt x="569" y="88"/>
                  </a:lnTo>
                  <a:lnTo>
                    <a:pt x="580" y="78"/>
                  </a:lnTo>
                  <a:lnTo>
                    <a:pt x="592" y="69"/>
                  </a:lnTo>
                  <a:lnTo>
                    <a:pt x="604" y="61"/>
                  </a:lnTo>
                  <a:lnTo>
                    <a:pt x="626" y="49"/>
                  </a:lnTo>
                  <a:lnTo>
                    <a:pt x="641" y="41"/>
                  </a:lnTo>
                  <a:lnTo>
                    <a:pt x="647" y="39"/>
                  </a:lnTo>
                  <a:lnTo>
                    <a:pt x="627" y="44"/>
                  </a:lnTo>
                  <a:lnTo>
                    <a:pt x="616" y="44"/>
                  </a:lnTo>
                  <a:lnTo>
                    <a:pt x="614" y="44"/>
                  </a:lnTo>
                  <a:lnTo>
                    <a:pt x="614" y="43"/>
                  </a:lnTo>
                  <a:lnTo>
                    <a:pt x="617" y="40"/>
                  </a:lnTo>
                  <a:lnTo>
                    <a:pt x="634" y="33"/>
                  </a:lnTo>
                  <a:lnTo>
                    <a:pt x="641" y="28"/>
                  </a:lnTo>
                  <a:lnTo>
                    <a:pt x="647" y="25"/>
                  </a:lnTo>
                  <a:lnTo>
                    <a:pt x="649" y="22"/>
                  </a:lnTo>
                  <a:lnTo>
                    <a:pt x="650" y="18"/>
                  </a:lnTo>
                  <a:lnTo>
                    <a:pt x="650" y="16"/>
                  </a:lnTo>
                  <a:lnTo>
                    <a:pt x="649" y="15"/>
                  </a:lnTo>
                  <a:lnTo>
                    <a:pt x="648" y="14"/>
                  </a:lnTo>
                  <a:lnTo>
                    <a:pt x="645" y="13"/>
                  </a:lnTo>
                  <a:lnTo>
                    <a:pt x="635" y="12"/>
                  </a:lnTo>
                  <a:lnTo>
                    <a:pt x="621" y="13"/>
                  </a:lnTo>
                  <a:lnTo>
                    <a:pt x="608" y="15"/>
                  </a:lnTo>
                  <a:lnTo>
                    <a:pt x="595" y="17"/>
                  </a:lnTo>
                  <a:lnTo>
                    <a:pt x="572" y="24"/>
                  </a:lnTo>
                  <a:lnTo>
                    <a:pt x="562" y="26"/>
                  </a:lnTo>
                  <a:lnTo>
                    <a:pt x="558" y="23"/>
                  </a:lnTo>
                  <a:lnTo>
                    <a:pt x="554" y="19"/>
                  </a:lnTo>
                  <a:lnTo>
                    <a:pt x="553" y="17"/>
                  </a:lnTo>
                  <a:lnTo>
                    <a:pt x="552" y="14"/>
                  </a:lnTo>
                  <a:lnTo>
                    <a:pt x="552" y="12"/>
                  </a:lnTo>
                  <a:lnTo>
                    <a:pt x="551" y="10"/>
                  </a:lnTo>
                  <a:lnTo>
                    <a:pt x="549" y="7"/>
                  </a:lnTo>
                  <a:lnTo>
                    <a:pt x="545" y="6"/>
                  </a:lnTo>
                  <a:lnTo>
                    <a:pt x="543" y="6"/>
                  </a:lnTo>
                  <a:lnTo>
                    <a:pt x="543" y="7"/>
                  </a:lnTo>
                  <a:lnTo>
                    <a:pt x="543" y="10"/>
                  </a:lnTo>
                  <a:lnTo>
                    <a:pt x="546" y="17"/>
                  </a:lnTo>
                  <a:lnTo>
                    <a:pt x="549" y="25"/>
                  </a:lnTo>
                  <a:lnTo>
                    <a:pt x="550" y="27"/>
                  </a:lnTo>
                  <a:lnTo>
                    <a:pt x="549" y="27"/>
                  </a:lnTo>
                  <a:lnTo>
                    <a:pt x="543" y="25"/>
                  </a:lnTo>
                  <a:lnTo>
                    <a:pt x="539" y="22"/>
                  </a:lnTo>
                  <a:lnTo>
                    <a:pt x="536" y="18"/>
                  </a:lnTo>
                  <a:lnTo>
                    <a:pt x="534" y="14"/>
                  </a:lnTo>
                  <a:lnTo>
                    <a:pt x="534" y="10"/>
                  </a:lnTo>
                  <a:lnTo>
                    <a:pt x="535" y="5"/>
                  </a:lnTo>
                  <a:lnTo>
                    <a:pt x="538" y="3"/>
                  </a:lnTo>
                  <a:lnTo>
                    <a:pt x="543" y="1"/>
                  </a:lnTo>
                  <a:lnTo>
                    <a:pt x="539" y="0"/>
                  </a:lnTo>
                  <a:lnTo>
                    <a:pt x="535" y="0"/>
                  </a:lnTo>
                  <a:lnTo>
                    <a:pt x="531" y="2"/>
                  </a:lnTo>
                  <a:lnTo>
                    <a:pt x="529" y="4"/>
                  </a:lnTo>
                  <a:lnTo>
                    <a:pt x="527" y="6"/>
                  </a:lnTo>
                  <a:lnTo>
                    <a:pt x="525" y="10"/>
                  </a:lnTo>
                  <a:lnTo>
                    <a:pt x="523" y="17"/>
                  </a:lnTo>
                  <a:lnTo>
                    <a:pt x="520" y="26"/>
                  </a:lnTo>
                  <a:lnTo>
                    <a:pt x="519" y="33"/>
                  </a:lnTo>
                  <a:lnTo>
                    <a:pt x="517" y="35"/>
                  </a:lnTo>
                  <a:lnTo>
                    <a:pt x="516" y="37"/>
                  </a:lnTo>
                  <a:lnTo>
                    <a:pt x="514" y="38"/>
                  </a:lnTo>
                  <a:lnTo>
                    <a:pt x="512" y="38"/>
                  </a:lnTo>
                  <a:lnTo>
                    <a:pt x="508" y="34"/>
                  </a:lnTo>
                  <a:lnTo>
                    <a:pt x="504" y="27"/>
                  </a:lnTo>
                  <a:lnTo>
                    <a:pt x="502" y="25"/>
                  </a:lnTo>
                  <a:lnTo>
                    <a:pt x="501" y="25"/>
                  </a:lnTo>
                  <a:lnTo>
                    <a:pt x="501" y="26"/>
                  </a:lnTo>
                  <a:lnTo>
                    <a:pt x="500" y="29"/>
                  </a:lnTo>
                  <a:lnTo>
                    <a:pt x="501" y="38"/>
                  </a:lnTo>
                  <a:lnTo>
                    <a:pt x="497" y="32"/>
                  </a:lnTo>
                  <a:lnTo>
                    <a:pt x="495" y="26"/>
                  </a:lnTo>
                  <a:lnTo>
                    <a:pt x="492" y="23"/>
                  </a:lnTo>
                  <a:lnTo>
                    <a:pt x="491" y="23"/>
                  </a:lnTo>
                  <a:lnTo>
                    <a:pt x="491" y="26"/>
                  </a:lnTo>
                  <a:lnTo>
                    <a:pt x="491" y="28"/>
                  </a:lnTo>
                  <a:lnTo>
                    <a:pt x="490" y="29"/>
                  </a:lnTo>
                  <a:lnTo>
                    <a:pt x="485" y="25"/>
                  </a:lnTo>
                  <a:lnTo>
                    <a:pt x="483" y="21"/>
                  </a:lnTo>
                  <a:lnTo>
                    <a:pt x="480" y="13"/>
                  </a:lnTo>
                  <a:lnTo>
                    <a:pt x="479" y="6"/>
                  </a:lnTo>
                  <a:lnTo>
                    <a:pt x="478" y="4"/>
                  </a:lnTo>
                  <a:lnTo>
                    <a:pt x="478" y="5"/>
                  </a:lnTo>
                  <a:lnTo>
                    <a:pt x="474" y="14"/>
                  </a:lnTo>
                  <a:lnTo>
                    <a:pt x="472" y="19"/>
                  </a:lnTo>
                  <a:lnTo>
                    <a:pt x="469" y="25"/>
                  </a:lnTo>
                  <a:lnTo>
                    <a:pt x="467" y="26"/>
                  </a:lnTo>
                  <a:lnTo>
                    <a:pt x="464" y="27"/>
                  </a:lnTo>
                  <a:lnTo>
                    <a:pt x="461" y="28"/>
                  </a:lnTo>
                  <a:lnTo>
                    <a:pt x="459" y="28"/>
                  </a:lnTo>
                  <a:lnTo>
                    <a:pt x="455" y="27"/>
                  </a:lnTo>
                  <a:lnTo>
                    <a:pt x="451" y="25"/>
                  </a:lnTo>
                  <a:lnTo>
                    <a:pt x="447" y="22"/>
                  </a:lnTo>
                  <a:lnTo>
                    <a:pt x="442" y="17"/>
                  </a:lnTo>
                  <a:lnTo>
                    <a:pt x="441" y="18"/>
                  </a:lnTo>
                  <a:lnTo>
                    <a:pt x="440" y="22"/>
                  </a:lnTo>
                  <a:lnTo>
                    <a:pt x="438" y="23"/>
                  </a:lnTo>
                  <a:lnTo>
                    <a:pt x="437" y="23"/>
                  </a:lnTo>
                  <a:lnTo>
                    <a:pt x="434" y="21"/>
                  </a:lnTo>
                  <a:lnTo>
                    <a:pt x="430" y="18"/>
                  </a:lnTo>
                  <a:lnTo>
                    <a:pt x="428" y="23"/>
                  </a:lnTo>
                  <a:lnTo>
                    <a:pt x="425" y="27"/>
                  </a:lnTo>
                  <a:lnTo>
                    <a:pt x="422" y="32"/>
                  </a:lnTo>
                  <a:lnTo>
                    <a:pt x="417" y="34"/>
                  </a:lnTo>
                  <a:lnTo>
                    <a:pt x="414" y="35"/>
                  </a:lnTo>
                  <a:lnTo>
                    <a:pt x="412" y="34"/>
                  </a:lnTo>
                  <a:lnTo>
                    <a:pt x="408" y="33"/>
                  </a:lnTo>
                  <a:lnTo>
                    <a:pt x="405" y="30"/>
                  </a:lnTo>
                  <a:lnTo>
                    <a:pt x="402" y="26"/>
                  </a:lnTo>
                  <a:lnTo>
                    <a:pt x="399" y="21"/>
                  </a:lnTo>
                  <a:lnTo>
                    <a:pt x="394" y="28"/>
                  </a:lnTo>
                  <a:lnTo>
                    <a:pt x="389" y="36"/>
                  </a:lnTo>
                  <a:lnTo>
                    <a:pt x="382" y="43"/>
                  </a:lnTo>
                  <a:lnTo>
                    <a:pt x="374" y="48"/>
                  </a:lnTo>
                  <a:lnTo>
                    <a:pt x="371" y="49"/>
                  </a:lnTo>
                  <a:lnTo>
                    <a:pt x="367" y="50"/>
                  </a:lnTo>
                  <a:lnTo>
                    <a:pt x="363" y="49"/>
                  </a:lnTo>
                  <a:lnTo>
                    <a:pt x="359" y="47"/>
                  </a:lnTo>
                  <a:lnTo>
                    <a:pt x="356" y="44"/>
                  </a:lnTo>
                  <a:lnTo>
                    <a:pt x="352" y="38"/>
                  </a:lnTo>
                  <a:lnTo>
                    <a:pt x="351" y="32"/>
                  </a:lnTo>
                  <a:lnTo>
                    <a:pt x="350" y="26"/>
                  </a:lnTo>
                  <a:lnTo>
                    <a:pt x="348" y="22"/>
                  </a:lnTo>
                  <a:lnTo>
                    <a:pt x="346" y="17"/>
                  </a:lnTo>
                  <a:lnTo>
                    <a:pt x="341" y="14"/>
                  </a:lnTo>
                  <a:lnTo>
                    <a:pt x="339" y="13"/>
                  </a:lnTo>
                  <a:lnTo>
                    <a:pt x="336" y="13"/>
                  </a:lnTo>
                  <a:lnTo>
                    <a:pt x="328" y="15"/>
                  </a:lnTo>
                  <a:lnTo>
                    <a:pt x="318" y="17"/>
                  </a:lnTo>
                  <a:lnTo>
                    <a:pt x="292" y="25"/>
                  </a:lnTo>
                  <a:lnTo>
                    <a:pt x="276" y="32"/>
                  </a:lnTo>
                  <a:lnTo>
                    <a:pt x="256" y="40"/>
                  </a:lnTo>
                  <a:lnTo>
                    <a:pt x="234" y="50"/>
                  </a:lnTo>
                  <a:lnTo>
                    <a:pt x="212" y="61"/>
                  </a:lnTo>
                  <a:lnTo>
                    <a:pt x="189" y="74"/>
                  </a:lnTo>
                  <a:lnTo>
                    <a:pt x="167" y="90"/>
                  </a:lnTo>
                  <a:lnTo>
                    <a:pt x="145" y="107"/>
                  </a:lnTo>
                  <a:lnTo>
                    <a:pt x="135" y="116"/>
                  </a:lnTo>
                  <a:lnTo>
                    <a:pt x="125" y="126"/>
                  </a:lnTo>
                  <a:lnTo>
                    <a:pt x="115" y="137"/>
                  </a:lnTo>
                  <a:lnTo>
                    <a:pt x="106" y="148"/>
                  </a:lnTo>
                  <a:lnTo>
                    <a:pt x="98" y="159"/>
                  </a:lnTo>
                  <a:lnTo>
                    <a:pt x="91" y="171"/>
                  </a:lnTo>
                  <a:lnTo>
                    <a:pt x="83" y="184"/>
                  </a:lnTo>
                  <a:lnTo>
                    <a:pt x="78" y="197"/>
                  </a:lnTo>
                  <a:lnTo>
                    <a:pt x="74" y="211"/>
                  </a:lnTo>
                  <a:lnTo>
                    <a:pt x="69" y="225"/>
                  </a:lnTo>
                  <a:lnTo>
                    <a:pt x="66" y="219"/>
                  </a:lnTo>
                  <a:lnTo>
                    <a:pt x="65" y="215"/>
                  </a:lnTo>
                  <a:lnTo>
                    <a:pt x="65" y="211"/>
                  </a:lnTo>
                  <a:lnTo>
                    <a:pt x="64" y="214"/>
                  </a:lnTo>
                  <a:lnTo>
                    <a:pt x="64" y="218"/>
                  </a:lnTo>
                  <a:lnTo>
                    <a:pt x="66" y="231"/>
                  </a:lnTo>
                  <a:lnTo>
                    <a:pt x="59" y="238"/>
                  </a:lnTo>
                  <a:lnTo>
                    <a:pt x="53" y="249"/>
                  </a:lnTo>
                  <a:lnTo>
                    <a:pt x="50" y="236"/>
                  </a:lnTo>
                  <a:lnTo>
                    <a:pt x="49" y="225"/>
                  </a:lnTo>
                  <a:lnTo>
                    <a:pt x="49" y="214"/>
                  </a:lnTo>
                  <a:lnTo>
                    <a:pt x="47" y="216"/>
                  </a:lnTo>
                  <a:lnTo>
                    <a:pt x="47" y="219"/>
                  </a:lnTo>
                  <a:lnTo>
                    <a:pt x="46" y="229"/>
                  </a:lnTo>
                  <a:lnTo>
                    <a:pt x="47" y="242"/>
                  </a:lnTo>
                  <a:lnTo>
                    <a:pt x="49" y="256"/>
                  </a:lnTo>
                  <a:lnTo>
                    <a:pt x="46" y="267"/>
                  </a:lnTo>
                  <a:lnTo>
                    <a:pt x="44" y="279"/>
                  </a:lnTo>
                  <a:lnTo>
                    <a:pt x="41" y="269"/>
                  </a:lnTo>
                  <a:lnTo>
                    <a:pt x="40" y="261"/>
                  </a:lnTo>
                  <a:lnTo>
                    <a:pt x="40" y="253"/>
                  </a:lnTo>
                  <a:lnTo>
                    <a:pt x="38" y="261"/>
                  </a:lnTo>
                  <a:lnTo>
                    <a:pt x="38" y="270"/>
                  </a:lnTo>
                  <a:lnTo>
                    <a:pt x="41" y="280"/>
                  </a:lnTo>
                  <a:lnTo>
                    <a:pt x="43" y="290"/>
                  </a:lnTo>
                  <a:lnTo>
                    <a:pt x="44" y="303"/>
                  </a:lnTo>
                  <a:lnTo>
                    <a:pt x="46" y="310"/>
                  </a:lnTo>
                  <a:lnTo>
                    <a:pt x="48" y="318"/>
                  </a:lnTo>
                  <a:lnTo>
                    <a:pt x="42" y="309"/>
                  </a:lnTo>
                  <a:lnTo>
                    <a:pt x="36" y="302"/>
                  </a:lnTo>
                  <a:lnTo>
                    <a:pt x="33" y="294"/>
                  </a:lnTo>
                  <a:lnTo>
                    <a:pt x="31" y="286"/>
                  </a:lnTo>
                  <a:lnTo>
                    <a:pt x="27" y="275"/>
                  </a:lnTo>
                  <a:lnTo>
                    <a:pt x="26" y="271"/>
                  </a:lnTo>
                  <a:lnTo>
                    <a:pt x="26" y="276"/>
                  </a:lnTo>
                  <a:lnTo>
                    <a:pt x="26" y="283"/>
                  </a:lnTo>
                  <a:lnTo>
                    <a:pt x="26" y="288"/>
                  </a:lnTo>
                  <a:lnTo>
                    <a:pt x="29" y="295"/>
                  </a:lnTo>
                  <a:lnTo>
                    <a:pt x="33" y="306"/>
                  </a:lnTo>
                  <a:lnTo>
                    <a:pt x="40" y="317"/>
                  </a:lnTo>
                  <a:lnTo>
                    <a:pt x="46" y="327"/>
                  </a:lnTo>
                  <a:lnTo>
                    <a:pt x="52" y="335"/>
                  </a:lnTo>
                  <a:lnTo>
                    <a:pt x="58" y="341"/>
                  </a:lnTo>
                  <a:lnTo>
                    <a:pt x="52" y="337"/>
                  </a:lnTo>
                  <a:lnTo>
                    <a:pt x="45" y="331"/>
                  </a:lnTo>
                  <a:lnTo>
                    <a:pt x="40" y="325"/>
                  </a:lnTo>
                  <a:lnTo>
                    <a:pt x="34" y="317"/>
                  </a:lnTo>
                  <a:lnTo>
                    <a:pt x="24" y="299"/>
                  </a:lnTo>
                  <a:lnTo>
                    <a:pt x="15" y="282"/>
                  </a:lnTo>
                  <a:lnTo>
                    <a:pt x="9" y="264"/>
                  </a:lnTo>
                  <a:lnTo>
                    <a:pt x="4" y="249"/>
                  </a:lnTo>
                  <a:lnTo>
                    <a:pt x="0" y="236"/>
                  </a:lnTo>
                  <a:lnTo>
                    <a:pt x="0" y="243"/>
                  </a:lnTo>
                  <a:lnTo>
                    <a:pt x="1" y="253"/>
                  </a:lnTo>
                  <a:lnTo>
                    <a:pt x="3" y="263"/>
                  </a:lnTo>
                  <a:lnTo>
                    <a:pt x="5" y="273"/>
                  </a:lnTo>
                  <a:lnTo>
                    <a:pt x="13" y="293"/>
                  </a:lnTo>
                  <a:lnTo>
                    <a:pt x="22" y="312"/>
                  </a:lnTo>
                  <a:lnTo>
                    <a:pt x="31" y="328"/>
                  </a:lnTo>
                  <a:lnTo>
                    <a:pt x="38" y="342"/>
                  </a:lnTo>
                  <a:lnTo>
                    <a:pt x="46" y="354"/>
                  </a:lnTo>
                  <a:lnTo>
                    <a:pt x="74" y="385"/>
                  </a:lnTo>
                  <a:lnTo>
                    <a:pt x="67" y="399"/>
                  </a:lnTo>
                  <a:lnTo>
                    <a:pt x="58" y="415"/>
                  </a:lnTo>
                  <a:lnTo>
                    <a:pt x="47" y="431"/>
                  </a:lnTo>
                  <a:lnTo>
                    <a:pt x="36" y="447"/>
                  </a:lnTo>
                  <a:lnTo>
                    <a:pt x="33" y="450"/>
                  </a:lnTo>
                  <a:lnTo>
                    <a:pt x="26" y="460"/>
                  </a:lnTo>
                  <a:lnTo>
                    <a:pt x="18" y="475"/>
                  </a:lnTo>
                  <a:lnTo>
                    <a:pt x="13" y="485"/>
                  </a:lnTo>
                  <a:lnTo>
                    <a:pt x="10" y="496"/>
                  </a:lnTo>
                  <a:lnTo>
                    <a:pt x="8" y="507"/>
                  </a:lnTo>
                  <a:lnTo>
                    <a:pt x="5" y="520"/>
                  </a:lnTo>
                  <a:lnTo>
                    <a:pt x="5" y="533"/>
                  </a:lnTo>
                  <a:lnTo>
                    <a:pt x="7" y="549"/>
                  </a:lnTo>
                  <a:lnTo>
                    <a:pt x="10" y="564"/>
                  </a:lnTo>
                  <a:lnTo>
                    <a:pt x="15" y="579"/>
                  </a:lnTo>
                  <a:lnTo>
                    <a:pt x="23" y="596"/>
                  </a:lnTo>
                  <a:lnTo>
                    <a:pt x="34" y="613"/>
                  </a:lnTo>
                  <a:lnTo>
                    <a:pt x="41" y="628"/>
                  </a:lnTo>
                  <a:lnTo>
                    <a:pt x="55" y="662"/>
                  </a:lnTo>
                  <a:lnTo>
                    <a:pt x="65" y="682"/>
                  </a:lnTo>
                  <a:lnTo>
                    <a:pt x="75" y="699"/>
                  </a:lnTo>
                  <a:lnTo>
                    <a:pt x="83" y="713"/>
                  </a:lnTo>
                  <a:lnTo>
                    <a:pt x="88" y="719"/>
                  </a:lnTo>
                  <a:lnTo>
                    <a:pt x="92" y="723"/>
                  </a:lnTo>
                  <a:lnTo>
                    <a:pt x="94" y="724"/>
                  </a:lnTo>
                  <a:lnTo>
                    <a:pt x="102" y="728"/>
                  </a:lnTo>
                  <a:lnTo>
                    <a:pt x="113" y="732"/>
                  </a:lnTo>
                  <a:lnTo>
                    <a:pt x="120" y="734"/>
                  </a:lnTo>
                  <a:lnTo>
                    <a:pt x="127" y="736"/>
                  </a:lnTo>
                  <a:lnTo>
                    <a:pt x="136" y="736"/>
                  </a:lnTo>
                  <a:lnTo>
                    <a:pt x="146" y="737"/>
                  </a:lnTo>
                  <a:lnTo>
                    <a:pt x="157" y="736"/>
                  </a:lnTo>
                  <a:lnTo>
                    <a:pt x="169" y="734"/>
                  </a:lnTo>
                  <a:lnTo>
                    <a:pt x="181" y="731"/>
                  </a:lnTo>
                  <a:lnTo>
                    <a:pt x="194" y="725"/>
                  </a:lnTo>
                  <a:lnTo>
                    <a:pt x="207" y="719"/>
                  </a:lnTo>
                  <a:lnTo>
                    <a:pt x="222" y="710"/>
                  </a:lnTo>
                  <a:lnTo>
                    <a:pt x="218" y="705"/>
                  </a:lnTo>
                  <a:lnTo>
                    <a:pt x="210" y="692"/>
                  </a:lnTo>
                  <a:lnTo>
                    <a:pt x="205" y="685"/>
                  </a:lnTo>
                  <a:lnTo>
                    <a:pt x="201" y="675"/>
                  </a:lnTo>
                  <a:lnTo>
                    <a:pt x="199" y="665"/>
                  </a:lnTo>
                  <a:lnTo>
                    <a:pt x="199" y="655"/>
                  </a:lnTo>
                  <a:lnTo>
                    <a:pt x="197" y="655"/>
                  </a:lnTo>
                  <a:lnTo>
                    <a:pt x="193" y="655"/>
                  </a:lnTo>
                  <a:lnTo>
                    <a:pt x="189" y="654"/>
                  </a:lnTo>
                  <a:lnTo>
                    <a:pt x="183" y="651"/>
                  </a:lnTo>
                  <a:lnTo>
                    <a:pt x="177" y="646"/>
                  </a:lnTo>
                  <a:lnTo>
                    <a:pt x="169" y="640"/>
                  </a:lnTo>
                  <a:lnTo>
                    <a:pt x="161" y="630"/>
                  </a:lnTo>
                  <a:lnTo>
                    <a:pt x="147" y="613"/>
                  </a:lnTo>
                  <a:lnTo>
                    <a:pt x="134" y="599"/>
                  </a:lnTo>
                  <a:lnTo>
                    <a:pt x="121" y="587"/>
                  </a:lnTo>
                  <a:lnTo>
                    <a:pt x="125" y="588"/>
                  </a:lnTo>
                  <a:lnTo>
                    <a:pt x="128" y="588"/>
                  </a:lnTo>
                  <a:lnTo>
                    <a:pt x="133" y="587"/>
                  </a:lnTo>
                  <a:lnTo>
                    <a:pt x="138" y="587"/>
                  </a:lnTo>
                  <a:lnTo>
                    <a:pt x="146" y="590"/>
                  </a:lnTo>
                  <a:lnTo>
                    <a:pt x="155" y="596"/>
                  </a:lnTo>
                  <a:lnTo>
                    <a:pt x="165" y="606"/>
                  </a:lnTo>
                  <a:lnTo>
                    <a:pt x="178" y="621"/>
                  </a:lnTo>
                  <a:lnTo>
                    <a:pt x="182" y="624"/>
                  </a:lnTo>
                  <a:lnTo>
                    <a:pt x="187" y="628"/>
                  </a:lnTo>
                  <a:lnTo>
                    <a:pt x="193" y="630"/>
                  </a:lnTo>
                  <a:lnTo>
                    <a:pt x="198" y="630"/>
                  </a:lnTo>
                  <a:lnTo>
                    <a:pt x="202" y="629"/>
                  </a:lnTo>
                  <a:lnTo>
                    <a:pt x="206" y="628"/>
                  </a:lnTo>
                  <a:lnTo>
                    <a:pt x="212" y="624"/>
                  </a:lnTo>
                  <a:lnTo>
                    <a:pt x="218" y="621"/>
                  </a:lnTo>
                  <a:lnTo>
                    <a:pt x="225" y="616"/>
                  </a:lnTo>
                  <a:lnTo>
                    <a:pt x="232" y="608"/>
                  </a:lnTo>
                  <a:lnTo>
                    <a:pt x="239" y="599"/>
                  </a:lnTo>
                  <a:lnTo>
                    <a:pt x="243" y="598"/>
                  </a:lnTo>
                  <a:lnTo>
                    <a:pt x="249" y="595"/>
                  </a:lnTo>
                  <a:lnTo>
                    <a:pt x="255" y="595"/>
                  </a:lnTo>
                  <a:lnTo>
                    <a:pt x="260" y="595"/>
                  </a:lnTo>
                  <a:lnTo>
                    <a:pt x="267" y="595"/>
                  </a:lnTo>
                  <a:lnTo>
                    <a:pt x="273" y="597"/>
                  </a:lnTo>
                  <a:lnTo>
                    <a:pt x="250" y="616"/>
                  </a:lnTo>
                  <a:lnTo>
                    <a:pt x="233" y="631"/>
                  </a:lnTo>
                  <a:lnTo>
                    <a:pt x="225" y="638"/>
                  </a:lnTo>
                  <a:lnTo>
                    <a:pt x="221" y="643"/>
                  </a:lnTo>
                  <a:lnTo>
                    <a:pt x="211" y="652"/>
                  </a:lnTo>
                  <a:lnTo>
                    <a:pt x="211" y="656"/>
                  </a:lnTo>
                  <a:lnTo>
                    <a:pt x="211" y="661"/>
                  </a:lnTo>
                  <a:lnTo>
                    <a:pt x="211" y="668"/>
                  </a:lnTo>
                  <a:lnTo>
                    <a:pt x="213" y="676"/>
                  </a:lnTo>
                  <a:lnTo>
                    <a:pt x="217" y="686"/>
                  </a:lnTo>
                  <a:lnTo>
                    <a:pt x="223" y="696"/>
                  </a:lnTo>
                  <a:lnTo>
                    <a:pt x="231" y="707"/>
                  </a:lnTo>
                  <a:lnTo>
                    <a:pt x="247" y="716"/>
                  </a:lnTo>
                  <a:lnTo>
                    <a:pt x="266" y="725"/>
                  </a:lnTo>
                  <a:lnTo>
                    <a:pt x="288" y="735"/>
                  </a:lnTo>
                  <a:lnTo>
                    <a:pt x="312" y="744"/>
                  </a:lnTo>
                  <a:lnTo>
                    <a:pt x="324" y="748"/>
                  </a:lnTo>
                  <a:lnTo>
                    <a:pt x="336" y="752"/>
                  </a:lnTo>
                  <a:lnTo>
                    <a:pt x="347" y="754"/>
                  </a:lnTo>
                  <a:lnTo>
                    <a:pt x="358" y="755"/>
                  </a:lnTo>
                  <a:lnTo>
                    <a:pt x="369" y="754"/>
                  </a:lnTo>
                  <a:lnTo>
                    <a:pt x="378" y="752"/>
                  </a:lnTo>
                  <a:lnTo>
                    <a:pt x="380" y="753"/>
                  </a:lnTo>
                  <a:lnTo>
                    <a:pt x="389" y="754"/>
                  </a:lnTo>
                  <a:lnTo>
                    <a:pt x="401" y="754"/>
                  </a:lnTo>
                  <a:lnTo>
                    <a:pt x="408" y="754"/>
                  </a:lnTo>
                  <a:lnTo>
                    <a:pt x="417" y="752"/>
                  </a:lnTo>
                  <a:lnTo>
                    <a:pt x="426" y="751"/>
                  </a:lnTo>
                  <a:lnTo>
                    <a:pt x="435" y="747"/>
                  </a:lnTo>
                  <a:lnTo>
                    <a:pt x="445" y="743"/>
                  </a:lnTo>
                  <a:lnTo>
                    <a:pt x="453" y="736"/>
                  </a:lnTo>
                  <a:lnTo>
                    <a:pt x="463" y="730"/>
                  </a:lnTo>
                  <a:lnTo>
                    <a:pt x="473" y="721"/>
                  </a:lnTo>
                  <a:lnTo>
                    <a:pt x="483" y="710"/>
                  </a:lnTo>
                  <a:lnTo>
                    <a:pt x="492" y="697"/>
                  </a:lnTo>
                  <a:lnTo>
                    <a:pt x="505" y="695"/>
                  </a:lnTo>
                  <a:lnTo>
                    <a:pt x="520" y="691"/>
                  </a:lnTo>
                  <a:lnTo>
                    <a:pt x="540" y="686"/>
                  </a:lnTo>
                  <a:lnTo>
                    <a:pt x="538" y="687"/>
                  </a:lnTo>
                  <a:lnTo>
                    <a:pt x="542" y="686"/>
                  </a:lnTo>
                  <a:lnTo>
                    <a:pt x="559" y="680"/>
                  </a:lnTo>
                  <a:lnTo>
                    <a:pt x="578" y="674"/>
                  </a:lnTo>
                  <a:lnTo>
                    <a:pt x="574" y="680"/>
                  </a:lnTo>
                  <a:lnTo>
                    <a:pt x="572" y="685"/>
                  </a:lnTo>
                  <a:lnTo>
                    <a:pt x="569" y="687"/>
                  </a:lnTo>
                  <a:lnTo>
                    <a:pt x="568" y="688"/>
                  </a:lnTo>
                  <a:lnTo>
                    <a:pt x="572" y="686"/>
                  </a:lnTo>
                  <a:lnTo>
                    <a:pt x="576" y="682"/>
                  </a:lnTo>
                  <a:lnTo>
                    <a:pt x="590" y="668"/>
                  </a:lnTo>
                  <a:lnTo>
                    <a:pt x="603" y="662"/>
                  </a:lnTo>
                  <a:lnTo>
                    <a:pt x="616" y="655"/>
                  </a:lnTo>
                  <a:lnTo>
                    <a:pt x="613" y="664"/>
                  </a:lnTo>
                  <a:lnTo>
                    <a:pt x="607" y="672"/>
                  </a:lnTo>
                  <a:lnTo>
                    <a:pt x="601" y="678"/>
                  </a:lnTo>
                  <a:lnTo>
                    <a:pt x="595" y="685"/>
                  </a:lnTo>
                  <a:lnTo>
                    <a:pt x="584" y="695"/>
                  </a:lnTo>
                  <a:lnTo>
                    <a:pt x="580" y="699"/>
                  </a:lnTo>
                  <a:lnTo>
                    <a:pt x="582" y="698"/>
                  </a:lnTo>
                  <a:lnTo>
                    <a:pt x="585" y="697"/>
                  </a:lnTo>
                  <a:lnTo>
                    <a:pt x="593" y="691"/>
                  </a:lnTo>
                  <a:lnTo>
                    <a:pt x="601" y="684"/>
                  </a:lnTo>
                  <a:lnTo>
                    <a:pt x="610" y="675"/>
                  </a:lnTo>
                  <a:lnTo>
                    <a:pt x="628" y="655"/>
                  </a:lnTo>
                  <a:lnTo>
                    <a:pt x="640" y="641"/>
                  </a:lnTo>
                  <a:lnTo>
                    <a:pt x="643" y="639"/>
                  </a:lnTo>
                  <a:lnTo>
                    <a:pt x="642" y="647"/>
                  </a:lnTo>
                  <a:lnTo>
                    <a:pt x="639" y="655"/>
                  </a:lnTo>
                  <a:lnTo>
                    <a:pt x="635" y="662"/>
                  </a:lnTo>
                  <a:lnTo>
                    <a:pt x="630" y="668"/>
                  </a:lnTo>
                  <a:lnTo>
                    <a:pt x="621" y="678"/>
                  </a:lnTo>
                  <a:lnTo>
                    <a:pt x="617" y="682"/>
                  </a:lnTo>
                  <a:lnTo>
                    <a:pt x="626" y="676"/>
                  </a:lnTo>
                  <a:lnTo>
                    <a:pt x="634" y="669"/>
                  </a:lnTo>
                  <a:lnTo>
                    <a:pt x="640" y="661"/>
                  </a:lnTo>
                  <a:lnTo>
                    <a:pt x="648" y="651"/>
                  </a:lnTo>
                  <a:lnTo>
                    <a:pt x="658" y="633"/>
                  </a:lnTo>
                  <a:lnTo>
                    <a:pt x="663" y="623"/>
                  </a:lnTo>
                  <a:lnTo>
                    <a:pt x="662" y="635"/>
                  </a:lnTo>
                  <a:lnTo>
                    <a:pt x="660" y="646"/>
                  </a:lnTo>
                  <a:lnTo>
                    <a:pt x="655" y="656"/>
                  </a:lnTo>
                  <a:lnTo>
                    <a:pt x="651" y="665"/>
                  </a:lnTo>
                  <a:lnTo>
                    <a:pt x="647" y="672"/>
                  </a:lnTo>
                  <a:lnTo>
                    <a:pt x="642" y="677"/>
                  </a:lnTo>
                  <a:lnTo>
                    <a:pt x="639" y="680"/>
                  </a:lnTo>
                  <a:lnTo>
                    <a:pt x="643" y="678"/>
                  </a:lnTo>
                  <a:lnTo>
                    <a:pt x="648" y="675"/>
                  </a:lnTo>
                  <a:lnTo>
                    <a:pt x="654" y="667"/>
                  </a:lnTo>
                  <a:lnTo>
                    <a:pt x="661" y="658"/>
                  </a:lnTo>
                  <a:lnTo>
                    <a:pt x="665" y="649"/>
                  </a:lnTo>
                  <a:lnTo>
                    <a:pt x="669" y="639"/>
                  </a:lnTo>
                  <a:lnTo>
                    <a:pt x="672" y="629"/>
                  </a:lnTo>
                  <a:lnTo>
                    <a:pt x="674" y="616"/>
                  </a:lnTo>
                  <a:lnTo>
                    <a:pt x="675" y="616"/>
                  </a:lnTo>
                  <a:lnTo>
                    <a:pt x="675" y="623"/>
                  </a:lnTo>
                  <a:lnTo>
                    <a:pt x="674" y="632"/>
                  </a:lnTo>
                  <a:lnTo>
                    <a:pt x="673" y="641"/>
                  </a:lnTo>
                  <a:lnTo>
                    <a:pt x="670" y="650"/>
                  </a:lnTo>
                  <a:lnTo>
                    <a:pt x="662" y="667"/>
                  </a:lnTo>
                  <a:lnTo>
                    <a:pt x="653" y="685"/>
                  </a:lnTo>
                  <a:lnTo>
                    <a:pt x="643" y="700"/>
                  </a:lnTo>
                  <a:lnTo>
                    <a:pt x="636" y="712"/>
                  </a:lnTo>
                  <a:lnTo>
                    <a:pt x="627" y="723"/>
                  </a:lnTo>
                  <a:lnTo>
                    <a:pt x="632" y="719"/>
                  </a:lnTo>
                  <a:lnTo>
                    <a:pt x="639" y="713"/>
                  </a:lnTo>
                  <a:lnTo>
                    <a:pt x="649" y="701"/>
                  </a:lnTo>
                  <a:lnTo>
                    <a:pt x="659" y="687"/>
                  </a:lnTo>
                  <a:lnTo>
                    <a:pt x="668" y="671"/>
                  </a:lnTo>
                  <a:lnTo>
                    <a:pt x="675" y="655"/>
                  </a:lnTo>
                  <a:lnTo>
                    <a:pt x="682" y="641"/>
                  </a:lnTo>
                  <a:lnTo>
                    <a:pt x="691" y="620"/>
                  </a:lnTo>
                  <a:lnTo>
                    <a:pt x="673" y="678"/>
                  </a:lnTo>
                  <a:lnTo>
                    <a:pt x="663" y="710"/>
                  </a:lnTo>
                  <a:lnTo>
                    <a:pt x="663" y="714"/>
                  </a:lnTo>
                  <a:lnTo>
                    <a:pt x="666" y="707"/>
                  </a:lnTo>
                  <a:lnTo>
                    <a:pt x="710" y="598"/>
                  </a:lnTo>
                  <a:lnTo>
                    <a:pt x="710" y="612"/>
                  </a:lnTo>
                  <a:lnTo>
                    <a:pt x="708" y="628"/>
                  </a:lnTo>
                  <a:lnTo>
                    <a:pt x="706" y="643"/>
                  </a:lnTo>
                  <a:lnTo>
                    <a:pt x="702" y="656"/>
                  </a:lnTo>
                  <a:lnTo>
                    <a:pt x="694" y="678"/>
                  </a:lnTo>
                  <a:lnTo>
                    <a:pt x="691" y="687"/>
                  </a:lnTo>
                  <a:lnTo>
                    <a:pt x="709" y="652"/>
                  </a:lnTo>
                  <a:lnTo>
                    <a:pt x="714" y="643"/>
                  </a:lnTo>
                  <a:lnTo>
                    <a:pt x="717" y="633"/>
                  </a:lnTo>
                  <a:lnTo>
                    <a:pt x="721" y="617"/>
                  </a:lnTo>
                  <a:lnTo>
                    <a:pt x="724" y="601"/>
                  </a:lnTo>
                  <a:lnTo>
                    <a:pt x="724" y="588"/>
                  </a:lnTo>
                  <a:lnTo>
                    <a:pt x="722" y="577"/>
                  </a:lnTo>
                  <a:lnTo>
                    <a:pt x="721" y="568"/>
                  </a:lnTo>
                  <a:lnTo>
                    <a:pt x="719" y="562"/>
                  </a:lnTo>
                  <a:lnTo>
                    <a:pt x="724" y="565"/>
                  </a:lnTo>
                  <a:lnTo>
                    <a:pt x="727" y="568"/>
                  </a:lnTo>
                  <a:lnTo>
                    <a:pt x="729" y="573"/>
                  </a:lnTo>
                  <a:lnTo>
                    <a:pt x="731" y="578"/>
                  </a:lnTo>
                  <a:lnTo>
                    <a:pt x="733" y="589"/>
                  </a:lnTo>
                  <a:lnTo>
                    <a:pt x="733" y="600"/>
                  </a:lnTo>
                  <a:lnTo>
                    <a:pt x="732" y="611"/>
                  </a:lnTo>
                  <a:lnTo>
                    <a:pt x="731" y="620"/>
                  </a:lnTo>
                  <a:lnTo>
                    <a:pt x="729" y="629"/>
                  </a:lnTo>
                  <a:lnTo>
                    <a:pt x="732" y="621"/>
                  </a:lnTo>
                  <a:lnTo>
                    <a:pt x="736" y="612"/>
                  </a:lnTo>
                  <a:lnTo>
                    <a:pt x="738" y="605"/>
                  </a:lnTo>
                  <a:lnTo>
                    <a:pt x="739" y="596"/>
                  </a:lnTo>
                  <a:lnTo>
                    <a:pt x="740" y="579"/>
                  </a:lnTo>
                  <a:lnTo>
                    <a:pt x="739" y="564"/>
                  </a:lnTo>
                  <a:lnTo>
                    <a:pt x="738" y="551"/>
                  </a:lnTo>
                  <a:lnTo>
                    <a:pt x="736" y="540"/>
                  </a:lnTo>
                  <a:lnTo>
                    <a:pt x="733" y="530"/>
                  </a:lnTo>
                  <a:lnTo>
                    <a:pt x="738" y="538"/>
                  </a:lnTo>
                  <a:lnTo>
                    <a:pt x="741" y="545"/>
                  </a:lnTo>
                  <a:lnTo>
                    <a:pt x="743" y="555"/>
                  </a:lnTo>
                  <a:lnTo>
                    <a:pt x="746" y="564"/>
                  </a:lnTo>
                  <a:lnTo>
                    <a:pt x="747" y="579"/>
                  </a:lnTo>
                  <a:lnTo>
                    <a:pt x="747" y="586"/>
                  </a:lnTo>
                  <a:lnTo>
                    <a:pt x="749" y="580"/>
                  </a:lnTo>
                  <a:lnTo>
                    <a:pt x="750" y="575"/>
                  </a:lnTo>
                  <a:lnTo>
                    <a:pt x="750" y="561"/>
                  </a:lnTo>
                  <a:lnTo>
                    <a:pt x="748" y="545"/>
                  </a:lnTo>
                  <a:lnTo>
                    <a:pt x="746" y="530"/>
                  </a:lnTo>
                  <a:lnTo>
                    <a:pt x="739" y="504"/>
                  </a:lnTo>
                  <a:lnTo>
                    <a:pt x="736" y="493"/>
                  </a:lnTo>
                  <a:lnTo>
                    <a:pt x="739" y="499"/>
                  </a:lnTo>
                  <a:lnTo>
                    <a:pt x="742" y="507"/>
                  </a:lnTo>
                  <a:lnTo>
                    <a:pt x="747" y="523"/>
                  </a:lnTo>
                  <a:lnTo>
                    <a:pt x="751" y="542"/>
                  </a:lnTo>
                  <a:lnTo>
                    <a:pt x="752" y="534"/>
                  </a:lnTo>
                  <a:lnTo>
                    <a:pt x="752" y="526"/>
                  </a:lnTo>
                  <a:lnTo>
                    <a:pt x="750" y="506"/>
                  </a:lnTo>
                  <a:lnTo>
                    <a:pt x="746" y="487"/>
                  </a:lnTo>
                  <a:lnTo>
                    <a:pt x="740" y="469"/>
                  </a:lnTo>
                  <a:lnTo>
                    <a:pt x="732" y="443"/>
                  </a:lnTo>
                  <a:lnTo>
                    <a:pt x="731" y="440"/>
                  </a:lnTo>
                  <a:lnTo>
                    <a:pt x="731" y="439"/>
                  </a:lnTo>
                  <a:lnTo>
                    <a:pt x="736" y="443"/>
                  </a:lnTo>
                  <a:lnTo>
                    <a:pt x="741" y="453"/>
                  </a:lnTo>
                  <a:lnTo>
                    <a:pt x="746" y="464"/>
                  </a:lnTo>
                  <a:lnTo>
                    <a:pt x="749" y="474"/>
                  </a:lnTo>
                  <a:lnTo>
                    <a:pt x="751" y="485"/>
                  </a:lnTo>
                  <a:lnTo>
                    <a:pt x="753" y="500"/>
                  </a:lnTo>
                  <a:lnTo>
                    <a:pt x="754" y="507"/>
                  </a:lnTo>
                  <a:lnTo>
                    <a:pt x="757" y="498"/>
                  </a:lnTo>
                  <a:lnTo>
                    <a:pt x="758" y="490"/>
                  </a:lnTo>
                  <a:lnTo>
                    <a:pt x="758" y="482"/>
                  </a:lnTo>
                  <a:lnTo>
                    <a:pt x="757" y="474"/>
                  </a:lnTo>
                  <a:lnTo>
                    <a:pt x="755" y="466"/>
                  </a:lnTo>
                  <a:lnTo>
                    <a:pt x="753" y="459"/>
                  </a:lnTo>
                  <a:lnTo>
                    <a:pt x="748" y="443"/>
                  </a:lnTo>
                  <a:lnTo>
                    <a:pt x="741" y="430"/>
                  </a:lnTo>
                  <a:lnTo>
                    <a:pt x="733" y="419"/>
                  </a:lnTo>
                  <a:lnTo>
                    <a:pt x="726" y="409"/>
                  </a:lnTo>
                  <a:lnTo>
                    <a:pt x="719" y="400"/>
                  </a:lnTo>
                  <a:lnTo>
                    <a:pt x="718" y="397"/>
                  </a:lnTo>
                  <a:lnTo>
                    <a:pt x="726" y="403"/>
                  </a:lnTo>
                  <a:lnTo>
                    <a:pt x="732" y="408"/>
                  </a:lnTo>
                  <a:lnTo>
                    <a:pt x="743" y="420"/>
                  </a:lnTo>
                  <a:lnTo>
                    <a:pt x="751" y="431"/>
                  </a:lnTo>
                  <a:lnTo>
                    <a:pt x="757" y="442"/>
                  </a:lnTo>
                  <a:lnTo>
                    <a:pt x="760" y="451"/>
                  </a:lnTo>
                  <a:lnTo>
                    <a:pt x="762" y="459"/>
                  </a:lnTo>
                  <a:lnTo>
                    <a:pt x="763" y="465"/>
                  </a:lnTo>
                  <a:close/>
                </a:path>
              </a:pathLst>
            </a:custGeom>
            <a:solidFill>
              <a:srgbClr val="80808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1442" y="1868"/>
              <a:ext cx="363" cy="361"/>
            </a:xfrm>
            <a:custGeom>
              <a:avLst/>
              <a:gdLst>
                <a:gd name="T0" fmla="*/ 426 w 224"/>
                <a:gd name="T1" fmla="*/ 2176 h 223"/>
                <a:gd name="T2" fmla="*/ 191 w 224"/>
                <a:gd name="T3" fmla="*/ 1833 h 223"/>
                <a:gd name="T4" fmla="*/ 55 w 224"/>
                <a:gd name="T5" fmla="*/ 1441 h 223"/>
                <a:gd name="T6" fmla="*/ 0 w 224"/>
                <a:gd name="T7" fmla="*/ 1000 h 223"/>
                <a:gd name="T8" fmla="*/ 110 w 224"/>
                <a:gd name="T9" fmla="*/ 487 h 223"/>
                <a:gd name="T10" fmla="*/ 89 w 224"/>
                <a:gd name="T11" fmla="*/ 665 h 223"/>
                <a:gd name="T12" fmla="*/ 89 w 224"/>
                <a:gd name="T13" fmla="*/ 1111 h 223"/>
                <a:gd name="T14" fmla="*/ 76 w 224"/>
                <a:gd name="T15" fmla="*/ 919 h 223"/>
                <a:gd name="T16" fmla="*/ 131 w 224"/>
                <a:gd name="T17" fmla="*/ 589 h 223"/>
                <a:gd name="T18" fmla="*/ 267 w 224"/>
                <a:gd name="T19" fmla="*/ 343 h 223"/>
                <a:gd name="T20" fmla="*/ 426 w 224"/>
                <a:gd name="T21" fmla="*/ 191 h 223"/>
                <a:gd name="T22" fmla="*/ 254 w 224"/>
                <a:gd name="T23" fmla="*/ 424 h 223"/>
                <a:gd name="T24" fmla="*/ 178 w 224"/>
                <a:gd name="T25" fmla="*/ 733 h 223"/>
                <a:gd name="T26" fmla="*/ 267 w 224"/>
                <a:gd name="T27" fmla="*/ 500 h 223"/>
                <a:gd name="T28" fmla="*/ 502 w 224"/>
                <a:gd name="T29" fmla="*/ 157 h 223"/>
                <a:gd name="T30" fmla="*/ 702 w 224"/>
                <a:gd name="T31" fmla="*/ 21 h 223"/>
                <a:gd name="T32" fmla="*/ 864 w 224"/>
                <a:gd name="T33" fmla="*/ 0 h 223"/>
                <a:gd name="T34" fmla="*/ 626 w 224"/>
                <a:gd name="T35" fmla="*/ 102 h 223"/>
                <a:gd name="T36" fmla="*/ 426 w 224"/>
                <a:gd name="T37" fmla="*/ 322 h 223"/>
                <a:gd name="T38" fmla="*/ 344 w 224"/>
                <a:gd name="T39" fmla="*/ 568 h 223"/>
                <a:gd name="T40" fmla="*/ 399 w 224"/>
                <a:gd name="T41" fmla="*/ 445 h 223"/>
                <a:gd name="T42" fmla="*/ 702 w 224"/>
                <a:gd name="T43" fmla="*/ 157 h 223"/>
                <a:gd name="T44" fmla="*/ 969 w 224"/>
                <a:gd name="T45" fmla="*/ 21 h 223"/>
                <a:gd name="T46" fmla="*/ 1337 w 224"/>
                <a:gd name="T47" fmla="*/ 13 h 223"/>
                <a:gd name="T48" fmla="*/ 1371 w 224"/>
                <a:gd name="T49" fmla="*/ 21 h 223"/>
                <a:gd name="T50" fmla="*/ 1063 w 224"/>
                <a:gd name="T51" fmla="*/ 34 h 223"/>
                <a:gd name="T52" fmla="*/ 814 w 224"/>
                <a:gd name="T53" fmla="*/ 131 h 223"/>
                <a:gd name="T54" fmla="*/ 575 w 224"/>
                <a:gd name="T55" fmla="*/ 356 h 223"/>
                <a:gd name="T56" fmla="*/ 520 w 224"/>
                <a:gd name="T57" fmla="*/ 424 h 223"/>
                <a:gd name="T58" fmla="*/ 814 w 224"/>
                <a:gd name="T59" fmla="*/ 191 h 223"/>
                <a:gd name="T60" fmla="*/ 1118 w 224"/>
                <a:gd name="T61" fmla="*/ 89 h 223"/>
                <a:gd name="T62" fmla="*/ 1531 w 224"/>
                <a:gd name="T63" fmla="*/ 131 h 223"/>
                <a:gd name="T64" fmla="*/ 2056 w 224"/>
                <a:gd name="T65" fmla="*/ 411 h 223"/>
                <a:gd name="T66" fmla="*/ 1812 w 224"/>
                <a:gd name="T67" fmla="*/ 275 h 223"/>
                <a:gd name="T68" fmla="*/ 1371 w 224"/>
                <a:gd name="T69" fmla="*/ 144 h 223"/>
                <a:gd name="T70" fmla="*/ 1104 w 224"/>
                <a:gd name="T71" fmla="*/ 144 h 223"/>
                <a:gd name="T72" fmla="*/ 953 w 224"/>
                <a:gd name="T73" fmla="*/ 220 h 223"/>
                <a:gd name="T74" fmla="*/ 1076 w 224"/>
                <a:gd name="T75" fmla="*/ 157 h 223"/>
                <a:gd name="T76" fmla="*/ 1277 w 224"/>
                <a:gd name="T77" fmla="*/ 144 h 223"/>
                <a:gd name="T78" fmla="*/ 1609 w 224"/>
                <a:gd name="T79" fmla="*/ 267 h 223"/>
                <a:gd name="T80" fmla="*/ 2090 w 224"/>
                <a:gd name="T81" fmla="*/ 568 h 223"/>
                <a:gd name="T82" fmla="*/ 2502 w 224"/>
                <a:gd name="T83" fmla="*/ 932 h 223"/>
                <a:gd name="T84" fmla="*/ 2090 w 224"/>
                <a:gd name="T85" fmla="*/ 597 h 223"/>
                <a:gd name="T86" fmla="*/ 1599 w 224"/>
                <a:gd name="T87" fmla="*/ 343 h 223"/>
                <a:gd name="T88" fmla="*/ 1332 w 224"/>
                <a:gd name="T89" fmla="*/ 301 h 223"/>
                <a:gd name="T90" fmla="*/ 1599 w 224"/>
                <a:gd name="T91" fmla="*/ 377 h 223"/>
                <a:gd name="T92" fmla="*/ 1946 w 224"/>
                <a:gd name="T93" fmla="*/ 589 h 223"/>
                <a:gd name="T94" fmla="*/ 2125 w 224"/>
                <a:gd name="T95" fmla="*/ 801 h 223"/>
                <a:gd name="T96" fmla="*/ 2193 w 224"/>
                <a:gd name="T97" fmla="*/ 1021 h 223"/>
                <a:gd name="T98" fmla="*/ 2159 w 224"/>
                <a:gd name="T99" fmla="*/ 1289 h 223"/>
                <a:gd name="T100" fmla="*/ 2014 w 224"/>
                <a:gd name="T101" fmla="*/ 1619 h 223"/>
                <a:gd name="T102" fmla="*/ 1734 w 224"/>
                <a:gd name="T103" fmla="*/ 2028 h 223"/>
                <a:gd name="T104" fmla="*/ 1442 w 224"/>
                <a:gd name="T105" fmla="*/ 2317 h 223"/>
                <a:gd name="T106" fmla="*/ 1063 w 224"/>
                <a:gd name="T107" fmla="*/ 2465 h 223"/>
                <a:gd name="T108" fmla="*/ 775 w 224"/>
                <a:gd name="T109" fmla="*/ 2465 h 223"/>
                <a:gd name="T110" fmla="*/ 626 w 224"/>
                <a:gd name="T111" fmla="*/ 2376 h 223"/>
                <a:gd name="T112" fmla="*/ 446 w 224"/>
                <a:gd name="T113" fmla="*/ 2228 h 223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24"/>
                <a:gd name="T172" fmla="*/ 0 h 223"/>
                <a:gd name="T173" fmla="*/ 224 w 224"/>
                <a:gd name="T174" fmla="*/ 223 h 223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24" h="223">
                  <a:moveTo>
                    <a:pt x="40" y="200"/>
                  </a:moveTo>
                  <a:lnTo>
                    <a:pt x="40" y="200"/>
                  </a:lnTo>
                  <a:lnTo>
                    <a:pt x="38" y="196"/>
                  </a:lnTo>
                  <a:lnTo>
                    <a:pt x="30" y="188"/>
                  </a:lnTo>
                  <a:lnTo>
                    <a:pt x="21" y="173"/>
                  </a:lnTo>
                  <a:lnTo>
                    <a:pt x="17" y="165"/>
                  </a:lnTo>
                  <a:lnTo>
                    <a:pt x="12" y="155"/>
                  </a:lnTo>
                  <a:lnTo>
                    <a:pt x="8" y="143"/>
                  </a:lnTo>
                  <a:lnTo>
                    <a:pt x="5" y="130"/>
                  </a:lnTo>
                  <a:lnTo>
                    <a:pt x="1" y="118"/>
                  </a:lnTo>
                  <a:lnTo>
                    <a:pt x="0" y="104"/>
                  </a:lnTo>
                  <a:lnTo>
                    <a:pt x="0" y="90"/>
                  </a:lnTo>
                  <a:lnTo>
                    <a:pt x="1" y="75"/>
                  </a:lnTo>
                  <a:lnTo>
                    <a:pt x="5" y="59"/>
                  </a:lnTo>
                  <a:lnTo>
                    <a:pt x="10" y="44"/>
                  </a:lnTo>
                  <a:lnTo>
                    <a:pt x="9" y="48"/>
                  </a:lnTo>
                  <a:lnTo>
                    <a:pt x="8" y="60"/>
                  </a:lnTo>
                  <a:lnTo>
                    <a:pt x="7" y="78"/>
                  </a:lnTo>
                  <a:lnTo>
                    <a:pt x="7" y="89"/>
                  </a:lnTo>
                  <a:lnTo>
                    <a:pt x="8" y="100"/>
                  </a:lnTo>
                  <a:lnTo>
                    <a:pt x="7" y="92"/>
                  </a:lnTo>
                  <a:lnTo>
                    <a:pt x="7" y="83"/>
                  </a:lnTo>
                  <a:lnTo>
                    <a:pt x="8" y="72"/>
                  </a:lnTo>
                  <a:lnTo>
                    <a:pt x="10" y="59"/>
                  </a:lnTo>
                  <a:lnTo>
                    <a:pt x="12" y="53"/>
                  </a:lnTo>
                  <a:lnTo>
                    <a:pt x="16" y="45"/>
                  </a:lnTo>
                  <a:lnTo>
                    <a:pt x="20" y="38"/>
                  </a:lnTo>
                  <a:lnTo>
                    <a:pt x="24" y="31"/>
                  </a:lnTo>
                  <a:lnTo>
                    <a:pt x="30" y="24"/>
                  </a:lnTo>
                  <a:lnTo>
                    <a:pt x="38" y="17"/>
                  </a:lnTo>
                  <a:lnTo>
                    <a:pt x="34" y="21"/>
                  </a:lnTo>
                  <a:lnTo>
                    <a:pt x="28" y="32"/>
                  </a:lnTo>
                  <a:lnTo>
                    <a:pt x="23" y="38"/>
                  </a:lnTo>
                  <a:lnTo>
                    <a:pt x="20" y="47"/>
                  </a:lnTo>
                  <a:lnTo>
                    <a:pt x="18" y="56"/>
                  </a:lnTo>
                  <a:lnTo>
                    <a:pt x="16" y="66"/>
                  </a:lnTo>
                  <a:lnTo>
                    <a:pt x="20" y="55"/>
                  </a:lnTo>
                  <a:lnTo>
                    <a:pt x="24" y="45"/>
                  </a:lnTo>
                  <a:lnTo>
                    <a:pt x="32" y="32"/>
                  </a:lnTo>
                  <a:lnTo>
                    <a:pt x="41" y="20"/>
                  </a:lnTo>
                  <a:lnTo>
                    <a:pt x="45" y="14"/>
                  </a:lnTo>
                  <a:lnTo>
                    <a:pt x="51" y="10"/>
                  </a:lnTo>
                  <a:lnTo>
                    <a:pt x="57" y="5"/>
                  </a:lnTo>
                  <a:lnTo>
                    <a:pt x="63" y="2"/>
                  </a:lnTo>
                  <a:lnTo>
                    <a:pt x="70" y="0"/>
                  </a:lnTo>
                  <a:lnTo>
                    <a:pt x="77" y="0"/>
                  </a:lnTo>
                  <a:lnTo>
                    <a:pt x="70" y="1"/>
                  </a:lnTo>
                  <a:lnTo>
                    <a:pt x="64" y="4"/>
                  </a:lnTo>
                  <a:lnTo>
                    <a:pt x="56" y="9"/>
                  </a:lnTo>
                  <a:lnTo>
                    <a:pt x="48" y="15"/>
                  </a:lnTo>
                  <a:lnTo>
                    <a:pt x="41" y="24"/>
                  </a:lnTo>
                  <a:lnTo>
                    <a:pt x="38" y="29"/>
                  </a:lnTo>
                  <a:lnTo>
                    <a:pt x="35" y="36"/>
                  </a:lnTo>
                  <a:lnTo>
                    <a:pt x="32" y="43"/>
                  </a:lnTo>
                  <a:lnTo>
                    <a:pt x="31" y="51"/>
                  </a:lnTo>
                  <a:lnTo>
                    <a:pt x="32" y="48"/>
                  </a:lnTo>
                  <a:lnTo>
                    <a:pt x="36" y="40"/>
                  </a:lnTo>
                  <a:lnTo>
                    <a:pt x="44" y="31"/>
                  </a:lnTo>
                  <a:lnTo>
                    <a:pt x="55" y="19"/>
                  </a:lnTo>
                  <a:lnTo>
                    <a:pt x="63" y="14"/>
                  </a:lnTo>
                  <a:lnTo>
                    <a:pt x="69" y="9"/>
                  </a:lnTo>
                  <a:lnTo>
                    <a:pt x="78" y="5"/>
                  </a:lnTo>
                  <a:lnTo>
                    <a:pt x="87" y="2"/>
                  </a:lnTo>
                  <a:lnTo>
                    <a:pt x="97" y="0"/>
                  </a:lnTo>
                  <a:lnTo>
                    <a:pt x="108" y="0"/>
                  </a:lnTo>
                  <a:lnTo>
                    <a:pt x="120" y="1"/>
                  </a:lnTo>
                  <a:lnTo>
                    <a:pt x="132" y="5"/>
                  </a:lnTo>
                  <a:lnTo>
                    <a:pt x="123" y="2"/>
                  </a:lnTo>
                  <a:lnTo>
                    <a:pt x="113" y="1"/>
                  </a:lnTo>
                  <a:lnTo>
                    <a:pt x="101" y="2"/>
                  </a:lnTo>
                  <a:lnTo>
                    <a:pt x="95" y="3"/>
                  </a:lnTo>
                  <a:lnTo>
                    <a:pt x="87" y="4"/>
                  </a:lnTo>
                  <a:lnTo>
                    <a:pt x="79" y="8"/>
                  </a:lnTo>
                  <a:lnTo>
                    <a:pt x="73" y="12"/>
                  </a:lnTo>
                  <a:lnTo>
                    <a:pt x="65" y="16"/>
                  </a:lnTo>
                  <a:lnTo>
                    <a:pt x="57" y="24"/>
                  </a:lnTo>
                  <a:lnTo>
                    <a:pt x="51" y="32"/>
                  </a:lnTo>
                  <a:lnTo>
                    <a:pt x="44" y="42"/>
                  </a:lnTo>
                  <a:lnTo>
                    <a:pt x="46" y="38"/>
                  </a:lnTo>
                  <a:lnTo>
                    <a:pt x="53" y="32"/>
                  </a:lnTo>
                  <a:lnTo>
                    <a:pt x="65" y="22"/>
                  </a:lnTo>
                  <a:lnTo>
                    <a:pt x="73" y="17"/>
                  </a:lnTo>
                  <a:lnTo>
                    <a:pt x="80" y="13"/>
                  </a:lnTo>
                  <a:lnTo>
                    <a:pt x="90" y="10"/>
                  </a:lnTo>
                  <a:lnTo>
                    <a:pt x="100" y="8"/>
                  </a:lnTo>
                  <a:lnTo>
                    <a:pt x="112" y="8"/>
                  </a:lnTo>
                  <a:lnTo>
                    <a:pt x="124" y="9"/>
                  </a:lnTo>
                  <a:lnTo>
                    <a:pt x="137" y="12"/>
                  </a:lnTo>
                  <a:lnTo>
                    <a:pt x="152" y="17"/>
                  </a:lnTo>
                  <a:lnTo>
                    <a:pt x="167" y="25"/>
                  </a:lnTo>
                  <a:lnTo>
                    <a:pt x="184" y="37"/>
                  </a:lnTo>
                  <a:lnTo>
                    <a:pt x="173" y="31"/>
                  </a:lnTo>
                  <a:lnTo>
                    <a:pt x="162" y="25"/>
                  </a:lnTo>
                  <a:lnTo>
                    <a:pt x="147" y="20"/>
                  </a:lnTo>
                  <a:lnTo>
                    <a:pt x="131" y="15"/>
                  </a:lnTo>
                  <a:lnTo>
                    <a:pt x="123" y="13"/>
                  </a:lnTo>
                  <a:lnTo>
                    <a:pt x="114" y="12"/>
                  </a:lnTo>
                  <a:lnTo>
                    <a:pt x="107" y="12"/>
                  </a:lnTo>
                  <a:lnTo>
                    <a:pt x="99" y="13"/>
                  </a:lnTo>
                  <a:lnTo>
                    <a:pt x="91" y="16"/>
                  </a:lnTo>
                  <a:lnTo>
                    <a:pt x="85" y="20"/>
                  </a:lnTo>
                  <a:lnTo>
                    <a:pt x="87" y="19"/>
                  </a:lnTo>
                  <a:lnTo>
                    <a:pt x="91" y="15"/>
                  </a:lnTo>
                  <a:lnTo>
                    <a:pt x="96" y="14"/>
                  </a:lnTo>
                  <a:lnTo>
                    <a:pt x="100" y="13"/>
                  </a:lnTo>
                  <a:lnTo>
                    <a:pt x="107" y="13"/>
                  </a:lnTo>
                  <a:lnTo>
                    <a:pt x="114" y="13"/>
                  </a:lnTo>
                  <a:lnTo>
                    <a:pt x="123" y="15"/>
                  </a:lnTo>
                  <a:lnTo>
                    <a:pt x="133" y="19"/>
                  </a:lnTo>
                  <a:lnTo>
                    <a:pt x="144" y="24"/>
                  </a:lnTo>
                  <a:lnTo>
                    <a:pt x="157" y="31"/>
                  </a:lnTo>
                  <a:lnTo>
                    <a:pt x="171" y="40"/>
                  </a:lnTo>
                  <a:lnTo>
                    <a:pt x="187" y="51"/>
                  </a:lnTo>
                  <a:lnTo>
                    <a:pt x="206" y="67"/>
                  </a:lnTo>
                  <a:lnTo>
                    <a:pt x="224" y="84"/>
                  </a:lnTo>
                  <a:lnTo>
                    <a:pt x="213" y="75"/>
                  </a:lnTo>
                  <a:lnTo>
                    <a:pt x="201" y="65"/>
                  </a:lnTo>
                  <a:lnTo>
                    <a:pt x="187" y="54"/>
                  </a:lnTo>
                  <a:lnTo>
                    <a:pt x="170" y="43"/>
                  </a:lnTo>
                  <a:lnTo>
                    <a:pt x="152" y="34"/>
                  </a:lnTo>
                  <a:lnTo>
                    <a:pt x="143" y="31"/>
                  </a:lnTo>
                  <a:lnTo>
                    <a:pt x="135" y="28"/>
                  </a:lnTo>
                  <a:lnTo>
                    <a:pt x="126" y="27"/>
                  </a:lnTo>
                  <a:lnTo>
                    <a:pt x="119" y="27"/>
                  </a:lnTo>
                  <a:lnTo>
                    <a:pt x="125" y="28"/>
                  </a:lnTo>
                  <a:lnTo>
                    <a:pt x="143" y="34"/>
                  </a:lnTo>
                  <a:lnTo>
                    <a:pt x="153" y="38"/>
                  </a:lnTo>
                  <a:lnTo>
                    <a:pt x="164" y="45"/>
                  </a:lnTo>
                  <a:lnTo>
                    <a:pt x="174" y="53"/>
                  </a:lnTo>
                  <a:lnTo>
                    <a:pt x="182" y="61"/>
                  </a:lnTo>
                  <a:lnTo>
                    <a:pt x="187" y="67"/>
                  </a:lnTo>
                  <a:lnTo>
                    <a:pt x="190" y="72"/>
                  </a:lnTo>
                  <a:lnTo>
                    <a:pt x="192" y="78"/>
                  </a:lnTo>
                  <a:lnTo>
                    <a:pt x="195" y="84"/>
                  </a:lnTo>
                  <a:lnTo>
                    <a:pt x="196" y="92"/>
                  </a:lnTo>
                  <a:lnTo>
                    <a:pt x="196" y="100"/>
                  </a:lnTo>
                  <a:lnTo>
                    <a:pt x="196" y="107"/>
                  </a:lnTo>
                  <a:lnTo>
                    <a:pt x="193" y="116"/>
                  </a:lnTo>
                  <a:lnTo>
                    <a:pt x="190" y="126"/>
                  </a:lnTo>
                  <a:lnTo>
                    <a:pt x="186" y="136"/>
                  </a:lnTo>
                  <a:lnTo>
                    <a:pt x="180" y="146"/>
                  </a:lnTo>
                  <a:lnTo>
                    <a:pt x="174" y="158"/>
                  </a:lnTo>
                  <a:lnTo>
                    <a:pt x="165" y="169"/>
                  </a:lnTo>
                  <a:lnTo>
                    <a:pt x="155" y="182"/>
                  </a:lnTo>
                  <a:lnTo>
                    <a:pt x="143" y="195"/>
                  </a:lnTo>
                  <a:lnTo>
                    <a:pt x="129" y="208"/>
                  </a:lnTo>
                  <a:lnTo>
                    <a:pt x="122" y="212"/>
                  </a:lnTo>
                  <a:lnTo>
                    <a:pt x="106" y="218"/>
                  </a:lnTo>
                  <a:lnTo>
                    <a:pt x="95" y="222"/>
                  </a:lnTo>
                  <a:lnTo>
                    <a:pt x="85" y="223"/>
                  </a:lnTo>
                  <a:lnTo>
                    <a:pt x="74" y="223"/>
                  </a:lnTo>
                  <a:lnTo>
                    <a:pt x="69" y="222"/>
                  </a:lnTo>
                  <a:lnTo>
                    <a:pt x="65" y="219"/>
                  </a:lnTo>
                  <a:lnTo>
                    <a:pt x="56" y="214"/>
                  </a:lnTo>
                  <a:lnTo>
                    <a:pt x="47" y="207"/>
                  </a:lnTo>
                  <a:lnTo>
                    <a:pt x="40" y="200"/>
                  </a:lnTo>
                  <a:close/>
                </a:path>
              </a:pathLst>
            </a:custGeom>
            <a:solidFill>
              <a:srgbClr val="AFB1B4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1545" y="1973"/>
              <a:ext cx="122" cy="152"/>
            </a:xfrm>
            <a:custGeom>
              <a:avLst/>
              <a:gdLst>
                <a:gd name="T0" fmla="*/ 102 w 75"/>
                <a:gd name="T1" fmla="*/ 1020 h 94"/>
                <a:gd name="T2" fmla="*/ 102 w 75"/>
                <a:gd name="T3" fmla="*/ 1020 h 94"/>
                <a:gd name="T4" fmla="*/ 102 w 75"/>
                <a:gd name="T5" fmla="*/ 986 h 94"/>
                <a:gd name="T6" fmla="*/ 102 w 75"/>
                <a:gd name="T7" fmla="*/ 885 h 94"/>
                <a:gd name="T8" fmla="*/ 102 w 75"/>
                <a:gd name="T9" fmla="*/ 809 h 94"/>
                <a:gd name="T10" fmla="*/ 68 w 75"/>
                <a:gd name="T11" fmla="*/ 741 h 94"/>
                <a:gd name="T12" fmla="*/ 47 w 75"/>
                <a:gd name="T13" fmla="*/ 652 h 94"/>
                <a:gd name="T14" fmla="*/ 13 w 75"/>
                <a:gd name="T15" fmla="*/ 555 h 94"/>
                <a:gd name="T16" fmla="*/ 13 w 75"/>
                <a:gd name="T17" fmla="*/ 555 h 94"/>
                <a:gd name="T18" fmla="*/ 13 w 75"/>
                <a:gd name="T19" fmla="*/ 534 h 94"/>
                <a:gd name="T20" fmla="*/ 0 w 75"/>
                <a:gd name="T21" fmla="*/ 466 h 94"/>
                <a:gd name="T22" fmla="*/ 13 w 75"/>
                <a:gd name="T23" fmla="*/ 377 h 94"/>
                <a:gd name="T24" fmla="*/ 21 w 75"/>
                <a:gd name="T25" fmla="*/ 322 h 94"/>
                <a:gd name="T26" fmla="*/ 47 w 75"/>
                <a:gd name="T27" fmla="*/ 275 h 94"/>
                <a:gd name="T28" fmla="*/ 89 w 75"/>
                <a:gd name="T29" fmla="*/ 212 h 94"/>
                <a:gd name="T30" fmla="*/ 124 w 75"/>
                <a:gd name="T31" fmla="*/ 165 h 94"/>
                <a:gd name="T32" fmla="*/ 181 w 75"/>
                <a:gd name="T33" fmla="*/ 123 h 94"/>
                <a:gd name="T34" fmla="*/ 254 w 75"/>
                <a:gd name="T35" fmla="*/ 76 h 94"/>
                <a:gd name="T36" fmla="*/ 350 w 75"/>
                <a:gd name="T37" fmla="*/ 42 h 94"/>
                <a:gd name="T38" fmla="*/ 439 w 75"/>
                <a:gd name="T39" fmla="*/ 13 h 94"/>
                <a:gd name="T40" fmla="*/ 569 w 75"/>
                <a:gd name="T41" fmla="*/ 0 h 94"/>
                <a:gd name="T42" fmla="*/ 727 w 75"/>
                <a:gd name="T43" fmla="*/ 0 h 94"/>
                <a:gd name="T44" fmla="*/ 727 w 75"/>
                <a:gd name="T45" fmla="*/ 0 h 94"/>
                <a:gd name="T46" fmla="*/ 748 w 75"/>
                <a:gd name="T47" fmla="*/ 34 h 94"/>
                <a:gd name="T48" fmla="*/ 782 w 75"/>
                <a:gd name="T49" fmla="*/ 131 h 94"/>
                <a:gd name="T50" fmla="*/ 818 w 75"/>
                <a:gd name="T51" fmla="*/ 267 h 94"/>
                <a:gd name="T52" fmla="*/ 836 w 75"/>
                <a:gd name="T53" fmla="*/ 343 h 94"/>
                <a:gd name="T54" fmla="*/ 852 w 75"/>
                <a:gd name="T55" fmla="*/ 432 h 94"/>
                <a:gd name="T56" fmla="*/ 836 w 75"/>
                <a:gd name="T57" fmla="*/ 521 h 94"/>
                <a:gd name="T58" fmla="*/ 818 w 75"/>
                <a:gd name="T59" fmla="*/ 589 h 94"/>
                <a:gd name="T60" fmla="*/ 782 w 75"/>
                <a:gd name="T61" fmla="*/ 678 h 94"/>
                <a:gd name="T62" fmla="*/ 740 w 75"/>
                <a:gd name="T63" fmla="*/ 754 h 94"/>
                <a:gd name="T64" fmla="*/ 659 w 75"/>
                <a:gd name="T65" fmla="*/ 809 h 94"/>
                <a:gd name="T66" fmla="*/ 558 w 75"/>
                <a:gd name="T67" fmla="*/ 863 h 94"/>
                <a:gd name="T68" fmla="*/ 434 w 75"/>
                <a:gd name="T69" fmla="*/ 897 h 94"/>
                <a:gd name="T70" fmla="*/ 270 w 75"/>
                <a:gd name="T71" fmla="*/ 918 h 94"/>
                <a:gd name="T72" fmla="*/ 270 w 75"/>
                <a:gd name="T73" fmla="*/ 918 h 94"/>
                <a:gd name="T74" fmla="*/ 233 w 75"/>
                <a:gd name="T75" fmla="*/ 931 h 94"/>
                <a:gd name="T76" fmla="*/ 181 w 75"/>
                <a:gd name="T77" fmla="*/ 952 h 94"/>
                <a:gd name="T78" fmla="*/ 166 w 75"/>
                <a:gd name="T79" fmla="*/ 965 h 94"/>
                <a:gd name="T80" fmla="*/ 159 w 75"/>
                <a:gd name="T81" fmla="*/ 999 h 94"/>
                <a:gd name="T82" fmla="*/ 159 w 75"/>
                <a:gd name="T83" fmla="*/ 999 h 94"/>
                <a:gd name="T84" fmla="*/ 124 w 75"/>
                <a:gd name="T85" fmla="*/ 1027 h 94"/>
                <a:gd name="T86" fmla="*/ 102 w 75"/>
                <a:gd name="T87" fmla="*/ 1041 h 94"/>
                <a:gd name="T88" fmla="*/ 102 w 75"/>
                <a:gd name="T89" fmla="*/ 1027 h 94"/>
                <a:gd name="T90" fmla="*/ 102 w 75"/>
                <a:gd name="T91" fmla="*/ 1020 h 94"/>
                <a:gd name="T92" fmla="*/ 102 w 75"/>
                <a:gd name="T93" fmla="*/ 1020 h 9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75"/>
                <a:gd name="T142" fmla="*/ 0 h 94"/>
                <a:gd name="T143" fmla="*/ 75 w 75"/>
                <a:gd name="T144" fmla="*/ 94 h 9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75" h="94">
                  <a:moveTo>
                    <a:pt x="9" y="92"/>
                  </a:moveTo>
                  <a:lnTo>
                    <a:pt x="9" y="92"/>
                  </a:lnTo>
                  <a:lnTo>
                    <a:pt x="9" y="89"/>
                  </a:lnTo>
                  <a:lnTo>
                    <a:pt x="9" y="80"/>
                  </a:lnTo>
                  <a:lnTo>
                    <a:pt x="9" y="73"/>
                  </a:lnTo>
                  <a:lnTo>
                    <a:pt x="6" y="67"/>
                  </a:lnTo>
                  <a:lnTo>
                    <a:pt x="4" y="59"/>
                  </a:lnTo>
                  <a:lnTo>
                    <a:pt x="1" y="50"/>
                  </a:lnTo>
                  <a:lnTo>
                    <a:pt x="1" y="48"/>
                  </a:lnTo>
                  <a:lnTo>
                    <a:pt x="0" y="42"/>
                  </a:lnTo>
                  <a:lnTo>
                    <a:pt x="1" y="34"/>
                  </a:lnTo>
                  <a:lnTo>
                    <a:pt x="2" y="29"/>
                  </a:lnTo>
                  <a:lnTo>
                    <a:pt x="4" y="25"/>
                  </a:lnTo>
                  <a:lnTo>
                    <a:pt x="8" y="19"/>
                  </a:lnTo>
                  <a:lnTo>
                    <a:pt x="11" y="15"/>
                  </a:lnTo>
                  <a:lnTo>
                    <a:pt x="16" y="11"/>
                  </a:lnTo>
                  <a:lnTo>
                    <a:pt x="22" y="7"/>
                  </a:lnTo>
                  <a:lnTo>
                    <a:pt x="31" y="4"/>
                  </a:lnTo>
                  <a:lnTo>
                    <a:pt x="39" y="1"/>
                  </a:lnTo>
                  <a:lnTo>
                    <a:pt x="50" y="0"/>
                  </a:lnTo>
                  <a:lnTo>
                    <a:pt x="64" y="0"/>
                  </a:lnTo>
                  <a:lnTo>
                    <a:pt x="66" y="3"/>
                  </a:lnTo>
                  <a:lnTo>
                    <a:pt x="69" y="12"/>
                  </a:lnTo>
                  <a:lnTo>
                    <a:pt x="72" y="24"/>
                  </a:lnTo>
                  <a:lnTo>
                    <a:pt x="73" y="31"/>
                  </a:lnTo>
                  <a:lnTo>
                    <a:pt x="75" y="39"/>
                  </a:lnTo>
                  <a:lnTo>
                    <a:pt x="73" y="47"/>
                  </a:lnTo>
                  <a:lnTo>
                    <a:pt x="72" y="53"/>
                  </a:lnTo>
                  <a:lnTo>
                    <a:pt x="69" y="61"/>
                  </a:lnTo>
                  <a:lnTo>
                    <a:pt x="65" y="68"/>
                  </a:lnTo>
                  <a:lnTo>
                    <a:pt x="58" y="73"/>
                  </a:lnTo>
                  <a:lnTo>
                    <a:pt x="49" y="78"/>
                  </a:lnTo>
                  <a:lnTo>
                    <a:pt x="38" y="81"/>
                  </a:lnTo>
                  <a:lnTo>
                    <a:pt x="24" y="83"/>
                  </a:lnTo>
                  <a:lnTo>
                    <a:pt x="20" y="84"/>
                  </a:lnTo>
                  <a:lnTo>
                    <a:pt x="16" y="86"/>
                  </a:lnTo>
                  <a:lnTo>
                    <a:pt x="15" y="87"/>
                  </a:lnTo>
                  <a:lnTo>
                    <a:pt x="14" y="90"/>
                  </a:lnTo>
                  <a:lnTo>
                    <a:pt x="11" y="93"/>
                  </a:lnTo>
                  <a:lnTo>
                    <a:pt x="9" y="94"/>
                  </a:lnTo>
                  <a:lnTo>
                    <a:pt x="9" y="93"/>
                  </a:lnTo>
                  <a:lnTo>
                    <a:pt x="9" y="92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1589" y="1999"/>
              <a:ext cx="34" cy="32"/>
            </a:xfrm>
            <a:custGeom>
              <a:avLst/>
              <a:gdLst>
                <a:gd name="T0" fmla="*/ 233 w 21"/>
                <a:gd name="T1" fmla="*/ 107 h 20"/>
                <a:gd name="T2" fmla="*/ 233 w 21"/>
                <a:gd name="T3" fmla="*/ 107 h 20"/>
                <a:gd name="T4" fmla="*/ 220 w 21"/>
                <a:gd name="T5" fmla="*/ 144 h 20"/>
                <a:gd name="T6" fmla="*/ 199 w 21"/>
                <a:gd name="T7" fmla="*/ 189 h 20"/>
                <a:gd name="T8" fmla="*/ 165 w 21"/>
                <a:gd name="T9" fmla="*/ 210 h 20"/>
                <a:gd name="T10" fmla="*/ 110 w 21"/>
                <a:gd name="T11" fmla="*/ 210 h 20"/>
                <a:gd name="T12" fmla="*/ 110 w 21"/>
                <a:gd name="T13" fmla="*/ 210 h 20"/>
                <a:gd name="T14" fmla="*/ 76 w 21"/>
                <a:gd name="T15" fmla="*/ 197 h 20"/>
                <a:gd name="T16" fmla="*/ 42 w 21"/>
                <a:gd name="T17" fmla="*/ 176 h 20"/>
                <a:gd name="T18" fmla="*/ 13 w 21"/>
                <a:gd name="T19" fmla="*/ 138 h 20"/>
                <a:gd name="T20" fmla="*/ 0 w 21"/>
                <a:gd name="T21" fmla="*/ 107 h 20"/>
                <a:gd name="T22" fmla="*/ 0 w 21"/>
                <a:gd name="T23" fmla="*/ 107 h 20"/>
                <a:gd name="T24" fmla="*/ 13 w 21"/>
                <a:gd name="T25" fmla="*/ 67 h 20"/>
                <a:gd name="T26" fmla="*/ 42 w 21"/>
                <a:gd name="T27" fmla="*/ 21 h 20"/>
                <a:gd name="T28" fmla="*/ 76 w 21"/>
                <a:gd name="T29" fmla="*/ 0 h 20"/>
                <a:gd name="T30" fmla="*/ 123 w 21"/>
                <a:gd name="T31" fmla="*/ 0 h 20"/>
                <a:gd name="T32" fmla="*/ 123 w 21"/>
                <a:gd name="T33" fmla="*/ 0 h 20"/>
                <a:gd name="T34" fmla="*/ 178 w 21"/>
                <a:gd name="T35" fmla="*/ 13 h 20"/>
                <a:gd name="T36" fmla="*/ 199 w 21"/>
                <a:gd name="T37" fmla="*/ 34 h 20"/>
                <a:gd name="T38" fmla="*/ 220 w 21"/>
                <a:gd name="T39" fmla="*/ 74 h 20"/>
                <a:gd name="T40" fmla="*/ 233 w 21"/>
                <a:gd name="T41" fmla="*/ 107 h 20"/>
                <a:gd name="T42" fmla="*/ 233 w 21"/>
                <a:gd name="T43" fmla="*/ 107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1"/>
                <a:gd name="T67" fmla="*/ 0 h 20"/>
                <a:gd name="T68" fmla="*/ 21 w 21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1" h="20">
                  <a:moveTo>
                    <a:pt x="21" y="10"/>
                  </a:moveTo>
                  <a:lnTo>
                    <a:pt x="21" y="10"/>
                  </a:lnTo>
                  <a:lnTo>
                    <a:pt x="20" y="14"/>
                  </a:lnTo>
                  <a:lnTo>
                    <a:pt x="18" y="18"/>
                  </a:lnTo>
                  <a:lnTo>
                    <a:pt x="15" y="20"/>
                  </a:lnTo>
                  <a:lnTo>
                    <a:pt x="10" y="20"/>
                  </a:lnTo>
                  <a:lnTo>
                    <a:pt x="7" y="19"/>
                  </a:lnTo>
                  <a:lnTo>
                    <a:pt x="4" y="17"/>
                  </a:lnTo>
                  <a:lnTo>
                    <a:pt x="1" y="13"/>
                  </a:lnTo>
                  <a:lnTo>
                    <a:pt x="0" y="10"/>
                  </a:lnTo>
                  <a:lnTo>
                    <a:pt x="1" y="6"/>
                  </a:lnTo>
                  <a:lnTo>
                    <a:pt x="4" y="2"/>
                  </a:lnTo>
                  <a:lnTo>
                    <a:pt x="7" y="0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18" y="3"/>
                  </a:lnTo>
                  <a:lnTo>
                    <a:pt x="20" y="7"/>
                  </a:lnTo>
                  <a:lnTo>
                    <a:pt x="21" y="10"/>
                  </a:lnTo>
                  <a:close/>
                </a:path>
              </a:pathLst>
            </a:custGeom>
            <a:solidFill>
              <a:srgbClr val="BCBEC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1474" y="2709"/>
              <a:ext cx="634" cy="518"/>
            </a:xfrm>
            <a:custGeom>
              <a:avLst/>
              <a:gdLst>
                <a:gd name="T0" fmla="*/ 2711 w 391"/>
                <a:gd name="T1" fmla="*/ 3546 h 319"/>
                <a:gd name="T2" fmla="*/ 3227 w 391"/>
                <a:gd name="T3" fmla="*/ 3129 h 319"/>
                <a:gd name="T4" fmla="*/ 3747 w 391"/>
                <a:gd name="T5" fmla="*/ 2574 h 319"/>
                <a:gd name="T6" fmla="*/ 4170 w 391"/>
                <a:gd name="T7" fmla="*/ 1861 h 319"/>
                <a:gd name="T8" fmla="*/ 4315 w 391"/>
                <a:gd name="T9" fmla="*/ 1450 h 319"/>
                <a:gd name="T10" fmla="*/ 4383 w 391"/>
                <a:gd name="T11" fmla="*/ 1007 h 319"/>
                <a:gd name="T12" fmla="*/ 4362 w 391"/>
                <a:gd name="T13" fmla="*/ 701 h 319"/>
                <a:gd name="T14" fmla="*/ 4362 w 391"/>
                <a:gd name="T15" fmla="*/ 1049 h 319"/>
                <a:gd name="T16" fmla="*/ 4281 w 391"/>
                <a:gd name="T17" fmla="*/ 1392 h 319"/>
                <a:gd name="T18" fmla="*/ 4081 w 391"/>
                <a:gd name="T19" fmla="*/ 1750 h 319"/>
                <a:gd name="T20" fmla="*/ 3697 w 391"/>
                <a:gd name="T21" fmla="*/ 2064 h 319"/>
                <a:gd name="T22" fmla="*/ 3553 w 391"/>
                <a:gd name="T23" fmla="*/ 2100 h 319"/>
                <a:gd name="T24" fmla="*/ 3697 w 391"/>
                <a:gd name="T25" fmla="*/ 1635 h 319"/>
                <a:gd name="T26" fmla="*/ 3747 w 391"/>
                <a:gd name="T27" fmla="*/ 1159 h 319"/>
                <a:gd name="T28" fmla="*/ 3663 w 391"/>
                <a:gd name="T29" fmla="*/ 612 h 319"/>
                <a:gd name="T30" fmla="*/ 3394 w 391"/>
                <a:gd name="T31" fmla="*/ 0 h 319"/>
                <a:gd name="T32" fmla="*/ 3478 w 391"/>
                <a:gd name="T33" fmla="*/ 270 h 319"/>
                <a:gd name="T34" fmla="*/ 3478 w 391"/>
                <a:gd name="T35" fmla="*/ 802 h 319"/>
                <a:gd name="T36" fmla="*/ 3373 w 391"/>
                <a:gd name="T37" fmla="*/ 1213 h 319"/>
                <a:gd name="T38" fmla="*/ 3240 w 391"/>
                <a:gd name="T39" fmla="*/ 1483 h 319"/>
                <a:gd name="T40" fmla="*/ 3240 w 391"/>
                <a:gd name="T41" fmla="*/ 1138 h 319"/>
                <a:gd name="T42" fmla="*/ 3094 w 391"/>
                <a:gd name="T43" fmla="*/ 646 h 319"/>
                <a:gd name="T44" fmla="*/ 2915 w 391"/>
                <a:gd name="T45" fmla="*/ 398 h 319"/>
                <a:gd name="T46" fmla="*/ 2656 w 391"/>
                <a:gd name="T47" fmla="*/ 200 h 319"/>
                <a:gd name="T48" fmla="*/ 2272 w 391"/>
                <a:gd name="T49" fmla="*/ 76 h 319"/>
                <a:gd name="T50" fmla="*/ 1769 w 391"/>
                <a:gd name="T51" fmla="*/ 34 h 319"/>
                <a:gd name="T52" fmla="*/ 1112 w 391"/>
                <a:gd name="T53" fmla="*/ 132 h 319"/>
                <a:gd name="T54" fmla="*/ 281 w 391"/>
                <a:gd name="T55" fmla="*/ 382 h 319"/>
                <a:gd name="T56" fmla="*/ 754 w 391"/>
                <a:gd name="T57" fmla="*/ 325 h 319"/>
                <a:gd name="T58" fmla="*/ 1459 w 391"/>
                <a:gd name="T59" fmla="*/ 291 h 319"/>
                <a:gd name="T60" fmla="*/ 2059 w 391"/>
                <a:gd name="T61" fmla="*/ 377 h 319"/>
                <a:gd name="T62" fmla="*/ 2366 w 391"/>
                <a:gd name="T63" fmla="*/ 494 h 319"/>
                <a:gd name="T64" fmla="*/ 2567 w 391"/>
                <a:gd name="T65" fmla="*/ 689 h 319"/>
                <a:gd name="T66" fmla="*/ 2656 w 391"/>
                <a:gd name="T67" fmla="*/ 960 h 319"/>
                <a:gd name="T68" fmla="*/ 2593 w 391"/>
                <a:gd name="T69" fmla="*/ 1336 h 319"/>
                <a:gd name="T70" fmla="*/ 2470 w 391"/>
                <a:gd name="T71" fmla="*/ 1413 h 319"/>
                <a:gd name="T72" fmla="*/ 2017 w 391"/>
                <a:gd name="T73" fmla="*/ 1125 h 319"/>
                <a:gd name="T74" fmla="*/ 1493 w 391"/>
                <a:gd name="T75" fmla="*/ 973 h 319"/>
                <a:gd name="T76" fmla="*/ 1189 w 391"/>
                <a:gd name="T77" fmla="*/ 981 h 319"/>
                <a:gd name="T78" fmla="*/ 871 w 391"/>
                <a:gd name="T79" fmla="*/ 1099 h 319"/>
                <a:gd name="T80" fmla="*/ 537 w 391"/>
                <a:gd name="T81" fmla="*/ 1302 h 319"/>
                <a:gd name="T82" fmla="*/ 221 w 391"/>
                <a:gd name="T83" fmla="*/ 1661 h 319"/>
                <a:gd name="T84" fmla="*/ 0 w 391"/>
                <a:gd name="T85" fmla="*/ 1986 h 319"/>
                <a:gd name="T86" fmla="*/ 490 w 391"/>
                <a:gd name="T87" fmla="*/ 1648 h 319"/>
                <a:gd name="T88" fmla="*/ 921 w 391"/>
                <a:gd name="T89" fmla="*/ 1434 h 319"/>
                <a:gd name="T90" fmla="*/ 1257 w 391"/>
                <a:gd name="T91" fmla="*/ 1361 h 319"/>
                <a:gd name="T92" fmla="*/ 1412 w 391"/>
                <a:gd name="T93" fmla="*/ 1395 h 319"/>
                <a:gd name="T94" fmla="*/ 1524 w 391"/>
                <a:gd name="T95" fmla="*/ 1517 h 319"/>
                <a:gd name="T96" fmla="*/ 1591 w 391"/>
                <a:gd name="T97" fmla="*/ 1737 h 319"/>
                <a:gd name="T98" fmla="*/ 1391 w 391"/>
                <a:gd name="T99" fmla="*/ 1785 h 319"/>
                <a:gd name="T100" fmla="*/ 1023 w 391"/>
                <a:gd name="T101" fmla="*/ 1970 h 319"/>
                <a:gd name="T102" fmla="*/ 830 w 391"/>
                <a:gd name="T103" fmla="*/ 2210 h 319"/>
                <a:gd name="T104" fmla="*/ 788 w 391"/>
                <a:gd name="T105" fmla="*/ 2442 h 319"/>
                <a:gd name="T106" fmla="*/ 850 w 391"/>
                <a:gd name="T107" fmla="*/ 2663 h 319"/>
                <a:gd name="T108" fmla="*/ 994 w 391"/>
                <a:gd name="T109" fmla="*/ 2929 h 319"/>
                <a:gd name="T110" fmla="*/ 1086 w 391"/>
                <a:gd name="T111" fmla="*/ 2566 h 319"/>
                <a:gd name="T112" fmla="*/ 1244 w 391"/>
                <a:gd name="T113" fmla="*/ 2338 h 319"/>
                <a:gd name="T114" fmla="*/ 1459 w 391"/>
                <a:gd name="T115" fmla="*/ 2239 h 319"/>
                <a:gd name="T116" fmla="*/ 1625 w 391"/>
                <a:gd name="T117" fmla="*/ 2265 h 319"/>
                <a:gd name="T118" fmla="*/ 2093 w 391"/>
                <a:gd name="T119" fmla="*/ 2595 h 31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391"/>
                <a:gd name="T181" fmla="*/ 0 h 319"/>
                <a:gd name="T182" fmla="*/ 391 w 391"/>
                <a:gd name="T183" fmla="*/ 319 h 319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391" h="319">
                  <a:moveTo>
                    <a:pt x="234" y="319"/>
                  </a:moveTo>
                  <a:lnTo>
                    <a:pt x="234" y="319"/>
                  </a:lnTo>
                  <a:lnTo>
                    <a:pt x="242" y="314"/>
                  </a:lnTo>
                  <a:lnTo>
                    <a:pt x="261" y="300"/>
                  </a:lnTo>
                  <a:lnTo>
                    <a:pt x="273" y="289"/>
                  </a:lnTo>
                  <a:lnTo>
                    <a:pt x="288" y="277"/>
                  </a:lnTo>
                  <a:lnTo>
                    <a:pt x="303" y="263"/>
                  </a:lnTo>
                  <a:lnTo>
                    <a:pt x="318" y="246"/>
                  </a:lnTo>
                  <a:lnTo>
                    <a:pt x="334" y="228"/>
                  </a:lnTo>
                  <a:lnTo>
                    <a:pt x="348" y="209"/>
                  </a:lnTo>
                  <a:lnTo>
                    <a:pt x="361" y="188"/>
                  </a:lnTo>
                  <a:lnTo>
                    <a:pt x="372" y="165"/>
                  </a:lnTo>
                  <a:lnTo>
                    <a:pt x="378" y="154"/>
                  </a:lnTo>
                  <a:lnTo>
                    <a:pt x="381" y="142"/>
                  </a:lnTo>
                  <a:lnTo>
                    <a:pt x="385" y="129"/>
                  </a:lnTo>
                  <a:lnTo>
                    <a:pt x="388" y="115"/>
                  </a:lnTo>
                  <a:lnTo>
                    <a:pt x="390" y="103"/>
                  </a:lnTo>
                  <a:lnTo>
                    <a:pt x="391" y="89"/>
                  </a:lnTo>
                  <a:lnTo>
                    <a:pt x="390" y="76"/>
                  </a:lnTo>
                  <a:lnTo>
                    <a:pt x="389" y="62"/>
                  </a:lnTo>
                  <a:lnTo>
                    <a:pt x="390" y="66"/>
                  </a:lnTo>
                  <a:lnTo>
                    <a:pt x="390" y="77"/>
                  </a:lnTo>
                  <a:lnTo>
                    <a:pt x="389" y="93"/>
                  </a:lnTo>
                  <a:lnTo>
                    <a:pt x="388" y="102"/>
                  </a:lnTo>
                  <a:lnTo>
                    <a:pt x="385" y="113"/>
                  </a:lnTo>
                  <a:lnTo>
                    <a:pt x="382" y="123"/>
                  </a:lnTo>
                  <a:lnTo>
                    <a:pt x="378" y="134"/>
                  </a:lnTo>
                  <a:lnTo>
                    <a:pt x="372" y="145"/>
                  </a:lnTo>
                  <a:lnTo>
                    <a:pt x="364" y="155"/>
                  </a:lnTo>
                  <a:lnTo>
                    <a:pt x="355" y="166"/>
                  </a:lnTo>
                  <a:lnTo>
                    <a:pt x="344" y="175"/>
                  </a:lnTo>
                  <a:lnTo>
                    <a:pt x="330" y="183"/>
                  </a:lnTo>
                  <a:lnTo>
                    <a:pt x="315" y="190"/>
                  </a:lnTo>
                  <a:lnTo>
                    <a:pt x="317" y="186"/>
                  </a:lnTo>
                  <a:lnTo>
                    <a:pt x="322" y="175"/>
                  </a:lnTo>
                  <a:lnTo>
                    <a:pt x="327" y="156"/>
                  </a:lnTo>
                  <a:lnTo>
                    <a:pt x="330" y="145"/>
                  </a:lnTo>
                  <a:lnTo>
                    <a:pt x="333" y="132"/>
                  </a:lnTo>
                  <a:lnTo>
                    <a:pt x="334" y="119"/>
                  </a:lnTo>
                  <a:lnTo>
                    <a:pt x="334" y="103"/>
                  </a:lnTo>
                  <a:lnTo>
                    <a:pt x="334" y="88"/>
                  </a:lnTo>
                  <a:lnTo>
                    <a:pt x="332" y="71"/>
                  </a:lnTo>
                  <a:lnTo>
                    <a:pt x="327" y="54"/>
                  </a:lnTo>
                  <a:lnTo>
                    <a:pt x="322" y="36"/>
                  </a:lnTo>
                  <a:lnTo>
                    <a:pt x="314" y="19"/>
                  </a:lnTo>
                  <a:lnTo>
                    <a:pt x="303" y="0"/>
                  </a:lnTo>
                  <a:lnTo>
                    <a:pt x="306" y="11"/>
                  </a:lnTo>
                  <a:lnTo>
                    <a:pt x="310" y="24"/>
                  </a:lnTo>
                  <a:lnTo>
                    <a:pt x="311" y="41"/>
                  </a:lnTo>
                  <a:lnTo>
                    <a:pt x="311" y="61"/>
                  </a:lnTo>
                  <a:lnTo>
                    <a:pt x="310" y="71"/>
                  </a:lnTo>
                  <a:lnTo>
                    <a:pt x="307" y="82"/>
                  </a:lnTo>
                  <a:lnTo>
                    <a:pt x="304" y="95"/>
                  </a:lnTo>
                  <a:lnTo>
                    <a:pt x="301" y="107"/>
                  </a:lnTo>
                  <a:lnTo>
                    <a:pt x="295" y="119"/>
                  </a:lnTo>
                  <a:lnTo>
                    <a:pt x="289" y="131"/>
                  </a:lnTo>
                  <a:lnTo>
                    <a:pt x="290" y="122"/>
                  </a:lnTo>
                  <a:lnTo>
                    <a:pt x="290" y="112"/>
                  </a:lnTo>
                  <a:lnTo>
                    <a:pt x="289" y="101"/>
                  </a:lnTo>
                  <a:lnTo>
                    <a:pt x="287" y="87"/>
                  </a:lnTo>
                  <a:lnTo>
                    <a:pt x="282" y="71"/>
                  </a:lnTo>
                  <a:lnTo>
                    <a:pt x="276" y="57"/>
                  </a:lnTo>
                  <a:lnTo>
                    <a:pt x="271" y="50"/>
                  </a:lnTo>
                  <a:lnTo>
                    <a:pt x="267" y="43"/>
                  </a:lnTo>
                  <a:lnTo>
                    <a:pt x="260" y="35"/>
                  </a:lnTo>
                  <a:lnTo>
                    <a:pt x="254" y="29"/>
                  </a:lnTo>
                  <a:lnTo>
                    <a:pt x="246" y="23"/>
                  </a:lnTo>
                  <a:lnTo>
                    <a:pt x="237" y="18"/>
                  </a:lnTo>
                  <a:lnTo>
                    <a:pt x="226" y="13"/>
                  </a:lnTo>
                  <a:lnTo>
                    <a:pt x="215" y="9"/>
                  </a:lnTo>
                  <a:lnTo>
                    <a:pt x="203" y="7"/>
                  </a:lnTo>
                  <a:lnTo>
                    <a:pt x="190" y="5"/>
                  </a:lnTo>
                  <a:lnTo>
                    <a:pt x="175" y="3"/>
                  </a:lnTo>
                  <a:lnTo>
                    <a:pt x="158" y="3"/>
                  </a:lnTo>
                  <a:lnTo>
                    <a:pt x="139" y="5"/>
                  </a:lnTo>
                  <a:lnTo>
                    <a:pt x="121" y="8"/>
                  </a:lnTo>
                  <a:lnTo>
                    <a:pt x="99" y="12"/>
                  </a:lnTo>
                  <a:lnTo>
                    <a:pt x="76" y="18"/>
                  </a:lnTo>
                  <a:lnTo>
                    <a:pt x="52" y="25"/>
                  </a:lnTo>
                  <a:lnTo>
                    <a:pt x="25" y="34"/>
                  </a:lnTo>
                  <a:lnTo>
                    <a:pt x="36" y="32"/>
                  </a:lnTo>
                  <a:lnTo>
                    <a:pt x="67" y="29"/>
                  </a:lnTo>
                  <a:lnTo>
                    <a:pt x="87" y="28"/>
                  </a:lnTo>
                  <a:lnTo>
                    <a:pt x="108" y="26"/>
                  </a:lnTo>
                  <a:lnTo>
                    <a:pt x="130" y="26"/>
                  </a:lnTo>
                  <a:lnTo>
                    <a:pt x="153" y="28"/>
                  </a:lnTo>
                  <a:lnTo>
                    <a:pt x="173" y="31"/>
                  </a:lnTo>
                  <a:lnTo>
                    <a:pt x="184" y="33"/>
                  </a:lnTo>
                  <a:lnTo>
                    <a:pt x="193" y="36"/>
                  </a:lnTo>
                  <a:lnTo>
                    <a:pt x="203" y="40"/>
                  </a:lnTo>
                  <a:lnTo>
                    <a:pt x="211" y="44"/>
                  </a:lnTo>
                  <a:lnTo>
                    <a:pt x="218" y="48"/>
                  </a:lnTo>
                  <a:lnTo>
                    <a:pt x="224" y="54"/>
                  </a:lnTo>
                  <a:lnTo>
                    <a:pt x="229" y="61"/>
                  </a:lnTo>
                  <a:lnTo>
                    <a:pt x="234" y="68"/>
                  </a:lnTo>
                  <a:lnTo>
                    <a:pt x="236" y="76"/>
                  </a:lnTo>
                  <a:lnTo>
                    <a:pt x="237" y="85"/>
                  </a:lnTo>
                  <a:lnTo>
                    <a:pt x="237" y="95"/>
                  </a:lnTo>
                  <a:lnTo>
                    <a:pt x="235" y="106"/>
                  </a:lnTo>
                  <a:lnTo>
                    <a:pt x="231" y="118"/>
                  </a:lnTo>
                  <a:lnTo>
                    <a:pt x="225" y="131"/>
                  </a:lnTo>
                  <a:lnTo>
                    <a:pt x="220" y="125"/>
                  </a:lnTo>
                  <a:lnTo>
                    <a:pt x="203" y="114"/>
                  </a:lnTo>
                  <a:lnTo>
                    <a:pt x="193" y="107"/>
                  </a:lnTo>
                  <a:lnTo>
                    <a:pt x="180" y="100"/>
                  </a:lnTo>
                  <a:lnTo>
                    <a:pt x="166" y="93"/>
                  </a:lnTo>
                  <a:lnTo>
                    <a:pt x="150" y="89"/>
                  </a:lnTo>
                  <a:lnTo>
                    <a:pt x="133" y="86"/>
                  </a:lnTo>
                  <a:lnTo>
                    <a:pt x="124" y="86"/>
                  </a:lnTo>
                  <a:lnTo>
                    <a:pt x="115" y="86"/>
                  </a:lnTo>
                  <a:lnTo>
                    <a:pt x="106" y="87"/>
                  </a:lnTo>
                  <a:lnTo>
                    <a:pt x="97" y="89"/>
                  </a:lnTo>
                  <a:lnTo>
                    <a:pt x="87" y="92"/>
                  </a:lnTo>
                  <a:lnTo>
                    <a:pt x="78" y="97"/>
                  </a:lnTo>
                  <a:lnTo>
                    <a:pt x="68" y="101"/>
                  </a:lnTo>
                  <a:lnTo>
                    <a:pt x="58" y="108"/>
                  </a:lnTo>
                  <a:lnTo>
                    <a:pt x="48" y="115"/>
                  </a:lnTo>
                  <a:lnTo>
                    <a:pt x="38" y="125"/>
                  </a:lnTo>
                  <a:lnTo>
                    <a:pt x="28" y="135"/>
                  </a:lnTo>
                  <a:lnTo>
                    <a:pt x="20" y="147"/>
                  </a:lnTo>
                  <a:lnTo>
                    <a:pt x="10" y="160"/>
                  </a:lnTo>
                  <a:lnTo>
                    <a:pt x="0" y="176"/>
                  </a:lnTo>
                  <a:lnTo>
                    <a:pt x="7" y="171"/>
                  </a:lnTo>
                  <a:lnTo>
                    <a:pt x="22" y="160"/>
                  </a:lnTo>
                  <a:lnTo>
                    <a:pt x="44" y="146"/>
                  </a:lnTo>
                  <a:lnTo>
                    <a:pt x="56" y="140"/>
                  </a:lnTo>
                  <a:lnTo>
                    <a:pt x="69" y="133"/>
                  </a:lnTo>
                  <a:lnTo>
                    <a:pt x="82" y="127"/>
                  </a:lnTo>
                  <a:lnTo>
                    <a:pt x="94" y="123"/>
                  </a:lnTo>
                  <a:lnTo>
                    <a:pt x="106" y="121"/>
                  </a:lnTo>
                  <a:lnTo>
                    <a:pt x="112" y="121"/>
                  </a:lnTo>
                  <a:lnTo>
                    <a:pt x="117" y="121"/>
                  </a:lnTo>
                  <a:lnTo>
                    <a:pt x="122" y="122"/>
                  </a:lnTo>
                  <a:lnTo>
                    <a:pt x="126" y="124"/>
                  </a:lnTo>
                  <a:lnTo>
                    <a:pt x="131" y="126"/>
                  </a:lnTo>
                  <a:lnTo>
                    <a:pt x="134" y="130"/>
                  </a:lnTo>
                  <a:lnTo>
                    <a:pt x="136" y="134"/>
                  </a:lnTo>
                  <a:lnTo>
                    <a:pt x="139" y="140"/>
                  </a:lnTo>
                  <a:lnTo>
                    <a:pt x="140" y="146"/>
                  </a:lnTo>
                  <a:lnTo>
                    <a:pt x="142" y="154"/>
                  </a:lnTo>
                  <a:lnTo>
                    <a:pt x="136" y="155"/>
                  </a:lnTo>
                  <a:lnTo>
                    <a:pt x="124" y="158"/>
                  </a:lnTo>
                  <a:lnTo>
                    <a:pt x="109" y="164"/>
                  </a:lnTo>
                  <a:lnTo>
                    <a:pt x="100" y="168"/>
                  </a:lnTo>
                  <a:lnTo>
                    <a:pt x="91" y="174"/>
                  </a:lnTo>
                  <a:lnTo>
                    <a:pt x="84" y="180"/>
                  </a:lnTo>
                  <a:lnTo>
                    <a:pt x="78" y="187"/>
                  </a:lnTo>
                  <a:lnTo>
                    <a:pt x="74" y="196"/>
                  </a:lnTo>
                  <a:lnTo>
                    <a:pt x="70" y="205"/>
                  </a:lnTo>
                  <a:lnTo>
                    <a:pt x="70" y="211"/>
                  </a:lnTo>
                  <a:lnTo>
                    <a:pt x="70" y="216"/>
                  </a:lnTo>
                  <a:lnTo>
                    <a:pt x="71" y="223"/>
                  </a:lnTo>
                  <a:lnTo>
                    <a:pt x="74" y="230"/>
                  </a:lnTo>
                  <a:lnTo>
                    <a:pt x="76" y="236"/>
                  </a:lnTo>
                  <a:lnTo>
                    <a:pt x="79" y="244"/>
                  </a:lnTo>
                  <a:lnTo>
                    <a:pt x="89" y="259"/>
                  </a:lnTo>
                  <a:lnTo>
                    <a:pt x="90" y="255"/>
                  </a:lnTo>
                  <a:lnTo>
                    <a:pt x="92" y="243"/>
                  </a:lnTo>
                  <a:lnTo>
                    <a:pt x="97" y="227"/>
                  </a:lnTo>
                  <a:lnTo>
                    <a:pt x="101" y="220"/>
                  </a:lnTo>
                  <a:lnTo>
                    <a:pt x="105" y="212"/>
                  </a:lnTo>
                  <a:lnTo>
                    <a:pt x="111" y="207"/>
                  </a:lnTo>
                  <a:lnTo>
                    <a:pt x="117" y="201"/>
                  </a:lnTo>
                  <a:lnTo>
                    <a:pt x="125" y="199"/>
                  </a:lnTo>
                  <a:lnTo>
                    <a:pt x="130" y="198"/>
                  </a:lnTo>
                  <a:lnTo>
                    <a:pt x="135" y="198"/>
                  </a:lnTo>
                  <a:lnTo>
                    <a:pt x="139" y="199"/>
                  </a:lnTo>
                  <a:lnTo>
                    <a:pt x="145" y="201"/>
                  </a:lnTo>
                  <a:lnTo>
                    <a:pt x="157" y="207"/>
                  </a:lnTo>
                  <a:lnTo>
                    <a:pt x="171" y="216"/>
                  </a:lnTo>
                  <a:lnTo>
                    <a:pt x="187" y="230"/>
                  </a:lnTo>
                  <a:lnTo>
                    <a:pt x="234" y="319"/>
                  </a:lnTo>
                  <a:close/>
                </a:path>
              </a:pathLst>
            </a:custGeom>
            <a:solidFill>
              <a:srgbClr val="939598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13" name="Group 11"/>
            <p:cNvGrpSpPr>
              <a:grpSpLocks/>
            </p:cNvGrpSpPr>
            <p:nvPr/>
          </p:nvGrpSpPr>
          <p:grpSpPr bwMode="auto">
            <a:xfrm>
              <a:off x="1367" y="2291"/>
              <a:ext cx="418" cy="264"/>
              <a:chOff x="1176" y="3019"/>
              <a:chExt cx="258" cy="163"/>
            </a:xfrm>
          </p:grpSpPr>
          <p:sp>
            <p:nvSpPr>
              <p:cNvPr id="27" name="Freeform 12"/>
              <p:cNvSpPr>
                <a:spLocks/>
              </p:cNvSpPr>
              <p:nvPr/>
            </p:nvSpPr>
            <p:spPr bwMode="auto">
              <a:xfrm>
                <a:off x="1255" y="3097"/>
                <a:ext cx="6" cy="6"/>
              </a:xfrm>
              <a:custGeom>
                <a:avLst/>
                <a:gdLst>
                  <a:gd name="T0" fmla="*/ 6 w 6"/>
                  <a:gd name="T1" fmla="*/ 3 h 6"/>
                  <a:gd name="T2" fmla="*/ 6 w 6"/>
                  <a:gd name="T3" fmla="*/ 3 h 6"/>
                  <a:gd name="T4" fmla="*/ 5 w 6"/>
                  <a:gd name="T5" fmla="*/ 6 h 6"/>
                  <a:gd name="T6" fmla="*/ 2 w 6"/>
                  <a:gd name="T7" fmla="*/ 6 h 6"/>
                  <a:gd name="T8" fmla="*/ 2 w 6"/>
                  <a:gd name="T9" fmla="*/ 6 h 6"/>
                  <a:gd name="T10" fmla="*/ 0 w 6"/>
                  <a:gd name="T11" fmla="*/ 4 h 6"/>
                  <a:gd name="T12" fmla="*/ 0 w 6"/>
                  <a:gd name="T13" fmla="*/ 3 h 6"/>
                  <a:gd name="T14" fmla="*/ 0 w 6"/>
                  <a:gd name="T15" fmla="*/ 3 h 6"/>
                  <a:gd name="T16" fmla="*/ 1 w 6"/>
                  <a:gd name="T17" fmla="*/ 1 h 6"/>
                  <a:gd name="T18" fmla="*/ 2 w 6"/>
                  <a:gd name="T19" fmla="*/ 0 h 6"/>
                  <a:gd name="T20" fmla="*/ 2 w 6"/>
                  <a:gd name="T21" fmla="*/ 0 h 6"/>
                  <a:gd name="T22" fmla="*/ 5 w 6"/>
                  <a:gd name="T23" fmla="*/ 1 h 6"/>
                  <a:gd name="T24" fmla="*/ 6 w 6"/>
                  <a:gd name="T25" fmla="*/ 3 h 6"/>
                  <a:gd name="T26" fmla="*/ 6 w 6"/>
                  <a:gd name="T27" fmla="*/ 3 h 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6"/>
                  <a:gd name="T43" fmla="*/ 0 h 6"/>
                  <a:gd name="T44" fmla="*/ 6 w 6"/>
                  <a:gd name="T45" fmla="*/ 6 h 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6" h="6">
                    <a:moveTo>
                      <a:pt x="6" y="3"/>
                    </a:moveTo>
                    <a:lnTo>
                      <a:pt x="6" y="3"/>
                    </a:lnTo>
                    <a:lnTo>
                      <a:pt x="5" y="6"/>
                    </a:lnTo>
                    <a:lnTo>
                      <a:pt x="2" y="6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1" y="1"/>
                    </a:lnTo>
                    <a:lnTo>
                      <a:pt x="2" y="0"/>
                    </a:lnTo>
                    <a:lnTo>
                      <a:pt x="5" y="1"/>
                    </a:lnTo>
                    <a:lnTo>
                      <a:pt x="6" y="3"/>
                    </a:lnTo>
                    <a:close/>
                  </a:path>
                </a:pathLst>
              </a:custGeom>
              <a:solidFill>
                <a:srgbClr val="6D6E71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" name="Freeform 13"/>
              <p:cNvSpPr>
                <a:spLocks/>
              </p:cNvSpPr>
              <p:nvPr/>
            </p:nvSpPr>
            <p:spPr bwMode="auto">
              <a:xfrm>
                <a:off x="1224" y="3076"/>
                <a:ext cx="6" cy="5"/>
              </a:xfrm>
              <a:custGeom>
                <a:avLst/>
                <a:gdLst>
                  <a:gd name="T0" fmla="*/ 6 w 6"/>
                  <a:gd name="T1" fmla="*/ 2 h 5"/>
                  <a:gd name="T2" fmla="*/ 6 w 6"/>
                  <a:gd name="T3" fmla="*/ 2 h 5"/>
                  <a:gd name="T4" fmla="*/ 5 w 6"/>
                  <a:gd name="T5" fmla="*/ 5 h 5"/>
                  <a:gd name="T6" fmla="*/ 3 w 6"/>
                  <a:gd name="T7" fmla="*/ 5 h 5"/>
                  <a:gd name="T8" fmla="*/ 3 w 6"/>
                  <a:gd name="T9" fmla="*/ 5 h 5"/>
                  <a:gd name="T10" fmla="*/ 0 w 6"/>
                  <a:gd name="T11" fmla="*/ 5 h 5"/>
                  <a:gd name="T12" fmla="*/ 0 w 6"/>
                  <a:gd name="T13" fmla="*/ 2 h 5"/>
                  <a:gd name="T14" fmla="*/ 0 w 6"/>
                  <a:gd name="T15" fmla="*/ 2 h 5"/>
                  <a:gd name="T16" fmla="*/ 1 w 6"/>
                  <a:gd name="T17" fmla="*/ 0 h 5"/>
                  <a:gd name="T18" fmla="*/ 3 w 6"/>
                  <a:gd name="T19" fmla="*/ 0 h 5"/>
                  <a:gd name="T20" fmla="*/ 3 w 6"/>
                  <a:gd name="T21" fmla="*/ 0 h 5"/>
                  <a:gd name="T22" fmla="*/ 5 w 6"/>
                  <a:gd name="T23" fmla="*/ 0 h 5"/>
                  <a:gd name="T24" fmla="*/ 6 w 6"/>
                  <a:gd name="T25" fmla="*/ 2 h 5"/>
                  <a:gd name="T26" fmla="*/ 6 w 6"/>
                  <a:gd name="T27" fmla="*/ 2 h 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6"/>
                  <a:gd name="T43" fmla="*/ 0 h 5"/>
                  <a:gd name="T44" fmla="*/ 6 w 6"/>
                  <a:gd name="T45" fmla="*/ 5 h 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6" h="5">
                    <a:moveTo>
                      <a:pt x="6" y="2"/>
                    </a:moveTo>
                    <a:lnTo>
                      <a:pt x="6" y="2"/>
                    </a:lnTo>
                    <a:lnTo>
                      <a:pt x="5" y="5"/>
                    </a:lnTo>
                    <a:lnTo>
                      <a:pt x="3" y="5"/>
                    </a:lnTo>
                    <a:lnTo>
                      <a:pt x="0" y="5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5" y="0"/>
                    </a:lnTo>
                    <a:lnTo>
                      <a:pt x="6" y="2"/>
                    </a:lnTo>
                    <a:close/>
                  </a:path>
                </a:pathLst>
              </a:custGeom>
              <a:solidFill>
                <a:srgbClr val="6D6E71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" name="Freeform 14"/>
              <p:cNvSpPr>
                <a:spLocks/>
              </p:cNvSpPr>
              <p:nvPr/>
            </p:nvSpPr>
            <p:spPr bwMode="auto">
              <a:xfrm>
                <a:off x="1205" y="3098"/>
                <a:ext cx="4" cy="5"/>
              </a:xfrm>
              <a:custGeom>
                <a:avLst/>
                <a:gdLst>
                  <a:gd name="T0" fmla="*/ 4 w 4"/>
                  <a:gd name="T1" fmla="*/ 2 h 5"/>
                  <a:gd name="T2" fmla="*/ 4 w 4"/>
                  <a:gd name="T3" fmla="*/ 2 h 5"/>
                  <a:gd name="T4" fmla="*/ 4 w 4"/>
                  <a:gd name="T5" fmla="*/ 5 h 5"/>
                  <a:gd name="T6" fmla="*/ 2 w 4"/>
                  <a:gd name="T7" fmla="*/ 5 h 5"/>
                  <a:gd name="T8" fmla="*/ 2 w 4"/>
                  <a:gd name="T9" fmla="*/ 5 h 5"/>
                  <a:gd name="T10" fmla="*/ 0 w 4"/>
                  <a:gd name="T11" fmla="*/ 5 h 5"/>
                  <a:gd name="T12" fmla="*/ 0 w 4"/>
                  <a:gd name="T13" fmla="*/ 2 h 5"/>
                  <a:gd name="T14" fmla="*/ 0 w 4"/>
                  <a:gd name="T15" fmla="*/ 2 h 5"/>
                  <a:gd name="T16" fmla="*/ 0 w 4"/>
                  <a:gd name="T17" fmla="*/ 0 h 5"/>
                  <a:gd name="T18" fmla="*/ 2 w 4"/>
                  <a:gd name="T19" fmla="*/ 0 h 5"/>
                  <a:gd name="T20" fmla="*/ 2 w 4"/>
                  <a:gd name="T21" fmla="*/ 0 h 5"/>
                  <a:gd name="T22" fmla="*/ 4 w 4"/>
                  <a:gd name="T23" fmla="*/ 0 h 5"/>
                  <a:gd name="T24" fmla="*/ 4 w 4"/>
                  <a:gd name="T25" fmla="*/ 2 h 5"/>
                  <a:gd name="T26" fmla="*/ 4 w 4"/>
                  <a:gd name="T27" fmla="*/ 2 h 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4"/>
                  <a:gd name="T43" fmla="*/ 0 h 5"/>
                  <a:gd name="T44" fmla="*/ 4 w 4"/>
                  <a:gd name="T45" fmla="*/ 5 h 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4" h="5">
                    <a:moveTo>
                      <a:pt x="4" y="2"/>
                    </a:moveTo>
                    <a:lnTo>
                      <a:pt x="4" y="2"/>
                    </a:lnTo>
                    <a:lnTo>
                      <a:pt x="4" y="5"/>
                    </a:lnTo>
                    <a:lnTo>
                      <a:pt x="2" y="5"/>
                    </a:lnTo>
                    <a:lnTo>
                      <a:pt x="0" y="5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6D6E71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" name="Freeform 15"/>
              <p:cNvSpPr>
                <a:spLocks/>
              </p:cNvSpPr>
              <p:nvPr/>
            </p:nvSpPr>
            <p:spPr bwMode="auto">
              <a:xfrm>
                <a:off x="1256" y="3139"/>
                <a:ext cx="5" cy="4"/>
              </a:xfrm>
              <a:custGeom>
                <a:avLst/>
                <a:gdLst>
                  <a:gd name="T0" fmla="*/ 5 w 5"/>
                  <a:gd name="T1" fmla="*/ 2 h 4"/>
                  <a:gd name="T2" fmla="*/ 5 w 5"/>
                  <a:gd name="T3" fmla="*/ 2 h 4"/>
                  <a:gd name="T4" fmla="*/ 4 w 5"/>
                  <a:gd name="T5" fmla="*/ 4 h 4"/>
                  <a:gd name="T6" fmla="*/ 2 w 5"/>
                  <a:gd name="T7" fmla="*/ 4 h 4"/>
                  <a:gd name="T8" fmla="*/ 2 w 5"/>
                  <a:gd name="T9" fmla="*/ 4 h 4"/>
                  <a:gd name="T10" fmla="*/ 0 w 5"/>
                  <a:gd name="T11" fmla="*/ 4 h 4"/>
                  <a:gd name="T12" fmla="*/ 0 w 5"/>
                  <a:gd name="T13" fmla="*/ 2 h 4"/>
                  <a:gd name="T14" fmla="*/ 0 w 5"/>
                  <a:gd name="T15" fmla="*/ 2 h 4"/>
                  <a:gd name="T16" fmla="*/ 0 w 5"/>
                  <a:gd name="T17" fmla="*/ 1 h 4"/>
                  <a:gd name="T18" fmla="*/ 2 w 5"/>
                  <a:gd name="T19" fmla="*/ 0 h 4"/>
                  <a:gd name="T20" fmla="*/ 2 w 5"/>
                  <a:gd name="T21" fmla="*/ 0 h 4"/>
                  <a:gd name="T22" fmla="*/ 4 w 5"/>
                  <a:gd name="T23" fmla="*/ 1 h 4"/>
                  <a:gd name="T24" fmla="*/ 5 w 5"/>
                  <a:gd name="T25" fmla="*/ 2 h 4"/>
                  <a:gd name="T26" fmla="*/ 5 w 5"/>
                  <a:gd name="T27" fmla="*/ 2 h 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"/>
                  <a:gd name="T43" fmla="*/ 0 h 4"/>
                  <a:gd name="T44" fmla="*/ 5 w 5"/>
                  <a:gd name="T45" fmla="*/ 4 h 4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" h="4">
                    <a:moveTo>
                      <a:pt x="5" y="2"/>
                    </a:moveTo>
                    <a:lnTo>
                      <a:pt x="5" y="2"/>
                    </a:lnTo>
                    <a:lnTo>
                      <a:pt x="4" y="4"/>
                    </a:lnTo>
                    <a:lnTo>
                      <a:pt x="2" y="4"/>
                    </a:lnTo>
                    <a:lnTo>
                      <a:pt x="0" y="4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4" y="1"/>
                    </a:lnTo>
                    <a:lnTo>
                      <a:pt x="5" y="2"/>
                    </a:lnTo>
                    <a:close/>
                  </a:path>
                </a:pathLst>
              </a:custGeom>
              <a:solidFill>
                <a:srgbClr val="6D6E71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" name="Freeform 16"/>
              <p:cNvSpPr>
                <a:spLocks/>
              </p:cNvSpPr>
              <p:nvPr/>
            </p:nvSpPr>
            <p:spPr bwMode="auto">
              <a:xfrm>
                <a:off x="1223" y="3126"/>
                <a:ext cx="6" cy="4"/>
              </a:xfrm>
              <a:custGeom>
                <a:avLst/>
                <a:gdLst>
                  <a:gd name="T0" fmla="*/ 6 w 6"/>
                  <a:gd name="T1" fmla="*/ 2 h 4"/>
                  <a:gd name="T2" fmla="*/ 6 w 6"/>
                  <a:gd name="T3" fmla="*/ 2 h 4"/>
                  <a:gd name="T4" fmla="*/ 5 w 6"/>
                  <a:gd name="T5" fmla="*/ 4 h 4"/>
                  <a:gd name="T6" fmla="*/ 2 w 6"/>
                  <a:gd name="T7" fmla="*/ 4 h 4"/>
                  <a:gd name="T8" fmla="*/ 2 w 6"/>
                  <a:gd name="T9" fmla="*/ 4 h 4"/>
                  <a:gd name="T10" fmla="*/ 1 w 6"/>
                  <a:gd name="T11" fmla="*/ 4 h 4"/>
                  <a:gd name="T12" fmla="*/ 0 w 6"/>
                  <a:gd name="T13" fmla="*/ 2 h 4"/>
                  <a:gd name="T14" fmla="*/ 0 w 6"/>
                  <a:gd name="T15" fmla="*/ 2 h 4"/>
                  <a:gd name="T16" fmla="*/ 1 w 6"/>
                  <a:gd name="T17" fmla="*/ 0 h 4"/>
                  <a:gd name="T18" fmla="*/ 4 w 6"/>
                  <a:gd name="T19" fmla="*/ 0 h 4"/>
                  <a:gd name="T20" fmla="*/ 4 w 6"/>
                  <a:gd name="T21" fmla="*/ 0 h 4"/>
                  <a:gd name="T22" fmla="*/ 5 w 6"/>
                  <a:gd name="T23" fmla="*/ 0 h 4"/>
                  <a:gd name="T24" fmla="*/ 6 w 6"/>
                  <a:gd name="T25" fmla="*/ 2 h 4"/>
                  <a:gd name="T26" fmla="*/ 6 w 6"/>
                  <a:gd name="T27" fmla="*/ 2 h 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6"/>
                  <a:gd name="T43" fmla="*/ 0 h 4"/>
                  <a:gd name="T44" fmla="*/ 6 w 6"/>
                  <a:gd name="T45" fmla="*/ 4 h 4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6" h="4">
                    <a:moveTo>
                      <a:pt x="6" y="2"/>
                    </a:moveTo>
                    <a:lnTo>
                      <a:pt x="6" y="2"/>
                    </a:lnTo>
                    <a:lnTo>
                      <a:pt x="5" y="4"/>
                    </a:lnTo>
                    <a:lnTo>
                      <a:pt x="2" y="4"/>
                    </a:lnTo>
                    <a:lnTo>
                      <a:pt x="1" y="4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6" y="2"/>
                    </a:lnTo>
                    <a:close/>
                  </a:path>
                </a:pathLst>
              </a:custGeom>
              <a:solidFill>
                <a:srgbClr val="6D6E71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" name="Freeform 17"/>
              <p:cNvSpPr>
                <a:spLocks/>
              </p:cNvSpPr>
              <p:nvPr/>
            </p:nvSpPr>
            <p:spPr bwMode="auto">
              <a:xfrm>
                <a:off x="1206" y="3150"/>
                <a:ext cx="5" cy="5"/>
              </a:xfrm>
              <a:custGeom>
                <a:avLst/>
                <a:gdLst>
                  <a:gd name="T0" fmla="*/ 5 w 5"/>
                  <a:gd name="T1" fmla="*/ 3 h 5"/>
                  <a:gd name="T2" fmla="*/ 5 w 5"/>
                  <a:gd name="T3" fmla="*/ 3 h 5"/>
                  <a:gd name="T4" fmla="*/ 4 w 5"/>
                  <a:gd name="T5" fmla="*/ 5 h 5"/>
                  <a:gd name="T6" fmla="*/ 3 w 5"/>
                  <a:gd name="T7" fmla="*/ 5 h 5"/>
                  <a:gd name="T8" fmla="*/ 3 w 5"/>
                  <a:gd name="T9" fmla="*/ 5 h 5"/>
                  <a:gd name="T10" fmla="*/ 1 w 5"/>
                  <a:gd name="T11" fmla="*/ 4 h 5"/>
                  <a:gd name="T12" fmla="*/ 0 w 5"/>
                  <a:gd name="T13" fmla="*/ 3 h 5"/>
                  <a:gd name="T14" fmla="*/ 0 w 5"/>
                  <a:gd name="T15" fmla="*/ 3 h 5"/>
                  <a:gd name="T16" fmla="*/ 1 w 5"/>
                  <a:gd name="T17" fmla="*/ 1 h 5"/>
                  <a:gd name="T18" fmla="*/ 3 w 5"/>
                  <a:gd name="T19" fmla="*/ 0 h 5"/>
                  <a:gd name="T20" fmla="*/ 3 w 5"/>
                  <a:gd name="T21" fmla="*/ 0 h 5"/>
                  <a:gd name="T22" fmla="*/ 5 w 5"/>
                  <a:gd name="T23" fmla="*/ 1 h 5"/>
                  <a:gd name="T24" fmla="*/ 5 w 5"/>
                  <a:gd name="T25" fmla="*/ 3 h 5"/>
                  <a:gd name="T26" fmla="*/ 5 w 5"/>
                  <a:gd name="T27" fmla="*/ 3 h 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"/>
                  <a:gd name="T43" fmla="*/ 0 h 5"/>
                  <a:gd name="T44" fmla="*/ 5 w 5"/>
                  <a:gd name="T45" fmla="*/ 5 h 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" h="5">
                    <a:moveTo>
                      <a:pt x="5" y="3"/>
                    </a:moveTo>
                    <a:lnTo>
                      <a:pt x="5" y="3"/>
                    </a:lnTo>
                    <a:lnTo>
                      <a:pt x="4" y="5"/>
                    </a:lnTo>
                    <a:lnTo>
                      <a:pt x="3" y="5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1" y="1"/>
                    </a:lnTo>
                    <a:lnTo>
                      <a:pt x="3" y="0"/>
                    </a:lnTo>
                    <a:lnTo>
                      <a:pt x="5" y="1"/>
                    </a:lnTo>
                    <a:lnTo>
                      <a:pt x="5" y="3"/>
                    </a:lnTo>
                    <a:close/>
                  </a:path>
                </a:pathLst>
              </a:custGeom>
              <a:solidFill>
                <a:srgbClr val="6D6E71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" name="Freeform 18"/>
              <p:cNvSpPr>
                <a:spLocks/>
              </p:cNvSpPr>
              <p:nvPr/>
            </p:nvSpPr>
            <p:spPr bwMode="auto">
              <a:xfrm>
                <a:off x="1176" y="3132"/>
                <a:ext cx="6" cy="6"/>
              </a:xfrm>
              <a:custGeom>
                <a:avLst/>
                <a:gdLst>
                  <a:gd name="T0" fmla="*/ 6 w 6"/>
                  <a:gd name="T1" fmla="*/ 4 h 6"/>
                  <a:gd name="T2" fmla="*/ 6 w 6"/>
                  <a:gd name="T3" fmla="*/ 4 h 6"/>
                  <a:gd name="T4" fmla="*/ 4 w 6"/>
                  <a:gd name="T5" fmla="*/ 6 h 6"/>
                  <a:gd name="T6" fmla="*/ 3 w 6"/>
                  <a:gd name="T7" fmla="*/ 6 h 6"/>
                  <a:gd name="T8" fmla="*/ 3 w 6"/>
                  <a:gd name="T9" fmla="*/ 6 h 6"/>
                  <a:gd name="T10" fmla="*/ 1 w 6"/>
                  <a:gd name="T11" fmla="*/ 5 h 6"/>
                  <a:gd name="T12" fmla="*/ 0 w 6"/>
                  <a:gd name="T13" fmla="*/ 4 h 6"/>
                  <a:gd name="T14" fmla="*/ 0 w 6"/>
                  <a:gd name="T15" fmla="*/ 4 h 6"/>
                  <a:gd name="T16" fmla="*/ 1 w 6"/>
                  <a:gd name="T17" fmla="*/ 1 h 6"/>
                  <a:gd name="T18" fmla="*/ 3 w 6"/>
                  <a:gd name="T19" fmla="*/ 0 h 6"/>
                  <a:gd name="T20" fmla="*/ 3 w 6"/>
                  <a:gd name="T21" fmla="*/ 0 h 6"/>
                  <a:gd name="T22" fmla="*/ 4 w 6"/>
                  <a:gd name="T23" fmla="*/ 1 h 6"/>
                  <a:gd name="T24" fmla="*/ 6 w 6"/>
                  <a:gd name="T25" fmla="*/ 4 h 6"/>
                  <a:gd name="T26" fmla="*/ 6 w 6"/>
                  <a:gd name="T27" fmla="*/ 4 h 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6"/>
                  <a:gd name="T43" fmla="*/ 0 h 6"/>
                  <a:gd name="T44" fmla="*/ 6 w 6"/>
                  <a:gd name="T45" fmla="*/ 6 h 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6" h="6">
                    <a:moveTo>
                      <a:pt x="6" y="4"/>
                    </a:moveTo>
                    <a:lnTo>
                      <a:pt x="6" y="4"/>
                    </a:lnTo>
                    <a:lnTo>
                      <a:pt x="4" y="6"/>
                    </a:lnTo>
                    <a:lnTo>
                      <a:pt x="3" y="6"/>
                    </a:lnTo>
                    <a:lnTo>
                      <a:pt x="1" y="5"/>
                    </a:lnTo>
                    <a:lnTo>
                      <a:pt x="0" y="4"/>
                    </a:lnTo>
                    <a:lnTo>
                      <a:pt x="1" y="1"/>
                    </a:lnTo>
                    <a:lnTo>
                      <a:pt x="3" y="0"/>
                    </a:lnTo>
                    <a:lnTo>
                      <a:pt x="4" y="1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6D6E71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" name="Freeform 19"/>
              <p:cNvSpPr>
                <a:spLocks/>
              </p:cNvSpPr>
              <p:nvPr/>
            </p:nvSpPr>
            <p:spPr bwMode="auto">
              <a:xfrm>
                <a:off x="1254" y="3072"/>
                <a:ext cx="149" cy="47"/>
              </a:xfrm>
              <a:custGeom>
                <a:avLst/>
                <a:gdLst>
                  <a:gd name="T0" fmla="*/ 0 w 149"/>
                  <a:gd name="T1" fmla="*/ 27 h 47"/>
                  <a:gd name="T2" fmla="*/ 0 w 149"/>
                  <a:gd name="T3" fmla="*/ 27 h 47"/>
                  <a:gd name="T4" fmla="*/ 2 w 149"/>
                  <a:gd name="T5" fmla="*/ 24 h 47"/>
                  <a:gd name="T6" fmla="*/ 10 w 149"/>
                  <a:gd name="T7" fmla="*/ 17 h 47"/>
                  <a:gd name="T8" fmla="*/ 16 w 149"/>
                  <a:gd name="T9" fmla="*/ 13 h 47"/>
                  <a:gd name="T10" fmla="*/ 23 w 149"/>
                  <a:gd name="T11" fmla="*/ 10 h 47"/>
                  <a:gd name="T12" fmla="*/ 31 w 149"/>
                  <a:gd name="T13" fmla="*/ 5 h 47"/>
                  <a:gd name="T14" fmla="*/ 41 w 149"/>
                  <a:gd name="T15" fmla="*/ 3 h 47"/>
                  <a:gd name="T16" fmla="*/ 51 w 149"/>
                  <a:gd name="T17" fmla="*/ 1 h 47"/>
                  <a:gd name="T18" fmla="*/ 62 w 149"/>
                  <a:gd name="T19" fmla="*/ 0 h 47"/>
                  <a:gd name="T20" fmla="*/ 74 w 149"/>
                  <a:gd name="T21" fmla="*/ 2 h 47"/>
                  <a:gd name="T22" fmla="*/ 87 w 149"/>
                  <a:gd name="T23" fmla="*/ 5 h 47"/>
                  <a:gd name="T24" fmla="*/ 101 w 149"/>
                  <a:gd name="T25" fmla="*/ 11 h 47"/>
                  <a:gd name="T26" fmla="*/ 116 w 149"/>
                  <a:gd name="T27" fmla="*/ 20 h 47"/>
                  <a:gd name="T28" fmla="*/ 132 w 149"/>
                  <a:gd name="T29" fmla="*/ 32 h 47"/>
                  <a:gd name="T30" fmla="*/ 149 w 149"/>
                  <a:gd name="T31" fmla="*/ 47 h 47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49"/>
                  <a:gd name="T49" fmla="*/ 0 h 47"/>
                  <a:gd name="T50" fmla="*/ 149 w 149"/>
                  <a:gd name="T51" fmla="*/ 47 h 47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49" h="47">
                    <a:moveTo>
                      <a:pt x="0" y="27"/>
                    </a:moveTo>
                    <a:lnTo>
                      <a:pt x="0" y="27"/>
                    </a:lnTo>
                    <a:lnTo>
                      <a:pt x="2" y="24"/>
                    </a:lnTo>
                    <a:lnTo>
                      <a:pt x="10" y="17"/>
                    </a:lnTo>
                    <a:lnTo>
                      <a:pt x="16" y="13"/>
                    </a:lnTo>
                    <a:lnTo>
                      <a:pt x="23" y="10"/>
                    </a:lnTo>
                    <a:lnTo>
                      <a:pt x="31" y="5"/>
                    </a:lnTo>
                    <a:lnTo>
                      <a:pt x="41" y="3"/>
                    </a:lnTo>
                    <a:lnTo>
                      <a:pt x="51" y="1"/>
                    </a:lnTo>
                    <a:lnTo>
                      <a:pt x="62" y="0"/>
                    </a:lnTo>
                    <a:lnTo>
                      <a:pt x="74" y="2"/>
                    </a:lnTo>
                    <a:lnTo>
                      <a:pt x="87" y="5"/>
                    </a:lnTo>
                    <a:lnTo>
                      <a:pt x="101" y="11"/>
                    </a:lnTo>
                    <a:lnTo>
                      <a:pt x="116" y="20"/>
                    </a:lnTo>
                    <a:lnTo>
                      <a:pt x="132" y="32"/>
                    </a:lnTo>
                    <a:lnTo>
                      <a:pt x="149" y="47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" name="Freeform 20"/>
              <p:cNvSpPr>
                <a:spLocks/>
              </p:cNvSpPr>
              <p:nvPr/>
            </p:nvSpPr>
            <p:spPr bwMode="auto">
              <a:xfrm>
                <a:off x="1223" y="3117"/>
                <a:ext cx="207" cy="62"/>
              </a:xfrm>
              <a:custGeom>
                <a:avLst/>
                <a:gdLst>
                  <a:gd name="T0" fmla="*/ 0 w 207"/>
                  <a:gd name="T1" fmla="*/ 11 h 62"/>
                  <a:gd name="T2" fmla="*/ 0 w 207"/>
                  <a:gd name="T3" fmla="*/ 11 h 62"/>
                  <a:gd name="T4" fmla="*/ 6 w 207"/>
                  <a:gd name="T5" fmla="*/ 9 h 62"/>
                  <a:gd name="T6" fmla="*/ 22 w 207"/>
                  <a:gd name="T7" fmla="*/ 5 h 62"/>
                  <a:gd name="T8" fmla="*/ 46 w 207"/>
                  <a:gd name="T9" fmla="*/ 1 h 62"/>
                  <a:gd name="T10" fmla="*/ 61 w 207"/>
                  <a:gd name="T11" fmla="*/ 0 h 62"/>
                  <a:gd name="T12" fmla="*/ 76 w 207"/>
                  <a:gd name="T13" fmla="*/ 0 h 62"/>
                  <a:gd name="T14" fmla="*/ 93 w 207"/>
                  <a:gd name="T15" fmla="*/ 1 h 62"/>
                  <a:gd name="T16" fmla="*/ 110 w 207"/>
                  <a:gd name="T17" fmla="*/ 3 h 62"/>
                  <a:gd name="T18" fmla="*/ 127 w 207"/>
                  <a:gd name="T19" fmla="*/ 6 h 62"/>
                  <a:gd name="T20" fmla="*/ 144 w 207"/>
                  <a:gd name="T21" fmla="*/ 13 h 62"/>
                  <a:gd name="T22" fmla="*/ 161 w 207"/>
                  <a:gd name="T23" fmla="*/ 21 h 62"/>
                  <a:gd name="T24" fmla="*/ 169 w 207"/>
                  <a:gd name="T25" fmla="*/ 26 h 62"/>
                  <a:gd name="T26" fmla="*/ 177 w 207"/>
                  <a:gd name="T27" fmla="*/ 32 h 62"/>
                  <a:gd name="T28" fmla="*/ 185 w 207"/>
                  <a:gd name="T29" fmla="*/ 38 h 62"/>
                  <a:gd name="T30" fmla="*/ 192 w 207"/>
                  <a:gd name="T31" fmla="*/ 46 h 62"/>
                  <a:gd name="T32" fmla="*/ 200 w 207"/>
                  <a:gd name="T33" fmla="*/ 54 h 62"/>
                  <a:gd name="T34" fmla="*/ 207 w 207"/>
                  <a:gd name="T35" fmla="*/ 62 h 6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207"/>
                  <a:gd name="T55" fmla="*/ 0 h 62"/>
                  <a:gd name="T56" fmla="*/ 207 w 207"/>
                  <a:gd name="T57" fmla="*/ 62 h 6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207" h="62">
                    <a:moveTo>
                      <a:pt x="0" y="11"/>
                    </a:moveTo>
                    <a:lnTo>
                      <a:pt x="0" y="11"/>
                    </a:lnTo>
                    <a:lnTo>
                      <a:pt x="6" y="9"/>
                    </a:lnTo>
                    <a:lnTo>
                      <a:pt x="22" y="5"/>
                    </a:lnTo>
                    <a:lnTo>
                      <a:pt x="46" y="1"/>
                    </a:lnTo>
                    <a:lnTo>
                      <a:pt x="61" y="0"/>
                    </a:lnTo>
                    <a:lnTo>
                      <a:pt x="76" y="0"/>
                    </a:lnTo>
                    <a:lnTo>
                      <a:pt x="93" y="1"/>
                    </a:lnTo>
                    <a:lnTo>
                      <a:pt x="110" y="3"/>
                    </a:lnTo>
                    <a:lnTo>
                      <a:pt x="127" y="6"/>
                    </a:lnTo>
                    <a:lnTo>
                      <a:pt x="144" y="13"/>
                    </a:lnTo>
                    <a:lnTo>
                      <a:pt x="161" y="21"/>
                    </a:lnTo>
                    <a:lnTo>
                      <a:pt x="169" y="26"/>
                    </a:lnTo>
                    <a:lnTo>
                      <a:pt x="177" y="32"/>
                    </a:lnTo>
                    <a:lnTo>
                      <a:pt x="185" y="38"/>
                    </a:lnTo>
                    <a:lnTo>
                      <a:pt x="192" y="46"/>
                    </a:lnTo>
                    <a:lnTo>
                      <a:pt x="200" y="54"/>
                    </a:lnTo>
                    <a:lnTo>
                      <a:pt x="207" y="62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" name="Freeform 21"/>
              <p:cNvSpPr>
                <a:spLocks/>
              </p:cNvSpPr>
              <p:nvPr/>
            </p:nvSpPr>
            <p:spPr bwMode="auto">
              <a:xfrm>
                <a:off x="1179" y="3087"/>
                <a:ext cx="188" cy="95"/>
              </a:xfrm>
              <a:custGeom>
                <a:avLst/>
                <a:gdLst>
                  <a:gd name="T0" fmla="*/ 0 w 188"/>
                  <a:gd name="T1" fmla="*/ 49 h 95"/>
                  <a:gd name="T2" fmla="*/ 0 w 188"/>
                  <a:gd name="T3" fmla="*/ 49 h 95"/>
                  <a:gd name="T4" fmla="*/ 5 w 188"/>
                  <a:gd name="T5" fmla="*/ 43 h 95"/>
                  <a:gd name="T6" fmla="*/ 18 w 188"/>
                  <a:gd name="T7" fmla="*/ 31 h 95"/>
                  <a:gd name="T8" fmla="*/ 27 w 188"/>
                  <a:gd name="T9" fmla="*/ 23 h 95"/>
                  <a:gd name="T10" fmla="*/ 37 w 188"/>
                  <a:gd name="T11" fmla="*/ 16 h 95"/>
                  <a:gd name="T12" fmla="*/ 49 w 188"/>
                  <a:gd name="T13" fmla="*/ 9 h 95"/>
                  <a:gd name="T14" fmla="*/ 62 w 188"/>
                  <a:gd name="T15" fmla="*/ 3 h 95"/>
                  <a:gd name="T16" fmla="*/ 68 w 188"/>
                  <a:gd name="T17" fmla="*/ 1 h 95"/>
                  <a:gd name="T18" fmla="*/ 75 w 188"/>
                  <a:gd name="T19" fmla="*/ 0 h 95"/>
                  <a:gd name="T20" fmla="*/ 83 w 188"/>
                  <a:gd name="T21" fmla="*/ 0 h 95"/>
                  <a:gd name="T22" fmla="*/ 90 w 188"/>
                  <a:gd name="T23" fmla="*/ 0 h 95"/>
                  <a:gd name="T24" fmla="*/ 98 w 188"/>
                  <a:gd name="T25" fmla="*/ 1 h 95"/>
                  <a:gd name="T26" fmla="*/ 106 w 188"/>
                  <a:gd name="T27" fmla="*/ 3 h 95"/>
                  <a:gd name="T28" fmla="*/ 113 w 188"/>
                  <a:gd name="T29" fmla="*/ 7 h 95"/>
                  <a:gd name="T30" fmla="*/ 122 w 188"/>
                  <a:gd name="T31" fmla="*/ 10 h 95"/>
                  <a:gd name="T32" fmla="*/ 130 w 188"/>
                  <a:gd name="T33" fmla="*/ 16 h 95"/>
                  <a:gd name="T34" fmla="*/ 139 w 188"/>
                  <a:gd name="T35" fmla="*/ 23 h 95"/>
                  <a:gd name="T36" fmla="*/ 146 w 188"/>
                  <a:gd name="T37" fmla="*/ 31 h 95"/>
                  <a:gd name="T38" fmla="*/ 155 w 188"/>
                  <a:gd name="T39" fmla="*/ 41 h 95"/>
                  <a:gd name="T40" fmla="*/ 164 w 188"/>
                  <a:gd name="T41" fmla="*/ 52 h 95"/>
                  <a:gd name="T42" fmla="*/ 172 w 188"/>
                  <a:gd name="T43" fmla="*/ 64 h 95"/>
                  <a:gd name="T44" fmla="*/ 180 w 188"/>
                  <a:gd name="T45" fmla="*/ 78 h 95"/>
                  <a:gd name="T46" fmla="*/ 188 w 188"/>
                  <a:gd name="T47" fmla="*/ 95 h 95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88"/>
                  <a:gd name="T73" fmla="*/ 0 h 95"/>
                  <a:gd name="T74" fmla="*/ 188 w 188"/>
                  <a:gd name="T75" fmla="*/ 95 h 95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88" h="95">
                    <a:moveTo>
                      <a:pt x="0" y="49"/>
                    </a:moveTo>
                    <a:lnTo>
                      <a:pt x="0" y="49"/>
                    </a:lnTo>
                    <a:lnTo>
                      <a:pt x="5" y="43"/>
                    </a:lnTo>
                    <a:lnTo>
                      <a:pt x="18" y="31"/>
                    </a:lnTo>
                    <a:lnTo>
                      <a:pt x="27" y="23"/>
                    </a:lnTo>
                    <a:lnTo>
                      <a:pt x="37" y="16"/>
                    </a:lnTo>
                    <a:lnTo>
                      <a:pt x="49" y="9"/>
                    </a:lnTo>
                    <a:lnTo>
                      <a:pt x="62" y="3"/>
                    </a:lnTo>
                    <a:lnTo>
                      <a:pt x="68" y="1"/>
                    </a:lnTo>
                    <a:lnTo>
                      <a:pt x="75" y="0"/>
                    </a:lnTo>
                    <a:lnTo>
                      <a:pt x="83" y="0"/>
                    </a:lnTo>
                    <a:lnTo>
                      <a:pt x="90" y="0"/>
                    </a:lnTo>
                    <a:lnTo>
                      <a:pt x="98" y="1"/>
                    </a:lnTo>
                    <a:lnTo>
                      <a:pt x="106" y="3"/>
                    </a:lnTo>
                    <a:lnTo>
                      <a:pt x="113" y="7"/>
                    </a:lnTo>
                    <a:lnTo>
                      <a:pt x="122" y="10"/>
                    </a:lnTo>
                    <a:lnTo>
                      <a:pt x="130" y="16"/>
                    </a:lnTo>
                    <a:lnTo>
                      <a:pt x="139" y="23"/>
                    </a:lnTo>
                    <a:lnTo>
                      <a:pt x="146" y="31"/>
                    </a:lnTo>
                    <a:lnTo>
                      <a:pt x="155" y="41"/>
                    </a:lnTo>
                    <a:lnTo>
                      <a:pt x="164" y="52"/>
                    </a:lnTo>
                    <a:lnTo>
                      <a:pt x="172" y="64"/>
                    </a:lnTo>
                    <a:lnTo>
                      <a:pt x="180" y="78"/>
                    </a:lnTo>
                    <a:lnTo>
                      <a:pt x="188" y="95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" name="Freeform 22"/>
              <p:cNvSpPr>
                <a:spLocks/>
              </p:cNvSpPr>
              <p:nvPr/>
            </p:nvSpPr>
            <p:spPr bwMode="auto">
              <a:xfrm>
                <a:off x="1206" y="3019"/>
                <a:ext cx="228" cy="80"/>
              </a:xfrm>
              <a:custGeom>
                <a:avLst/>
                <a:gdLst>
                  <a:gd name="T0" fmla="*/ 0 w 228"/>
                  <a:gd name="T1" fmla="*/ 80 h 80"/>
                  <a:gd name="T2" fmla="*/ 0 w 228"/>
                  <a:gd name="T3" fmla="*/ 80 h 80"/>
                  <a:gd name="T4" fmla="*/ 3 w 228"/>
                  <a:gd name="T5" fmla="*/ 75 h 80"/>
                  <a:gd name="T6" fmla="*/ 15 w 228"/>
                  <a:gd name="T7" fmla="*/ 60 h 80"/>
                  <a:gd name="T8" fmla="*/ 24 w 228"/>
                  <a:gd name="T9" fmla="*/ 51 h 80"/>
                  <a:gd name="T10" fmla="*/ 35 w 228"/>
                  <a:gd name="T11" fmla="*/ 41 h 80"/>
                  <a:gd name="T12" fmla="*/ 47 w 228"/>
                  <a:gd name="T13" fmla="*/ 31 h 80"/>
                  <a:gd name="T14" fmla="*/ 61 w 228"/>
                  <a:gd name="T15" fmla="*/ 21 h 80"/>
                  <a:gd name="T16" fmla="*/ 76 w 228"/>
                  <a:gd name="T17" fmla="*/ 13 h 80"/>
                  <a:gd name="T18" fmla="*/ 94 w 228"/>
                  <a:gd name="T19" fmla="*/ 7 h 80"/>
                  <a:gd name="T20" fmla="*/ 103 w 228"/>
                  <a:gd name="T21" fmla="*/ 4 h 80"/>
                  <a:gd name="T22" fmla="*/ 113 w 228"/>
                  <a:gd name="T23" fmla="*/ 2 h 80"/>
                  <a:gd name="T24" fmla="*/ 123 w 228"/>
                  <a:gd name="T25" fmla="*/ 1 h 80"/>
                  <a:gd name="T26" fmla="*/ 132 w 228"/>
                  <a:gd name="T27" fmla="*/ 0 h 80"/>
                  <a:gd name="T28" fmla="*/ 143 w 228"/>
                  <a:gd name="T29" fmla="*/ 1 h 80"/>
                  <a:gd name="T30" fmla="*/ 154 w 228"/>
                  <a:gd name="T31" fmla="*/ 2 h 80"/>
                  <a:gd name="T32" fmla="*/ 165 w 228"/>
                  <a:gd name="T33" fmla="*/ 5 h 80"/>
                  <a:gd name="T34" fmla="*/ 177 w 228"/>
                  <a:gd name="T35" fmla="*/ 8 h 80"/>
                  <a:gd name="T36" fmla="*/ 190 w 228"/>
                  <a:gd name="T37" fmla="*/ 12 h 80"/>
                  <a:gd name="T38" fmla="*/ 203 w 228"/>
                  <a:gd name="T39" fmla="*/ 18 h 80"/>
                  <a:gd name="T40" fmla="*/ 215 w 228"/>
                  <a:gd name="T41" fmla="*/ 24 h 80"/>
                  <a:gd name="T42" fmla="*/ 228 w 228"/>
                  <a:gd name="T43" fmla="*/ 33 h 8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28"/>
                  <a:gd name="T67" fmla="*/ 0 h 80"/>
                  <a:gd name="T68" fmla="*/ 228 w 228"/>
                  <a:gd name="T69" fmla="*/ 80 h 8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28" h="80">
                    <a:moveTo>
                      <a:pt x="0" y="80"/>
                    </a:moveTo>
                    <a:lnTo>
                      <a:pt x="0" y="80"/>
                    </a:lnTo>
                    <a:lnTo>
                      <a:pt x="3" y="75"/>
                    </a:lnTo>
                    <a:lnTo>
                      <a:pt x="15" y="60"/>
                    </a:lnTo>
                    <a:lnTo>
                      <a:pt x="24" y="51"/>
                    </a:lnTo>
                    <a:lnTo>
                      <a:pt x="35" y="41"/>
                    </a:lnTo>
                    <a:lnTo>
                      <a:pt x="47" y="31"/>
                    </a:lnTo>
                    <a:lnTo>
                      <a:pt x="61" y="21"/>
                    </a:lnTo>
                    <a:lnTo>
                      <a:pt x="76" y="13"/>
                    </a:lnTo>
                    <a:lnTo>
                      <a:pt x="94" y="7"/>
                    </a:lnTo>
                    <a:lnTo>
                      <a:pt x="103" y="4"/>
                    </a:lnTo>
                    <a:lnTo>
                      <a:pt x="113" y="2"/>
                    </a:lnTo>
                    <a:lnTo>
                      <a:pt x="123" y="1"/>
                    </a:lnTo>
                    <a:lnTo>
                      <a:pt x="132" y="0"/>
                    </a:lnTo>
                    <a:lnTo>
                      <a:pt x="143" y="1"/>
                    </a:lnTo>
                    <a:lnTo>
                      <a:pt x="154" y="2"/>
                    </a:lnTo>
                    <a:lnTo>
                      <a:pt x="165" y="5"/>
                    </a:lnTo>
                    <a:lnTo>
                      <a:pt x="177" y="8"/>
                    </a:lnTo>
                    <a:lnTo>
                      <a:pt x="190" y="12"/>
                    </a:lnTo>
                    <a:lnTo>
                      <a:pt x="203" y="18"/>
                    </a:lnTo>
                    <a:lnTo>
                      <a:pt x="215" y="24"/>
                    </a:lnTo>
                    <a:lnTo>
                      <a:pt x="228" y="33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4" name="Group 23"/>
            <p:cNvGrpSpPr>
              <a:grpSpLocks/>
            </p:cNvGrpSpPr>
            <p:nvPr/>
          </p:nvGrpSpPr>
          <p:grpSpPr bwMode="auto">
            <a:xfrm>
              <a:off x="662" y="2284"/>
              <a:ext cx="444" cy="237"/>
              <a:chOff x="741" y="3015"/>
              <a:chExt cx="274" cy="146"/>
            </a:xfrm>
          </p:grpSpPr>
          <p:sp>
            <p:nvSpPr>
              <p:cNvPr id="15" name="Freeform 24"/>
              <p:cNvSpPr>
                <a:spLocks/>
              </p:cNvSpPr>
              <p:nvPr/>
            </p:nvSpPr>
            <p:spPr bwMode="auto">
              <a:xfrm>
                <a:off x="948" y="3100"/>
                <a:ext cx="4" cy="5"/>
              </a:xfrm>
              <a:custGeom>
                <a:avLst/>
                <a:gdLst>
                  <a:gd name="T0" fmla="*/ 4 w 4"/>
                  <a:gd name="T1" fmla="*/ 3 h 5"/>
                  <a:gd name="T2" fmla="*/ 4 w 4"/>
                  <a:gd name="T3" fmla="*/ 3 h 5"/>
                  <a:gd name="T4" fmla="*/ 4 w 4"/>
                  <a:gd name="T5" fmla="*/ 4 h 5"/>
                  <a:gd name="T6" fmla="*/ 2 w 4"/>
                  <a:gd name="T7" fmla="*/ 5 h 5"/>
                  <a:gd name="T8" fmla="*/ 2 w 4"/>
                  <a:gd name="T9" fmla="*/ 5 h 5"/>
                  <a:gd name="T10" fmla="*/ 1 w 4"/>
                  <a:gd name="T11" fmla="*/ 4 h 5"/>
                  <a:gd name="T12" fmla="*/ 0 w 4"/>
                  <a:gd name="T13" fmla="*/ 3 h 5"/>
                  <a:gd name="T14" fmla="*/ 0 w 4"/>
                  <a:gd name="T15" fmla="*/ 3 h 5"/>
                  <a:gd name="T16" fmla="*/ 1 w 4"/>
                  <a:gd name="T17" fmla="*/ 0 h 5"/>
                  <a:gd name="T18" fmla="*/ 2 w 4"/>
                  <a:gd name="T19" fmla="*/ 0 h 5"/>
                  <a:gd name="T20" fmla="*/ 2 w 4"/>
                  <a:gd name="T21" fmla="*/ 0 h 5"/>
                  <a:gd name="T22" fmla="*/ 4 w 4"/>
                  <a:gd name="T23" fmla="*/ 0 h 5"/>
                  <a:gd name="T24" fmla="*/ 4 w 4"/>
                  <a:gd name="T25" fmla="*/ 3 h 5"/>
                  <a:gd name="T26" fmla="*/ 4 w 4"/>
                  <a:gd name="T27" fmla="*/ 3 h 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4"/>
                  <a:gd name="T43" fmla="*/ 0 h 5"/>
                  <a:gd name="T44" fmla="*/ 4 w 4"/>
                  <a:gd name="T45" fmla="*/ 5 h 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4" h="5">
                    <a:moveTo>
                      <a:pt x="4" y="3"/>
                    </a:moveTo>
                    <a:lnTo>
                      <a:pt x="4" y="3"/>
                    </a:lnTo>
                    <a:lnTo>
                      <a:pt x="4" y="4"/>
                    </a:lnTo>
                    <a:lnTo>
                      <a:pt x="2" y="5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4" y="3"/>
                    </a:lnTo>
                    <a:close/>
                  </a:path>
                </a:pathLst>
              </a:custGeom>
              <a:solidFill>
                <a:srgbClr val="6D6E71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" name="Freeform 25"/>
              <p:cNvSpPr>
                <a:spLocks/>
              </p:cNvSpPr>
              <p:nvPr/>
            </p:nvSpPr>
            <p:spPr bwMode="auto">
              <a:xfrm>
                <a:off x="984" y="3136"/>
                <a:ext cx="5" cy="5"/>
              </a:xfrm>
              <a:custGeom>
                <a:avLst/>
                <a:gdLst>
                  <a:gd name="T0" fmla="*/ 2 w 5"/>
                  <a:gd name="T1" fmla="*/ 5 h 5"/>
                  <a:gd name="T2" fmla="*/ 2 w 5"/>
                  <a:gd name="T3" fmla="*/ 5 h 5"/>
                  <a:gd name="T4" fmla="*/ 1 w 5"/>
                  <a:gd name="T5" fmla="*/ 4 h 5"/>
                  <a:gd name="T6" fmla="*/ 0 w 5"/>
                  <a:gd name="T7" fmla="*/ 2 h 5"/>
                  <a:gd name="T8" fmla="*/ 0 w 5"/>
                  <a:gd name="T9" fmla="*/ 2 h 5"/>
                  <a:gd name="T10" fmla="*/ 1 w 5"/>
                  <a:gd name="T11" fmla="*/ 0 h 5"/>
                  <a:gd name="T12" fmla="*/ 3 w 5"/>
                  <a:gd name="T13" fmla="*/ 0 h 5"/>
                  <a:gd name="T14" fmla="*/ 3 w 5"/>
                  <a:gd name="T15" fmla="*/ 0 h 5"/>
                  <a:gd name="T16" fmla="*/ 4 w 5"/>
                  <a:gd name="T17" fmla="*/ 1 h 5"/>
                  <a:gd name="T18" fmla="*/ 5 w 5"/>
                  <a:gd name="T19" fmla="*/ 2 h 5"/>
                  <a:gd name="T20" fmla="*/ 5 w 5"/>
                  <a:gd name="T21" fmla="*/ 2 h 5"/>
                  <a:gd name="T22" fmla="*/ 4 w 5"/>
                  <a:gd name="T23" fmla="*/ 4 h 5"/>
                  <a:gd name="T24" fmla="*/ 2 w 5"/>
                  <a:gd name="T25" fmla="*/ 5 h 5"/>
                  <a:gd name="T26" fmla="*/ 2 w 5"/>
                  <a:gd name="T27" fmla="*/ 5 h 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"/>
                  <a:gd name="T43" fmla="*/ 0 h 5"/>
                  <a:gd name="T44" fmla="*/ 5 w 5"/>
                  <a:gd name="T45" fmla="*/ 5 h 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" h="5">
                    <a:moveTo>
                      <a:pt x="2" y="5"/>
                    </a:moveTo>
                    <a:lnTo>
                      <a:pt x="2" y="5"/>
                    </a:lnTo>
                    <a:lnTo>
                      <a:pt x="1" y="4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4" y="1"/>
                    </a:lnTo>
                    <a:lnTo>
                      <a:pt x="5" y="2"/>
                    </a:lnTo>
                    <a:lnTo>
                      <a:pt x="4" y="4"/>
                    </a:lnTo>
                    <a:lnTo>
                      <a:pt x="2" y="5"/>
                    </a:lnTo>
                    <a:close/>
                  </a:path>
                </a:pathLst>
              </a:custGeom>
              <a:solidFill>
                <a:srgbClr val="6D6E71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Freeform 26"/>
              <p:cNvSpPr>
                <a:spLocks/>
              </p:cNvSpPr>
              <p:nvPr/>
            </p:nvSpPr>
            <p:spPr bwMode="auto">
              <a:xfrm>
                <a:off x="1010" y="3120"/>
                <a:ext cx="5" cy="5"/>
              </a:xfrm>
              <a:custGeom>
                <a:avLst/>
                <a:gdLst>
                  <a:gd name="T0" fmla="*/ 2 w 5"/>
                  <a:gd name="T1" fmla="*/ 5 h 5"/>
                  <a:gd name="T2" fmla="*/ 2 w 5"/>
                  <a:gd name="T3" fmla="*/ 5 h 5"/>
                  <a:gd name="T4" fmla="*/ 0 w 5"/>
                  <a:gd name="T5" fmla="*/ 3 h 5"/>
                  <a:gd name="T6" fmla="*/ 0 w 5"/>
                  <a:gd name="T7" fmla="*/ 2 h 5"/>
                  <a:gd name="T8" fmla="*/ 0 w 5"/>
                  <a:gd name="T9" fmla="*/ 2 h 5"/>
                  <a:gd name="T10" fmla="*/ 1 w 5"/>
                  <a:gd name="T11" fmla="*/ 0 h 5"/>
                  <a:gd name="T12" fmla="*/ 2 w 5"/>
                  <a:gd name="T13" fmla="*/ 0 h 5"/>
                  <a:gd name="T14" fmla="*/ 2 w 5"/>
                  <a:gd name="T15" fmla="*/ 0 h 5"/>
                  <a:gd name="T16" fmla="*/ 4 w 5"/>
                  <a:gd name="T17" fmla="*/ 0 h 5"/>
                  <a:gd name="T18" fmla="*/ 5 w 5"/>
                  <a:gd name="T19" fmla="*/ 2 h 5"/>
                  <a:gd name="T20" fmla="*/ 5 w 5"/>
                  <a:gd name="T21" fmla="*/ 2 h 5"/>
                  <a:gd name="T22" fmla="*/ 4 w 5"/>
                  <a:gd name="T23" fmla="*/ 3 h 5"/>
                  <a:gd name="T24" fmla="*/ 2 w 5"/>
                  <a:gd name="T25" fmla="*/ 5 h 5"/>
                  <a:gd name="T26" fmla="*/ 2 w 5"/>
                  <a:gd name="T27" fmla="*/ 5 h 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"/>
                  <a:gd name="T43" fmla="*/ 0 h 5"/>
                  <a:gd name="T44" fmla="*/ 5 w 5"/>
                  <a:gd name="T45" fmla="*/ 5 h 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" h="5">
                    <a:moveTo>
                      <a:pt x="2" y="5"/>
                    </a:moveTo>
                    <a:lnTo>
                      <a:pt x="2" y="5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5" y="2"/>
                    </a:lnTo>
                    <a:lnTo>
                      <a:pt x="4" y="3"/>
                    </a:lnTo>
                    <a:lnTo>
                      <a:pt x="2" y="5"/>
                    </a:lnTo>
                    <a:close/>
                  </a:path>
                </a:pathLst>
              </a:custGeom>
              <a:solidFill>
                <a:srgbClr val="6D6E71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" name="Freeform 27"/>
              <p:cNvSpPr>
                <a:spLocks/>
              </p:cNvSpPr>
              <p:nvPr/>
            </p:nvSpPr>
            <p:spPr bwMode="auto">
              <a:xfrm>
                <a:off x="991" y="3099"/>
                <a:ext cx="5" cy="5"/>
              </a:xfrm>
              <a:custGeom>
                <a:avLst/>
                <a:gdLst>
                  <a:gd name="T0" fmla="*/ 2 w 5"/>
                  <a:gd name="T1" fmla="*/ 5 h 5"/>
                  <a:gd name="T2" fmla="*/ 2 w 5"/>
                  <a:gd name="T3" fmla="*/ 5 h 5"/>
                  <a:gd name="T4" fmla="*/ 1 w 5"/>
                  <a:gd name="T5" fmla="*/ 5 h 5"/>
                  <a:gd name="T6" fmla="*/ 0 w 5"/>
                  <a:gd name="T7" fmla="*/ 2 h 5"/>
                  <a:gd name="T8" fmla="*/ 0 w 5"/>
                  <a:gd name="T9" fmla="*/ 2 h 5"/>
                  <a:gd name="T10" fmla="*/ 1 w 5"/>
                  <a:gd name="T11" fmla="*/ 0 h 5"/>
                  <a:gd name="T12" fmla="*/ 2 w 5"/>
                  <a:gd name="T13" fmla="*/ 0 h 5"/>
                  <a:gd name="T14" fmla="*/ 2 w 5"/>
                  <a:gd name="T15" fmla="*/ 0 h 5"/>
                  <a:gd name="T16" fmla="*/ 4 w 5"/>
                  <a:gd name="T17" fmla="*/ 0 h 5"/>
                  <a:gd name="T18" fmla="*/ 5 w 5"/>
                  <a:gd name="T19" fmla="*/ 2 h 5"/>
                  <a:gd name="T20" fmla="*/ 5 w 5"/>
                  <a:gd name="T21" fmla="*/ 2 h 5"/>
                  <a:gd name="T22" fmla="*/ 4 w 5"/>
                  <a:gd name="T23" fmla="*/ 5 h 5"/>
                  <a:gd name="T24" fmla="*/ 2 w 5"/>
                  <a:gd name="T25" fmla="*/ 5 h 5"/>
                  <a:gd name="T26" fmla="*/ 2 w 5"/>
                  <a:gd name="T27" fmla="*/ 5 h 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"/>
                  <a:gd name="T43" fmla="*/ 0 h 5"/>
                  <a:gd name="T44" fmla="*/ 5 w 5"/>
                  <a:gd name="T45" fmla="*/ 5 h 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" h="5">
                    <a:moveTo>
                      <a:pt x="2" y="5"/>
                    </a:moveTo>
                    <a:lnTo>
                      <a:pt x="2" y="5"/>
                    </a:lnTo>
                    <a:lnTo>
                      <a:pt x="1" y="5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5" y="2"/>
                    </a:lnTo>
                    <a:lnTo>
                      <a:pt x="4" y="5"/>
                    </a:lnTo>
                    <a:lnTo>
                      <a:pt x="2" y="5"/>
                    </a:lnTo>
                    <a:close/>
                  </a:path>
                </a:pathLst>
              </a:custGeom>
              <a:solidFill>
                <a:srgbClr val="6D6E71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Freeform 28"/>
              <p:cNvSpPr>
                <a:spLocks/>
              </p:cNvSpPr>
              <p:nvPr/>
            </p:nvSpPr>
            <p:spPr bwMode="auto">
              <a:xfrm>
                <a:off x="969" y="3080"/>
                <a:ext cx="5" cy="4"/>
              </a:xfrm>
              <a:custGeom>
                <a:avLst/>
                <a:gdLst>
                  <a:gd name="T0" fmla="*/ 2 w 5"/>
                  <a:gd name="T1" fmla="*/ 4 h 4"/>
                  <a:gd name="T2" fmla="*/ 2 w 5"/>
                  <a:gd name="T3" fmla="*/ 4 h 4"/>
                  <a:gd name="T4" fmla="*/ 1 w 5"/>
                  <a:gd name="T5" fmla="*/ 3 h 4"/>
                  <a:gd name="T6" fmla="*/ 0 w 5"/>
                  <a:gd name="T7" fmla="*/ 2 h 4"/>
                  <a:gd name="T8" fmla="*/ 0 w 5"/>
                  <a:gd name="T9" fmla="*/ 2 h 4"/>
                  <a:gd name="T10" fmla="*/ 1 w 5"/>
                  <a:gd name="T11" fmla="*/ 0 h 4"/>
                  <a:gd name="T12" fmla="*/ 2 w 5"/>
                  <a:gd name="T13" fmla="*/ 0 h 4"/>
                  <a:gd name="T14" fmla="*/ 2 w 5"/>
                  <a:gd name="T15" fmla="*/ 0 h 4"/>
                  <a:gd name="T16" fmla="*/ 4 w 5"/>
                  <a:gd name="T17" fmla="*/ 0 h 4"/>
                  <a:gd name="T18" fmla="*/ 5 w 5"/>
                  <a:gd name="T19" fmla="*/ 2 h 4"/>
                  <a:gd name="T20" fmla="*/ 5 w 5"/>
                  <a:gd name="T21" fmla="*/ 2 h 4"/>
                  <a:gd name="T22" fmla="*/ 4 w 5"/>
                  <a:gd name="T23" fmla="*/ 4 h 4"/>
                  <a:gd name="T24" fmla="*/ 2 w 5"/>
                  <a:gd name="T25" fmla="*/ 4 h 4"/>
                  <a:gd name="T26" fmla="*/ 2 w 5"/>
                  <a:gd name="T27" fmla="*/ 4 h 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"/>
                  <a:gd name="T43" fmla="*/ 0 h 4"/>
                  <a:gd name="T44" fmla="*/ 5 w 5"/>
                  <a:gd name="T45" fmla="*/ 4 h 4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" h="4">
                    <a:moveTo>
                      <a:pt x="2" y="4"/>
                    </a:moveTo>
                    <a:lnTo>
                      <a:pt x="2" y="4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5" y="2"/>
                    </a:lnTo>
                    <a:lnTo>
                      <a:pt x="4" y="4"/>
                    </a:lnTo>
                    <a:lnTo>
                      <a:pt x="2" y="4"/>
                    </a:lnTo>
                    <a:close/>
                  </a:path>
                </a:pathLst>
              </a:custGeom>
              <a:solidFill>
                <a:srgbClr val="6D6E71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" name="Freeform 29"/>
              <p:cNvSpPr>
                <a:spLocks/>
              </p:cNvSpPr>
              <p:nvPr/>
            </p:nvSpPr>
            <p:spPr bwMode="auto">
              <a:xfrm>
                <a:off x="960" y="3122"/>
                <a:ext cx="4" cy="5"/>
              </a:xfrm>
              <a:custGeom>
                <a:avLst/>
                <a:gdLst>
                  <a:gd name="T0" fmla="*/ 2 w 4"/>
                  <a:gd name="T1" fmla="*/ 5 h 5"/>
                  <a:gd name="T2" fmla="*/ 2 w 4"/>
                  <a:gd name="T3" fmla="*/ 5 h 5"/>
                  <a:gd name="T4" fmla="*/ 0 w 4"/>
                  <a:gd name="T5" fmla="*/ 4 h 5"/>
                  <a:gd name="T6" fmla="*/ 0 w 4"/>
                  <a:gd name="T7" fmla="*/ 3 h 5"/>
                  <a:gd name="T8" fmla="*/ 0 w 4"/>
                  <a:gd name="T9" fmla="*/ 3 h 5"/>
                  <a:gd name="T10" fmla="*/ 0 w 4"/>
                  <a:gd name="T11" fmla="*/ 0 h 5"/>
                  <a:gd name="T12" fmla="*/ 2 w 4"/>
                  <a:gd name="T13" fmla="*/ 0 h 5"/>
                  <a:gd name="T14" fmla="*/ 2 w 4"/>
                  <a:gd name="T15" fmla="*/ 0 h 5"/>
                  <a:gd name="T16" fmla="*/ 3 w 4"/>
                  <a:gd name="T17" fmla="*/ 1 h 5"/>
                  <a:gd name="T18" fmla="*/ 4 w 4"/>
                  <a:gd name="T19" fmla="*/ 3 h 5"/>
                  <a:gd name="T20" fmla="*/ 4 w 4"/>
                  <a:gd name="T21" fmla="*/ 3 h 5"/>
                  <a:gd name="T22" fmla="*/ 3 w 4"/>
                  <a:gd name="T23" fmla="*/ 4 h 5"/>
                  <a:gd name="T24" fmla="*/ 2 w 4"/>
                  <a:gd name="T25" fmla="*/ 5 h 5"/>
                  <a:gd name="T26" fmla="*/ 2 w 4"/>
                  <a:gd name="T27" fmla="*/ 5 h 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4"/>
                  <a:gd name="T43" fmla="*/ 0 h 5"/>
                  <a:gd name="T44" fmla="*/ 4 w 4"/>
                  <a:gd name="T45" fmla="*/ 5 h 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4" h="5">
                    <a:moveTo>
                      <a:pt x="2" y="5"/>
                    </a:moveTo>
                    <a:lnTo>
                      <a:pt x="2" y="5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4" y="3"/>
                    </a:lnTo>
                    <a:lnTo>
                      <a:pt x="3" y="4"/>
                    </a:lnTo>
                    <a:lnTo>
                      <a:pt x="2" y="5"/>
                    </a:lnTo>
                    <a:close/>
                  </a:path>
                </a:pathLst>
              </a:custGeom>
              <a:solidFill>
                <a:srgbClr val="6D6E71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Freeform 30"/>
              <p:cNvSpPr>
                <a:spLocks/>
              </p:cNvSpPr>
              <p:nvPr/>
            </p:nvSpPr>
            <p:spPr bwMode="auto">
              <a:xfrm>
                <a:off x="989" y="3061"/>
                <a:ext cx="5" cy="4"/>
              </a:xfrm>
              <a:custGeom>
                <a:avLst/>
                <a:gdLst>
                  <a:gd name="T0" fmla="*/ 3 w 5"/>
                  <a:gd name="T1" fmla="*/ 4 h 4"/>
                  <a:gd name="T2" fmla="*/ 3 w 5"/>
                  <a:gd name="T3" fmla="*/ 4 h 4"/>
                  <a:gd name="T4" fmla="*/ 2 w 5"/>
                  <a:gd name="T5" fmla="*/ 3 h 4"/>
                  <a:gd name="T6" fmla="*/ 0 w 5"/>
                  <a:gd name="T7" fmla="*/ 2 h 4"/>
                  <a:gd name="T8" fmla="*/ 0 w 5"/>
                  <a:gd name="T9" fmla="*/ 2 h 4"/>
                  <a:gd name="T10" fmla="*/ 2 w 5"/>
                  <a:gd name="T11" fmla="*/ 1 h 4"/>
                  <a:gd name="T12" fmla="*/ 3 w 5"/>
                  <a:gd name="T13" fmla="*/ 0 h 4"/>
                  <a:gd name="T14" fmla="*/ 3 w 5"/>
                  <a:gd name="T15" fmla="*/ 0 h 4"/>
                  <a:gd name="T16" fmla="*/ 5 w 5"/>
                  <a:gd name="T17" fmla="*/ 1 h 4"/>
                  <a:gd name="T18" fmla="*/ 5 w 5"/>
                  <a:gd name="T19" fmla="*/ 2 h 4"/>
                  <a:gd name="T20" fmla="*/ 5 w 5"/>
                  <a:gd name="T21" fmla="*/ 2 h 4"/>
                  <a:gd name="T22" fmla="*/ 4 w 5"/>
                  <a:gd name="T23" fmla="*/ 4 h 4"/>
                  <a:gd name="T24" fmla="*/ 3 w 5"/>
                  <a:gd name="T25" fmla="*/ 4 h 4"/>
                  <a:gd name="T26" fmla="*/ 3 w 5"/>
                  <a:gd name="T27" fmla="*/ 4 h 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"/>
                  <a:gd name="T43" fmla="*/ 0 h 4"/>
                  <a:gd name="T44" fmla="*/ 5 w 5"/>
                  <a:gd name="T45" fmla="*/ 4 h 4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" h="4">
                    <a:moveTo>
                      <a:pt x="3" y="4"/>
                    </a:moveTo>
                    <a:lnTo>
                      <a:pt x="3" y="4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1"/>
                    </a:lnTo>
                    <a:lnTo>
                      <a:pt x="3" y="0"/>
                    </a:lnTo>
                    <a:lnTo>
                      <a:pt x="5" y="1"/>
                    </a:lnTo>
                    <a:lnTo>
                      <a:pt x="5" y="2"/>
                    </a:lnTo>
                    <a:lnTo>
                      <a:pt x="4" y="4"/>
                    </a:lnTo>
                    <a:lnTo>
                      <a:pt x="3" y="4"/>
                    </a:lnTo>
                    <a:close/>
                  </a:path>
                </a:pathLst>
              </a:custGeom>
              <a:solidFill>
                <a:srgbClr val="6D6E71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2" name="Freeform 31"/>
              <p:cNvSpPr>
                <a:spLocks/>
              </p:cNvSpPr>
              <p:nvPr/>
            </p:nvSpPr>
            <p:spPr bwMode="auto">
              <a:xfrm>
                <a:off x="752" y="3015"/>
                <a:ext cx="240" cy="52"/>
              </a:xfrm>
              <a:custGeom>
                <a:avLst/>
                <a:gdLst>
                  <a:gd name="T0" fmla="*/ 240 w 240"/>
                  <a:gd name="T1" fmla="*/ 51 h 52"/>
                  <a:gd name="T2" fmla="*/ 240 w 240"/>
                  <a:gd name="T3" fmla="*/ 51 h 52"/>
                  <a:gd name="T4" fmla="*/ 236 w 240"/>
                  <a:gd name="T5" fmla="*/ 46 h 52"/>
                  <a:gd name="T6" fmla="*/ 225 w 240"/>
                  <a:gd name="T7" fmla="*/ 35 h 52"/>
                  <a:gd name="T8" fmla="*/ 217 w 240"/>
                  <a:gd name="T9" fmla="*/ 27 h 52"/>
                  <a:gd name="T10" fmla="*/ 207 w 240"/>
                  <a:gd name="T11" fmla="*/ 21 h 52"/>
                  <a:gd name="T12" fmla="*/ 195 w 240"/>
                  <a:gd name="T13" fmla="*/ 13 h 52"/>
                  <a:gd name="T14" fmla="*/ 181 w 240"/>
                  <a:gd name="T15" fmla="*/ 7 h 52"/>
                  <a:gd name="T16" fmla="*/ 165 w 240"/>
                  <a:gd name="T17" fmla="*/ 3 h 52"/>
                  <a:gd name="T18" fmla="*/ 147 w 240"/>
                  <a:gd name="T19" fmla="*/ 0 h 52"/>
                  <a:gd name="T20" fmla="*/ 137 w 240"/>
                  <a:gd name="T21" fmla="*/ 0 h 52"/>
                  <a:gd name="T22" fmla="*/ 128 w 240"/>
                  <a:gd name="T23" fmla="*/ 0 h 52"/>
                  <a:gd name="T24" fmla="*/ 118 w 240"/>
                  <a:gd name="T25" fmla="*/ 1 h 52"/>
                  <a:gd name="T26" fmla="*/ 106 w 240"/>
                  <a:gd name="T27" fmla="*/ 2 h 52"/>
                  <a:gd name="T28" fmla="*/ 95 w 240"/>
                  <a:gd name="T29" fmla="*/ 5 h 52"/>
                  <a:gd name="T30" fmla="*/ 83 w 240"/>
                  <a:gd name="T31" fmla="*/ 9 h 52"/>
                  <a:gd name="T32" fmla="*/ 71 w 240"/>
                  <a:gd name="T33" fmla="*/ 13 h 52"/>
                  <a:gd name="T34" fmla="*/ 57 w 240"/>
                  <a:gd name="T35" fmla="*/ 18 h 52"/>
                  <a:gd name="T36" fmla="*/ 43 w 240"/>
                  <a:gd name="T37" fmla="*/ 25 h 52"/>
                  <a:gd name="T38" fmla="*/ 30 w 240"/>
                  <a:gd name="T39" fmla="*/ 33 h 52"/>
                  <a:gd name="T40" fmla="*/ 15 w 240"/>
                  <a:gd name="T41" fmla="*/ 43 h 52"/>
                  <a:gd name="T42" fmla="*/ 0 w 240"/>
                  <a:gd name="T43" fmla="*/ 52 h 5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40"/>
                  <a:gd name="T67" fmla="*/ 0 h 52"/>
                  <a:gd name="T68" fmla="*/ 240 w 240"/>
                  <a:gd name="T69" fmla="*/ 52 h 52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40" h="52">
                    <a:moveTo>
                      <a:pt x="240" y="51"/>
                    </a:moveTo>
                    <a:lnTo>
                      <a:pt x="240" y="51"/>
                    </a:lnTo>
                    <a:lnTo>
                      <a:pt x="236" y="46"/>
                    </a:lnTo>
                    <a:lnTo>
                      <a:pt x="225" y="35"/>
                    </a:lnTo>
                    <a:lnTo>
                      <a:pt x="217" y="27"/>
                    </a:lnTo>
                    <a:lnTo>
                      <a:pt x="207" y="21"/>
                    </a:lnTo>
                    <a:lnTo>
                      <a:pt x="195" y="13"/>
                    </a:lnTo>
                    <a:lnTo>
                      <a:pt x="181" y="7"/>
                    </a:lnTo>
                    <a:lnTo>
                      <a:pt x="165" y="3"/>
                    </a:lnTo>
                    <a:lnTo>
                      <a:pt x="147" y="0"/>
                    </a:lnTo>
                    <a:lnTo>
                      <a:pt x="137" y="0"/>
                    </a:lnTo>
                    <a:lnTo>
                      <a:pt x="128" y="0"/>
                    </a:lnTo>
                    <a:lnTo>
                      <a:pt x="118" y="1"/>
                    </a:lnTo>
                    <a:lnTo>
                      <a:pt x="106" y="2"/>
                    </a:lnTo>
                    <a:lnTo>
                      <a:pt x="95" y="5"/>
                    </a:lnTo>
                    <a:lnTo>
                      <a:pt x="83" y="9"/>
                    </a:lnTo>
                    <a:lnTo>
                      <a:pt x="71" y="13"/>
                    </a:lnTo>
                    <a:lnTo>
                      <a:pt x="57" y="18"/>
                    </a:lnTo>
                    <a:lnTo>
                      <a:pt x="43" y="25"/>
                    </a:lnTo>
                    <a:lnTo>
                      <a:pt x="30" y="33"/>
                    </a:lnTo>
                    <a:lnTo>
                      <a:pt x="15" y="43"/>
                    </a:lnTo>
                    <a:lnTo>
                      <a:pt x="0" y="52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Freeform 32"/>
              <p:cNvSpPr>
                <a:spLocks/>
              </p:cNvSpPr>
              <p:nvPr/>
            </p:nvSpPr>
            <p:spPr bwMode="auto">
              <a:xfrm>
                <a:off x="741" y="3064"/>
                <a:ext cx="271" cy="61"/>
              </a:xfrm>
              <a:custGeom>
                <a:avLst/>
                <a:gdLst>
                  <a:gd name="T0" fmla="*/ 271 w 271"/>
                  <a:gd name="T1" fmla="*/ 58 h 61"/>
                  <a:gd name="T2" fmla="*/ 271 w 271"/>
                  <a:gd name="T3" fmla="*/ 58 h 61"/>
                  <a:gd name="T4" fmla="*/ 264 w 271"/>
                  <a:gd name="T5" fmla="*/ 53 h 61"/>
                  <a:gd name="T6" fmla="*/ 245 w 271"/>
                  <a:gd name="T7" fmla="*/ 40 h 61"/>
                  <a:gd name="T8" fmla="*/ 231 w 271"/>
                  <a:gd name="T9" fmla="*/ 32 h 61"/>
                  <a:gd name="T10" fmla="*/ 215 w 271"/>
                  <a:gd name="T11" fmla="*/ 23 h 61"/>
                  <a:gd name="T12" fmla="*/ 197 w 271"/>
                  <a:gd name="T13" fmla="*/ 16 h 61"/>
                  <a:gd name="T14" fmla="*/ 177 w 271"/>
                  <a:gd name="T15" fmla="*/ 9 h 61"/>
                  <a:gd name="T16" fmla="*/ 157 w 271"/>
                  <a:gd name="T17" fmla="*/ 5 h 61"/>
                  <a:gd name="T18" fmla="*/ 135 w 271"/>
                  <a:gd name="T19" fmla="*/ 1 h 61"/>
                  <a:gd name="T20" fmla="*/ 123 w 271"/>
                  <a:gd name="T21" fmla="*/ 0 h 61"/>
                  <a:gd name="T22" fmla="*/ 112 w 271"/>
                  <a:gd name="T23" fmla="*/ 1 h 61"/>
                  <a:gd name="T24" fmla="*/ 101 w 271"/>
                  <a:gd name="T25" fmla="*/ 2 h 61"/>
                  <a:gd name="T26" fmla="*/ 89 w 271"/>
                  <a:gd name="T27" fmla="*/ 3 h 61"/>
                  <a:gd name="T28" fmla="*/ 78 w 271"/>
                  <a:gd name="T29" fmla="*/ 7 h 61"/>
                  <a:gd name="T30" fmla="*/ 66 w 271"/>
                  <a:gd name="T31" fmla="*/ 11 h 61"/>
                  <a:gd name="T32" fmla="*/ 55 w 271"/>
                  <a:gd name="T33" fmla="*/ 16 h 61"/>
                  <a:gd name="T34" fmla="*/ 44 w 271"/>
                  <a:gd name="T35" fmla="*/ 22 h 61"/>
                  <a:gd name="T36" fmla="*/ 32 w 271"/>
                  <a:gd name="T37" fmla="*/ 30 h 61"/>
                  <a:gd name="T38" fmla="*/ 21 w 271"/>
                  <a:gd name="T39" fmla="*/ 39 h 61"/>
                  <a:gd name="T40" fmla="*/ 10 w 271"/>
                  <a:gd name="T41" fmla="*/ 48 h 61"/>
                  <a:gd name="T42" fmla="*/ 0 w 271"/>
                  <a:gd name="T43" fmla="*/ 61 h 61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71"/>
                  <a:gd name="T67" fmla="*/ 0 h 61"/>
                  <a:gd name="T68" fmla="*/ 271 w 271"/>
                  <a:gd name="T69" fmla="*/ 61 h 61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71" h="61">
                    <a:moveTo>
                      <a:pt x="271" y="58"/>
                    </a:moveTo>
                    <a:lnTo>
                      <a:pt x="271" y="58"/>
                    </a:lnTo>
                    <a:lnTo>
                      <a:pt x="264" y="53"/>
                    </a:lnTo>
                    <a:lnTo>
                      <a:pt x="245" y="40"/>
                    </a:lnTo>
                    <a:lnTo>
                      <a:pt x="231" y="32"/>
                    </a:lnTo>
                    <a:lnTo>
                      <a:pt x="215" y="23"/>
                    </a:lnTo>
                    <a:lnTo>
                      <a:pt x="197" y="16"/>
                    </a:lnTo>
                    <a:lnTo>
                      <a:pt x="177" y="9"/>
                    </a:lnTo>
                    <a:lnTo>
                      <a:pt x="157" y="5"/>
                    </a:lnTo>
                    <a:lnTo>
                      <a:pt x="135" y="1"/>
                    </a:lnTo>
                    <a:lnTo>
                      <a:pt x="123" y="0"/>
                    </a:lnTo>
                    <a:lnTo>
                      <a:pt x="112" y="1"/>
                    </a:lnTo>
                    <a:lnTo>
                      <a:pt x="101" y="2"/>
                    </a:lnTo>
                    <a:lnTo>
                      <a:pt x="89" y="3"/>
                    </a:lnTo>
                    <a:lnTo>
                      <a:pt x="78" y="7"/>
                    </a:lnTo>
                    <a:lnTo>
                      <a:pt x="66" y="11"/>
                    </a:lnTo>
                    <a:lnTo>
                      <a:pt x="55" y="16"/>
                    </a:lnTo>
                    <a:lnTo>
                      <a:pt x="44" y="22"/>
                    </a:lnTo>
                    <a:lnTo>
                      <a:pt x="32" y="30"/>
                    </a:lnTo>
                    <a:lnTo>
                      <a:pt x="21" y="39"/>
                    </a:lnTo>
                    <a:lnTo>
                      <a:pt x="10" y="48"/>
                    </a:lnTo>
                    <a:lnTo>
                      <a:pt x="0" y="61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" name="Freeform 33"/>
              <p:cNvSpPr>
                <a:spLocks/>
              </p:cNvSpPr>
              <p:nvPr/>
            </p:nvSpPr>
            <p:spPr bwMode="auto">
              <a:xfrm>
                <a:off x="782" y="3058"/>
                <a:ext cx="189" cy="37"/>
              </a:xfrm>
              <a:custGeom>
                <a:avLst/>
                <a:gdLst>
                  <a:gd name="T0" fmla="*/ 189 w 189"/>
                  <a:gd name="T1" fmla="*/ 25 h 37"/>
                  <a:gd name="T2" fmla="*/ 189 w 189"/>
                  <a:gd name="T3" fmla="*/ 25 h 37"/>
                  <a:gd name="T4" fmla="*/ 183 w 189"/>
                  <a:gd name="T5" fmla="*/ 23 h 37"/>
                  <a:gd name="T6" fmla="*/ 166 w 189"/>
                  <a:gd name="T7" fmla="*/ 16 h 37"/>
                  <a:gd name="T8" fmla="*/ 140 w 189"/>
                  <a:gd name="T9" fmla="*/ 8 h 37"/>
                  <a:gd name="T10" fmla="*/ 126 w 189"/>
                  <a:gd name="T11" fmla="*/ 5 h 37"/>
                  <a:gd name="T12" fmla="*/ 111 w 189"/>
                  <a:gd name="T13" fmla="*/ 3 h 37"/>
                  <a:gd name="T14" fmla="*/ 95 w 189"/>
                  <a:gd name="T15" fmla="*/ 1 h 37"/>
                  <a:gd name="T16" fmla="*/ 79 w 189"/>
                  <a:gd name="T17" fmla="*/ 0 h 37"/>
                  <a:gd name="T18" fmla="*/ 64 w 189"/>
                  <a:gd name="T19" fmla="*/ 1 h 37"/>
                  <a:gd name="T20" fmla="*/ 48 w 189"/>
                  <a:gd name="T21" fmla="*/ 3 h 37"/>
                  <a:gd name="T22" fmla="*/ 34 w 189"/>
                  <a:gd name="T23" fmla="*/ 8 h 37"/>
                  <a:gd name="T24" fmla="*/ 27 w 189"/>
                  <a:gd name="T25" fmla="*/ 12 h 37"/>
                  <a:gd name="T26" fmla="*/ 21 w 189"/>
                  <a:gd name="T27" fmla="*/ 15 h 37"/>
                  <a:gd name="T28" fmla="*/ 14 w 189"/>
                  <a:gd name="T29" fmla="*/ 19 h 37"/>
                  <a:gd name="T30" fmla="*/ 9 w 189"/>
                  <a:gd name="T31" fmla="*/ 25 h 37"/>
                  <a:gd name="T32" fmla="*/ 4 w 189"/>
                  <a:gd name="T33" fmla="*/ 30 h 37"/>
                  <a:gd name="T34" fmla="*/ 0 w 189"/>
                  <a:gd name="T35" fmla="*/ 37 h 3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89"/>
                  <a:gd name="T55" fmla="*/ 0 h 37"/>
                  <a:gd name="T56" fmla="*/ 189 w 189"/>
                  <a:gd name="T57" fmla="*/ 37 h 3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89" h="37">
                    <a:moveTo>
                      <a:pt x="189" y="25"/>
                    </a:moveTo>
                    <a:lnTo>
                      <a:pt x="189" y="25"/>
                    </a:lnTo>
                    <a:lnTo>
                      <a:pt x="183" y="23"/>
                    </a:lnTo>
                    <a:lnTo>
                      <a:pt x="166" y="16"/>
                    </a:lnTo>
                    <a:lnTo>
                      <a:pt x="140" y="8"/>
                    </a:lnTo>
                    <a:lnTo>
                      <a:pt x="126" y="5"/>
                    </a:lnTo>
                    <a:lnTo>
                      <a:pt x="111" y="3"/>
                    </a:lnTo>
                    <a:lnTo>
                      <a:pt x="95" y="1"/>
                    </a:lnTo>
                    <a:lnTo>
                      <a:pt x="79" y="0"/>
                    </a:lnTo>
                    <a:lnTo>
                      <a:pt x="64" y="1"/>
                    </a:lnTo>
                    <a:lnTo>
                      <a:pt x="48" y="3"/>
                    </a:lnTo>
                    <a:lnTo>
                      <a:pt x="34" y="8"/>
                    </a:lnTo>
                    <a:lnTo>
                      <a:pt x="27" y="12"/>
                    </a:lnTo>
                    <a:lnTo>
                      <a:pt x="21" y="15"/>
                    </a:lnTo>
                    <a:lnTo>
                      <a:pt x="14" y="19"/>
                    </a:lnTo>
                    <a:lnTo>
                      <a:pt x="9" y="25"/>
                    </a:lnTo>
                    <a:lnTo>
                      <a:pt x="4" y="30"/>
                    </a:lnTo>
                    <a:lnTo>
                      <a:pt x="0" y="37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" name="Freeform 34"/>
              <p:cNvSpPr>
                <a:spLocks/>
              </p:cNvSpPr>
              <p:nvPr/>
            </p:nvSpPr>
            <p:spPr bwMode="auto">
              <a:xfrm>
                <a:off x="839" y="3101"/>
                <a:ext cx="125" cy="22"/>
              </a:xfrm>
              <a:custGeom>
                <a:avLst/>
                <a:gdLst>
                  <a:gd name="T0" fmla="*/ 125 w 125"/>
                  <a:gd name="T1" fmla="*/ 22 h 22"/>
                  <a:gd name="T2" fmla="*/ 125 w 125"/>
                  <a:gd name="T3" fmla="*/ 22 h 22"/>
                  <a:gd name="T4" fmla="*/ 123 w 125"/>
                  <a:gd name="T5" fmla="*/ 20 h 22"/>
                  <a:gd name="T6" fmla="*/ 115 w 125"/>
                  <a:gd name="T7" fmla="*/ 16 h 22"/>
                  <a:gd name="T8" fmla="*/ 105 w 125"/>
                  <a:gd name="T9" fmla="*/ 10 h 22"/>
                  <a:gd name="T10" fmla="*/ 90 w 125"/>
                  <a:gd name="T11" fmla="*/ 5 h 22"/>
                  <a:gd name="T12" fmla="*/ 81 w 125"/>
                  <a:gd name="T13" fmla="*/ 3 h 22"/>
                  <a:gd name="T14" fmla="*/ 72 w 125"/>
                  <a:gd name="T15" fmla="*/ 2 h 22"/>
                  <a:gd name="T16" fmla="*/ 61 w 125"/>
                  <a:gd name="T17" fmla="*/ 0 h 22"/>
                  <a:gd name="T18" fmla="*/ 50 w 125"/>
                  <a:gd name="T19" fmla="*/ 2 h 22"/>
                  <a:gd name="T20" fmla="*/ 40 w 125"/>
                  <a:gd name="T21" fmla="*/ 3 h 22"/>
                  <a:gd name="T22" fmla="*/ 26 w 125"/>
                  <a:gd name="T23" fmla="*/ 6 h 22"/>
                  <a:gd name="T24" fmla="*/ 13 w 125"/>
                  <a:gd name="T25" fmla="*/ 10 h 22"/>
                  <a:gd name="T26" fmla="*/ 0 w 125"/>
                  <a:gd name="T27" fmla="*/ 16 h 2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25"/>
                  <a:gd name="T43" fmla="*/ 0 h 22"/>
                  <a:gd name="T44" fmla="*/ 125 w 125"/>
                  <a:gd name="T45" fmla="*/ 22 h 22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25" h="22">
                    <a:moveTo>
                      <a:pt x="125" y="22"/>
                    </a:moveTo>
                    <a:lnTo>
                      <a:pt x="125" y="22"/>
                    </a:lnTo>
                    <a:lnTo>
                      <a:pt x="123" y="20"/>
                    </a:lnTo>
                    <a:lnTo>
                      <a:pt x="115" y="16"/>
                    </a:lnTo>
                    <a:lnTo>
                      <a:pt x="105" y="10"/>
                    </a:lnTo>
                    <a:lnTo>
                      <a:pt x="90" y="5"/>
                    </a:lnTo>
                    <a:lnTo>
                      <a:pt x="81" y="3"/>
                    </a:lnTo>
                    <a:lnTo>
                      <a:pt x="72" y="2"/>
                    </a:lnTo>
                    <a:lnTo>
                      <a:pt x="61" y="0"/>
                    </a:lnTo>
                    <a:lnTo>
                      <a:pt x="50" y="2"/>
                    </a:lnTo>
                    <a:lnTo>
                      <a:pt x="40" y="3"/>
                    </a:lnTo>
                    <a:lnTo>
                      <a:pt x="26" y="6"/>
                    </a:lnTo>
                    <a:lnTo>
                      <a:pt x="13" y="10"/>
                    </a:lnTo>
                    <a:lnTo>
                      <a:pt x="0" y="16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" name="Freeform 35"/>
              <p:cNvSpPr>
                <a:spLocks/>
              </p:cNvSpPr>
              <p:nvPr/>
            </p:nvSpPr>
            <p:spPr bwMode="auto">
              <a:xfrm>
                <a:off x="799" y="3131"/>
                <a:ext cx="188" cy="30"/>
              </a:xfrm>
              <a:custGeom>
                <a:avLst/>
                <a:gdLst>
                  <a:gd name="T0" fmla="*/ 188 w 188"/>
                  <a:gd name="T1" fmla="*/ 6 h 30"/>
                  <a:gd name="T2" fmla="*/ 188 w 188"/>
                  <a:gd name="T3" fmla="*/ 6 h 30"/>
                  <a:gd name="T4" fmla="*/ 168 w 188"/>
                  <a:gd name="T5" fmla="*/ 2 h 30"/>
                  <a:gd name="T6" fmla="*/ 148 w 188"/>
                  <a:gd name="T7" fmla="*/ 0 h 30"/>
                  <a:gd name="T8" fmla="*/ 121 w 188"/>
                  <a:gd name="T9" fmla="*/ 0 h 30"/>
                  <a:gd name="T10" fmla="*/ 107 w 188"/>
                  <a:gd name="T11" fmla="*/ 0 h 30"/>
                  <a:gd name="T12" fmla="*/ 92 w 188"/>
                  <a:gd name="T13" fmla="*/ 1 h 30"/>
                  <a:gd name="T14" fmla="*/ 76 w 188"/>
                  <a:gd name="T15" fmla="*/ 3 h 30"/>
                  <a:gd name="T16" fmla="*/ 60 w 188"/>
                  <a:gd name="T17" fmla="*/ 6 h 30"/>
                  <a:gd name="T18" fmla="*/ 44 w 188"/>
                  <a:gd name="T19" fmla="*/ 10 h 30"/>
                  <a:gd name="T20" fmla="*/ 29 w 188"/>
                  <a:gd name="T21" fmla="*/ 14 h 30"/>
                  <a:gd name="T22" fmla="*/ 15 w 188"/>
                  <a:gd name="T23" fmla="*/ 21 h 30"/>
                  <a:gd name="T24" fmla="*/ 0 w 188"/>
                  <a:gd name="T25" fmla="*/ 30 h 3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88"/>
                  <a:gd name="T40" fmla="*/ 0 h 30"/>
                  <a:gd name="T41" fmla="*/ 188 w 188"/>
                  <a:gd name="T42" fmla="*/ 30 h 3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88" h="30">
                    <a:moveTo>
                      <a:pt x="188" y="6"/>
                    </a:moveTo>
                    <a:lnTo>
                      <a:pt x="188" y="6"/>
                    </a:lnTo>
                    <a:lnTo>
                      <a:pt x="168" y="2"/>
                    </a:lnTo>
                    <a:lnTo>
                      <a:pt x="148" y="0"/>
                    </a:lnTo>
                    <a:lnTo>
                      <a:pt x="121" y="0"/>
                    </a:lnTo>
                    <a:lnTo>
                      <a:pt x="107" y="0"/>
                    </a:lnTo>
                    <a:lnTo>
                      <a:pt x="92" y="1"/>
                    </a:lnTo>
                    <a:lnTo>
                      <a:pt x="76" y="3"/>
                    </a:lnTo>
                    <a:lnTo>
                      <a:pt x="60" y="6"/>
                    </a:lnTo>
                    <a:lnTo>
                      <a:pt x="44" y="10"/>
                    </a:lnTo>
                    <a:lnTo>
                      <a:pt x="29" y="14"/>
                    </a:lnTo>
                    <a:lnTo>
                      <a:pt x="15" y="21"/>
                    </a:lnTo>
                    <a:lnTo>
                      <a:pt x="0" y="30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38" name="Group 62"/>
          <p:cNvGrpSpPr>
            <a:grpSpLocks/>
          </p:cNvGrpSpPr>
          <p:nvPr userDrawn="1"/>
        </p:nvGrpSpPr>
        <p:grpSpPr bwMode="auto">
          <a:xfrm rot="21163030" flipH="1">
            <a:off x="4360863" y="2728913"/>
            <a:ext cx="4435475" cy="3429000"/>
            <a:chOff x="2767" y="1670"/>
            <a:chExt cx="2794" cy="2160"/>
          </a:xfrm>
        </p:grpSpPr>
        <p:sp>
          <p:nvSpPr>
            <p:cNvPr id="39" name="Freeform 36"/>
            <p:cNvSpPr>
              <a:spLocks noEditPoints="1"/>
            </p:cNvSpPr>
            <p:nvPr/>
          </p:nvSpPr>
          <p:spPr bwMode="auto">
            <a:xfrm>
              <a:off x="2767" y="1670"/>
              <a:ext cx="2791" cy="2160"/>
            </a:xfrm>
            <a:custGeom>
              <a:avLst/>
              <a:gdLst>
                <a:gd name="T0" fmla="*/ 17644 w 1721"/>
                <a:gd name="T1" fmla="*/ 2711 h 1332"/>
                <a:gd name="T2" fmla="*/ 15841 w 1721"/>
                <a:gd name="T3" fmla="*/ 921 h 1332"/>
                <a:gd name="T4" fmla="*/ 12902 w 1721"/>
                <a:gd name="T5" fmla="*/ 0 h 1332"/>
                <a:gd name="T6" fmla="*/ 10267 w 1721"/>
                <a:gd name="T7" fmla="*/ 503 h 1332"/>
                <a:gd name="T8" fmla="*/ 5864 w 1721"/>
                <a:gd name="T9" fmla="*/ 199 h 1332"/>
                <a:gd name="T10" fmla="*/ 2402 w 1721"/>
                <a:gd name="T11" fmla="*/ 2779 h 1332"/>
                <a:gd name="T12" fmla="*/ 610 w 1721"/>
                <a:gd name="T13" fmla="*/ 6063 h 1332"/>
                <a:gd name="T14" fmla="*/ 344 w 1721"/>
                <a:gd name="T15" fmla="*/ 8131 h 1332"/>
                <a:gd name="T16" fmla="*/ 323 w 1721"/>
                <a:gd name="T17" fmla="*/ 8499 h 1332"/>
                <a:gd name="T18" fmla="*/ 358 w 1721"/>
                <a:gd name="T19" fmla="*/ 8747 h 1332"/>
                <a:gd name="T20" fmla="*/ 165 w 1721"/>
                <a:gd name="T21" fmla="*/ 9577 h 1332"/>
                <a:gd name="T22" fmla="*/ 547 w 1721"/>
                <a:gd name="T23" fmla="*/ 9509 h 1332"/>
                <a:gd name="T24" fmla="*/ 665 w 1721"/>
                <a:gd name="T25" fmla="*/ 10090 h 1332"/>
                <a:gd name="T26" fmla="*/ 761 w 1721"/>
                <a:gd name="T27" fmla="*/ 10317 h 1332"/>
                <a:gd name="T28" fmla="*/ 1010 w 1721"/>
                <a:gd name="T29" fmla="*/ 10192 h 1332"/>
                <a:gd name="T30" fmla="*/ 1155 w 1721"/>
                <a:gd name="T31" fmla="*/ 10566 h 1332"/>
                <a:gd name="T32" fmla="*/ 1447 w 1721"/>
                <a:gd name="T33" fmla="*/ 10769 h 1332"/>
                <a:gd name="T34" fmla="*/ 1839 w 1721"/>
                <a:gd name="T35" fmla="*/ 11512 h 1332"/>
                <a:gd name="T36" fmla="*/ 1949 w 1721"/>
                <a:gd name="T37" fmla="*/ 11659 h 1332"/>
                <a:gd name="T38" fmla="*/ 2060 w 1721"/>
                <a:gd name="T39" fmla="*/ 11603 h 1332"/>
                <a:gd name="T40" fmla="*/ 2292 w 1721"/>
                <a:gd name="T41" fmla="*/ 11705 h 1332"/>
                <a:gd name="T42" fmla="*/ 2504 w 1721"/>
                <a:gd name="T43" fmla="*/ 12018 h 1332"/>
                <a:gd name="T44" fmla="*/ 2917 w 1721"/>
                <a:gd name="T45" fmla="*/ 12347 h 1332"/>
                <a:gd name="T46" fmla="*/ 3445 w 1721"/>
                <a:gd name="T47" fmla="*/ 12874 h 1332"/>
                <a:gd name="T48" fmla="*/ 3540 w 1721"/>
                <a:gd name="T49" fmla="*/ 12347 h 1332"/>
                <a:gd name="T50" fmla="*/ 4439 w 1721"/>
                <a:gd name="T51" fmla="*/ 13083 h 1332"/>
                <a:gd name="T52" fmla="*/ 5618 w 1721"/>
                <a:gd name="T53" fmla="*/ 13224 h 1332"/>
                <a:gd name="T54" fmla="*/ 6887 w 1721"/>
                <a:gd name="T55" fmla="*/ 13241 h 1332"/>
                <a:gd name="T56" fmla="*/ 7450 w 1721"/>
                <a:gd name="T57" fmla="*/ 12302 h 1332"/>
                <a:gd name="T58" fmla="*/ 8569 w 1721"/>
                <a:gd name="T59" fmla="*/ 12696 h 1332"/>
                <a:gd name="T60" fmla="*/ 10233 w 1721"/>
                <a:gd name="T61" fmla="*/ 14308 h 1332"/>
                <a:gd name="T62" fmla="*/ 11417 w 1721"/>
                <a:gd name="T63" fmla="*/ 14776 h 1332"/>
                <a:gd name="T64" fmla="*/ 12471 w 1721"/>
                <a:gd name="T65" fmla="*/ 14776 h 1332"/>
                <a:gd name="T66" fmla="*/ 13329 w 1721"/>
                <a:gd name="T67" fmla="*/ 14452 h 1332"/>
                <a:gd name="T68" fmla="*/ 13240 w 1721"/>
                <a:gd name="T69" fmla="*/ 13570 h 1332"/>
                <a:gd name="T70" fmla="*/ 12408 w 1721"/>
                <a:gd name="T71" fmla="*/ 12047 h 1332"/>
                <a:gd name="T72" fmla="*/ 12915 w 1721"/>
                <a:gd name="T73" fmla="*/ 13083 h 1332"/>
                <a:gd name="T74" fmla="*/ 14673 w 1721"/>
                <a:gd name="T75" fmla="*/ 13185 h 1332"/>
                <a:gd name="T76" fmla="*/ 15465 w 1721"/>
                <a:gd name="T77" fmla="*/ 12606 h 1332"/>
                <a:gd name="T78" fmla="*/ 14618 w 1721"/>
                <a:gd name="T79" fmla="*/ 11359 h 1332"/>
                <a:gd name="T80" fmla="*/ 14933 w 1721"/>
                <a:gd name="T81" fmla="*/ 10592 h 1332"/>
                <a:gd name="T82" fmla="*/ 15168 w 1721"/>
                <a:gd name="T83" fmla="*/ 10331 h 1332"/>
                <a:gd name="T84" fmla="*/ 15406 w 1721"/>
                <a:gd name="T85" fmla="*/ 9955 h 1332"/>
                <a:gd name="T86" fmla="*/ 15554 w 1721"/>
                <a:gd name="T87" fmla="*/ 9509 h 1332"/>
                <a:gd name="T88" fmla="*/ 15773 w 1721"/>
                <a:gd name="T89" fmla="*/ 9543 h 1332"/>
                <a:gd name="T90" fmla="*/ 16088 w 1721"/>
                <a:gd name="T91" fmla="*/ 9399 h 1332"/>
                <a:gd name="T92" fmla="*/ 16243 w 1721"/>
                <a:gd name="T93" fmla="*/ 8410 h 1332"/>
                <a:gd name="T94" fmla="*/ 16595 w 1721"/>
                <a:gd name="T95" fmla="*/ 8672 h 1332"/>
                <a:gd name="T96" fmla="*/ 16566 w 1721"/>
                <a:gd name="T97" fmla="*/ 8299 h 1332"/>
                <a:gd name="T98" fmla="*/ 16980 w 1721"/>
                <a:gd name="T99" fmla="*/ 6772 h 1332"/>
                <a:gd name="T100" fmla="*/ 18802 w 1721"/>
                <a:gd name="T101" fmla="*/ 8567 h 1332"/>
                <a:gd name="T102" fmla="*/ 19023 w 1721"/>
                <a:gd name="T103" fmla="*/ 6298 h 1332"/>
                <a:gd name="T104" fmla="*/ 3591 w 1721"/>
                <a:gd name="T105" fmla="*/ 12178 h 1332"/>
                <a:gd name="T106" fmla="*/ 7012 w 1721"/>
                <a:gd name="T107" fmla="*/ 11257 h 1332"/>
                <a:gd name="T108" fmla="*/ 7040 w 1721"/>
                <a:gd name="T109" fmla="*/ 11394 h 1332"/>
                <a:gd name="T110" fmla="*/ 7040 w 1721"/>
                <a:gd name="T111" fmla="*/ 8964 h 1332"/>
                <a:gd name="T112" fmla="*/ 5587 w 1721"/>
                <a:gd name="T113" fmla="*/ 7086 h 1332"/>
                <a:gd name="T114" fmla="*/ 5563 w 1721"/>
                <a:gd name="T115" fmla="*/ 7052 h 1332"/>
                <a:gd name="T116" fmla="*/ 7074 w 1721"/>
                <a:gd name="T117" fmla="*/ 8677 h 133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721"/>
                <a:gd name="T178" fmla="*/ 0 h 1332"/>
                <a:gd name="T179" fmla="*/ 1721 w 1721"/>
                <a:gd name="T180" fmla="*/ 1332 h 133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721" h="1332">
                  <a:moveTo>
                    <a:pt x="1679" y="518"/>
                  </a:moveTo>
                  <a:lnTo>
                    <a:pt x="1679" y="518"/>
                  </a:lnTo>
                  <a:lnTo>
                    <a:pt x="1675" y="496"/>
                  </a:lnTo>
                  <a:lnTo>
                    <a:pt x="1661" y="445"/>
                  </a:lnTo>
                  <a:lnTo>
                    <a:pt x="1651" y="413"/>
                  </a:lnTo>
                  <a:lnTo>
                    <a:pt x="1639" y="379"/>
                  </a:lnTo>
                  <a:lnTo>
                    <a:pt x="1627" y="345"/>
                  </a:lnTo>
                  <a:lnTo>
                    <a:pt x="1612" y="315"/>
                  </a:lnTo>
                  <a:lnTo>
                    <a:pt x="1610" y="309"/>
                  </a:lnTo>
                  <a:lnTo>
                    <a:pt x="1603" y="293"/>
                  </a:lnTo>
                  <a:lnTo>
                    <a:pt x="1591" y="270"/>
                  </a:lnTo>
                  <a:lnTo>
                    <a:pt x="1583" y="257"/>
                  </a:lnTo>
                  <a:lnTo>
                    <a:pt x="1573" y="242"/>
                  </a:lnTo>
                  <a:lnTo>
                    <a:pt x="1562" y="226"/>
                  </a:lnTo>
                  <a:lnTo>
                    <a:pt x="1550" y="211"/>
                  </a:lnTo>
                  <a:lnTo>
                    <a:pt x="1536" y="196"/>
                  </a:lnTo>
                  <a:lnTo>
                    <a:pt x="1520" y="179"/>
                  </a:lnTo>
                  <a:lnTo>
                    <a:pt x="1504" y="164"/>
                  </a:lnTo>
                  <a:lnTo>
                    <a:pt x="1485" y="149"/>
                  </a:lnTo>
                  <a:lnTo>
                    <a:pt x="1465" y="136"/>
                  </a:lnTo>
                  <a:lnTo>
                    <a:pt x="1443" y="124"/>
                  </a:lnTo>
                  <a:lnTo>
                    <a:pt x="1441" y="120"/>
                  </a:lnTo>
                  <a:lnTo>
                    <a:pt x="1434" y="109"/>
                  </a:lnTo>
                  <a:lnTo>
                    <a:pt x="1428" y="101"/>
                  </a:lnTo>
                  <a:lnTo>
                    <a:pt x="1421" y="92"/>
                  </a:lnTo>
                  <a:lnTo>
                    <a:pt x="1412" y="82"/>
                  </a:lnTo>
                  <a:lnTo>
                    <a:pt x="1402" y="73"/>
                  </a:lnTo>
                  <a:lnTo>
                    <a:pt x="1389" y="63"/>
                  </a:lnTo>
                  <a:lnTo>
                    <a:pt x="1374" y="53"/>
                  </a:lnTo>
                  <a:lnTo>
                    <a:pt x="1357" y="43"/>
                  </a:lnTo>
                  <a:lnTo>
                    <a:pt x="1338" y="34"/>
                  </a:lnTo>
                  <a:lnTo>
                    <a:pt x="1316" y="25"/>
                  </a:lnTo>
                  <a:lnTo>
                    <a:pt x="1292" y="18"/>
                  </a:lnTo>
                  <a:lnTo>
                    <a:pt x="1264" y="12"/>
                  </a:lnTo>
                  <a:lnTo>
                    <a:pt x="1235" y="8"/>
                  </a:lnTo>
                  <a:lnTo>
                    <a:pt x="1226" y="7"/>
                  </a:lnTo>
                  <a:lnTo>
                    <a:pt x="1204" y="3"/>
                  </a:lnTo>
                  <a:lnTo>
                    <a:pt x="1170" y="1"/>
                  </a:lnTo>
                  <a:lnTo>
                    <a:pt x="1150" y="0"/>
                  </a:lnTo>
                  <a:lnTo>
                    <a:pt x="1129" y="1"/>
                  </a:lnTo>
                  <a:lnTo>
                    <a:pt x="1106" y="2"/>
                  </a:lnTo>
                  <a:lnTo>
                    <a:pt x="1083" y="4"/>
                  </a:lnTo>
                  <a:lnTo>
                    <a:pt x="1059" y="8"/>
                  </a:lnTo>
                  <a:lnTo>
                    <a:pt x="1035" y="13"/>
                  </a:lnTo>
                  <a:lnTo>
                    <a:pt x="1012" y="21"/>
                  </a:lnTo>
                  <a:lnTo>
                    <a:pt x="990" y="31"/>
                  </a:lnTo>
                  <a:lnTo>
                    <a:pt x="979" y="36"/>
                  </a:lnTo>
                  <a:lnTo>
                    <a:pt x="968" y="43"/>
                  </a:lnTo>
                  <a:lnTo>
                    <a:pt x="958" y="49"/>
                  </a:lnTo>
                  <a:lnTo>
                    <a:pt x="948" y="57"/>
                  </a:lnTo>
                  <a:lnTo>
                    <a:pt x="933" y="52"/>
                  </a:lnTo>
                  <a:lnTo>
                    <a:pt x="915" y="45"/>
                  </a:lnTo>
                  <a:lnTo>
                    <a:pt x="891" y="39"/>
                  </a:lnTo>
                  <a:lnTo>
                    <a:pt x="861" y="30"/>
                  </a:lnTo>
                  <a:lnTo>
                    <a:pt x="827" y="22"/>
                  </a:lnTo>
                  <a:lnTo>
                    <a:pt x="790" y="15"/>
                  </a:lnTo>
                  <a:lnTo>
                    <a:pt x="749" y="9"/>
                  </a:lnTo>
                  <a:lnTo>
                    <a:pt x="706" y="4"/>
                  </a:lnTo>
                  <a:lnTo>
                    <a:pt x="684" y="3"/>
                  </a:lnTo>
                  <a:lnTo>
                    <a:pt x="661" y="2"/>
                  </a:lnTo>
                  <a:lnTo>
                    <a:pt x="639" y="2"/>
                  </a:lnTo>
                  <a:lnTo>
                    <a:pt x="615" y="3"/>
                  </a:lnTo>
                  <a:lnTo>
                    <a:pt x="592" y="6"/>
                  </a:lnTo>
                  <a:lnTo>
                    <a:pt x="569" y="9"/>
                  </a:lnTo>
                  <a:lnTo>
                    <a:pt x="546" y="12"/>
                  </a:lnTo>
                  <a:lnTo>
                    <a:pt x="523" y="18"/>
                  </a:lnTo>
                  <a:lnTo>
                    <a:pt x="501" y="24"/>
                  </a:lnTo>
                  <a:lnTo>
                    <a:pt x="479" y="32"/>
                  </a:lnTo>
                  <a:lnTo>
                    <a:pt x="457" y="41"/>
                  </a:lnTo>
                  <a:lnTo>
                    <a:pt x="437" y="52"/>
                  </a:lnTo>
                  <a:lnTo>
                    <a:pt x="416" y="64"/>
                  </a:lnTo>
                  <a:lnTo>
                    <a:pt x="397" y="78"/>
                  </a:lnTo>
                  <a:lnTo>
                    <a:pt x="386" y="87"/>
                  </a:lnTo>
                  <a:lnTo>
                    <a:pt x="356" y="111"/>
                  </a:lnTo>
                  <a:lnTo>
                    <a:pt x="315" y="148"/>
                  </a:lnTo>
                  <a:lnTo>
                    <a:pt x="292" y="170"/>
                  </a:lnTo>
                  <a:lnTo>
                    <a:pt x="265" y="196"/>
                  </a:lnTo>
                  <a:lnTo>
                    <a:pt x="240" y="221"/>
                  </a:lnTo>
                  <a:lnTo>
                    <a:pt x="214" y="248"/>
                  </a:lnTo>
                  <a:lnTo>
                    <a:pt x="189" y="277"/>
                  </a:lnTo>
                  <a:lnTo>
                    <a:pt x="165" y="305"/>
                  </a:lnTo>
                  <a:lnTo>
                    <a:pt x="143" y="335"/>
                  </a:lnTo>
                  <a:lnTo>
                    <a:pt x="125" y="363"/>
                  </a:lnTo>
                  <a:lnTo>
                    <a:pt x="116" y="378"/>
                  </a:lnTo>
                  <a:lnTo>
                    <a:pt x="109" y="392"/>
                  </a:lnTo>
                  <a:lnTo>
                    <a:pt x="103" y="406"/>
                  </a:lnTo>
                  <a:lnTo>
                    <a:pt x="97" y="419"/>
                  </a:lnTo>
                  <a:lnTo>
                    <a:pt x="90" y="435"/>
                  </a:lnTo>
                  <a:lnTo>
                    <a:pt x="82" y="453"/>
                  </a:lnTo>
                  <a:lnTo>
                    <a:pt x="73" y="478"/>
                  </a:lnTo>
                  <a:lnTo>
                    <a:pt x="63" y="507"/>
                  </a:lnTo>
                  <a:lnTo>
                    <a:pt x="54" y="541"/>
                  </a:lnTo>
                  <a:lnTo>
                    <a:pt x="47" y="579"/>
                  </a:lnTo>
                  <a:lnTo>
                    <a:pt x="43" y="598"/>
                  </a:lnTo>
                  <a:lnTo>
                    <a:pt x="41" y="619"/>
                  </a:lnTo>
                  <a:lnTo>
                    <a:pt x="0" y="757"/>
                  </a:lnTo>
                  <a:lnTo>
                    <a:pt x="5" y="748"/>
                  </a:lnTo>
                  <a:lnTo>
                    <a:pt x="12" y="739"/>
                  </a:lnTo>
                  <a:lnTo>
                    <a:pt x="18" y="730"/>
                  </a:lnTo>
                  <a:lnTo>
                    <a:pt x="24" y="725"/>
                  </a:lnTo>
                  <a:lnTo>
                    <a:pt x="27" y="724"/>
                  </a:lnTo>
                  <a:lnTo>
                    <a:pt x="29" y="724"/>
                  </a:lnTo>
                  <a:lnTo>
                    <a:pt x="31" y="725"/>
                  </a:lnTo>
                  <a:lnTo>
                    <a:pt x="32" y="729"/>
                  </a:lnTo>
                  <a:lnTo>
                    <a:pt x="32" y="735"/>
                  </a:lnTo>
                  <a:lnTo>
                    <a:pt x="31" y="743"/>
                  </a:lnTo>
                  <a:lnTo>
                    <a:pt x="29" y="744"/>
                  </a:lnTo>
                  <a:lnTo>
                    <a:pt x="24" y="751"/>
                  </a:lnTo>
                  <a:lnTo>
                    <a:pt x="20" y="757"/>
                  </a:lnTo>
                  <a:lnTo>
                    <a:pt x="17" y="764"/>
                  </a:lnTo>
                  <a:lnTo>
                    <a:pt x="14" y="773"/>
                  </a:lnTo>
                  <a:lnTo>
                    <a:pt x="10" y="784"/>
                  </a:lnTo>
                  <a:lnTo>
                    <a:pt x="17" y="772"/>
                  </a:lnTo>
                  <a:lnTo>
                    <a:pt x="25" y="762"/>
                  </a:lnTo>
                  <a:lnTo>
                    <a:pt x="29" y="758"/>
                  </a:lnTo>
                  <a:lnTo>
                    <a:pt x="34" y="753"/>
                  </a:lnTo>
                  <a:lnTo>
                    <a:pt x="31" y="759"/>
                  </a:lnTo>
                  <a:lnTo>
                    <a:pt x="26" y="773"/>
                  </a:lnTo>
                  <a:lnTo>
                    <a:pt x="24" y="784"/>
                  </a:lnTo>
                  <a:lnTo>
                    <a:pt x="21" y="795"/>
                  </a:lnTo>
                  <a:lnTo>
                    <a:pt x="21" y="809"/>
                  </a:lnTo>
                  <a:lnTo>
                    <a:pt x="21" y="823"/>
                  </a:lnTo>
                  <a:lnTo>
                    <a:pt x="23" y="818"/>
                  </a:lnTo>
                  <a:lnTo>
                    <a:pt x="24" y="803"/>
                  </a:lnTo>
                  <a:lnTo>
                    <a:pt x="26" y="795"/>
                  </a:lnTo>
                  <a:lnTo>
                    <a:pt x="29" y="786"/>
                  </a:lnTo>
                  <a:lnTo>
                    <a:pt x="32" y="780"/>
                  </a:lnTo>
                  <a:lnTo>
                    <a:pt x="36" y="776"/>
                  </a:lnTo>
                  <a:lnTo>
                    <a:pt x="39" y="774"/>
                  </a:lnTo>
                  <a:lnTo>
                    <a:pt x="40" y="780"/>
                  </a:lnTo>
                  <a:lnTo>
                    <a:pt x="42" y="793"/>
                  </a:lnTo>
                  <a:lnTo>
                    <a:pt x="42" y="802"/>
                  </a:lnTo>
                  <a:lnTo>
                    <a:pt x="42" y="810"/>
                  </a:lnTo>
                  <a:lnTo>
                    <a:pt x="42" y="818"/>
                  </a:lnTo>
                  <a:lnTo>
                    <a:pt x="39" y="825"/>
                  </a:lnTo>
                  <a:lnTo>
                    <a:pt x="34" y="836"/>
                  </a:lnTo>
                  <a:lnTo>
                    <a:pt x="28" y="843"/>
                  </a:lnTo>
                  <a:lnTo>
                    <a:pt x="21" y="849"/>
                  </a:lnTo>
                  <a:lnTo>
                    <a:pt x="15" y="854"/>
                  </a:lnTo>
                  <a:lnTo>
                    <a:pt x="14" y="856"/>
                  </a:lnTo>
                  <a:lnTo>
                    <a:pt x="15" y="856"/>
                  </a:lnTo>
                  <a:lnTo>
                    <a:pt x="18" y="855"/>
                  </a:lnTo>
                  <a:lnTo>
                    <a:pt x="24" y="852"/>
                  </a:lnTo>
                  <a:lnTo>
                    <a:pt x="29" y="847"/>
                  </a:lnTo>
                  <a:lnTo>
                    <a:pt x="37" y="839"/>
                  </a:lnTo>
                  <a:lnTo>
                    <a:pt x="43" y="828"/>
                  </a:lnTo>
                  <a:lnTo>
                    <a:pt x="50" y="814"/>
                  </a:lnTo>
                  <a:lnTo>
                    <a:pt x="51" y="819"/>
                  </a:lnTo>
                  <a:lnTo>
                    <a:pt x="51" y="831"/>
                  </a:lnTo>
                  <a:lnTo>
                    <a:pt x="51" y="840"/>
                  </a:lnTo>
                  <a:lnTo>
                    <a:pt x="49" y="848"/>
                  </a:lnTo>
                  <a:lnTo>
                    <a:pt x="46" y="855"/>
                  </a:lnTo>
                  <a:lnTo>
                    <a:pt x="40" y="862"/>
                  </a:lnTo>
                  <a:lnTo>
                    <a:pt x="42" y="861"/>
                  </a:lnTo>
                  <a:lnTo>
                    <a:pt x="47" y="856"/>
                  </a:lnTo>
                  <a:lnTo>
                    <a:pt x="50" y="853"/>
                  </a:lnTo>
                  <a:lnTo>
                    <a:pt x="52" y="848"/>
                  </a:lnTo>
                  <a:lnTo>
                    <a:pt x="54" y="841"/>
                  </a:lnTo>
                  <a:lnTo>
                    <a:pt x="56" y="832"/>
                  </a:lnTo>
                  <a:lnTo>
                    <a:pt x="57" y="867"/>
                  </a:lnTo>
                  <a:lnTo>
                    <a:pt x="58" y="886"/>
                  </a:lnTo>
                  <a:lnTo>
                    <a:pt x="59" y="900"/>
                  </a:lnTo>
                  <a:lnTo>
                    <a:pt x="59" y="892"/>
                  </a:lnTo>
                  <a:lnTo>
                    <a:pt x="60" y="870"/>
                  </a:lnTo>
                  <a:lnTo>
                    <a:pt x="61" y="845"/>
                  </a:lnTo>
                  <a:lnTo>
                    <a:pt x="63" y="836"/>
                  </a:lnTo>
                  <a:lnTo>
                    <a:pt x="65" y="828"/>
                  </a:lnTo>
                  <a:lnTo>
                    <a:pt x="73" y="895"/>
                  </a:lnTo>
                  <a:lnTo>
                    <a:pt x="72" y="906"/>
                  </a:lnTo>
                  <a:lnTo>
                    <a:pt x="70" y="913"/>
                  </a:lnTo>
                  <a:lnTo>
                    <a:pt x="69" y="917"/>
                  </a:lnTo>
                  <a:lnTo>
                    <a:pt x="68" y="919"/>
                  </a:lnTo>
                  <a:lnTo>
                    <a:pt x="66" y="920"/>
                  </a:lnTo>
                  <a:lnTo>
                    <a:pt x="68" y="920"/>
                  </a:lnTo>
                  <a:lnTo>
                    <a:pt x="72" y="913"/>
                  </a:lnTo>
                  <a:lnTo>
                    <a:pt x="75" y="908"/>
                  </a:lnTo>
                  <a:lnTo>
                    <a:pt x="79" y="900"/>
                  </a:lnTo>
                  <a:lnTo>
                    <a:pt x="81" y="890"/>
                  </a:lnTo>
                  <a:lnTo>
                    <a:pt x="83" y="879"/>
                  </a:lnTo>
                  <a:lnTo>
                    <a:pt x="83" y="898"/>
                  </a:lnTo>
                  <a:lnTo>
                    <a:pt x="84" y="919"/>
                  </a:lnTo>
                  <a:lnTo>
                    <a:pt x="87" y="944"/>
                  </a:lnTo>
                  <a:lnTo>
                    <a:pt x="87" y="939"/>
                  </a:lnTo>
                  <a:lnTo>
                    <a:pt x="87" y="924"/>
                  </a:lnTo>
                  <a:lnTo>
                    <a:pt x="88" y="917"/>
                  </a:lnTo>
                  <a:lnTo>
                    <a:pt x="90" y="909"/>
                  </a:lnTo>
                  <a:lnTo>
                    <a:pt x="92" y="903"/>
                  </a:lnTo>
                  <a:lnTo>
                    <a:pt x="94" y="897"/>
                  </a:lnTo>
                  <a:lnTo>
                    <a:pt x="94" y="906"/>
                  </a:lnTo>
                  <a:lnTo>
                    <a:pt x="96" y="928"/>
                  </a:lnTo>
                  <a:lnTo>
                    <a:pt x="97" y="940"/>
                  </a:lnTo>
                  <a:lnTo>
                    <a:pt x="99" y="952"/>
                  </a:lnTo>
                  <a:lnTo>
                    <a:pt x="103" y="963"/>
                  </a:lnTo>
                  <a:lnTo>
                    <a:pt x="107" y="973"/>
                  </a:lnTo>
                  <a:lnTo>
                    <a:pt x="105" y="966"/>
                  </a:lnTo>
                  <a:lnTo>
                    <a:pt x="104" y="960"/>
                  </a:lnTo>
                  <a:lnTo>
                    <a:pt x="103" y="952"/>
                  </a:lnTo>
                  <a:lnTo>
                    <a:pt x="103" y="942"/>
                  </a:lnTo>
                  <a:lnTo>
                    <a:pt x="104" y="932"/>
                  </a:lnTo>
                  <a:lnTo>
                    <a:pt x="107" y="923"/>
                  </a:lnTo>
                  <a:lnTo>
                    <a:pt x="109" y="919"/>
                  </a:lnTo>
                  <a:lnTo>
                    <a:pt x="113" y="915"/>
                  </a:lnTo>
                  <a:lnTo>
                    <a:pt x="115" y="944"/>
                  </a:lnTo>
                  <a:lnTo>
                    <a:pt x="118" y="967"/>
                  </a:lnTo>
                  <a:lnTo>
                    <a:pt x="121" y="985"/>
                  </a:lnTo>
                  <a:lnTo>
                    <a:pt x="119" y="964"/>
                  </a:lnTo>
                  <a:lnTo>
                    <a:pt x="118" y="945"/>
                  </a:lnTo>
                  <a:lnTo>
                    <a:pt x="118" y="930"/>
                  </a:lnTo>
                  <a:lnTo>
                    <a:pt x="129" y="960"/>
                  </a:lnTo>
                  <a:lnTo>
                    <a:pt x="138" y="987"/>
                  </a:lnTo>
                  <a:lnTo>
                    <a:pt x="141" y="1002"/>
                  </a:lnTo>
                  <a:lnTo>
                    <a:pt x="144" y="1017"/>
                  </a:lnTo>
                  <a:lnTo>
                    <a:pt x="142" y="997"/>
                  </a:lnTo>
                  <a:lnTo>
                    <a:pt x="140" y="976"/>
                  </a:lnTo>
                  <a:lnTo>
                    <a:pt x="137" y="957"/>
                  </a:lnTo>
                  <a:lnTo>
                    <a:pt x="135" y="949"/>
                  </a:lnTo>
                  <a:lnTo>
                    <a:pt x="132" y="943"/>
                  </a:lnTo>
                  <a:lnTo>
                    <a:pt x="139" y="956"/>
                  </a:lnTo>
                  <a:lnTo>
                    <a:pt x="151" y="988"/>
                  </a:lnTo>
                  <a:lnTo>
                    <a:pt x="159" y="1008"/>
                  </a:lnTo>
                  <a:lnTo>
                    <a:pt x="164" y="1027"/>
                  </a:lnTo>
                  <a:lnTo>
                    <a:pt x="169" y="1045"/>
                  </a:lnTo>
                  <a:lnTo>
                    <a:pt x="170" y="1053"/>
                  </a:lnTo>
                  <a:lnTo>
                    <a:pt x="171" y="1061"/>
                  </a:lnTo>
                  <a:lnTo>
                    <a:pt x="171" y="1076"/>
                  </a:lnTo>
                  <a:lnTo>
                    <a:pt x="172" y="1077"/>
                  </a:lnTo>
                  <a:lnTo>
                    <a:pt x="172" y="1075"/>
                  </a:lnTo>
                  <a:lnTo>
                    <a:pt x="173" y="1063"/>
                  </a:lnTo>
                  <a:lnTo>
                    <a:pt x="171" y="1040"/>
                  </a:lnTo>
                  <a:lnTo>
                    <a:pt x="168" y="1009"/>
                  </a:lnTo>
                  <a:lnTo>
                    <a:pt x="169" y="1018"/>
                  </a:lnTo>
                  <a:lnTo>
                    <a:pt x="174" y="1040"/>
                  </a:lnTo>
                  <a:lnTo>
                    <a:pt x="178" y="1052"/>
                  </a:lnTo>
                  <a:lnTo>
                    <a:pt x="183" y="1064"/>
                  </a:lnTo>
                  <a:lnTo>
                    <a:pt x="188" y="1076"/>
                  </a:lnTo>
                  <a:lnTo>
                    <a:pt x="194" y="1085"/>
                  </a:lnTo>
                  <a:lnTo>
                    <a:pt x="191" y="1078"/>
                  </a:lnTo>
                  <a:lnTo>
                    <a:pt x="186" y="1063"/>
                  </a:lnTo>
                  <a:lnTo>
                    <a:pt x="182" y="1043"/>
                  </a:lnTo>
                  <a:lnTo>
                    <a:pt x="181" y="1035"/>
                  </a:lnTo>
                  <a:lnTo>
                    <a:pt x="181" y="1028"/>
                  </a:lnTo>
                  <a:lnTo>
                    <a:pt x="182" y="1027"/>
                  </a:lnTo>
                  <a:lnTo>
                    <a:pt x="184" y="1035"/>
                  </a:lnTo>
                  <a:lnTo>
                    <a:pt x="193" y="1056"/>
                  </a:lnTo>
                  <a:lnTo>
                    <a:pt x="198" y="1069"/>
                  </a:lnTo>
                  <a:lnTo>
                    <a:pt x="205" y="1083"/>
                  </a:lnTo>
                  <a:lnTo>
                    <a:pt x="213" y="1096"/>
                  </a:lnTo>
                  <a:lnTo>
                    <a:pt x="221" y="1108"/>
                  </a:lnTo>
                  <a:lnTo>
                    <a:pt x="218" y="1101"/>
                  </a:lnTo>
                  <a:lnTo>
                    <a:pt x="210" y="1084"/>
                  </a:lnTo>
                  <a:lnTo>
                    <a:pt x="207" y="1074"/>
                  </a:lnTo>
                  <a:lnTo>
                    <a:pt x="204" y="1063"/>
                  </a:lnTo>
                  <a:lnTo>
                    <a:pt x="203" y="1053"/>
                  </a:lnTo>
                  <a:lnTo>
                    <a:pt x="203" y="1049"/>
                  </a:lnTo>
                  <a:lnTo>
                    <a:pt x="204" y="1044"/>
                  </a:lnTo>
                  <a:lnTo>
                    <a:pt x="207" y="1053"/>
                  </a:lnTo>
                  <a:lnTo>
                    <a:pt x="216" y="1075"/>
                  </a:lnTo>
                  <a:lnTo>
                    <a:pt x="221" y="1088"/>
                  </a:lnTo>
                  <a:lnTo>
                    <a:pt x="229" y="1101"/>
                  </a:lnTo>
                  <a:lnTo>
                    <a:pt x="238" y="1112"/>
                  </a:lnTo>
                  <a:lnTo>
                    <a:pt x="242" y="1118"/>
                  </a:lnTo>
                  <a:lnTo>
                    <a:pt x="247" y="1122"/>
                  </a:lnTo>
                  <a:lnTo>
                    <a:pt x="242" y="1116"/>
                  </a:lnTo>
                  <a:lnTo>
                    <a:pt x="233" y="1101"/>
                  </a:lnTo>
                  <a:lnTo>
                    <a:pt x="229" y="1092"/>
                  </a:lnTo>
                  <a:lnTo>
                    <a:pt x="226" y="1084"/>
                  </a:lnTo>
                  <a:lnTo>
                    <a:pt x="223" y="1075"/>
                  </a:lnTo>
                  <a:lnTo>
                    <a:pt x="223" y="1072"/>
                  </a:lnTo>
                  <a:lnTo>
                    <a:pt x="223" y="1068"/>
                  </a:lnTo>
                  <a:lnTo>
                    <a:pt x="230" y="1073"/>
                  </a:lnTo>
                  <a:lnTo>
                    <a:pt x="236" y="1078"/>
                  </a:lnTo>
                  <a:lnTo>
                    <a:pt x="243" y="1087"/>
                  </a:lnTo>
                  <a:lnTo>
                    <a:pt x="252" y="1097"/>
                  </a:lnTo>
                  <a:lnTo>
                    <a:pt x="260" y="1108"/>
                  </a:lnTo>
                  <a:lnTo>
                    <a:pt x="267" y="1122"/>
                  </a:lnTo>
                  <a:lnTo>
                    <a:pt x="273" y="1137"/>
                  </a:lnTo>
                  <a:lnTo>
                    <a:pt x="272" y="1133"/>
                  </a:lnTo>
                  <a:lnTo>
                    <a:pt x="267" y="1120"/>
                  </a:lnTo>
                  <a:lnTo>
                    <a:pt x="264" y="1111"/>
                  </a:lnTo>
                  <a:lnTo>
                    <a:pt x="260" y="1101"/>
                  </a:lnTo>
                  <a:lnTo>
                    <a:pt x="253" y="1090"/>
                  </a:lnTo>
                  <a:lnTo>
                    <a:pt x="245" y="1079"/>
                  </a:lnTo>
                  <a:lnTo>
                    <a:pt x="252" y="1080"/>
                  </a:lnTo>
                  <a:lnTo>
                    <a:pt x="260" y="1083"/>
                  </a:lnTo>
                  <a:lnTo>
                    <a:pt x="270" y="1088"/>
                  </a:lnTo>
                  <a:lnTo>
                    <a:pt x="274" y="1091"/>
                  </a:lnTo>
                  <a:lnTo>
                    <a:pt x="279" y="1096"/>
                  </a:lnTo>
                  <a:lnTo>
                    <a:pt x="285" y="1101"/>
                  </a:lnTo>
                  <a:lnTo>
                    <a:pt x="290" y="1108"/>
                  </a:lnTo>
                  <a:lnTo>
                    <a:pt x="295" y="1117"/>
                  </a:lnTo>
                  <a:lnTo>
                    <a:pt x="299" y="1125"/>
                  </a:lnTo>
                  <a:lnTo>
                    <a:pt x="304" y="1136"/>
                  </a:lnTo>
                  <a:lnTo>
                    <a:pt x="307" y="1148"/>
                  </a:lnTo>
                  <a:lnTo>
                    <a:pt x="307" y="1143"/>
                  </a:lnTo>
                  <a:lnTo>
                    <a:pt x="306" y="1136"/>
                  </a:lnTo>
                  <a:lnTo>
                    <a:pt x="304" y="1129"/>
                  </a:lnTo>
                  <a:lnTo>
                    <a:pt x="299" y="1118"/>
                  </a:lnTo>
                  <a:lnTo>
                    <a:pt x="292" y="1106"/>
                  </a:lnTo>
                  <a:lnTo>
                    <a:pt x="281" y="1091"/>
                  </a:lnTo>
                  <a:lnTo>
                    <a:pt x="266" y="1076"/>
                  </a:lnTo>
                  <a:lnTo>
                    <a:pt x="272" y="1078"/>
                  </a:lnTo>
                  <a:lnTo>
                    <a:pt x="286" y="1084"/>
                  </a:lnTo>
                  <a:lnTo>
                    <a:pt x="295" y="1088"/>
                  </a:lnTo>
                  <a:lnTo>
                    <a:pt x="306" y="1094"/>
                  </a:lnTo>
                  <a:lnTo>
                    <a:pt x="316" y="1101"/>
                  </a:lnTo>
                  <a:lnTo>
                    <a:pt x="327" y="1111"/>
                  </a:lnTo>
                  <a:lnTo>
                    <a:pt x="329" y="1126"/>
                  </a:lnTo>
                  <a:lnTo>
                    <a:pt x="335" y="1136"/>
                  </a:lnTo>
                  <a:lnTo>
                    <a:pt x="343" y="1146"/>
                  </a:lnTo>
                  <a:lnTo>
                    <a:pt x="353" y="1155"/>
                  </a:lnTo>
                  <a:lnTo>
                    <a:pt x="359" y="1161"/>
                  </a:lnTo>
                  <a:lnTo>
                    <a:pt x="364" y="1164"/>
                  </a:lnTo>
                  <a:lnTo>
                    <a:pt x="371" y="1167"/>
                  </a:lnTo>
                  <a:lnTo>
                    <a:pt x="377" y="1169"/>
                  </a:lnTo>
                  <a:lnTo>
                    <a:pt x="384" y="1170"/>
                  </a:lnTo>
                  <a:lnTo>
                    <a:pt x="389" y="1169"/>
                  </a:lnTo>
                  <a:lnTo>
                    <a:pt x="396" y="1167"/>
                  </a:lnTo>
                  <a:lnTo>
                    <a:pt x="402" y="1163"/>
                  </a:lnTo>
                  <a:lnTo>
                    <a:pt x="404" y="1165"/>
                  </a:lnTo>
                  <a:lnTo>
                    <a:pt x="407" y="1168"/>
                  </a:lnTo>
                  <a:lnTo>
                    <a:pt x="412" y="1174"/>
                  </a:lnTo>
                  <a:lnTo>
                    <a:pt x="422" y="1178"/>
                  </a:lnTo>
                  <a:lnTo>
                    <a:pt x="428" y="1180"/>
                  </a:lnTo>
                  <a:lnTo>
                    <a:pt x="435" y="1182"/>
                  </a:lnTo>
                  <a:lnTo>
                    <a:pt x="443" y="1184"/>
                  </a:lnTo>
                  <a:lnTo>
                    <a:pt x="452" y="1185"/>
                  </a:lnTo>
                  <a:lnTo>
                    <a:pt x="463" y="1185"/>
                  </a:lnTo>
                  <a:lnTo>
                    <a:pt x="474" y="1184"/>
                  </a:lnTo>
                  <a:lnTo>
                    <a:pt x="487" y="1181"/>
                  </a:lnTo>
                  <a:lnTo>
                    <a:pt x="501" y="1179"/>
                  </a:lnTo>
                  <a:lnTo>
                    <a:pt x="513" y="1179"/>
                  </a:lnTo>
                  <a:lnTo>
                    <a:pt x="540" y="1179"/>
                  </a:lnTo>
                  <a:lnTo>
                    <a:pt x="555" y="1179"/>
                  </a:lnTo>
                  <a:lnTo>
                    <a:pt x="568" y="1178"/>
                  </a:lnTo>
                  <a:lnTo>
                    <a:pt x="578" y="1177"/>
                  </a:lnTo>
                  <a:lnTo>
                    <a:pt x="581" y="1176"/>
                  </a:lnTo>
                  <a:lnTo>
                    <a:pt x="584" y="1174"/>
                  </a:lnTo>
                  <a:lnTo>
                    <a:pt x="589" y="1178"/>
                  </a:lnTo>
                  <a:lnTo>
                    <a:pt x="595" y="1180"/>
                  </a:lnTo>
                  <a:lnTo>
                    <a:pt x="601" y="1182"/>
                  </a:lnTo>
                  <a:lnTo>
                    <a:pt x="610" y="1182"/>
                  </a:lnTo>
                  <a:lnTo>
                    <a:pt x="614" y="1181"/>
                  </a:lnTo>
                  <a:lnTo>
                    <a:pt x="619" y="1180"/>
                  </a:lnTo>
                  <a:lnTo>
                    <a:pt x="623" y="1177"/>
                  </a:lnTo>
                  <a:lnTo>
                    <a:pt x="628" y="1174"/>
                  </a:lnTo>
                  <a:lnTo>
                    <a:pt x="632" y="1168"/>
                  </a:lnTo>
                  <a:lnTo>
                    <a:pt x="636" y="1163"/>
                  </a:lnTo>
                  <a:lnTo>
                    <a:pt x="648" y="1146"/>
                  </a:lnTo>
                  <a:lnTo>
                    <a:pt x="656" y="1147"/>
                  </a:lnTo>
                  <a:lnTo>
                    <a:pt x="657" y="1147"/>
                  </a:lnTo>
                  <a:lnTo>
                    <a:pt x="659" y="1144"/>
                  </a:lnTo>
                  <a:lnTo>
                    <a:pt x="663" y="1139"/>
                  </a:lnTo>
                  <a:lnTo>
                    <a:pt x="665" y="1130"/>
                  </a:lnTo>
                  <a:lnTo>
                    <a:pt x="666" y="1116"/>
                  </a:lnTo>
                  <a:lnTo>
                    <a:pt x="664" y="1097"/>
                  </a:lnTo>
                  <a:lnTo>
                    <a:pt x="662" y="1086"/>
                  </a:lnTo>
                  <a:lnTo>
                    <a:pt x="659" y="1073"/>
                  </a:lnTo>
                  <a:lnTo>
                    <a:pt x="655" y="1058"/>
                  </a:lnTo>
                  <a:lnTo>
                    <a:pt x="650" y="1042"/>
                  </a:lnTo>
                  <a:lnTo>
                    <a:pt x="663" y="1057"/>
                  </a:lnTo>
                  <a:lnTo>
                    <a:pt x="677" y="1073"/>
                  </a:lnTo>
                  <a:lnTo>
                    <a:pt x="695" y="1090"/>
                  </a:lnTo>
                  <a:lnTo>
                    <a:pt x="704" y="1099"/>
                  </a:lnTo>
                  <a:lnTo>
                    <a:pt x="715" y="1108"/>
                  </a:lnTo>
                  <a:lnTo>
                    <a:pt x="727" y="1116"/>
                  </a:lnTo>
                  <a:lnTo>
                    <a:pt x="740" y="1122"/>
                  </a:lnTo>
                  <a:lnTo>
                    <a:pt x="752" y="1128"/>
                  </a:lnTo>
                  <a:lnTo>
                    <a:pt x="764" y="1132"/>
                  </a:lnTo>
                  <a:lnTo>
                    <a:pt x="776" y="1134"/>
                  </a:lnTo>
                  <a:lnTo>
                    <a:pt x="789" y="1134"/>
                  </a:lnTo>
                  <a:lnTo>
                    <a:pt x="797" y="1142"/>
                  </a:lnTo>
                  <a:lnTo>
                    <a:pt x="818" y="1159"/>
                  </a:lnTo>
                  <a:lnTo>
                    <a:pt x="845" y="1181"/>
                  </a:lnTo>
                  <a:lnTo>
                    <a:pt x="859" y="1190"/>
                  </a:lnTo>
                  <a:lnTo>
                    <a:pt x="874" y="1199"/>
                  </a:lnTo>
                  <a:lnTo>
                    <a:pt x="885" y="1204"/>
                  </a:lnTo>
                  <a:lnTo>
                    <a:pt x="890" y="1224"/>
                  </a:lnTo>
                  <a:lnTo>
                    <a:pt x="897" y="1244"/>
                  </a:lnTo>
                  <a:lnTo>
                    <a:pt x="906" y="1265"/>
                  </a:lnTo>
                  <a:lnTo>
                    <a:pt x="912" y="1276"/>
                  </a:lnTo>
                  <a:lnTo>
                    <a:pt x="919" y="1285"/>
                  </a:lnTo>
                  <a:lnTo>
                    <a:pt x="925" y="1293"/>
                  </a:lnTo>
                  <a:lnTo>
                    <a:pt x="933" y="1300"/>
                  </a:lnTo>
                  <a:lnTo>
                    <a:pt x="941" y="1304"/>
                  </a:lnTo>
                  <a:lnTo>
                    <a:pt x="945" y="1305"/>
                  </a:lnTo>
                  <a:lnTo>
                    <a:pt x="949" y="1305"/>
                  </a:lnTo>
                  <a:lnTo>
                    <a:pt x="954" y="1305"/>
                  </a:lnTo>
                  <a:lnTo>
                    <a:pt x="958" y="1304"/>
                  </a:lnTo>
                  <a:lnTo>
                    <a:pt x="964" y="1302"/>
                  </a:lnTo>
                  <a:lnTo>
                    <a:pt x="968" y="1300"/>
                  </a:lnTo>
                  <a:lnTo>
                    <a:pt x="983" y="1305"/>
                  </a:lnTo>
                  <a:lnTo>
                    <a:pt x="999" y="1311"/>
                  </a:lnTo>
                  <a:lnTo>
                    <a:pt x="1018" y="1318"/>
                  </a:lnTo>
                  <a:lnTo>
                    <a:pt x="1039" y="1322"/>
                  </a:lnTo>
                  <a:lnTo>
                    <a:pt x="1061" y="1325"/>
                  </a:lnTo>
                  <a:lnTo>
                    <a:pt x="1071" y="1326"/>
                  </a:lnTo>
                  <a:lnTo>
                    <a:pt x="1081" y="1326"/>
                  </a:lnTo>
                  <a:lnTo>
                    <a:pt x="1090" y="1325"/>
                  </a:lnTo>
                  <a:lnTo>
                    <a:pt x="1099" y="1322"/>
                  </a:lnTo>
                  <a:lnTo>
                    <a:pt x="1100" y="1322"/>
                  </a:lnTo>
                  <a:lnTo>
                    <a:pt x="1102" y="1322"/>
                  </a:lnTo>
                  <a:lnTo>
                    <a:pt x="1105" y="1319"/>
                  </a:lnTo>
                  <a:lnTo>
                    <a:pt x="1105" y="1316"/>
                  </a:lnTo>
                  <a:lnTo>
                    <a:pt x="1106" y="1313"/>
                  </a:lnTo>
                  <a:lnTo>
                    <a:pt x="1112" y="1318"/>
                  </a:lnTo>
                  <a:lnTo>
                    <a:pt x="1117" y="1322"/>
                  </a:lnTo>
                  <a:lnTo>
                    <a:pt x="1126" y="1326"/>
                  </a:lnTo>
                  <a:lnTo>
                    <a:pt x="1135" y="1330"/>
                  </a:lnTo>
                  <a:lnTo>
                    <a:pt x="1145" y="1332"/>
                  </a:lnTo>
                  <a:lnTo>
                    <a:pt x="1149" y="1332"/>
                  </a:lnTo>
                  <a:lnTo>
                    <a:pt x="1155" y="1331"/>
                  </a:lnTo>
                  <a:lnTo>
                    <a:pt x="1159" y="1328"/>
                  </a:lnTo>
                  <a:lnTo>
                    <a:pt x="1165" y="1325"/>
                  </a:lnTo>
                  <a:lnTo>
                    <a:pt x="1168" y="1323"/>
                  </a:lnTo>
                  <a:lnTo>
                    <a:pt x="1174" y="1314"/>
                  </a:lnTo>
                  <a:lnTo>
                    <a:pt x="1179" y="1308"/>
                  </a:lnTo>
                  <a:lnTo>
                    <a:pt x="1183" y="1299"/>
                  </a:lnTo>
                  <a:lnTo>
                    <a:pt x="1188" y="1289"/>
                  </a:lnTo>
                  <a:lnTo>
                    <a:pt x="1191" y="1278"/>
                  </a:lnTo>
                  <a:lnTo>
                    <a:pt x="1192" y="1277"/>
                  </a:lnTo>
                  <a:lnTo>
                    <a:pt x="1194" y="1276"/>
                  </a:lnTo>
                  <a:lnTo>
                    <a:pt x="1195" y="1272"/>
                  </a:lnTo>
                  <a:lnTo>
                    <a:pt x="1196" y="1269"/>
                  </a:lnTo>
                  <a:lnTo>
                    <a:pt x="1196" y="1263"/>
                  </a:lnTo>
                  <a:lnTo>
                    <a:pt x="1196" y="1254"/>
                  </a:lnTo>
                  <a:lnTo>
                    <a:pt x="1194" y="1243"/>
                  </a:lnTo>
                  <a:lnTo>
                    <a:pt x="1193" y="1236"/>
                  </a:lnTo>
                  <a:lnTo>
                    <a:pt x="1191" y="1227"/>
                  </a:lnTo>
                  <a:lnTo>
                    <a:pt x="1186" y="1219"/>
                  </a:lnTo>
                  <a:lnTo>
                    <a:pt x="1180" y="1210"/>
                  </a:lnTo>
                  <a:lnTo>
                    <a:pt x="1167" y="1197"/>
                  </a:lnTo>
                  <a:lnTo>
                    <a:pt x="1156" y="1187"/>
                  </a:lnTo>
                  <a:lnTo>
                    <a:pt x="1144" y="1174"/>
                  </a:lnTo>
                  <a:lnTo>
                    <a:pt x="1124" y="1147"/>
                  </a:lnTo>
                  <a:lnTo>
                    <a:pt x="1111" y="1123"/>
                  </a:lnTo>
                  <a:lnTo>
                    <a:pt x="1099" y="1099"/>
                  </a:lnTo>
                  <a:lnTo>
                    <a:pt x="1093" y="1086"/>
                  </a:lnTo>
                  <a:lnTo>
                    <a:pt x="1088" y="1073"/>
                  </a:lnTo>
                  <a:lnTo>
                    <a:pt x="1092" y="1072"/>
                  </a:lnTo>
                  <a:lnTo>
                    <a:pt x="1101" y="1073"/>
                  </a:lnTo>
                  <a:lnTo>
                    <a:pt x="1106" y="1074"/>
                  </a:lnTo>
                  <a:lnTo>
                    <a:pt x="1112" y="1076"/>
                  </a:lnTo>
                  <a:lnTo>
                    <a:pt x="1116" y="1079"/>
                  </a:lnTo>
                  <a:lnTo>
                    <a:pt x="1121" y="1085"/>
                  </a:lnTo>
                  <a:lnTo>
                    <a:pt x="1119" y="1089"/>
                  </a:lnTo>
                  <a:lnTo>
                    <a:pt x="1119" y="1099"/>
                  </a:lnTo>
                  <a:lnTo>
                    <a:pt x="1121" y="1113"/>
                  </a:lnTo>
                  <a:lnTo>
                    <a:pt x="1122" y="1121"/>
                  </a:lnTo>
                  <a:lnTo>
                    <a:pt x="1124" y="1130"/>
                  </a:lnTo>
                  <a:lnTo>
                    <a:pt x="1127" y="1139"/>
                  </a:lnTo>
                  <a:lnTo>
                    <a:pt x="1132" y="1146"/>
                  </a:lnTo>
                  <a:lnTo>
                    <a:pt x="1136" y="1154"/>
                  </a:lnTo>
                  <a:lnTo>
                    <a:pt x="1143" y="1162"/>
                  </a:lnTo>
                  <a:lnTo>
                    <a:pt x="1151" y="1167"/>
                  </a:lnTo>
                  <a:lnTo>
                    <a:pt x="1161" y="1173"/>
                  </a:lnTo>
                  <a:lnTo>
                    <a:pt x="1172" y="1176"/>
                  </a:lnTo>
                  <a:lnTo>
                    <a:pt x="1186" y="1177"/>
                  </a:lnTo>
                  <a:lnTo>
                    <a:pt x="1194" y="1179"/>
                  </a:lnTo>
                  <a:lnTo>
                    <a:pt x="1215" y="1181"/>
                  </a:lnTo>
                  <a:lnTo>
                    <a:pt x="1228" y="1181"/>
                  </a:lnTo>
                  <a:lnTo>
                    <a:pt x="1244" y="1181"/>
                  </a:lnTo>
                  <a:lnTo>
                    <a:pt x="1259" y="1179"/>
                  </a:lnTo>
                  <a:lnTo>
                    <a:pt x="1274" y="1175"/>
                  </a:lnTo>
                  <a:lnTo>
                    <a:pt x="1284" y="1176"/>
                  </a:lnTo>
                  <a:lnTo>
                    <a:pt x="1295" y="1176"/>
                  </a:lnTo>
                  <a:lnTo>
                    <a:pt x="1308" y="1176"/>
                  </a:lnTo>
                  <a:lnTo>
                    <a:pt x="1322" y="1174"/>
                  </a:lnTo>
                  <a:lnTo>
                    <a:pt x="1328" y="1171"/>
                  </a:lnTo>
                  <a:lnTo>
                    <a:pt x="1335" y="1169"/>
                  </a:lnTo>
                  <a:lnTo>
                    <a:pt x="1340" y="1165"/>
                  </a:lnTo>
                  <a:lnTo>
                    <a:pt x="1346" y="1161"/>
                  </a:lnTo>
                  <a:lnTo>
                    <a:pt x="1350" y="1156"/>
                  </a:lnTo>
                  <a:lnTo>
                    <a:pt x="1353" y="1150"/>
                  </a:lnTo>
                  <a:lnTo>
                    <a:pt x="1360" y="1146"/>
                  </a:lnTo>
                  <a:lnTo>
                    <a:pt x="1367" y="1143"/>
                  </a:lnTo>
                  <a:lnTo>
                    <a:pt x="1373" y="1136"/>
                  </a:lnTo>
                  <a:lnTo>
                    <a:pt x="1375" y="1133"/>
                  </a:lnTo>
                  <a:lnTo>
                    <a:pt x="1378" y="1129"/>
                  </a:lnTo>
                  <a:lnTo>
                    <a:pt x="1379" y="1124"/>
                  </a:lnTo>
                  <a:lnTo>
                    <a:pt x="1379" y="1119"/>
                  </a:lnTo>
                  <a:lnTo>
                    <a:pt x="1379" y="1113"/>
                  </a:lnTo>
                  <a:lnTo>
                    <a:pt x="1376" y="1107"/>
                  </a:lnTo>
                  <a:lnTo>
                    <a:pt x="1373" y="1100"/>
                  </a:lnTo>
                  <a:lnTo>
                    <a:pt x="1368" y="1091"/>
                  </a:lnTo>
                  <a:lnTo>
                    <a:pt x="1364" y="1084"/>
                  </a:lnTo>
                  <a:lnTo>
                    <a:pt x="1360" y="1075"/>
                  </a:lnTo>
                  <a:lnTo>
                    <a:pt x="1353" y="1064"/>
                  </a:lnTo>
                  <a:lnTo>
                    <a:pt x="1345" y="1051"/>
                  </a:lnTo>
                  <a:lnTo>
                    <a:pt x="1333" y="1038"/>
                  </a:lnTo>
                  <a:lnTo>
                    <a:pt x="1319" y="1025"/>
                  </a:lnTo>
                  <a:lnTo>
                    <a:pt x="1312" y="1019"/>
                  </a:lnTo>
                  <a:lnTo>
                    <a:pt x="1303" y="1013"/>
                  </a:lnTo>
                  <a:lnTo>
                    <a:pt x="1290" y="983"/>
                  </a:lnTo>
                  <a:lnTo>
                    <a:pt x="1314" y="943"/>
                  </a:lnTo>
                  <a:lnTo>
                    <a:pt x="1316" y="956"/>
                  </a:lnTo>
                  <a:lnTo>
                    <a:pt x="1318" y="965"/>
                  </a:lnTo>
                  <a:lnTo>
                    <a:pt x="1317" y="959"/>
                  </a:lnTo>
                  <a:lnTo>
                    <a:pt x="1317" y="952"/>
                  </a:lnTo>
                  <a:lnTo>
                    <a:pt x="1319" y="935"/>
                  </a:lnTo>
                  <a:lnTo>
                    <a:pt x="1327" y="923"/>
                  </a:lnTo>
                  <a:lnTo>
                    <a:pt x="1331" y="945"/>
                  </a:lnTo>
                  <a:lnTo>
                    <a:pt x="1331" y="939"/>
                  </a:lnTo>
                  <a:lnTo>
                    <a:pt x="1333" y="933"/>
                  </a:lnTo>
                  <a:lnTo>
                    <a:pt x="1336" y="921"/>
                  </a:lnTo>
                  <a:lnTo>
                    <a:pt x="1339" y="909"/>
                  </a:lnTo>
                  <a:lnTo>
                    <a:pt x="1345" y="899"/>
                  </a:lnTo>
                  <a:lnTo>
                    <a:pt x="1349" y="892"/>
                  </a:lnTo>
                  <a:lnTo>
                    <a:pt x="1352" y="887"/>
                  </a:lnTo>
                  <a:lnTo>
                    <a:pt x="1353" y="886"/>
                  </a:lnTo>
                  <a:lnTo>
                    <a:pt x="1354" y="887"/>
                  </a:lnTo>
                  <a:lnTo>
                    <a:pt x="1353" y="893"/>
                  </a:lnTo>
                  <a:lnTo>
                    <a:pt x="1351" y="903"/>
                  </a:lnTo>
                  <a:lnTo>
                    <a:pt x="1351" y="912"/>
                  </a:lnTo>
                  <a:lnTo>
                    <a:pt x="1352" y="921"/>
                  </a:lnTo>
                  <a:lnTo>
                    <a:pt x="1354" y="930"/>
                  </a:lnTo>
                  <a:lnTo>
                    <a:pt x="1359" y="942"/>
                  </a:lnTo>
                  <a:lnTo>
                    <a:pt x="1361" y="948"/>
                  </a:lnTo>
                  <a:lnTo>
                    <a:pt x="1359" y="940"/>
                  </a:lnTo>
                  <a:lnTo>
                    <a:pt x="1357" y="932"/>
                  </a:lnTo>
                  <a:lnTo>
                    <a:pt x="1356" y="918"/>
                  </a:lnTo>
                  <a:lnTo>
                    <a:pt x="1357" y="905"/>
                  </a:lnTo>
                  <a:lnTo>
                    <a:pt x="1359" y="894"/>
                  </a:lnTo>
                  <a:lnTo>
                    <a:pt x="1362" y="885"/>
                  </a:lnTo>
                  <a:lnTo>
                    <a:pt x="1365" y="878"/>
                  </a:lnTo>
                  <a:lnTo>
                    <a:pt x="1369" y="872"/>
                  </a:lnTo>
                  <a:lnTo>
                    <a:pt x="1373" y="888"/>
                  </a:lnTo>
                  <a:lnTo>
                    <a:pt x="1381" y="908"/>
                  </a:lnTo>
                  <a:lnTo>
                    <a:pt x="1384" y="915"/>
                  </a:lnTo>
                  <a:lnTo>
                    <a:pt x="1385" y="916"/>
                  </a:lnTo>
                  <a:lnTo>
                    <a:pt x="1385" y="911"/>
                  </a:lnTo>
                  <a:lnTo>
                    <a:pt x="1382" y="898"/>
                  </a:lnTo>
                  <a:lnTo>
                    <a:pt x="1380" y="889"/>
                  </a:lnTo>
                  <a:lnTo>
                    <a:pt x="1379" y="882"/>
                  </a:lnTo>
                  <a:lnTo>
                    <a:pt x="1379" y="874"/>
                  </a:lnTo>
                  <a:lnTo>
                    <a:pt x="1380" y="867"/>
                  </a:lnTo>
                  <a:lnTo>
                    <a:pt x="1381" y="862"/>
                  </a:lnTo>
                  <a:lnTo>
                    <a:pt x="1383" y="856"/>
                  </a:lnTo>
                  <a:lnTo>
                    <a:pt x="1387" y="848"/>
                  </a:lnTo>
                  <a:lnTo>
                    <a:pt x="1393" y="841"/>
                  </a:lnTo>
                  <a:lnTo>
                    <a:pt x="1398" y="836"/>
                  </a:lnTo>
                  <a:lnTo>
                    <a:pt x="1404" y="832"/>
                  </a:lnTo>
                  <a:lnTo>
                    <a:pt x="1402" y="842"/>
                  </a:lnTo>
                  <a:lnTo>
                    <a:pt x="1402" y="851"/>
                  </a:lnTo>
                  <a:lnTo>
                    <a:pt x="1403" y="858"/>
                  </a:lnTo>
                  <a:lnTo>
                    <a:pt x="1404" y="864"/>
                  </a:lnTo>
                  <a:lnTo>
                    <a:pt x="1407" y="872"/>
                  </a:lnTo>
                  <a:lnTo>
                    <a:pt x="1408" y="874"/>
                  </a:lnTo>
                  <a:lnTo>
                    <a:pt x="1407" y="866"/>
                  </a:lnTo>
                  <a:lnTo>
                    <a:pt x="1406" y="859"/>
                  </a:lnTo>
                  <a:lnTo>
                    <a:pt x="1406" y="851"/>
                  </a:lnTo>
                  <a:lnTo>
                    <a:pt x="1407" y="843"/>
                  </a:lnTo>
                  <a:lnTo>
                    <a:pt x="1409" y="829"/>
                  </a:lnTo>
                  <a:lnTo>
                    <a:pt x="1415" y="816"/>
                  </a:lnTo>
                  <a:lnTo>
                    <a:pt x="1419" y="805"/>
                  </a:lnTo>
                  <a:lnTo>
                    <a:pt x="1425" y="797"/>
                  </a:lnTo>
                  <a:lnTo>
                    <a:pt x="1430" y="789"/>
                  </a:lnTo>
                  <a:lnTo>
                    <a:pt x="1429" y="796"/>
                  </a:lnTo>
                  <a:lnTo>
                    <a:pt x="1429" y="804"/>
                  </a:lnTo>
                  <a:lnTo>
                    <a:pt x="1430" y="822"/>
                  </a:lnTo>
                  <a:lnTo>
                    <a:pt x="1434" y="840"/>
                  </a:lnTo>
                  <a:lnTo>
                    <a:pt x="1436" y="853"/>
                  </a:lnTo>
                  <a:lnTo>
                    <a:pt x="1434" y="838"/>
                  </a:lnTo>
                  <a:lnTo>
                    <a:pt x="1434" y="823"/>
                  </a:lnTo>
                  <a:lnTo>
                    <a:pt x="1435" y="809"/>
                  </a:lnTo>
                  <a:lnTo>
                    <a:pt x="1436" y="796"/>
                  </a:lnTo>
                  <a:lnTo>
                    <a:pt x="1440" y="775"/>
                  </a:lnTo>
                  <a:lnTo>
                    <a:pt x="1442" y="767"/>
                  </a:lnTo>
                  <a:lnTo>
                    <a:pt x="1443" y="781"/>
                  </a:lnTo>
                  <a:lnTo>
                    <a:pt x="1447" y="796"/>
                  </a:lnTo>
                  <a:lnTo>
                    <a:pt x="1453" y="825"/>
                  </a:lnTo>
                  <a:lnTo>
                    <a:pt x="1452" y="812"/>
                  </a:lnTo>
                  <a:lnTo>
                    <a:pt x="1450" y="798"/>
                  </a:lnTo>
                  <a:lnTo>
                    <a:pt x="1449" y="770"/>
                  </a:lnTo>
                  <a:lnTo>
                    <a:pt x="1448" y="750"/>
                  </a:lnTo>
                  <a:lnTo>
                    <a:pt x="1449" y="746"/>
                  </a:lnTo>
                  <a:lnTo>
                    <a:pt x="1451" y="759"/>
                  </a:lnTo>
                  <a:lnTo>
                    <a:pt x="1458" y="777"/>
                  </a:lnTo>
                  <a:lnTo>
                    <a:pt x="1470" y="811"/>
                  </a:lnTo>
                  <a:lnTo>
                    <a:pt x="1464" y="793"/>
                  </a:lnTo>
                  <a:lnTo>
                    <a:pt x="1460" y="771"/>
                  </a:lnTo>
                  <a:lnTo>
                    <a:pt x="1454" y="744"/>
                  </a:lnTo>
                  <a:lnTo>
                    <a:pt x="1464" y="759"/>
                  </a:lnTo>
                  <a:lnTo>
                    <a:pt x="1473" y="767"/>
                  </a:lnTo>
                  <a:lnTo>
                    <a:pt x="1479" y="773"/>
                  </a:lnTo>
                  <a:lnTo>
                    <a:pt x="1481" y="774"/>
                  </a:lnTo>
                  <a:lnTo>
                    <a:pt x="1476" y="767"/>
                  </a:lnTo>
                  <a:lnTo>
                    <a:pt x="1471" y="758"/>
                  </a:lnTo>
                  <a:lnTo>
                    <a:pt x="1462" y="736"/>
                  </a:lnTo>
                  <a:lnTo>
                    <a:pt x="1457" y="718"/>
                  </a:lnTo>
                  <a:lnTo>
                    <a:pt x="1457" y="716"/>
                  </a:lnTo>
                  <a:lnTo>
                    <a:pt x="1458" y="716"/>
                  </a:lnTo>
                  <a:lnTo>
                    <a:pt x="1460" y="719"/>
                  </a:lnTo>
                  <a:lnTo>
                    <a:pt x="1486" y="759"/>
                  </a:lnTo>
                  <a:lnTo>
                    <a:pt x="1482" y="750"/>
                  </a:lnTo>
                  <a:lnTo>
                    <a:pt x="1477" y="740"/>
                  </a:lnTo>
                  <a:lnTo>
                    <a:pt x="1472" y="719"/>
                  </a:lnTo>
                  <a:lnTo>
                    <a:pt x="1466" y="695"/>
                  </a:lnTo>
                  <a:lnTo>
                    <a:pt x="1463" y="661"/>
                  </a:lnTo>
                  <a:lnTo>
                    <a:pt x="1466" y="659"/>
                  </a:lnTo>
                  <a:lnTo>
                    <a:pt x="1469" y="657"/>
                  </a:lnTo>
                  <a:lnTo>
                    <a:pt x="1476" y="652"/>
                  </a:lnTo>
                  <a:lnTo>
                    <a:pt x="1482" y="648"/>
                  </a:lnTo>
                  <a:lnTo>
                    <a:pt x="1488" y="642"/>
                  </a:lnTo>
                  <a:lnTo>
                    <a:pt x="1496" y="632"/>
                  </a:lnTo>
                  <a:lnTo>
                    <a:pt x="1506" y="619"/>
                  </a:lnTo>
                  <a:lnTo>
                    <a:pt x="1514" y="604"/>
                  </a:lnTo>
                  <a:lnTo>
                    <a:pt x="1532" y="630"/>
                  </a:lnTo>
                  <a:lnTo>
                    <a:pt x="1552" y="658"/>
                  </a:lnTo>
                  <a:lnTo>
                    <a:pt x="1576" y="687"/>
                  </a:lnTo>
                  <a:lnTo>
                    <a:pt x="1589" y="703"/>
                  </a:lnTo>
                  <a:lnTo>
                    <a:pt x="1604" y="718"/>
                  </a:lnTo>
                  <a:lnTo>
                    <a:pt x="1617" y="731"/>
                  </a:lnTo>
                  <a:lnTo>
                    <a:pt x="1630" y="743"/>
                  </a:lnTo>
                  <a:lnTo>
                    <a:pt x="1643" y="753"/>
                  </a:lnTo>
                  <a:lnTo>
                    <a:pt x="1655" y="760"/>
                  </a:lnTo>
                  <a:lnTo>
                    <a:pt x="1661" y="762"/>
                  </a:lnTo>
                  <a:lnTo>
                    <a:pt x="1666" y="764"/>
                  </a:lnTo>
                  <a:lnTo>
                    <a:pt x="1672" y="764"/>
                  </a:lnTo>
                  <a:lnTo>
                    <a:pt x="1676" y="764"/>
                  </a:lnTo>
                  <a:lnTo>
                    <a:pt x="1681" y="764"/>
                  </a:lnTo>
                  <a:lnTo>
                    <a:pt x="1685" y="763"/>
                  </a:lnTo>
                  <a:lnTo>
                    <a:pt x="1690" y="761"/>
                  </a:lnTo>
                  <a:lnTo>
                    <a:pt x="1696" y="758"/>
                  </a:lnTo>
                  <a:lnTo>
                    <a:pt x="1703" y="753"/>
                  </a:lnTo>
                  <a:lnTo>
                    <a:pt x="1709" y="746"/>
                  </a:lnTo>
                  <a:lnTo>
                    <a:pt x="1714" y="736"/>
                  </a:lnTo>
                  <a:lnTo>
                    <a:pt x="1718" y="722"/>
                  </a:lnTo>
                  <a:lnTo>
                    <a:pt x="1721" y="707"/>
                  </a:lnTo>
                  <a:lnTo>
                    <a:pt x="1721" y="687"/>
                  </a:lnTo>
                  <a:lnTo>
                    <a:pt x="1720" y="663"/>
                  </a:lnTo>
                  <a:lnTo>
                    <a:pt x="1715" y="635"/>
                  </a:lnTo>
                  <a:lnTo>
                    <a:pt x="1707" y="601"/>
                  </a:lnTo>
                  <a:lnTo>
                    <a:pt x="1696" y="562"/>
                  </a:lnTo>
                  <a:lnTo>
                    <a:pt x="1679" y="518"/>
                  </a:lnTo>
                  <a:close/>
                  <a:moveTo>
                    <a:pt x="182" y="1025"/>
                  </a:moveTo>
                  <a:lnTo>
                    <a:pt x="182" y="1025"/>
                  </a:lnTo>
                  <a:lnTo>
                    <a:pt x="184" y="1020"/>
                  </a:lnTo>
                  <a:lnTo>
                    <a:pt x="182" y="1025"/>
                  </a:lnTo>
                  <a:close/>
                  <a:moveTo>
                    <a:pt x="296" y="1074"/>
                  </a:moveTo>
                  <a:lnTo>
                    <a:pt x="296" y="1074"/>
                  </a:lnTo>
                  <a:lnTo>
                    <a:pt x="303" y="1077"/>
                  </a:lnTo>
                  <a:lnTo>
                    <a:pt x="320" y="1086"/>
                  </a:lnTo>
                  <a:lnTo>
                    <a:pt x="326" y="1106"/>
                  </a:lnTo>
                  <a:lnTo>
                    <a:pt x="311" y="1089"/>
                  </a:lnTo>
                  <a:lnTo>
                    <a:pt x="305" y="1081"/>
                  </a:lnTo>
                  <a:lnTo>
                    <a:pt x="296" y="1074"/>
                  </a:lnTo>
                  <a:close/>
                  <a:moveTo>
                    <a:pt x="629" y="906"/>
                  </a:moveTo>
                  <a:lnTo>
                    <a:pt x="629" y="906"/>
                  </a:lnTo>
                  <a:lnTo>
                    <a:pt x="625" y="926"/>
                  </a:lnTo>
                  <a:lnTo>
                    <a:pt x="623" y="946"/>
                  </a:lnTo>
                  <a:lnTo>
                    <a:pt x="622" y="969"/>
                  </a:lnTo>
                  <a:lnTo>
                    <a:pt x="623" y="982"/>
                  </a:lnTo>
                  <a:lnTo>
                    <a:pt x="623" y="993"/>
                  </a:lnTo>
                  <a:lnTo>
                    <a:pt x="625" y="1004"/>
                  </a:lnTo>
                  <a:lnTo>
                    <a:pt x="628" y="1013"/>
                  </a:lnTo>
                  <a:lnTo>
                    <a:pt x="631" y="1021"/>
                  </a:lnTo>
                  <a:lnTo>
                    <a:pt x="635" y="1028"/>
                  </a:lnTo>
                  <a:lnTo>
                    <a:pt x="637" y="1030"/>
                  </a:lnTo>
                  <a:lnTo>
                    <a:pt x="641" y="1032"/>
                  </a:lnTo>
                  <a:lnTo>
                    <a:pt x="644" y="1033"/>
                  </a:lnTo>
                  <a:lnTo>
                    <a:pt x="648" y="1033"/>
                  </a:lnTo>
                  <a:lnTo>
                    <a:pt x="646" y="1033"/>
                  </a:lnTo>
                  <a:lnTo>
                    <a:pt x="641" y="1031"/>
                  </a:lnTo>
                  <a:lnTo>
                    <a:pt x="639" y="1029"/>
                  </a:lnTo>
                  <a:lnTo>
                    <a:pt x="634" y="1025"/>
                  </a:lnTo>
                  <a:lnTo>
                    <a:pt x="631" y="1021"/>
                  </a:lnTo>
                  <a:lnTo>
                    <a:pt x="628" y="1016"/>
                  </a:lnTo>
                  <a:lnTo>
                    <a:pt x="624" y="1008"/>
                  </a:lnTo>
                  <a:lnTo>
                    <a:pt x="622" y="999"/>
                  </a:lnTo>
                  <a:lnTo>
                    <a:pt x="620" y="988"/>
                  </a:lnTo>
                  <a:lnTo>
                    <a:pt x="619" y="975"/>
                  </a:lnTo>
                  <a:lnTo>
                    <a:pt x="619" y="960"/>
                  </a:lnTo>
                  <a:lnTo>
                    <a:pt x="619" y="942"/>
                  </a:lnTo>
                  <a:lnTo>
                    <a:pt x="621" y="921"/>
                  </a:lnTo>
                  <a:lnTo>
                    <a:pt x="625" y="898"/>
                  </a:lnTo>
                  <a:lnTo>
                    <a:pt x="626" y="888"/>
                  </a:lnTo>
                  <a:lnTo>
                    <a:pt x="629" y="861"/>
                  </a:lnTo>
                  <a:lnTo>
                    <a:pt x="629" y="843"/>
                  </a:lnTo>
                  <a:lnTo>
                    <a:pt x="629" y="822"/>
                  </a:lnTo>
                  <a:lnTo>
                    <a:pt x="628" y="799"/>
                  </a:lnTo>
                  <a:lnTo>
                    <a:pt x="624" y="776"/>
                  </a:lnTo>
                  <a:lnTo>
                    <a:pt x="622" y="770"/>
                  </a:lnTo>
                  <a:lnTo>
                    <a:pt x="615" y="751"/>
                  </a:lnTo>
                  <a:lnTo>
                    <a:pt x="609" y="739"/>
                  </a:lnTo>
                  <a:lnTo>
                    <a:pt x="601" y="726"/>
                  </a:lnTo>
                  <a:lnTo>
                    <a:pt x="592" y="711"/>
                  </a:lnTo>
                  <a:lnTo>
                    <a:pt x="580" y="696"/>
                  </a:lnTo>
                  <a:lnTo>
                    <a:pt x="566" y="681"/>
                  </a:lnTo>
                  <a:lnTo>
                    <a:pt x="551" y="666"/>
                  </a:lnTo>
                  <a:lnTo>
                    <a:pt x="532" y="652"/>
                  </a:lnTo>
                  <a:lnTo>
                    <a:pt x="521" y="645"/>
                  </a:lnTo>
                  <a:lnTo>
                    <a:pt x="510" y="639"/>
                  </a:lnTo>
                  <a:lnTo>
                    <a:pt x="498" y="632"/>
                  </a:lnTo>
                  <a:lnTo>
                    <a:pt x="486" y="627"/>
                  </a:lnTo>
                  <a:lnTo>
                    <a:pt x="473" y="621"/>
                  </a:lnTo>
                  <a:lnTo>
                    <a:pt x="458" y="617"/>
                  </a:lnTo>
                  <a:lnTo>
                    <a:pt x="444" y="614"/>
                  </a:lnTo>
                  <a:lnTo>
                    <a:pt x="428" y="610"/>
                  </a:lnTo>
                  <a:lnTo>
                    <a:pt x="411" y="608"/>
                  </a:lnTo>
                  <a:lnTo>
                    <a:pt x="395" y="606"/>
                  </a:lnTo>
                  <a:lnTo>
                    <a:pt x="402" y="606"/>
                  </a:lnTo>
                  <a:lnTo>
                    <a:pt x="426" y="609"/>
                  </a:lnTo>
                  <a:lnTo>
                    <a:pt x="441" y="613"/>
                  </a:lnTo>
                  <a:lnTo>
                    <a:pt x="457" y="616"/>
                  </a:lnTo>
                  <a:lnTo>
                    <a:pt x="476" y="623"/>
                  </a:lnTo>
                  <a:lnTo>
                    <a:pt x="496" y="629"/>
                  </a:lnTo>
                  <a:lnTo>
                    <a:pt x="517" y="638"/>
                  </a:lnTo>
                  <a:lnTo>
                    <a:pt x="536" y="650"/>
                  </a:lnTo>
                  <a:lnTo>
                    <a:pt x="556" y="663"/>
                  </a:lnTo>
                  <a:lnTo>
                    <a:pt x="566" y="671"/>
                  </a:lnTo>
                  <a:lnTo>
                    <a:pt x="576" y="680"/>
                  </a:lnTo>
                  <a:lnTo>
                    <a:pt x="585" y="688"/>
                  </a:lnTo>
                  <a:lnTo>
                    <a:pt x="592" y="698"/>
                  </a:lnTo>
                  <a:lnTo>
                    <a:pt x="601" y="708"/>
                  </a:lnTo>
                  <a:lnTo>
                    <a:pt x="608" y="720"/>
                  </a:lnTo>
                  <a:lnTo>
                    <a:pt x="614" y="732"/>
                  </a:lnTo>
                  <a:lnTo>
                    <a:pt x="621" y="746"/>
                  </a:lnTo>
                  <a:lnTo>
                    <a:pt x="626" y="759"/>
                  </a:lnTo>
                  <a:lnTo>
                    <a:pt x="631" y="774"/>
                  </a:lnTo>
                  <a:lnTo>
                    <a:pt x="633" y="780"/>
                  </a:lnTo>
                  <a:lnTo>
                    <a:pt x="634" y="788"/>
                  </a:lnTo>
                  <a:lnTo>
                    <a:pt x="636" y="802"/>
                  </a:lnTo>
                  <a:lnTo>
                    <a:pt x="636" y="819"/>
                  </a:lnTo>
                  <a:lnTo>
                    <a:pt x="636" y="842"/>
                  </a:lnTo>
                  <a:lnTo>
                    <a:pt x="633" y="871"/>
                  </a:lnTo>
                  <a:lnTo>
                    <a:pt x="629" y="906"/>
                  </a:lnTo>
                  <a:close/>
                </a:path>
              </a:pathLst>
            </a:custGeom>
            <a:solidFill>
              <a:srgbClr val="94806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Freeform 37"/>
            <p:cNvSpPr>
              <a:spLocks noEditPoints="1"/>
            </p:cNvSpPr>
            <p:nvPr/>
          </p:nvSpPr>
          <p:spPr bwMode="auto">
            <a:xfrm>
              <a:off x="3884" y="1675"/>
              <a:ext cx="1677" cy="1712"/>
            </a:xfrm>
            <a:custGeom>
              <a:avLst/>
              <a:gdLst>
                <a:gd name="T0" fmla="*/ 10372 w 1034"/>
                <a:gd name="T1" fmla="*/ 3503 h 1056"/>
                <a:gd name="T2" fmla="*/ 9381 w 1034"/>
                <a:gd name="T3" fmla="*/ 1981 h 1056"/>
                <a:gd name="T4" fmla="*/ 8477 w 1034"/>
                <a:gd name="T5" fmla="*/ 1367 h 1056"/>
                <a:gd name="T6" fmla="*/ 7834 w 1034"/>
                <a:gd name="T7" fmla="*/ 613 h 1056"/>
                <a:gd name="T8" fmla="*/ 5681 w 1034"/>
                <a:gd name="T9" fmla="*/ 13 h 1056"/>
                <a:gd name="T10" fmla="*/ 3964 w 1034"/>
                <a:gd name="T11" fmla="*/ 123 h 1056"/>
                <a:gd name="T12" fmla="*/ 2848 w 1034"/>
                <a:gd name="T13" fmla="*/ 670 h 1056"/>
                <a:gd name="T14" fmla="*/ 1570 w 1034"/>
                <a:gd name="T15" fmla="*/ 2087 h 1056"/>
                <a:gd name="T16" fmla="*/ 1268 w 1034"/>
                <a:gd name="T17" fmla="*/ 3135 h 1056"/>
                <a:gd name="T18" fmla="*/ 1349 w 1034"/>
                <a:gd name="T19" fmla="*/ 3225 h 1056"/>
                <a:gd name="T20" fmla="*/ 1625 w 1034"/>
                <a:gd name="T21" fmla="*/ 2902 h 1056"/>
                <a:gd name="T22" fmla="*/ 1591 w 1034"/>
                <a:gd name="T23" fmla="*/ 3716 h 1056"/>
                <a:gd name="T24" fmla="*/ 976 w 1034"/>
                <a:gd name="T25" fmla="*/ 5138 h 1056"/>
                <a:gd name="T26" fmla="*/ 631 w 1034"/>
                <a:gd name="T27" fmla="*/ 7428 h 1056"/>
                <a:gd name="T28" fmla="*/ 380 w 1034"/>
                <a:gd name="T29" fmla="*/ 9677 h 1056"/>
                <a:gd name="T30" fmla="*/ 34 w 1034"/>
                <a:gd name="T31" fmla="*/ 10439 h 1056"/>
                <a:gd name="T32" fmla="*/ 469 w 1034"/>
                <a:gd name="T33" fmla="*/ 11736 h 1056"/>
                <a:gd name="T34" fmla="*/ 1291 w 1034"/>
                <a:gd name="T35" fmla="*/ 11791 h 1056"/>
                <a:gd name="T36" fmla="*/ 2188 w 1034"/>
                <a:gd name="T37" fmla="*/ 11165 h 1056"/>
                <a:gd name="T38" fmla="*/ 2939 w 1034"/>
                <a:gd name="T39" fmla="*/ 9898 h 1056"/>
                <a:gd name="T40" fmla="*/ 3190 w 1034"/>
                <a:gd name="T41" fmla="*/ 7231 h 1056"/>
                <a:gd name="T42" fmla="*/ 3120 w 1034"/>
                <a:gd name="T43" fmla="*/ 5480 h 1056"/>
                <a:gd name="T44" fmla="*/ 3197 w 1034"/>
                <a:gd name="T45" fmla="*/ 5953 h 1056"/>
                <a:gd name="T46" fmla="*/ 3231 w 1034"/>
                <a:gd name="T47" fmla="*/ 6384 h 1056"/>
                <a:gd name="T48" fmla="*/ 3430 w 1034"/>
                <a:gd name="T49" fmla="*/ 5783 h 1056"/>
                <a:gd name="T50" fmla="*/ 3279 w 1034"/>
                <a:gd name="T51" fmla="*/ 6783 h 1056"/>
                <a:gd name="T52" fmla="*/ 3481 w 1034"/>
                <a:gd name="T53" fmla="*/ 6261 h 1056"/>
                <a:gd name="T54" fmla="*/ 3515 w 1034"/>
                <a:gd name="T55" fmla="*/ 7052 h 1056"/>
                <a:gd name="T56" fmla="*/ 3579 w 1034"/>
                <a:gd name="T57" fmla="*/ 6694 h 1056"/>
                <a:gd name="T58" fmla="*/ 3696 w 1034"/>
                <a:gd name="T59" fmla="*/ 7046 h 1056"/>
                <a:gd name="T60" fmla="*/ 3806 w 1034"/>
                <a:gd name="T61" fmla="*/ 7141 h 1056"/>
                <a:gd name="T62" fmla="*/ 3815 w 1034"/>
                <a:gd name="T63" fmla="*/ 6908 h 1056"/>
                <a:gd name="T64" fmla="*/ 4240 w 1034"/>
                <a:gd name="T65" fmla="*/ 7730 h 1056"/>
                <a:gd name="T66" fmla="*/ 4137 w 1034"/>
                <a:gd name="T67" fmla="*/ 7352 h 1056"/>
                <a:gd name="T68" fmla="*/ 4527 w 1034"/>
                <a:gd name="T69" fmla="*/ 7772 h 1056"/>
                <a:gd name="T70" fmla="*/ 4364 w 1034"/>
                <a:gd name="T71" fmla="*/ 7320 h 1056"/>
                <a:gd name="T72" fmla="*/ 4804 w 1034"/>
                <a:gd name="T73" fmla="*/ 7738 h 1056"/>
                <a:gd name="T74" fmla="*/ 4838 w 1034"/>
                <a:gd name="T75" fmla="*/ 7641 h 1056"/>
                <a:gd name="T76" fmla="*/ 5308 w 1034"/>
                <a:gd name="T77" fmla="*/ 7827 h 1056"/>
                <a:gd name="T78" fmla="*/ 5500 w 1034"/>
                <a:gd name="T79" fmla="*/ 7916 h 1056"/>
                <a:gd name="T80" fmla="*/ 6230 w 1034"/>
                <a:gd name="T81" fmla="*/ 8150 h 1056"/>
                <a:gd name="T82" fmla="*/ 8323 w 1034"/>
                <a:gd name="T83" fmla="*/ 7462 h 1056"/>
                <a:gd name="T84" fmla="*/ 8588 w 1034"/>
                <a:gd name="T85" fmla="*/ 7031 h 1056"/>
                <a:gd name="T86" fmla="*/ 8247 w 1034"/>
                <a:gd name="T87" fmla="*/ 6519 h 1056"/>
                <a:gd name="T88" fmla="*/ 7765 w 1034"/>
                <a:gd name="T89" fmla="*/ 6127 h 1056"/>
                <a:gd name="T90" fmla="*/ 8267 w 1034"/>
                <a:gd name="T91" fmla="*/ 6295 h 1056"/>
                <a:gd name="T92" fmla="*/ 8649 w 1034"/>
                <a:gd name="T93" fmla="*/ 6508 h 1056"/>
                <a:gd name="T94" fmla="*/ 9146 w 1034"/>
                <a:gd name="T95" fmla="*/ 5948 h 1056"/>
                <a:gd name="T96" fmla="*/ 8810 w 1034"/>
                <a:gd name="T97" fmla="*/ 6529 h 1056"/>
                <a:gd name="T98" fmla="*/ 8536 w 1034"/>
                <a:gd name="T99" fmla="*/ 7352 h 1056"/>
                <a:gd name="T100" fmla="*/ 9099 w 1034"/>
                <a:gd name="T101" fmla="*/ 7018 h 1056"/>
                <a:gd name="T102" fmla="*/ 9369 w 1034"/>
                <a:gd name="T103" fmla="*/ 6271 h 1056"/>
                <a:gd name="T104" fmla="*/ 9504 w 1034"/>
                <a:gd name="T105" fmla="*/ 4794 h 1056"/>
                <a:gd name="T106" fmla="*/ 9459 w 1034"/>
                <a:gd name="T107" fmla="*/ 4214 h 1056"/>
                <a:gd name="T108" fmla="*/ 9561 w 1034"/>
                <a:gd name="T109" fmla="*/ 5783 h 1056"/>
                <a:gd name="T110" fmla="*/ 9493 w 1034"/>
                <a:gd name="T111" fmla="*/ 6295 h 1056"/>
                <a:gd name="T112" fmla="*/ 10249 w 1034"/>
                <a:gd name="T113" fmla="*/ 7806 h 1056"/>
                <a:gd name="T114" fmla="*/ 11134 w 1034"/>
                <a:gd name="T115" fmla="*/ 8531 h 1056"/>
                <a:gd name="T116" fmla="*/ 11569 w 1034"/>
                <a:gd name="T117" fmla="*/ 8040 h 1056"/>
                <a:gd name="T118" fmla="*/ 11492 w 1034"/>
                <a:gd name="T119" fmla="*/ 6901 h 1056"/>
                <a:gd name="T120" fmla="*/ 9324 w 1034"/>
                <a:gd name="T121" fmla="*/ 4006 h 105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034"/>
                <a:gd name="T184" fmla="*/ 0 h 1056"/>
                <a:gd name="T185" fmla="*/ 1034 w 1034"/>
                <a:gd name="T186" fmla="*/ 1056 h 105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034" h="1056">
                  <a:moveTo>
                    <a:pt x="990" y="517"/>
                  </a:moveTo>
                  <a:lnTo>
                    <a:pt x="990" y="517"/>
                  </a:lnTo>
                  <a:lnTo>
                    <a:pt x="975" y="457"/>
                  </a:lnTo>
                  <a:lnTo>
                    <a:pt x="958" y="403"/>
                  </a:lnTo>
                  <a:lnTo>
                    <a:pt x="950" y="379"/>
                  </a:lnTo>
                  <a:lnTo>
                    <a:pt x="942" y="356"/>
                  </a:lnTo>
                  <a:lnTo>
                    <a:pt x="933" y="334"/>
                  </a:lnTo>
                  <a:lnTo>
                    <a:pt x="924" y="313"/>
                  </a:lnTo>
                  <a:lnTo>
                    <a:pt x="914" y="288"/>
                  </a:lnTo>
                  <a:lnTo>
                    <a:pt x="903" y="265"/>
                  </a:lnTo>
                  <a:lnTo>
                    <a:pt x="891" y="244"/>
                  </a:lnTo>
                  <a:lnTo>
                    <a:pt x="878" y="224"/>
                  </a:lnTo>
                  <a:lnTo>
                    <a:pt x="865" y="207"/>
                  </a:lnTo>
                  <a:lnTo>
                    <a:pt x="851" y="191"/>
                  </a:lnTo>
                  <a:lnTo>
                    <a:pt x="836" y="177"/>
                  </a:lnTo>
                  <a:lnTo>
                    <a:pt x="823" y="165"/>
                  </a:lnTo>
                  <a:lnTo>
                    <a:pt x="810" y="155"/>
                  </a:lnTo>
                  <a:lnTo>
                    <a:pt x="798" y="146"/>
                  </a:lnTo>
                  <a:lnTo>
                    <a:pt x="776" y="133"/>
                  </a:lnTo>
                  <a:lnTo>
                    <a:pt x="761" y="125"/>
                  </a:lnTo>
                  <a:lnTo>
                    <a:pt x="754" y="123"/>
                  </a:lnTo>
                  <a:lnTo>
                    <a:pt x="755" y="122"/>
                  </a:lnTo>
                  <a:lnTo>
                    <a:pt x="754" y="118"/>
                  </a:lnTo>
                  <a:lnTo>
                    <a:pt x="752" y="112"/>
                  </a:lnTo>
                  <a:lnTo>
                    <a:pt x="747" y="106"/>
                  </a:lnTo>
                  <a:lnTo>
                    <a:pt x="742" y="97"/>
                  </a:lnTo>
                  <a:lnTo>
                    <a:pt x="734" y="87"/>
                  </a:lnTo>
                  <a:lnTo>
                    <a:pt x="724" y="77"/>
                  </a:lnTo>
                  <a:lnTo>
                    <a:pt x="712" y="66"/>
                  </a:lnTo>
                  <a:lnTo>
                    <a:pt x="698" y="55"/>
                  </a:lnTo>
                  <a:lnTo>
                    <a:pt x="680" y="44"/>
                  </a:lnTo>
                  <a:lnTo>
                    <a:pt x="659" y="34"/>
                  </a:lnTo>
                  <a:lnTo>
                    <a:pt x="636" y="26"/>
                  </a:lnTo>
                  <a:lnTo>
                    <a:pt x="609" y="17"/>
                  </a:lnTo>
                  <a:lnTo>
                    <a:pt x="578" y="10"/>
                  </a:lnTo>
                  <a:lnTo>
                    <a:pt x="544" y="5"/>
                  </a:lnTo>
                  <a:lnTo>
                    <a:pt x="506" y="1"/>
                  </a:lnTo>
                  <a:lnTo>
                    <a:pt x="499" y="1"/>
                  </a:lnTo>
                  <a:lnTo>
                    <a:pt x="479" y="0"/>
                  </a:lnTo>
                  <a:lnTo>
                    <a:pt x="450" y="0"/>
                  </a:lnTo>
                  <a:lnTo>
                    <a:pt x="432" y="0"/>
                  </a:lnTo>
                  <a:lnTo>
                    <a:pt x="414" y="1"/>
                  </a:lnTo>
                  <a:lnTo>
                    <a:pt x="394" y="4"/>
                  </a:lnTo>
                  <a:lnTo>
                    <a:pt x="373" y="7"/>
                  </a:lnTo>
                  <a:lnTo>
                    <a:pt x="353" y="11"/>
                  </a:lnTo>
                  <a:lnTo>
                    <a:pt x="332" y="17"/>
                  </a:lnTo>
                  <a:lnTo>
                    <a:pt x="313" y="24"/>
                  </a:lnTo>
                  <a:lnTo>
                    <a:pt x="294" y="33"/>
                  </a:lnTo>
                  <a:lnTo>
                    <a:pt x="275" y="43"/>
                  </a:lnTo>
                  <a:lnTo>
                    <a:pt x="267" y="50"/>
                  </a:lnTo>
                  <a:lnTo>
                    <a:pt x="260" y="55"/>
                  </a:lnTo>
                  <a:lnTo>
                    <a:pt x="254" y="60"/>
                  </a:lnTo>
                  <a:lnTo>
                    <a:pt x="239" y="71"/>
                  </a:lnTo>
                  <a:lnTo>
                    <a:pt x="216" y="89"/>
                  </a:lnTo>
                  <a:lnTo>
                    <a:pt x="204" y="101"/>
                  </a:lnTo>
                  <a:lnTo>
                    <a:pt x="191" y="114"/>
                  </a:lnTo>
                  <a:lnTo>
                    <a:pt x="177" y="130"/>
                  </a:lnTo>
                  <a:lnTo>
                    <a:pt x="164" y="147"/>
                  </a:lnTo>
                  <a:lnTo>
                    <a:pt x="152" y="166"/>
                  </a:lnTo>
                  <a:lnTo>
                    <a:pt x="140" y="186"/>
                  </a:lnTo>
                  <a:lnTo>
                    <a:pt x="130" y="208"/>
                  </a:lnTo>
                  <a:lnTo>
                    <a:pt x="123" y="231"/>
                  </a:lnTo>
                  <a:lnTo>
                    <a:pt x="118" y="244"/>
                  </a:lnTo>
                  <a:lnTo>
                    <a:pt x="116" y="256"/>
                  </a:lnTo>
                  <a:lnTo>
                    <a:pt x="114" y="269"/>
                  </a:lnTo>
                  <a:lnTo>
                    <a:pt x="112" y="282"/>
                  </a:lnTo>
                  <a:lnTo>
                    <a:pt x="113" y="280"/>
                  </a:lnTo>
                  <a:lnTo>
                    <a:pt x="116" y="274"/>
                  </a:lnTo>
                  <a:lnTo>
                    <a:pt x="123" y="267"/>
                  </a:lnTo>
                  <a:lnTo>
                    <a:pt x="126" y="264"/>
                  </a:lnTo>
                  <a:lnTo>
                    <a:pt x="131" y="262"/>
                  </a:lnTo>
                  <a:lnTo>
                    <a:pt x="129" y="264"/>
                  </a:lnTo>
                  <a:lnTo>
                    <a:pt x="126" y="273"/>
                  </a:lnTo>
                  <a:lnTo>
                    <a:pt x="120" y="288"/>
                  </a:lnTo>
                  <a:lnTo>
                    <a:pt x="115" y="312"/>
                  </a:lnTo>
                  <a:lnTo>
                    <a:pt x="116" y="307"/>
                  </a:lnTo>
                  <a:lnTo>
                    <a:pt x="123" y="295"/>
                  </a:lnTo>
                  <a:lnTo>
                    <a:pt x="132" y="277"/>
                  </a:lnTo>
                  <a:lnTo>
                    <a:pt x="138" y="268"/>
                  </a:lnTo>
                  <a:lnTo>
                    <a:pt x="145" y="259"/>
                  </a:lnTo>
                  <a:lnTo>
                    <a:pt x="141" y="273"/>
                  </a:lnTo>
                  <a:lnTo>
                    <a:pt x="132" y="304"/>
                  </a:lnTo>
                  <a:lnTo>
                    <a:pt x="120" y="341"/>
                  </a:lnTo>
                  <a:lnTo>
                    <a:pt x="115" y="356"/>
                  </a:lnTo>
                  <a:lnTo>
                    <a:pt x="109" y="367"/>
                  </a:lnTo>
                  <a:lnTo>
                    <a:pt x="142" y="332"/>
                  </a:lnTo>
                  <a:lnTo>
                    <a:pt x="134" y="346"/>
                  </a:lnTo>
                  <a:lnTo>
                    <a:pt x="125" y="360"/>
                  </a:lnTo>
                  <a:lnTo>
                    <a:pt x="115" y="379"/>
                  </a:lnTo>
                  <a:lnTo>
                    <a:pt x="105" y="400"/>
                  </a:lnTo>
                  <a:lnTo>
                    <a:pt x="96" y="421"/>
                  </a:lnTo>
                  <a:lnTo>
                    <a:pt x="90" y="441"/>
                  </a:lnTo>
                  <a:lnTo>
                    <a:pt x="89" y="450"/>
                  </a:lnTo>
                  <a:lnTo>
                    <a:pt x="87" y="459"/>
                  </a:lnTo>
                  <a:lnTo>
                    <a:pt x="80" y="488"/>
                  </a:lnTo>
                  <a:lnTo>
                    <a:pt x="73" y="518"/>
                  </a:lnTo>
                  <a:lnTo>
                    <a:pt x="67" y="556"/>
                  </a:lnTo>
                  <a:lnTo>
                    <a:pt x="60" y="599"/>
                  </a:lnTo>
                  <a:lnTo>
                    <a:pt x="58" y="621"/>
                  </a:lnTo>
                  <a:lnTo>
                    <a:pt x="57" y="643"/>
                  </a:lnTo>
                  <a:lnTo>
                    <a:pt x="56" y="663"/>
                  </a:lnTo>
                  <a:lnTo>
                    <a:pt x="56" y="683"/>
                  </a:lnTo>
                  <a:lnTo>
                    <a:pt x="58" y="703"/>
                  </a:lnTo>
                  <a:lnTo>
                    <a:pt x="61" y="720"/>
                  </a:lnTo>
                  <a:lnTo>
                    <a:pt x="58" y="740"/>
                  </a:lnTo>
                  <a:lnTo>
                    <a:pt x="50" y="786"/>
                  </a:lnTo>
                  <a:lnTo>
                    <a:pt x="39" y="841"/>
                  </a:lnTo>
                  <a:lnTo>
                    <a:pt x="34" y="864"/>
                  </a:lnTo>
                  <a:lnTo>
                    <a:pt x="28" y="883"/>
                  </a:lnTo>
                  <a:lnTo>
                    <a:pt x="26" y="886"/>
                  </a:lnTo>
                  <a:lnTo>
                    <a:pt x="18" y="896"/>
                  </a:lnTo>
                  <a:lnTo>
                    <a:pt x="14" y="904"/>
                  </a:lnTo>
                  <a:lnTo>
                    <a:pt x="9" y="913"/>
                  </a:lnTo>
                  <a:lnTo>
                    <a:pt x="6" y="921"/>
                  </a:lnTo>
                  <a:lnTo>
                    <a:pt x="3" y="932"/>
                  </a:lnTo>
                  <a:lnTo>
                    <a:pt x="1" y="944"/>
                  </a:lnTo>
                  <a:lnTo>
                    <a:pt x="0" y="958"/>
                  </a:lnTo>
                  <a:lnTo>
                    <a:pt x="1" y="971"/>
                  </a:lnTo>
                  <a:lnTo>
                    <a:pt x="4" y="985"/>
                  </a:lnTo>
                  <a:lnTo>
                    <a:pt x="8" y="1000"/>
                  </a:lnTo>
                  <a:lnTo>
                    <a:pt x="17" y="1016"/>
                  </a:lnTo>
                  <a:lnTo>
                    <a:pt x="28" y="1031"/>
                  </a:lnTo>
                  <a:lnTo>
                    <a:pt x="42" y="1048"/>
                  </a:lnTo>
                  <a:lnTo>
                    <a:pt x="48" y="1050"/>
                  </a:lnTo>
                  <a:lnTo>
                    <a:pt x="54" y="1052"/>
                  </a:lnTo>
                  <a:lnTo>
                    <a:pt x="63" y="1054"/>
                  </a:lnTo>
                  <a:lnTo>
                    <a:pt x="73" y="1056"/>
                  </a:lnTo>
                  <a:lnTo>
                    <a:pt x="86" y="1056"/>
                  </a:lnTo>
                  <a:lnTo>
                    <a:pt x="99" y="1055"/>
                  </a:lnTo>
                  <a:lnTo>
                    <a:pt x="115" y="1053"/>
                  </a:lnTo>
                  <a:lnTo>
                    <a:pt x="131" y="1047"/>
                  </a:lnTo>
                  <a:lnTo>
                    <a:pt x="140" y="1043"/>
                  </a:lnTo>
                  <a:lnTo>
                    <a:pt x="149" y="1038"/>
                  </a:lnTo>
                  <a:lnTo>
                    <a:pt x="158" y="1032"/>
                  </a:lnTo>
                  <a:lnTo>
                    <a:pt x="168" y="1025"/>
                  </a:lnTo>
                  <a:lnTo>
                    <a:pt x="176" y="1017"/>
                  </a:lnTo>
                  <a:lnTo>
                    <a:pt x="186" y="1007"/>
                  </a:lnTo>
                  <a:lnTo>
                    <a:pt x="195" y="997"/>
                  </a:lnTo>
                  <a:lnTo>
                    <a:pt x="205" y="985"/>
                  </a:lnTo>
                  <a:lnTo>
                    <a:pt x="215" y="972"/>
                  </a:lnTo>
                  <a:lnTo>
                    <a:pt x="224" y="958"/>
                  </a:lnTo>
                  <a:lnTo>
                    <a:pt x="233" y="941"/>
                  </a:lnTo>
                  <a:lnTo>
                    <a:pt x="243" y="924"/>
                  </a:lnTo>
                  <a:lnTo>
                    <a:pt x="252" y="905"/>
                  </a:lnTo>
                  <a:lnTo>
                    <a:pt x="262" y="884"/>
                  </a:lnTo>
                  <a:lnTo>
                    <a:pt x="267" y="854"/>
                  </a:lnTo>
                  <a:lnTo>
                    <a:pt x="273" y="821"/>
                  </a:lnTo>
                  <a:lnTo>
                    <a:pt x="280" y="780"/>
                  </a:lnTo>
                  <a:lnTo>
                    <a:pt x="282" y="756"/>
                  </a:lnTo>
                  <a:lnTo>
                    <a:pt x="283" y="729"/>
                  </a:lnTo>
                  <a:lnTo>
                    <a:pt x="284" y="703"/>
                  </a:lnTo>
                  <a:lnTo>
                    <a:pt x="284" y="674"/>
                  </a:lnTo>
                  <a:lnTo>
                    <a:pt x="284" y="646"/>
                  </a:lnTo>
                  <a:lnTo>
                    <a:pt x="282" y="616"/>
                  </a:lnTo>
                  <a:lnTo>
                    <a:pt x="278" y="587"/>
                  </a:lnTo>
                  <a:lnTo>
                    <a:pt x="273" y="557"/>
                  </a:lnTo>
                  <a:lnTo>
                    <a:pt x="273" y="548"/>
                  </a:lnTo>
                  <a:lnTo>
                    <a:pt x="274" y="526"/>
                  </a:lnTo>
                  <a:lnTo>
                    <a:pt x="276" y="501"/>
                  </a:lnTo>
                  <a:lnTo>
                    <a:pt x="278" y="489"/>
                  </a:lnTo>
                  <a:lnTo>
                    <a:pt x="281" y="479"/>
                  </a:lnTo>
                  <a:lnTo>
                    <a:pt x="281" y="482"/>
                  </a:lnTo>
                  <a:lnTo>
                    <a:pt x="280" y="494"/>
                  </a:lnTo>
                  <a:lnTo>
                    <a:pt x="281" y="511"/>
                  </a:lnTo>
                  <a:lnTo>
                    <a:pt x="282" y="521"/>
                  </a:lnTo>
                  <a:lnTo>
                    <a:pt x="285" y="532"/>
                  </a:lnTo>
                  <a:lnTo>
                    <a:pt x="284" y="527"/>
                  </a:lnTo>
                  <a:lnTo>
                    <a:pt x="285" y="521"/>
                  </a:lnTo>
                  <a:lnTo>
                    <a:pt x="286" y="512"/>
                  </a:lnTo>
                  <a:lnTo>
                    <a:pt x="289" y="500"/>
                  </a:lnTo>
                  <a:lnTo>
                    <a:pt x="288" y="528"/>
                  </a:lnTo>
                  <a:lnTo>
                    <a:pt x="287" y="551"/>
                  </a:lnTo>
                  <a:lnTo>
                    <a:pt x="288" y="570"/>
                  </a:lnTo>
                  <a:lnTo>
                    <a:pt x="289" y="565"/>
                  </a:lnTo>
                  <a:lnTo>
                    <a:pt x="291" y="550"/>
                  </a:lnTo>
                  <a:lnTo>
                    <a:pt x="293" y="542"/>
                  </a:lnTo>
                  <a:lnTo>
                    <a:pt x="296" y="533"/>
                  </a:lnTo>
                  <a:lnTo>
                    <a:pt x="300" y="524"/>
                  </a:lnTo>
                  <a:lnTo>
                    <a:pt x="306" y="516"/>
                  </a:lnTo>
                  <a:lnTo>
                    <a:pt x="303" y="527"/>
                  </a:lnTo>
                  <a:lnTo>
                    <a:pt x="297" y="555"/>
                  </a:lnTo>
                  <a:lnTo>
                    <a:pt x="294" y="570"/>
                  </a:lnTo>
                  <a:lnTo>
                    <a:pt x="292" y="584"/>
                  </a:lnTo>
                  <a:lnTo>
                    <a:pt x="291" y="598"/>
                  </a:lnTo>
                  <a:lnTo>
                    <a:pt x="291" y="602"/>
                  </a:lnTo>
                  <a:lnTo>
                    <a:pt x="292" y="606"/>
                  </a:lnTo>
                  <a:lnTo>
                    <a:pt x="293" y="599"/>
                  </a:lnTo>
                  <a:lnTo>
                    <a:pt x="295" y="583"/>
                  </a:lnTo>
                  <a:lnTo>
                    <a:pt x="297" y="574"/>
                  </a:lnTo>
                  <a:lnTo>
                    <a:pt x="300" y="567"/>
                  </a:lnTo>
                  <a:lnTo>
                    <a:pt x="303" y="563"/>
                  </a:lnTo>
                  <a:lnTo>
                    <a:pt x="305" y="561"/>
                  </a:lnTo>
                  <a:lnTo>
                    <a:pt x="307" y="560"/>
                  </a:lnTo>
                  <a:lnTo>
                    <a:pt x="310" y="559"/>
                  </a:lnTo>
                  <a:lnTo>
                    <a:pt x="308" y="567"/>
                  </a:lnTo>
                  <a:lnTo>
                    <a:pt x="306" y="583"/>
                  </a:lnTo>
                  <a:lnTo>
                    <a:pt x="305" y="595"/>
                  </a:lnTo>
                  <a:lnTo>
                    <a:pt x="306" y="606"/>
                  </a:lnTo>
                  <a:lnTo>
                    <a:pt x="308" y="618"/>
                  </a:lnTo>
                  <a:lnTo>
                    <a:pt x="313" y="630"/>
                  </a:lnTo>
                  <a:lnTo>
                    <a:pt x="311" y="627"/>
                  </a:lnTo>
                  <a:lnTo>
                    <a:pt x="311" y="617"/>
                  </a:lnTo>
                  <a:lnTo>
                    <a:pt x="311" y="612"/>
                  </a:lnTo>
                  <a:lnTo>
                    <a:pt x="314" y="605"/>
                  </a:lnTo>
                  <a:lnTo>
                    <a:pt x="316" y="599"/>
                  </a:lnTo>
                  <a:lnTo>
                    <a:pt x="320" y="592"/>
                  </a:lnTo>
                  <a:lnTo>
                    <a:pt x="319" y="598"/>
                  </a:lnTo>
                  <a:lnTo>
                    <a:pt x="320" y="612"/>
                  </a:lnTo>
                  <a:lnTo>
                    <a:pt x="322" y="622"/>
                  </a:lnTo>
                  <a:lnTo>
                    <a:pt x="325" y="630"/>
                  </a:lnTo>
                  <a:lnTo>
                    <a:pt x="328" y="640"/>
                  </a:lnTo>
                  <a:lnTo>
                    <a:pt x="333" y="649"/>
                  </a:lnTo>
                  <a:lnTo>
                    <a:pt x="332" y="644"/>
                  </a:lnTo>
                  <a:lnTo>
                    <a:pt x="329" y="629"/>
                  </a:lnTo>
                  <a:lnTo>
                    <a:pt x="328" y="621"/>
                  </a:lnTo>
                  <a:lnTo>
                    <a:pt x="328" y="611"/>
                  </a:lnTo>
                  <a:lnTo>
                    <a:pt x="329" y="603"/>
                  </a:lnTo>
                  <a:lnTo>
                    <a:pt x="330" y="596"/>
                  </a:lnTo>
                  <a:lnTo>
                    <a:pt x="331" y="605"/>
                  </a:lnTo>
                  <a:lnTo>
                    <a:pt x="336" y="626"/>
                  </a:lnTo>
                  <a:lnTo>
                    <a:pt x="339" y="638"/>
                  </a:lnTo>
                  <a:lnTo>
                    <a:pt x="342" y="650"/>
                  </a:lnTo>
                  <a:lnTo>
                    <a:pt x="348" y="660"/>
                  </a:lnTo>
                  <a:lnTo>
                    <a:pt x="351" y="664"/>
                  </a:lnTo>
                  <a:lnTo>
                    <a:pt x="354" y="669"/>
                  </a:lnTo>
                  <a:lnTo>
                    <a:pt x="347" y="645"/>
                  </a:lnTo>
                  <a:lnTo>
                    <a:pt x="342" y="626"/>
                  </a:lnTo>
                  <a:lnTo>
                    <a:pt x="340" y="617"/>
                  </a:lnTo>
                  <a:lnTo>
                    <a:pt x="340" y="611"/>
                  </a:lnTo>
                  <a:lnTo>
                    <a:pt x="344" y="623"/>
                  </a:lnTo>
                  <a:lnTo>
                    <a:pt x="354" y="648"/>
                  </a:lnTo>
                  <a:lnTo>
                    <a:pt x="361" y="662"/>
                  </a:lnTo>
                  <a:lnTo>
                    <a:pt x="367" y="675"/>
                  </a:lnTo>
                  <a:lnTo>
                    <a:pt x="375" y="686"/>
                  </a:lnTo>
                  <a:lnTo>
                    <a:pt x="378" y="690"/>
                  </a:lnTo>
                  <a:lnTo>
                    <a:pt x="383" y="692"/>
                  </a:lnTo>
                  <a:lnTo>
                    <a:pt x="379" y="689"/>
                  </a:lnTo>
                  <a:lnTo>
                    <a:pt x="376" y="685"/>
                  </a:lnTo>
                  <a:lnTo>
                    <a:pt x="374" y="680"/>
                  </a:lnTo>
                  <a:lnTo>
                    <a:pt x="371" y="673"/>
                  </a:lnTo>
                  <a:lnTo>
                    <a:pt x="370" y="664"/>
                  </a:lnTo>
                  <a:lnTo>
                    <a:pt x="369" y="656"/>
                  </a:lnTo>
                  <a:lnTo>
                    <a:pt x="371" y="645"/>
                  </a:lnTo>
                  <a:lnTo>
                    <a:pt x="374" y="652"/>
                  </a:lnTo>
                  <a:lnTo>
                    <a:pt x="381" y="669"/>
                  </a:lnTo>
                  <a:lnTo>
                    <a:pt x="386" y="678"/>
                  </a:lnTo>
                  <a:lnTo>
                    <a:pt x="393" y="686"/>
                  </a:lnTo>
                  <a:lnTo>
                    <a:pt x="399" y="692"/>
                  </a:lnTo>
                  <a:lnTo>
                    <a:pt x="403" y="694"/>
                  </a:lnTo>
                  <a:lnTo>
                    <a:pt x="407" y="695"/>
                  </a:lnTo>
                  <a:lnTo>
                    <a:pt x="405" y="692"/>
                  </a:lnTo>
                  <a:lnTo>
                    <a:pt x="398" y="682"/>
                  </a:lnTo>
                  <a:lnTo>
                    <a:pt x="395" y="675"/>
                  </a:lnTo>
                  <a:lnTo>
                    <a:pt x="392" y="668"/>
                  </a:lnTo>
                  <a:lnTo>
                    <a:pt x="390" y="661"/>
                  </a:lnTo>
                  <a:lnTo>
                    <a:pt x="389" y="654"/>
                  </a:lnTo>
                  <a:lnTo>
                    <a:pt x="407" y="673"/>
                  </a:lnTo>
                  <a:lnTo>
                    <a:pt x="422" y="690"/>
                  </a:lnTo>
                  <a:lnTo>
                    <a:pt x="430" y="695"/>
                  </a:lnTo>
                  <a:lnTo>
                    <a:pt x="435" y="700"/>
                  </a:lnTo>
                  <a:lnTo>
                    <a:pt x="433" y="697"/>
                  </a:lnTo>
                  <a:lnTo>
                    <a:pt x="428" y="691"/>
                  </a:lnTo>
                  <a:lnTo>
                    <a:pt x="426" y="686"/>
                  </a:lnTo>
                  <a:lnTo>
                    <a:pt x="423" y="680"/>
                  </a:lnTo>
                  <a:lnTo>
                    <a:pt x="421" y="673"/>
                  </a:lnTo>
                  <a:lnTo>
                    <a:pt x="420" y="667"/>
                  </a:lnTo>
                  <a:lnTo>
                    <a:pt x="422" y="671"/>
                  </a:lnTo>
                  <a:lnTo>
                    <a:pt x="426" y="677"/>
                  </a:lnTo>
                  <a:lnTo>
                    <a:pt x="431" y="682"/>
                  </a:lnTo>
                  <a:lnTo>
                    <a:pt x="439" y="689"/>
                  </a:lnTo>
                  <a:lnTo>
                    <a:pt x="449" y="694"/>
                  </a:lnTo>
                  <a:lnTo>
                    <a:pt x="454" y="696"/>
                  </a:lnTo>
                  <a:lnTo>
                    <a:pt x="461" y="697"/>
                  </a:lnTo>
                  <a:lnTo>
                    <a:pt x="468" y="700"/>
                  </a:lnTo>
                  <a:lnTo>
                    <a:pt x="476" y="700"/>
                  </a:lnTo>
                  <a:lnTo>
                    <a:pt x="473" y="699"/>
                  </a:lnTo>
                  <a:lnTo>
                    <a:pt x="466" y="696"/>
                  </a:lnTo>
                  <a:lnTo>
                    <a:pt x="463" y="694"/>
                  </a:lnTo>
                  <a:lnTo>
                    <a:pt x="461" y="691"/>
                  </a:lnTo>
                  <a:lnTo>
                    <a:pt x="457" y="686"/>
                  </a:lnTo>
                  <a:lnTo>
                    <a:pt x="456" y="681"/>
                  </a:lnTo>
                  <a:lnTo>
                    <a:pt x="474" y="695"/>
                  </a:lnTo>
                  <a:lnTo>
                    <a:pt x="490" y="707"/>
                  </a:lnTo>
                  <a:lnTo>
                    <a:pt x="498" y="713"/>
                  </a:lnTo>
                  <a:lnTo>
                    <a:pt x="506" y="716"/>
                  </a:lnTo>
                  <a:lnTo>
                    <a:pt x="512" y="719"/>
                  </a:lnTo>
                  <a:lnTo>
                    <a:pt x="520" y="723"/>
                  </a:lnTo>
                  <a:lnTo>
                    <a:pt x="530" y="726"/>
                  </a:lnTo>
                  <a:lnTo>
                    <a:pt x="542" y="728"/>
                  </a:lnTo>
                  <a:lnTo>
                    <a:pt x="555" y="728"/>
                  </a:lnTo>
                  <a:lnTo>
                    <a:pt x="562" y="728"/>
                  </a:lnTo>
                  <a:lnTo>
                    <a:pt x="569" y="726"/>
                  </a:lnTo>
                  <a:lnTo>
                    <a:pt x="577" y="725"/>
                  </a:lnTo>
                  <a:lnTo>
                    <a:pt x="585" y="722"/>
                  </a:lnTo>
                  <a:lnTo>
                    <a:pt x="665" y="694"/>
                  </a:lnTo>
                  <a:lnTo>
                    <a:pt x="722" y="673"/>
                  </a:lnTo>
                  <a:lnTo>
                    <a:pt x="742" y="666"/>
                  </a:lnTo>
                  <a:lnTo>
                    <a:pt x="748" y="662"/>
                  </a:lnTo>
                  <a:lnTo>
                    <a:pt x="752" y="660"/>
                  </a:lnTo>
                  <a:lnTo>
                    <a:pt x="755" y="656"/>
                  </a:lnTo>
                  <a:lnTo>
                    <a:pt x="758" y="650"/>
                  </a:lnTo>
                  <a:lnTo>
                    <a:pt x="761" y="644"/>
                  </a:lnTo>
                  <a:lnTo>
                    <a:pt x="763" y="636"/>
                  </a:lnTo>
                  <a:lnTo>
                    <a:pt x="765" y="628"/>
                  </a:lnTo>
                  <a:lnTo>
                    <a:pt x="766" y="618"/>
                  </a:lnTo>
                  <a:lnTo>
                    <a:pt x="766" y="610"/>
                  </a:lnTo>
                  <a:lnTo>
                    <a:pt x="766" y="600"/>
                  </a:lnTo>
                  <a:lnTo>
                    <a:pt x="744" y="585"/>
                  </a:lnTo>
                  <a:lnTo>
                    <a:pt x="743" y="585"/>
                  </a:lnTo>
                  <a:lnTo>
                    <a:pt x="735" y="582"/>
                  </a:lnTo>
                  <a:lnTo>
                    <a:pt x="728" y="578"/>
                  </a:lnTo>
                  <a:lnTo>
                    <a:pt x="719" y="571"/>
                  </a:lnTo>
                  <a:lnTo>
                    <a:pt x="706" y="562"/>
                  </a:lnTo>
                  <a:lnTo>
                    <a:pt x="690" y="550"/>
                  </a:lnTo>
                  <a:lnTo>
                    <a:pt x="690" y="549"/>
                  </a:lnTo>
                  <a:lnTo>
                    <a:pt x="690" y="548"/>
                  </a:lnTo>
                  <a:lnTo>
                    <a:pt x="692" y="547"/>
                  </a:lnTo>
                  <a:lnTo>
                    <a:pt x="695" y="548"/>
                  </a:lnTo>
                  <a:lnTo>
                    <a:pt x="700" y="550"/>
                  </a:lnTo>
                  <a:lnTo>
                    <a:pt x="708" y="555"/>
                  </a:lnTo>
                  <a:lnTo>
                    <a:pt x="720" y="562"/>
                  </a:lnTo>
                  <a:lnTo>
                    <a:pt x="722" y="562"/>
                  </a:lnTo>
                  <a:lnTo>
                    <a:pt x="729" y="561"/>
                  </a:lnTo>
                  <a:lnTo>
                    <a:pt x="737" y="562"/>
                  </a:lnTo>
                  <a:lnTo>
                    <a:pt x="743" y="563"/>
                  </a:lnTo>
                  <a:lnTo>
                    <a:pt x="747" y="566"/>
                  </a:lnTo>
                  <a:lnTo>
                    <a:pt x="759" y="571"/>
                  </a:lnTo>
                  <a:lnTo>
                    <a:pt x="767" y="576"/>
                  </a:lnTo>
                  <a:lnTo>
                    <a:pt x="770" y="579"/>
                  </a:lnTo>
                  <a:lnTo>
                    <a:pt x="771" y="581"/>
                  </a:lnTo>
                  <a:lnTo>
                    <a:pt x="775" y="581"/>
                  </a:lnTo>
                  <a:lnTo>
                    <a:pt x="781" y="580"/>
                  </a:lnTo>
                  <a:lnTo>
                    <a:pt x="786" y="578"/>
                  </a:lnTo>
                  <a:lnTo>
                    <a:pt x="790" y="576"/>
                  </a:lnTo>
                  <a:lnTo>
                    <a:pt x="795" y="571"/>
                  </a:lnTo>
                  <a:lnTo>
                    <a:pt x="798" y="566"/>
                  </a:lnTo>
                  <a:lnTo>
                    <a:pt x="815" y="531"/>
                  </a:lnTo>
                  <a:lnTo>
                    <a:pt x="813" y="538"/>
                  </a:lnTo>
                  <a:lnTo>
                    <a:pt x="808" y="555"/>
                  </a:lnTo>
                  <a:lnTo>
                    <a:pt x="803" y="563"/>
                  </a:lnTo>
                  <a:lnTo>
                    <a:pt x="798" y="571"/>
                  </a:lnTo>
                  <a:lnTo>
                    <a:pt x="791" y="579"/>
                  </a:lnTo>
                  <a:lnTo>
                    <a:pt x="788" y="581"/>
                  </a:lnTo>
                  <a:lnTo>
                    <a:pt x="785" y="583"/>
                  </a:lnTo>
                  <a:lnTo>
                    <a:pt x="771" y="600"/>
                  </a:lnTo>
                  <a:lnTo>
                    <a:pt x="771" y="607"/>
                  </a:lnTo>
                  <a:lnTo>
                    <a:pt x="769" y="624"/>
                  </a:lnTo>
                  <a:lnTo>
                    <a:pt x="768" y="634"/>
                  </a:lnTo>
                  <a:lnTo>
                    <a:pt x="766" y="643"/>
                  </a:lnTo>
                  <a:lnTo>
                    <a:pt x="764" y="650"/>
                  </a:lnTo>
                  <a:lnTo>
                    <a:pt x="761" y="656"/>
                  </a:lnTo>
                  <a:lnTo>
                    <a:pt x="763" y="658"/>
                  </a:lnTo>
                  <a:lnTo>
                    <a:pt x="766" y="658"/>
                  </a:lnTo>
                  <a:lnTo>
                    <a:pt x="771" y="658"/>
                  </a:lnTo>
                  <a:lnTo>
                    <a:pt x="779" y="656"/>
                  </a:lnTo>
                  <a:lnTo>
                    <a:pt x="788" y="650"/>
                  </a:lnTo>
                  <a:lnTo>
                    <a:pt x="799" y="641"/>
                  </a:lnTo>
                  <a:lnTo>
                    <a:pt x="811" y="627"/>
                  </a:lnTo>
                  <a:lnTo>
                    <a:pt x="814" y="623"/>
                  </a:lnTo>
                  <a:lnTo>
                    <a:pt x="821" y="613"/>
                  </a:lnTo>
                  <a:lnTo>
                    <a:pt x="827" y="599"/>
                  </a:lnTo>
                  <a:lnTo>
                    <a:pt x="830" y="592"/>
                  </a:lnTo>
                  <a:lnTo>
                    <a:pt x="830" y="585"/>
                  </a:lnTo>
                  <a:lnTo>
                    <a:pt x="835" y="560"/>
                  </a:lnTo>
                  <a:lnTo>
                    <a:pt x="841" y="540"/>
                  </a:lnTo>
                  <a:lnTo>
                    <a:pt x="843" y="532"/>
                  </a:lnTo>
                  <a:lnTo>
                    <a:pt x="846" y="527"/>
                  </a:lnTo>
                  <a:lnTo>
                    <a:pt x="847" y="505"/>
                  </a:lnTo>
                  <a:lnTo>
                    <a:pt x="848" y="483"/>
                  </a:lnTo>
                  <a:lnTo>
                    <a:pt x="848" y="457"/>
                  </a:lnTo>
                  <a:lnTo>
                    <a:pt x="847" y="428"/>
                  </a:lnTo>
                  <a:lnTo>
                    <a:pt x="845" y="401"/>
                  </a:lnTo>
                  <a:lnTo>
                    <a:pt x="843" y="389"/>
                  </a:lnTo>
                  <a:lnTo>
                    <a:pt x="840" y="378"/>
                  </a:lnTo>
                  <a:lnTo>
                    <a:pt x="836" y="368"/>
                  </a:lnTo>
                  <a:lnTo>
                    <a:pt x="832" y="360"/>
                  </a:lnTo>
                  <a:lnTo>
                    <a:pt x="838" y="368"/>
                  </a:lnTo>
                  <a:lnTo>
                    <a:pt x="843" y="376"/>
                  </a:lnTo>
                  <a:lnTo>
                    <a:pt x="846" y="385"/>
                  </a:lnTo>
                  <a:lnTo>
                    <a:pt x="849" y="393"/>
                  </a:lnTo>
                  <a:lnTo>
                    <a:pt x="852" y="405"/>
                  </a:lnTo>
                  <a:lnTo>
                    <a:pt x="853" y="421"/>
                  </a:lnTo>
                  <a:lnTo>
                    <a:pt x="853" y="459"/>
                  </a:lnTo>
                  <a:lnTo>
                    <a:pt x="852" y="516"/>
                  </a:lnTo>
                  <a:lnTo>
                    <a:pt x="852" y="521"/>
                  </a:lnTo>
                  <a:lnTo>
                    <a:pt x="851" y="526"/>
                  </a:lnTo>
                  <a:lnTo>
                    <a:pt x="846" y="540"/>
                  </a:lnTo>
                  <a:lnTo>
                    <a:pt x="845" y="547"/>
                  </a:lnTo>
                  <a:lnTo>
                    <a:pt x="844" y="553"/>
                  </a:lnTo>
                  <a:lnTo>
                    <a:pt x="845" y="558"/>
                  </a:lnTo>
                  <a:lnTo>
                    <a:pt x="846" y="562"/>
                  </a:lnTo>
                  <a:lnTo>
                    <a:pt x="856" y="574"/>
                  </a:lnTo>
                  <a:lnTo>
                    <a:pt x="865" y="587"/>
                  </a:lnTo>
                  <a:lnTo>
                    <a:pt x="872" y="599"/>
                  </a:lnTo>
                  <a:lnTo>
                    <a:pt x="879" y="612"/>
                  </a:lnTo>
                  <a:lnTo>
                    <a:pt x="891" y="637"/>
                  </a:lnTo>
                  <a:lnTo>
                    <a:pt x="901" y="660"/>
                  </a:lnTo>
                  <a:lnTo>
                    <a:pt x="909" y="681"/>
                  </a:lnTo>
                  <a:lnTo>
                    <a:pt x="913" y="697"/>
                  </a:lnTo>
                  <a:lnTo>
                    <a:pt x="918" y="712"/>
                  </a:lnTo>
                  <a:lnTo>
                    <a:pt x="933" y="730"/>
                  </a:lnTo>
                  <a:lnTo>
                    <a:pt x="947" y="744"/>
                  </a:lnTo>
                  <a:lnTo>
                    <a:pt x="960" y="753"/>
                  </a:lnTo>
                  <a:lnTo>
                    <a:pt x="972" y="759"/>
                  </a:lnTo>
                  <a:lnTo>
                    <a:pt x="982" y="762"/>
                  </a:lnTo>
                  <a:lnTo>
                    <a:pt x="992" y="762"/>
                  </a:lnTo>
                  <a:lnTo>
                    <a:pt x="1000" y="760"/>
                  </a:lnTo>
                  <a:lnTo>
                    <a:pt x="1006" y="757"/>
                  </a:lnTo>
                  <a:lnTo>
                    <a:pt x="1013" y="751"/>
                  </a:lnTo>
                  <a:lnTo>
                    <a:pt x="1017" y="746"/>
                  </a:lnTo>
                  <a:lnTo>
                    <a:pt x="1022" y="739"/>
                  </a:lnTo>
                  <a:lnTo>
                    <a:pt x="1025" y="733"/>
                  </a:lnTo>
                  <a:lnTo>
                    <a:pt x="1028" y="723"/>
                  </a:lnTo>
                  <a:lnTo>
                    <a:pt x="1031" y="718"/>
                  </a:lnTo>
                  <a:lnTo>
                    <a:pt x="1033" y="706"/>
                  </a:lnTo>
                  <a:lnTo>
                    <a:pt x="1034" y="694"/>
                  </a:lnTo>
                  <a:lnTo>
                    <a:pt x="1034" y="682"/>
                  </a:lnTo>
                  <a:lnTo>
                    <a:pt x="1033" y="669"/>
                  </a:lnTo>
                  <a:lnTo>
                    <a:pt x="1032" y="656"/>
                  </a:lnTo>
                  <a:lnTo>
                    <a:pt x="1030" y="643"/>
                  </a:lnTo>
                  <a:lnTo>
                    <a:pt x="1024" y="616"/>
                  </a:lnTo>
                  <a:lnTo>
                    <a:pt x="1016" y="591"/>
                  </a:lnTo>
                  <a:lnTo>
                    <a:pt x="1008" y="565"/>
                  </a:lnTo>
                  <a:lnTo>
                    <a:pt x="990" y="517"/>
                  </a:lnTo>
                  <a:close/>
                  <a:moveTo>
                    <a:pt x="820" y="347"/>
                  </a:moveTo>
                  <a:lnTo>
                    <a:pt x="820" y="347"/>
                  </a:lnTo>
                  <a:lnTo>
                    <a:pt x="831" y="358"/>
                  </a:lnTo>
                  <a:lnTo>
                    <a:pt x="820" y="347"/>
                  </a:lnTo>
                  <a:close/>
                </a:path>
              </a:pathLst>
            </a:custGeom>
            <a:solidFill>
              <a:srgbClr val="A8947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" name="Freeform 38"/>
            <p:cNvSpPr>
              <a:spLocks/>
            </p:cNvSpPr>
            <p:nvPr/>
          </p:nvSpPr>
          <p:spPr bwMode="auto">
            <a:xfrm>
              <a:off x="4413" y="2023"/>
              <a:ext cx="348" cy="364"/>
            </a:xfrm>
            <a:custGeom>
              <a:avLst/>
              <a:gdLst>
                <a:gd name="T0" fmla="*/ 2284 w 215"/>
                <a:gd name="T1" fmla="*/ 2155 h 224"/>
                <a:gd name="T2" fmla="*/ 2318 w 215"/>
                <a:gd name="T3" fmla="*/ 2108 h 224"/>
                <a:gd name="T4" fmla="*/ 2387 w 215"/>
                <a:gd name="T5" fmla="*/ 1888 h 224"/>
                <a:gd name="T6" fmla="*/ 2373 w 215"/>
                <a:gd name="T7" fmla="*/ 1609 h 224"/>
                <a:gd name="T8" fmla="*/ 2350 w 215"/>
                <a:gd name="T9" fmla="*/ 1339 h 224"/>
                <a:gd name="T10" fmla="*/ 2243 w 215"/>
                <a:gd name="T11" fmla="*/ 983 h 224"/>
                <a:gd name="T12" fmla="*/ 2174 w 215"/>
                <a:gd name="T13" fmla="*/ 795 h 224"/>
                <a:gd name="T14" fmla="*/ 2229 w 215"/>
                <a:gd name="T15" fmla="*/ 926 h 224"/>
                <a:gd name="T16" fmla="*/ 2243 w 215"/>
                <a:gd name="T17" fmla="*/ 1051 h 224"/>
                <a:gd name="T18" fmla="*/ 2195 w 215"/>
                <a:gd name="T19" fmla="*/ 1180 h 224"/>
                <a:gd name="T20" fmla="*/ 2195 w 215"/>
                <a:gd name="T21" fmla="*/ 1090 h 224"/>
                <a:gd name="T22" fmla="*/ 2140 w 215"/>
                <a:gd name="T23" fmla="*/ 884 h 224"/>
                <a:gd name="T24" fmla="*/ 2009 w 215"/>
                <a:gd name="T25" fmla="*/ 637 h 224"/>
                <a:gd name="T26" fmla="*/ 1886 w 215"/>
                <a:gd name="T27" fmla="*/ 502 h 224"/>
                <a:gd name="T28" fmla="*/ 1742 w 215"/>
                <a:gd name="T29" fmla="*/ 377 h 224"/>
                <a:gd name="T30" fmla="*/ 1797 w 215"/>
                <a:gd name="T31" fmla="*/ 455 h 224"/>
                <a:gd name="T32" fmla="*/ 1989 w 215"/>
                <a:gd name="T33" fmla="*/ 748 h 224"/>
                <a:gd name="T34" fmla="*/ 2064 w 215"/>
                <a:gd name="T35" fmla="*/ 980 h 224"/>
                <a:gd name="T36" fmla="*/ 2051 w 215"/>
                <a:gd name="T37" fmla="*/ 1069 h 224"/>
                <a:gd name="T38" fmla="*/ 2009 w 215"/>
                <a:gd name="T39" fmla="*/ 962 h 224"/>
                <a:gd name="T40" fmla="*/ 1742 w 215"/>
                <a:gd name="T41" fmla="*/ 592 h 224"/>
                <a:gd name="T42" fmla="*/ 1441 w 215"/>
                <a:gd name="T43" fmla="*/ 270 h 224"/>
                <a:gd name="T44" fmla="*/ 1267 w 215"/>
                <a:gd name="T45" fmla="*/ 111 h 224"/>
                <a:gd name="T46" fmla="*/ 1055 w 215"/>
                <a:gd name="T47" fmla="*/ 55 h 224"/>
                <a:gd name="T48" fmla="*/ 767 w 215"/>
                <a:gd name="T49" fmla="*/ 0 h 224"/>
                <a:gd name="T50" fmla="*/ 508 w 215"/>
                <a:gd name="T51" fmla="*/ 34 h 224"/>
                <a:gd name="T52" fmla="*/ 335 w 215"/>
                <a:gd name="T53" fmla="*/ 76 h 224"/>
                <a:gd name="T54" fmla="*/ 254 w 215"/>
                <a:gd name="T55" fmla="*/ 124 h 224"/>
                <a:gd name="T56" fmla="*/ 165 w 215"/>
                <a:gd name="T57" fmla="*/ 254 h 224"/>
                <a:gd name="T58" fmla="*/ 55 w 215"/>
                <a:gd name="T59" fmla="*/ 468 h 224"/>
                <a:gd name="T60" fmla="*/ 0 w 215"/>
                <a:gd name="T61" fmla="*/ 748 h 224"/>
                <a:gd name="T62" fmla="*/ 0 w 215"/>
                <a:gd name="T63" fmla="*/ 941 h 224"/>
                <a:gd name="T64" fmla="*/ 13 w 215"/>
                <a:gd name="T65" fmla="*/ 866 h 224"/>
                <a:gd name="T66" fmla="*/ 89 w 215"/>
                <a:gd name="T67" fmla="*/ 624 h 224"/>
                <a:gd name="T68" fmla="*/ 178 w 215"/>
                <a:gd name="T69" fmla="*/ 476 h 224"/>
                <a:gd name="T70" fmla="*/ 233 w 215"/>
                <a:gd name="T71" fmla="*/ 434 h 224"/>
                <a:gd name="T72" fmla="*/ 191 w 215"/>
                <a:gd name="T73" fmla="*/ 377 h 224"/>
                <a:gd name="T74" fmla="*/ 144 w 215"/>
                <a:gd name="T75" fmla="*/ 364 h 224"/>
                <a:gd name="T76" fmla="*/ 123 w 215"/>
                <a:gd name="T77" fmla="*/ 439 h 224"/>
                <a:gd name="T78" fmla="*/ 110 w 215"/>
                <a:gd name="T79" fmla="*/ 533 h 224"/>
                <a:gd name="T80" fmla="*/ 110 w 215"/>
                <a:gd name="T81" fmla="*/ 816 h 224"/>
                <a:gd name="T82" fmla="*/ 144 w 215"/>
                <a:gd name="T83" fmla="*/ 1051 h 224"/>
                <a:gd name="T84" fmla="*/ 233 w 215"/>
                <a:gd name="T85" fmla="*/ 1250 h 224"/>
                <a:gd name="T86" fmla="*/ 199 w 215"/>
                <a:gd name="T87" fmla="*/ 1162 h 224"/>
                <a:gd name="T88" fmla="*/ 144 w 215"/>
                <a:gd name="T89" fmla="*/ 850 h 224"/>
                <a:gd name="T90" fmla="*/ 165 w 215"/>
                <a:gd name="T91" fmla="*/ 705 h 224"/>
                <a:gd name="T92" fmla="*/ 199 w 215"/>
                <a:gd name="T93" fmla="*/ 637 h 224"/>
                <a:gd name="T94" fmla="*/ 246 w 215"/>
                <a:gd name="T95" fmla="*/ 613 h 224"/>
                <a:gd name="T96" fmla="*/ 233 w 215"/>
                <a:gd name="T97" fmla="*/ 837 h 224"/>
                <a:gd name="T98" fmla="*/ 254 w 215"/>
                <a:gd name="T99" fmla="*/ 1125 h 224"/>
                <a:gd name="T100" fmla="*/ 335 w 215"/>
                <a:gd name="T101" fmla="*/ 1415 h 224"/>
                <a:gd name="T102" fmla="*/ 411 w 215"/>
                <a:gd name="T103" fmla="*/ 1529 h 224"/>
                <a:gd name="T104" fmla="*/ 623 w 215"/>
                <a:gd name="T105" fmla="*/ 1828 h 224"/>
                <a:gd name="T106" fmla="*/ 864 w 215"/>
                <a:gd name="T107" fmla="*/ 2121 h 224"/>
                <a:gd name="T108" fmla="*/ 919 w 215"/>
                <a:gd name="T109" fmla="*/ 2189 h 224"/>
                <a:gd name="T110" fmla="*/ 1076 w 215"/>
                <a:gd name="T111" fmla="*/ 2335 h 224"/>
                <a:gd name="T112" fmla="*/ 1275 w 215"/>
                <a:gd name="T113" fmla="*/ 2467 h 224"/>
                <a:gd name="T114" fmla="*/ 1441 w 215"/>
                <a:gd name="T115" fmla="*/ 2525 h 224"/>
                <a:gd name="T116" fmla="*/ 1645 w 215"/>
                <a:gd name="T117" fmla="*/ 2525 h 224"/>
                <a:gd name="T118" fmla="*/ 1879 w 215"/>
                <a:gd name="T119" fmla="*/ 2467 h 224"/>
                <a:gd name="T120" fmla="*/ 2140 w 215"/>
                <a:gd name="T121" fmla="*/ 2286 h 224"/>
                <a:gd name="T122" fmla="*/ 2284 w 215"/>
                <a:gd name="T123" fmla="*/ 2155 h 22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5"/>
                <a:gd name="T187" fmla="*/ 0 h 224"/>
                <a:gd name="T188" fmla="*/ 215 w 215"/>
                <a:gd name="T189" fmla="*/ 224 h 224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5" h="224">
                  <a:moveTo>
                    <a:pt x="206" y="190"/>
                  </a:moveTo>
                  <a:lnTo>
                    <a:pt x="206" y="190"/>
                  </a:lnTo>
                  <a:lnTo>
                    <a:pt x="207" y="189"/>
                  </a:lnTo>
                  <a:lnTo>
                    <a:pt x="209" y="186"/>
                  </a:lnTo>
                  <a:lnTo>
                    <a:pt x="213" y="178"/>
                  </a:lnTo>
                  <a:lnTo>
                    <a:pt x="215" y="167"/>
                  </a:lnTo>
                  <a:lnTo>
                    <a:pt x="215" y="152"/>
                  </a:lnTo>
                  <a:lnTo>
                    <a:pt x="214" y="142"/>
                  </a:lnTo>
                  <a:lnTo>
                    <a:pt x="213" y="131"/>
                  </a:lnTo>
                  <a:lnTo>
                    <a:pt x="211" y="118"/>
                  </a:lnTo>
                  <a:lnTo>
                    <a:pt x="206" y="104"/>
                  </a:lnTo>
                  <a:lnTo>
                    <a:pt x="202" y="87"/>
                  </a:lnTo>
                  <a:lnTo>
                    <a:pt x="196" y="70"/>
                  </a:lnTo>
                  <a:lnTo>
                    <a:pt x="197" y="73"/>
                  </a:lnTo>
                  <a:lnTo>
                    <a:pt x="201" y="82"/>
                  </a:lnTo>
                  <a:lnTo>
                    <a:pt x="202" y="87"/>
                  </a:lnTo>
                  <a:lnTo>
                    <a:pt x="202" y="93"/>
                  </a:lnTo>
                  <a:lnTo>
                    <a:pt x="202" y="98"/>
                  </a:lnTo>
                  <a:lnTo>
                    <a:pt x="198" y="104"/>
                  </a:lnTo>
                  <a:lnTo>
                    <a:pt x="198" y="96"/>
                  </a:lnTo>
                  <a:lnTo>
                    <a:pt x="196" y="88"/>
                  </a:lnTo>
                  <a:lnTo>
                    <a:pt x="193" y="78"/>
                  </a:lnTo>
                  <a:lnTo>
                    <a:pt x="189" y="67"/>
                  </a:lnTo>
                  <a:lnTo>
                    <a:pt x="181" y="56"/>
                  </a:lnTo>
                  <a:lnTo>
                    <a:pt x="175" y="50"/>
                  </a:lnTo>
                  <a:lnTo>
                    <a:pt x="170" y="44"/>
                  </a:lnTo>
                  <a:lnTo>
                    <a:pt x="163" y="39"/>
                  </a:lnTo>
                  <a:lnTo>
                    <a:pt x="157" y="33"/>
                  </a:lnTo>
                  <a:lnTo>
                    <a:pt x="162" y="40"/>
                  </a:lnTo>
                  <a:lnTo>
                    <a:pt x="173" y="56"/>
                  </a:lnTo>
                  <a:lnTo>
                    <a:pt x="179" y="66"/>
                  </a:lnTo>
                  <a:lnTo>
                    <a:pt x="184" y="76"/>
                  </a:lnTo>
                  <a:lnTo>
                    <a:pt x="186" y="86"/>
                  </a:lnTo>
                  <a:lnTo>
                    <a:pt x="186" y="89"/>
                  </a:lnTo>
                  <a:lnTo>
                    <a:pt x="185" y="94"/>
                  </a:lnTo>
                  <a:lnTo>
                    <a:pt x="181" y="85"/>
                  </a:lnTo>
                  <a:lnTo>
                    <a:pt x="167" y="65"/>
                  </a:lnTo>
                  <a:lnTo>
                    <a:pt x="157" y="52"/>
                  </a:lnTo>
                  <a:lnTo>
                    <a:pt x="145" y="38"/>
                  </a:lnTo>
                  <a:lnTo>
                    <a:pt x="130" y="24"/>
                  </a:lnTo>
                  <a:lnTo>
                    <a:pt x="114" y="10"/>
                  </a:lnTo>
                  <a:lnTo>
                    <a:pt x="105" y="7"/>
                  </a:lnTo>
                  <a:lnTo>
                    <a:pt x="95" y="5"/>
                  </a:lnTo>
                  <a:lnTo>
                    <a:pt x="83" y="2"/>
                  </a:lnTo>
                  <a:lnTo>
                    <a:pt x="69" y="0"/>
                  </a:lnTo>
                  <a:lnTo>
                    <a:pt x="53" y="2"/>
                  </a:lnTo>
                  <a:lnTo>
                    <a:pt x="46" y="3"/>
                  </a:lnTo>
                  <a:lnTo>
                    <a:pt x="38" y="5"/>
                  </a:lnTo>
                  <a:lnTo>
                    <a:pt x="30" y="7"/>
                  </a:lnTo>
                  <a:lnTo>
                    <a:pt x="23" y="11"/>
                  </a:lnTo>
                  <a:lnTo>
                    <a:pt x="18" y="16"/>
                  </a:lnTo>
                  <a:lnTo>
                    <a:pt x="15" y="22"/>
                  </a:lnTo>
                  <a:lnTo>
                    <a:pt x="10" y="30"/>
                  </a:lnTo>
                  <a:lnTo>
                    <a:pt x="5" y="41"/>
                  </a:lnTo>
                  <a:lnTo>
                    <a:pt x="2" y="53"/>
                  </a:lnTo>
                  <a:lnTo>
                    <a:pt x="0" y="66"/>
                  </a:lnTo>
                  <a:lnTo>
                    <a:pt x="0" y="74"/>
                  </a:lnTo>
                  <a:lnTo>
                    <a:pt x="0" y="83"/>
                  </a:lnTo>
                  <a:lnTo>
                    <a:pt x="1" y="76"/>
                  </a:lnTo>
                  <a:lnTo>
                    <a:pt x="5" y="63"/>
                  </a:lnTo>
                  <a:lnTo>
                    <a:pt x="8" y="55"/>
                  </a:lnTo>
                  <a:lnTo>
                    <a:pt x="13" y="49"/>
                  </a:lnTo>
                  <a:lnTo>
                    <a:pt x="16" y="42"/>
                  </a:lnTo>
                  <a:lnTo>
                    <a:pt x="21" y="38"/>
                  </a:lnTo>
                  <a:lnTo>
                    <a:pt x="19" y="36"/>
                  </a:lnTo>
                  <a:lnTo>
                    <a:pt x="17" y="33"/>
                  </a:lnTo>
                  <a:lnTo>
                    <a:pt x="15" y="32"/>
                  </a:lnTo>
                  <a:lnTo>
                    <a:pt x="13" y="32"/>
                  </a:lnTo>
                  <a:lnTo>
                    <a:pt x="12" y="34"/>
                  </a:lnTo>
                  <a:lnTo>
                    <a:pt x="11" y="39"/>
                  </a:lnTo>
                  <a:lnTo>
                    <a:pt x="10" y="47"/>
                  </a:lnTo>
                  <a:lnTo>
                    <a:pt x="10" y="54"/>
                  </a:lnTo>
                  <a:lnTo>
                    <a:pt x="10" y="72"/>
                  </a:lnTo>
                  <a:lnTo>
                    <a:pt x="12" y="82"/>
                  </a:lnTo>
                  <a:lnTo>
                    <a:pt x="13" y="93"/>
                  </a:lnTo>
                  <a:lnTo>
                    <a:pt x="16" y="103"/>
                  </a:lnTo>
                  <a:lnTo>
                    <a:pt x="21" y="110"/>
                  </a:lnTo>
                  <a:lnTo>
                    <a:pt x="18" y="103"/>
                  </a:lnTo>
                  <a:lnTo>
                    <a:pt x="14" y="85"/>
                  </a:lnTo>
                  <a:lnTo>
                    <a:pt x="13" y="75"/>
                  </a:lnTo>
                  <a:lnTo>
                    <a:pt x="14" y="65"/>
                  </a:lnTo>
                  <a:lnTo>
                    <a:pt x="15" y="62"/>
                  </a:lnTo>
                  <a:lnTo>
                    <a:pt x="16" y="59"/>
                  </a:lnTo>
                  <a:lnTo>
                    <a:pt x="18" y="56"/>
                  </a:lnTo>
                  <a:lnTo>
                    <a:pt x="22" y="54"/>
                  </a:lnTo>
                  <a:lnTo>
                    <a:pt x="21" y="64"/>
                  </a:lnTo>
                  <a:lnTo>
                    <a:pt x="21" y="74"/>
                  </a:lnTo>
                  <a:lnTo>
                    <a:pt x="22" y="86"/>
                  </a:lnTo>
                  <a:lnTo>
                    <a:pt x="23" y="99"/>
                  </a:lnTo>
                  <a:lnTo>
                    <a:pt x="26" y="112"/>
                  </a:lnTo>
                  <a:lnTo>
                    <a:pt x="30" y="125"/>
                  </a:lnTo>
                  <a:lnTo>
                    <a:pt x="34" y="130"/>
                  </a:lnTo>
                  <a:lnTo>
                    <a:pt x="37" y="135"/>
                  </a:lnTo>
                  <a:lnTo>
                    <a:pt x="56" y="161"/>
                  </a:lnTo>
                  <a:lnTo>
                    <a:pt x="71" y="179"/>
                  </a:lnTo>
                  <a:lnTo>
                    <a:pt x="78" y="187"/>
                  </a:lnTo>
                  <a:lnTo>
                    <a:pt x="83" y="193"/>
                  </a:lnTo>
                  <a:lnTo>
                    <a:pt x="90" y="198"/>
                  </a:lnTo>
                  <a:lnTo>
                    <a:pt x="97" y="206"/>
                  </a:lnTo>
                  <a:lnTo>
                    <a:pt x="108" y="215"/>
                  </a:lnTo>
                  <a:lnTo>
                    <a:pt x="115" y="218"/>
                  </a:lnTo>
                  <a:lnTo>
                    <a:pt x="123" y="221"/>
                  </a:lnTo>
                  <a:lnTo>
                    <a:pt x="130" y="223"/>
                  </a:lnTo>
                  <a:lnTo>
                    <a:pt x="139" y="224"/>
                  </a:lnTo>
                  <a:lnTo>
                    <a:pt x="148" y="223"/>
                  </a:lnTo>
                  <a:lnTo>
                    <a:pt x="159" y="221"/>
                  </a:lnTo>
                  <a:lnTo>
                    <a:pt x="169" y="218"/>
                  </a:lnTo>
                  <a:lnTo>
                    <a:pt x="181" y="211"/>
                  </a:lnTo>
                  <a:lnTo>
                    <a:pt x="193" y="202"/>
                  </a:lnTo>
                  <a:lnTo>
                    <a:pt x="206" y="190"/>
                  </a:lnTo>
                  <a:close/>
                </a:path>
              </a:pathLst>
            </a:custGeom>
            <a:solidFill>
              <a:srgbClr val="C2B59B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2" name="Freeform 39"/>
            <p:cNvSpPr>
              <a:spLocks/>
            </p:cNvSpPr>
            <p:nvPr/>
          </p:nvSpPr>
          <p:spPr bwMode="auto">
            <a:xfrm>
              <a:off x="4517" y="2135"/>
              <a:ext cx="124" cy="123"/>
            </a:xfrm>
            <a:custGeom>
              <a:avLst/>
              <a:gdLst>
                <a:gd name="T0" fmla="*/ 836 w 77"/>
                <a:gd name="T1" fmla="*/ 843 h 76"/>
                <a:gd name="T2" fmla="*/ 836 w 77"/>
                <a:gd name="T3" fmla="*/ 843 h 76"/>
                <a:gd name="T4" fmla="*/ 836 w 77"/>
                <a:gd name="T5" fmla="*/ 801 h 76"/>
                <a:gd name="T6" fmla="*/ 820 w 77"/>
                <a:gd name="T7" fmla="*/ 652 h 76"/>
                <a:gd name="T8" fmla="*/ 802 w 77"/>
                <a:gd name="T9" fmla="*/ 479 h 76"/>
                <a:gd name="T10" fmla="*/ 781 w 77"/>
                <a:gd name="T11" fmla="*/ 390 h 76"/>
                <a:gd name="T12" fmla="*/ 760 w 77"/>
                <a:gd name="T13" fmla="*/ 288 h 76"/>
                <a:gd name="T14" fmla="*/ 705 w 77"/>
                <a:gd name="T15" fmla="*/ 191 h 76"/>
                <a:gd name="T16" fmla="*/ 651 w 77"/>
                <a:gd name="T17" fmla="*/ 123 h 76"/>
                <a:gd name="T18" fmla="*/ 583 w 77"/>
                <a:gd name="T19" fmla="*/ 55 h 76"/>
                <a:gd name="T20" fmla="*/ 509 w 77"/>
                <a:gd name="T21" fmla="*/ 13 h 76"/>
                <a:gd name="T22" fmla="*/ 459 w 77"/>
                <a:gd name="T23" fmla="*/ 0 h 76"/>
                <a:gd name="T24" fmla="*/ 409 w 77"/>
                <a:gd name="T25" fmla="*/ 0 h 76"/>
                <a:gd name="T26" fmla="*/ 349 w 77"/>
                <a:gd name="T27" fmla="*/ 0 h 76"/>
                <a:gd name="T28" fmla="*/ 288 w 77"/>
                <a:gd name="T29" fmla="*/ 13 h 76"/>
                <a:gd name="T30" fmla="*/ 163 w 77"/>
                <a:gd name="T31" fmla="*/ 42 h 76"/>
                <a:gd name="T32" fmla="*/ 0 w 77"/>
                <a:gd name="T33" fmla="*/ 131 h 76"/>
                <a:gd name="T34" fmla="*/ 0 w 77"/>
                <a:gd name="T35" fmla="*/ 131 h 76"/>
                <a:gd name="T36" fmla="*/ 34 w 77"/>
                <a:gd name="T37" fmla="*/ 267 h 76"/>
                <a:gd name="T38" fmla="*/ 55 w 77"/>
                <a:gd name="T39" fmla="*/ 390 h 76"/>
                <a:gd name="T40" fmla="*/ 110 w 77"/>
                <a:gd name="T41" fmla="*/ 534 h 76"/>
                <a:gd name="T42" fmla="*/ 156 w 77"/>
                <a:gd name="T43" fmla="*/ 597 h 76"/>
                <a:gd name="T44" fmla="*/ 196 w 77"/>
                <a:gd name="T45" fmla="*/ 665 h 76"/>
                <a:gd name="T46" fmla="*/ 234 w 77"/>
                <a:gd name="T47" fmla="*/ 712 h 76"/>
                <a:gd name="T48" fmla="*/ 316 w 77"/>
                <a:gd name="T49" fmla="*/ 754 h 76"/>
                <a:gd name="T50" fmla="*/ 390 w 77"/>
                <a:gd name="T51" fmla="*/ 788 h 76"/>
                <a:gd name="T52" fmla="*/ 464 w 77"/>
                <a:gd name="T53" fmla="*/ 788 h 76"/>
                <a:gd name="T54" fmla="*/ 573 w 77"/>
                <a:gd name="T55" fmla="*/ 775 h 76"/>
                <a:gd name="T56" fmla="*/ 680 w 77"/>
                <a:gd name="T57" fmla="*/ 733 h 76"/>
                <a:gd name="T58" fmla="*/ 680 w 77"/>
                <a:gd name="T59" fmla="*/ 733 h 76"/>
                <a:gd name="T60" fmla="*/ 726 w 77"/>
                <a:gd name="T61" fmla="*/ 801 h 76"/>
                <a:gd name="T62" fmla="*/ 781 w 77"/>
                <a:gd name="T63" fmla="*/ 830 h 76"/>
                <a:gd name="T64" fmla="*/ 802 w 77"/>
                <a:gd name="T65" fmla="*/ 843 h 76"/>
                <a:gd name="T66" fmla="*/ 836 w 77"/>
                <a:gd name="T67" fmla="*/ 843 h 76"/>
                <a:gd name="T68" fmla="*/ 836 w 77"/>
                <a:gd name="T69" fmla="*/ 843 h 7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77"/>
                <a:gd name="T106" fmla="*/ 0 h 76"/>
                <a:gd name="T107" fmla="*/ 77 w 77"/>
                <a:gd name="T108" fmla="*/ 76 h 7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77" h="76">
                  <a:moveTo>
                    <a:pt x="77" y="76"/>
                  </a:moveTo>
                  <a:lnTo>
                    <a:pt x="77" y="76"/>
                  </a:lnTo>
                  <a:lnTo>
                    <a:pt x="77" y="72"/>
                  </a:lnTo>
                  <a:lnTo>
                    <a:pt x="76" y="59"/>
                  </a:lnTo>
                  <a:lnTo>
                    <a:pt x="74" y="43"/>
                  </a:lnTo>
                  <a:lnTo>
                    <a:pt x="72" y="35"/>
                  </a:lnTo>
                  <a:lnTo>
                    <a:pt x="70" y="26"/>
                  </a:lnTo>
                  <a:lnTo>
                    <a:pt x="65" y="17"/>
                  </a:lnTo>
                  <a:lnTo>
                    <a:pt x="60" y="11"/>
                  </a:lnTo>
                  <a:lnTo>
                    <a:pt x="54" y="5"/>
                  </a:lnTo>
                  <a:lnTo>
                    <a:pt x="47" y="1"/>
                  </a:lnTo>
                  <a:lnTo>
                    <a:pt x="42" y="0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27" y="1"/>
                  </a:lnTo>
                  <a:lnTo>
                    <a:pt x="15" y="4"/>
                  </a:lnTo>
                  <a:lnTo>
                    <a:pt x="0" y="12"/>
                  </a:lnTo>
                  <a:lnTo>
                    <a:pt x="3" y="24"/>
                  </a:lnTo>
                  <a:lnTo>
                    <a:pt x="5" y="35"/>
                  </a:lnTo>
                  <a:lnTo>
                    <a:pt x="10" y="48"/>
                  </a:lnTo>
                  <a:lnTo>
                    <a:pt x="14" y="54"/>
                  </a:lnTo>
                  <a:lnTo>
                    <a:pt x="18" y="60"/>
                  </a:lnTo>
                  <a:lnTo>
                    <a:pt x="22" y="64"/>
                  </a:lnTo>
                  <a:lnTo>
                    <a:pt x="29" y="68"/>
                  </a:lnTo>
                  <a:lnTo>
                    <a:pt x="36" y="71"/>
                  </a:lnTo>
                  <a:lnTo>
                    <a:pt x="43" y="71"/>
                  </a:lnTo>
                  <a:lnTo>
                    <a:pt x="53" y="70"/>
                  </a:lnTo>
                  <a:lnTo>
                    <a:pt x="63" y="66"/>
                  </a:lnTo>
                  <a:lnTo>
                    <a:pt x="67" y="72"/>
                  </a:lnTo>
                  <a:lnTo>
                    <a:pt x="72" y="75"/>
                  </a:lnTo>
                  <a:lnTo>
                    <a:pt x="74" y="76"/>
                  </a:lnTo>
                  <a:lnTo>
                    <a:pt x="77" y="76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43" name="Group 40"/>
            <p:cNvGrpSpPr>
              <a:grpSpLocks/>
            </p:cNvGrpSpPr>
            <p:nvPr/>
          </p:nvGrpSpPr>
          <p:grpSpPr bwMode="auto">
            <a:xfrm>
              <a:off x="4406" y="2108"/>
              <a:ext cx="244" cy="160"/>
              <a:chOff x="3050" y="2906"/>
              <a:chExt cx="150" cy="99"/>
            </a:xfrm>
          </p:grpSpPr>
          <p:sp>
            <p:nvSpPr>
              <p:cNvPr id="62" name="Freeform 41"/>
              <p:cNvSpPr>
                <a:spLocks/>
              </p:cNvSpPr>
              <p:nvPr/>
            </p:nvSpPr>
            <p:spPr bwMode="auto">
              <a:xfrm>
                <a:off x="3050" y="2906"/>
                <a:ext cx="150" cy="99"/>
              </a:xfrm>
              <a:custGeom>
                <a:avLst/>
                <a:gdLst>
                  <a:gd name="T0" fmla="*/ 145 w 150"/>
                  <a:gd name="T1" fmla="*/ 86 h 99"/>
                  <a:gd name="T2" fmla="*/ 143 w 150"/>
                  <a:gd name="T3" fmla="*/ 66 h 99"/>
                  <a:gd name="T4" fmla="*/ 135 w 150"/>
                  <a:gd name="T5" fmla="*/ 43 h 99"/>
                  <a:gd name="T6" fmla="*/ 129 w 150"/>
                  <a:gd name="T7" fmla="*/ 31 h 99"/>
                  <a:gd name="T8" fmla="*/ 118 w 150"/>
                  <a:gd name="T9" fmla="*/ 22 h 99"/>
                  <a:gd name="T10" fmla="*/ 104 w 150"/>
                  <a:gd name="T11" fmla="*/ 17 h 99"/>
                  <a:gd name="T12" fmla="*/ 98 w 150"/>
                  <a:gd name="T13" fmla="*/ 18 h 99"/>
                  <a:gd name="T14" fmla="*/ 86 w 150"/>
                  <a:gd name="T15" fmla="*/ 23 h 99"/>
                  <a:gd name="T16" fmla="*/ 89 w 150"/>
                  <a:gd name="T17" fmla="*/ 19 h 99"/>
                  <a:gd name="T18" fmla="*/ 97 w 150"/>
                  <a:gd name="T19" fmla="*/ 12 h 99"/>
                  <a:gd name="T20" fmla="*/ 73 w 150"/>
                  <a:gd name="T21" fmla="*/ 18 h 99"/>
                  <a:gd name="T22" fmla="*/ 63 w 150"/>
                  <a:gd name="T23" fmla="*/ 23 h 99"/>
                  <a:gd name="T24" fmla="*/ 68 w 150"/>
                  <a:gd name="T25" fmla="*/ 18 h 99"/>
                  <a:gd name="T26" fmla="*/ 81 w 150"/>
                  <a:gd name="T27" fmla="*/ 8 h 99"/>
                  <a:gd name="T28" fmla="*/ 74 w 150"/>
                  <a:gd name="T29" fmla="*/ 6 h 99"/>
                  <a:gd name="T30" fmla="*/ 56 w 150"/>
                  <a:gd name="T31" fmla="*/ 4 h 99"/>
                  <a:gd name="T32" fmla="*/ 31 w 150"/>
                  <a:gd name="T33" fmla="*/ 9 h 99"/>
                  <a:gd name="T34" fmla="*/ 17 w 150"/>
                  <a:gd name="T35" fmla="*/ 15 h 99"/>
                  <a:gd name="T36" fmla="*/ 0 w 150"/>
                  <a:gd name="T37" fmla="*/ 26 h 99"/>
                  <a:gd name="T38" fmla="*/ 10 w 150"/>
                  <a:gd name="T39" fmla="*/ 19 h 99"/>
                  <a:gd name="T40" fmla="*/ 36 w 150"/>
                  <a:gd name="T41" fmla="*/ 7 h 99"/>
                  <a:gd name="T42" fmla="*/ 52 w 150"/>
                  <a:gd name="T43" fmla="*/ 2 h 99"/>
                  <a:gd name="T44" fmla="*/ 72 w 150"/>
                  <a:gd name="T45" fmla="*/ 0 h 99"/>
                  <a:gd name="T46" fmla="*/ 93 w 150"/>
                  <a:gd name="T47" fmla="*/ 2 h 99"/>
                  <a:gd name="T48" fmla="*/ 115 w 150"/>
                  <a:gd name="T49" fmla="*/ 11 h 99"/>
                  <a:gd name="T50" fmla="*/ 119 w 150"/>
                  <a:gd name="T51" fmla="*/ 14 h 99"/>
                  <a:gd name="T52" fmla="*/ 130 w 150"/>
                  <a:gd name="T53" fmla="*/ 25 h 99"/>
                  <a:gd name="T54" fmla="*/ 142 w 150"/>
                  <a:gd name="T55" fmla="*/ 52 h 99"/>
                  <a:gd name="T56" fmla="*/ 149 w 150"/>
                  <a:gd name="T57" fmla="*/ 83 h 99"/>
                  <a:gd name="T58" fmla="*/ 150 w 150"/>
                  <a:gd name="T59" fmla="*/ 97 h 99"/>
                  <a:gd name="T60" fmla="*/ 146 w 150"/>
                  <a:gd name="T61" fmla="*/ 99 h 99"/>
                  <a:gd name="T62" fmla="*/ 142 w 150"/>
                  <a:gd name="T63" fmla="*/ 97 h 99"/>
                  <a:gd name="T64" fmla="*/ 134 w 150"/>
                  <a:gd name="T65" fmla="*/ 90 h 99"/>
                  <a:gd name="T66" fmla="*/ 132 w 150"/>
                  <a:gd name="T67" fmla="*/ 91 h 99"/>
                  <a:gd name="T68" fmla="*/ 113 w 150"/>
                  <a:gd name="T69" fmla="*/ 93 h 99"/>
                  <a:gd name="T70" fmla="*/ 101 w 150"/>
                  <a:gd name="T71" fmla="*/ 92 h 99"/>
                  <a:gd name="T72" fmla="*/ 89 w 150"/>
                  <a:gd name="T73" fmla="*/ 86 h 99"/>
                  <a:gd name="T74" fmla="*/ 78 w 150"/>
                  <a:gd name="T75" fmla="*/ 75 h 99"/>
                  <a:gd name="T76" fmla="*/ 71 w 150"/>
                  <a:gd name="T77" fmla="*/ 57 h 99"/>
                  <a:gd name="T78" fmla="*/ 66 w 150"/>
                  <a:gd name="T79" fmla="*/ 30 h 99"/>
                  <a:gd name="T80" fmla="*/ 67 w 150"/>
                  <a:gd name="T81" fmla="*/ 29 h 99"/>
                  <a:gd name="T82" fmla="*/ 70 w 150"/>
                  <a:gd name="T83" fmla="*/ 29 h 99"/>
                  <a:gd name="T84" fmla="*/ 72 w 150"/>
                  <a:gd name="T85" fmla="*/ 34 h 99"/>
                  <a:gd name="T86" fmla="*/ 75 w 150"/>
                  <a:gd name="T87" fmla="*/ 49 h 99"/>
                  <a:gd name="T88" fmla="*/ 79 w 150"/>
                  <a:gd name="T89" fmla="*/ 66 h 99"/>
                  <a:gd name="T90" fmla="*/ 88 w 150"/>
                  <a:gd name="T91" fmla="*/ 78 h 99"/>
                  <a:gd name="T92" fmla="*/ 97 w 150"/>
                  <a:gd name="T93" fmla="*/ 85 h 99"/>
                  <a:gd name="T94" fmla="*/ 108 w 150"/>
                  <a:gd name="T95" fmla="*/ 88 h 99"/>
                  <a:gd name="T96" fmla="*/ 122 w 150"/>
                  <a:gd name="T97" fmla="*/ 86 h 99"/>
                  <a:gd name="T98" fmla="*/ 131 w 150"/>
                  <a:gd name="T99" fmla="*/ 83 h 99"/>
                  <a:gd name="T100" fmla="*/ 141 w 150"/>
                  <a:gd name="T101" fmla="*/ 89 h 99"/>
                  <a:gd name="T102" fmla="*/ 142 w 150"/>
                  <a:gd name="T103" fmla="*/ 91 h 99"/>
                  <a:gd name="T104" fmla="*/ 145 w 150"/>
                  <a:gd name="T105" fmla="*/ 93 h 99"/>
                  <a:gd name="T106" fmla="*/ 146 w 150"/>
                  <a:gd name="T107" fmla="*/ 90 h 99"/>
                  <a:gd name="T108" fmla="*/ 145 w 150"/>
                  <a:gd name="T109" fmla="*/ 86 h 99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50"/>
                  <a:gd name="T166" fmla="*/ 0 h 99"/>
                  <a:gd name="T167" fmla="*/ 150 w 150"/>
                  <a:gd name="T168" fmla="*/ 99 h 99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50" h="99">
                    <a:moveTo>
                      <a:pt x="145" y="86"/>
                    </a:moveTo>
                    <a:lnTo>
                      <a:pt x="145" y="86"/>
                    </a:lnTo>
                    <a:lnTo>
                      <a:pt x="145" y="77"/>
                    </a:lnTo>
                    <a:lnTo>
                      <a:pt x="143" y="66"/>
                    </a:lnTo>
                    <a:lnTo>
                      <a:pt x="141" y="55"/>
                    </a:lnTo>
                    <a:lnTo>
                      <a:pt x="135" y="43"/>
                    </a:lnTo>
                    <a:lnTo>
                      <a:pt x="132" y="36"/>
                    </a:lnTo>
                    <a:lnTo>
                      <a:pt x="129" y="31"/>
                    </a:lnTo>
                    <a:lnTo>
                      <a:pt x="123" y="26"/>
                    </a:lnTo>
                    <a:lnTo>
                      <a:pt x="118" y="22"/>
                    </a:lnTo>
                    <a:lnTo>
                      <a:pt x="111" y="19"/>
                    </a:lnTo>
                    <a:lnTo>
                      <a:pt x="104" y="17"/>
                    </a:lnTo>
                    <a:lnTo>
                      <a:pt x="98" y="18"/>
                    </a:lnTo>
                    <a:lnTo>
                      <a:pt x="93" y="19"/>
                    </a:lnTo>
                    <a:lnTo>
                      <a:pt x="86" y="23"/>
                    </a:lnTo>
                    <a:lnTo>
                      <a:pt x="89" y="19"/>
                    </a:lnTo>
                    <a:lnTo>
                      <a:pt x="97" y="12"/>
                    </a:lnTo>
                    <a:lnTo>
                      <a:pt x="84" y="14"/>
                    </a:lnTo>
                    <a:lnTo>
                      <a:pt x="73" y="18"/>
                    </a:lnTo>
                    <a:lnTo>
                      <a:pt x="67" y="21"/>
                    </a:lnTo>
                    <a:lnTo>
                      <a:pt x="63" y="23"/>
                    </a:lnTo>
                    <a:lnTo>
                      <a:pt x="68" y="18"/>
                    </a:lnTo>
                    <a:lnTo>
                      <a:pt x="75" y="12"/>
                    </a:lnTo>
                    <a:lnTo>
                      <a:pt x="81" y="8"/>
                    </a:lnTo>
                    <a:lnTo>
                      <a:pt x="74" y="6"/>
                    </a:lnTo>
                    <a:lnTo>
                      <a:pt x="66" y="4"/>
                    </a:lnTo>
                    <a:lnTo>
                      <a:pt x="56" y="4"/>
                    </a:lnTo>
                    <a:lnTo>
                      <a:pt x="45" y="6"/>
                    </a:lnTo>
                    <a:lnTo>
                      <a:pt x="31" y="9"/>
                    </a:lnTo>
                    <a:lnTo>
                      <a:pt x="25" y="12"/>
                    </a:lnTo>
                    <a:lnTo>
                      <a:pt x="17" y="15"/>
                    </a:lnTo>
                    <a:lnTo>
                      <a:pt x="9" y="20"/>
                    </a:lnTo>
                    <a:lnTo>
                      <a:pt x="0" y="26"/>
                    </a:lnTo>
                    <a:lnTo>
                      <a:pt x="10" y="19"/>
                    </a:lnTo>
                    <a:lnTo>
                      <a:pt x="21" y="13"/>
                    </a:lnTo>
                    <a:lnTo>
                      <a:pt x="36" y="7"/>
                    </a:lnTo>
                    <a:lnTo>
                      <a:pt x="43" y="3"/>
                    </a:lnTo>
                    <a:lnTo>
                      <a:pt x="52" y="2"/>
                    </a:lnTo>
                    <a:lnTo>
                      <a:pt x="62" y="0"/>
                    </a:lnTo>
                    <a:lnTo>
                      <a:pt x="72" y="0"/>
                    </a:lnTo>
                    <a:lnTo>
                      <a:pt x="82" y="1"/>
                    </a:lnTo>
                    <a:lnTo>
                      <a:pt x="93" y="2"/>
                    </a:lnTo>
                    <a:lnTo>
                      <a:pt x="104" y="7"/>
                    </a:lnTo>
                    <a:lnTo>
                      <a:pt x="115" y="11"/>
                    </a:lnTo>
                    <a:lnTo>
                      <a:pt x="119" y="14"/>
                    </a:lnTo>
                    <a:lnTo>
                      <a:pt x="124" y="19"/>
                    </a:lnTo>
                    <a:lnTo>
                      <a:pt x="130" y="25"/>
                    </a:lnTo>
                    <a:lnTo>
                      <a:pt x="137" y="36"/>
                    </a:lnTo>
                    <a:lnTo>
                      <a:pt x="142" y="52"/>
                    </a:lnTo>
                    <a:lnTo>
                      <a:pt x="146" y="71"/>
                    </a:lnTo>
                    <a:lnTo>
                      <a:pt x="149" y="83"/>
                    </a:lnTo>
                    <a:lnTo>
                      <a:pt x="150" y="97"/>
                    </a:lnTo>
                    <a:lnTo>
                      <a:pt x="150" y="98"/>
                    </a:lnTo>
                    <a:lnTo>
                      <a:pt x="146" y="99"/>
                    </a:lnTo>
                    <a:lnTo>
                      <a:pt x="144" y="98"/>
                    </a:lnTo>
                    <a:lnTo>
                      <a:pt x="142" y="97"/>
                    </a:lnTo>
                    <a:lnTo>
                      <a:pt x="139" y="94"/>
                    </a:lnTo>
                    <a:lnTo>
                      <a:pt x="134" y="90"/>
                    </a:lnTo>
                    <a:lnTo>
                      <a:pt x="132" y="91"/>
                    </a:lnTo>
                    <a:lnTo>
                      <a:pt x="124" y="92"/>
                    </a:lnTo>
                    <a:lnTo>
                      <a:pt x="113" y="93"/>
                    </a:lnTo>
                    <a:lnTo>
                      <a:pt x="108" y="93"/>
                    </a:lnTo>
                    <a:lnTo>
                      <a:pt x="101" y="92"/>
                    </a:lnTo>
                    <a:lnTo>
                      <a:pt x="95" y="89"/>
                    </a:lnTo>
                    <a:lnTo>
                      <a:pt x="89" y="86"/>
                    </a:lnTo>
                    <a:lnTo>
                      <a:pt x="84" y="81"/>
                    </a:lnTo>
                    <a:lnTo>
                      <a:pt x="78" y="75"/>
                    </a:lnTo>
                    <a:lnTo>
                      <a:pt x="74" y="67"/>
                    </a:lnTo>
                    <a:lnTo>
                      <a:pt x="71" y="57"/>
                    </a:lnTo>
                    <a:lnTo>
                      <a:pt x="67" y="44"/>
                    </a:lnTo>
                    <a:lnTo>
                      <a:pt x="66" y="30"/>
                    </a:lnTo>
                    <a:lnTo>
                      <a:pt x="67" y="29"/>
                    </a:lnTo>
                    <a:lnTo>
                      <a:pt x="68" y="29"/>
                    </a:lnTo>
                    <a:lnTo>
                      <a:pt x="70" y="29"/>
                    </a:lnTo>
                    <a:lnTo>
                      <a:pt x="71" y="30"/>
                    </a:lnTo>
                    <a:lnTo>
                      <a:pt x="72" y="34"/>
                    </a:lnTo>
                    <a:lnTo>
                      <a:pt x="75" y="49"/>
                    </a:lnTo>
                    <a:lnTo>
                      <a:pt x="76" y="58"/>
                    </a:lnTo>
                    <a:lnTo>
                      <a:pt x="79" y="66"/>
                    </a:lnTo>
                    <a:lnTo>
                      <a:pt x="85" y="75"/>
                    </a:lnTo>
                    <a:lnTo>
                      <a:pt x="88" y="78"/>
                    </a:lnTo>
                    <a:lnTo>
                      <a:pt x="93" y="81"/>
                    </a:lnTo>
                    <a:lnTo>
                      <a:pt x="97" y="85"/>
                    </a:lnTo>
                    <a:lnTo>
                      <a:pt x="103" y="87"/>
                    </a:lnTo>
                    <a:lnTo>
                      <a:pt x="108" y="88"/>
                    </a:lnTo>
                    <a:lnTo>
                      <a:pt x="115" y="88"/>
                    </a:lnTo>
                    <a:lnTo>
                      <a:pt x="122" y="86"/>
                    </a:lnTo>
                    <a:lnTo>
                      <a:pt x="131" y="83"/>
                    </a:lnTo>
                    <a:lnTo>
                      <a:pt x="133" y="85"/>
                    </a:lnTo>
                    <a:lnTo>
                      <a:pt x="141" y="89"/>
                    </a:lnTo>
                    <a:lnTo>
                      <a:pt x="142" y="91"/>
                    </a:lnTo>
                    <a:lnTo>
                      <a:pt x="144" y="93"/>
                    </a:lnTo>
                    <a:lnTo>
                      <a:pt x="145" y="93"/>
                    </a:lnTo>
                    <a:lnTo>
                      <a:pt x="145" y="92"/>
                    </a:lnTo>
                    <a:lnTo>
                      <a:pt x="146" y="90"/>
                    </a:lnTo>
                    <a:lnTo>
                      <a:pt x="145" y="86"/>
                    </a:lnTo>
                    <a:close/>
                  </a:path>
                </a:pathLst>
              </a:custGeom>
              <a:solidFill>
                <a:srgbClr val="D5D7D8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" name="Freeform 42"/>
              <p:cNvSpPr>
                <a:spLocks/>
              </p:cNvSpPr>
              <p:nvPr/>
            </p:nvSpPr>
            <p:spPr bwMode="auto">
              <a:xfrm>
                <a:off x="3167" y="2947"/>
                <a:ext cx="13" cy="14"/>
              </a:xfrm>
              <a:custGeom>
                <a:avLst/>
                <a:gdLst>
                  <a:gd name="T0" fmla="*/ 13 w 13"/>
                  <a:gd name="T1" fmla="*/ 6 h 14"/>
                  <a:gd name="T2" fmla="*/ 13 w 13"/>
                  <a:gd name="T3" fmla="*/ 6 h 14"/>
                  <a:gd name="T4" fmla="*/ 13 w 13"/>
                  <a:gd name="T5" fmla="*/ 8 h 14"/>
                  <a:gd name="T6" fmla="*/ 12 w 13"/>
                  <a:gd name="T7" fmla="*/ 12 h 14"/>
                  <a:gd name="T8" fmla="*/ 10 w 13"/>
                  <a:gd name="T9" fmla="*/ 13 h 14"/>
                  <a:gd name="T10" fmla="*/ 7 w 13"/>
                  <a:gd name="T11" fmla="*/ 14 h 14"/>
                  <a:gd name="T12" fmla="*/ 7 w 13"/>
                  <a:gd name="T13" fmla="*/ 14 h 14"/>
                  <a:gd name="T14" fmla="*/ 4 w 13"/>
                  <a:gd name="T15" fmla="*/ 14 h 14"/>
                  <a:gd name="T16" fmla="*/ 2 w 13"/>
                  <a:gd name="T17" fmla="*/ 12 h 14"/>
                  <a:gd name="T18" fmla="*/ 0 w 13"/>
                  <a:gd name="T19" fmla="*/ 10 h 14"/>
                  <a:gd name="T20" fmla="*/ 0 w 13"/>
                  <a:gd name="T21" fmla="*/ 7 h 14"/>
                  <a:gd name="T22" fmla="*/ 0 w 13"/>
                  <a:gd name="T23" fmla="*/ 7 h 14"/>
                  <a:gd name="T24" fmla="*/ 0 w 13"/>
                  <a:gd name="T25" fmla="*/ 5 h 14"/>
                  <a:gd name="T26" fmla="*/ 1 w 13"/>
                  <a:gd name="T27" fmla="*/ 2 h 14"/>
                  <a:gd name="T28" fmla="*/ 3 w 13"/>
                  <a:gd name="T29" fmla="*/ 1 h 14"/>
                  <a:gd name="T30" fmla="*/ 5 w 13"/>
                  <a:gd name="T31" fmla="*/ 0 h 14"/>
                  <a:gd name="T32" fmla="*/ 5 w 13"/>
                  <a:gd name="T33" fmla="*/ 0 h 14"/>
                  <a:gd name="T34" fmla="*/ 9 w 13"/>
                  <a:gd name="T35" fmla="*/ 0 h 14"/>
                  <a:gd name="T36" fmla="*/ 11 w 13"/>
                  <a:gd name="T37" fmla="*/ 2 h 14"/>
                  <a:gd name="T38" fmla="*/ 13 w 13"/>
                  <a:gd name="T39" fmla="*/ 4 h 14"/>
                  <a:gd name="T40" fmla="*/ 13 w 13"/>
                  <a:gd name="T41" fmla="*/ 6 h 14"/>
                  <a:gd name="T42" fmla="*/ 13 w 13"/>
                  <a:gd name="T43" fmla="*/ 6 h 1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3"/>
                  <a:gd name="T67" fmla="*/ 0 h 14"/>
                  <a:gd name="T68" fmla="*/ 13 w 13"/>
                  <a:gd name="T69" fmla="*/ 14 h 1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3" h="14">
                    <a:moveTo>
                      <a:pt x="13" y="6"/>
                    </a:moveTo>
                    <a:lnTo>
                      <a:pt x="13" y="6"/>
                    </a:lnTo>
                    <a:lnTo>
                      <a:pt x="13" y="8"/>
                    </a:lnTo>
                    <a:lnTo>
                      <a:pt x="12" y="12"/>
                    </a:lnTo>
                    <a:lnTo>
                      <a:pt x="10" y="13"/>
                    </a:lnTo>
                    <a:lnTo>
                      <a:pt x="7" y="14"/>
                    </a:lnTo>
                    <a:lnTo>
                      <a:pt x="4" y="14"/>
                    </a:lnTo>
                    <a:lnTo>
                      <a:pt x="2" y="12"/>
                    </a:lnTo>
                    <a:lnTo>
                      <a:pt x="0" y="10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1" y="2"/>
                    </a:lnTo>
                    <a:lnTo>
                      <a:pt x="3" y="1"/>
                    </a:lnTo>
                    <a:lnTo>
                      <a:pt x="5" y="0"/>
                    </a:lnTo>
                    <a:lnTo>
                      <a:pt x="9" y="0"/>
                    </a:lnTo>
                    <a:lnTo>
                      <a:pt x="11" y="2"/>
                    </a:lnTo>
                    <a:lnTo>
                      <a:pt x="13" y="4"/>
                    </a:lnTo>
                    <a:lnTo>
                      <a:pt x="13" y="6"/>
                    </a:lnTo>
                    <a:close/>
                  </a:path>
                </a:pathLst>
              </a:custGeom>
              <a:solidFill>
                <a:srgbClr val="B6B8B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44" name="Freeform 79"/>
            <p:cNvSpPr>
              <a:spLocks/>
            </p:cNvSpPr>
            <p:nvPr/>
          </p:nvSpPr>
          <p:spPr bwMode="auto">
            <a:xfrm>
              <a:off x="3378" y="1675"/>
              <a:ext cx="934" cy="918"/>
            </a:xfrm>
            <a:custGeom>
              <a:avLst/>
              <a:gdLst>
                <a:gd name="T0" fmla="*/ 1120 w 576"/>
                <a:gd name="T1" fmla="*/ 376 h 566"/>
                <a:gd name="T2" fmla="*/ 212 w 576"/>
                <a:gd name="T3" fmla="*/ 1234 h 566"/>
                <a:gd name="T4" fmla="*/ 431 w 576"/>
                <a:gd name="T5" fmla="*/ 1033 h 566"/>
                <a:gd name="T6" fmla="*/ 1044 w 576"/>
                <a:gd name="T7" fmla="*/ 850 h 566"/>
                <a:gd name="T8" fmla="*/ 921 w 576"/>
                <a:gd name="T9" fmla="*/ 1010 h 566"/>
                <a:gd name="T10" fmla="*/ 431 w 576"/>
                <a:gd name="T11" fmla="*/ 1570 h 566"/>
                <a:gd name="T12" fmla="*/ 413 w 576"/>
                <a:gd name="T13" fmla="*/ 1549 h 566"/>
                <a:gd name="T14" fmla="*/ 1044 w 576"/>
                <a:gd name="T15" fmla="*/ 1213 h 566"/>
                <a:gd name="T16" fmla="*/ 1031 w 576"/>
                <a:gd name="T17" fmla="*/ 1481 h 566"/>
                <a:gd name="T18" fmla="*/ 310 w 576"/>
                <a:gd name="T19" fmla="*/ 2133 h 566"/>
                <a:gd name="T20" fmla="*/ 864 w 576"/>
                <a:gd name="T21" fmla="*/ 1709 h 566"/>
                <a:gd name="T22" fmla="*/ 1323 w 576"/>
                <a:gd name="T23" fmla="*/ 1784 h 566"/>
                <a:gd name="T24" fmla="*/ 647 w 576"/>
                <a:gd name="T25" fmla="*/ 2133 h 566"/>
                <a:gd name="T26" fmla="*/ 0 w 576"/>
                <a:gd name="T27" fmla="*/ 3101 h 566"/>
                <a:gd name="T28" fmla="*/ 699 w 576"/>
                <a:gd name="T29" fmla="*/ 2279 h 566"/>
                <a:gd name="T30" fmla="*/ 1168 w 576"/>
                <a:gd name="T31" fmla="*/ 2241 h 566"/>
                <a:gd name="T32" fmla="*/ 1143 w 576"/>
                <a:gd name="T33" fmla="*/ 2504 h 566"/>
                <a:gd name="T34" fmla="*/ 524 w 576"/>
                <a:gd name="T35" fmla="*/ 2814 h 566"/>
                <a:gd name="T36" fmla="*/ 379 w 576"/>
                <a:gd name="T37" fmla="*/ 3503 h 566"/>
                <a:gd name="T38" fmla="*/ 392 w 576"/>
                <a:gd name="T39" fmla="*/ 3414 h 566"/>
                <a:gd name="T40" fmla="*/ 636 w 576"/>
                <a:gd name="T41" fmla="*/ 2884 h 566"/>
                <a:gd name="T42" fmla="*/ 1549 w 576"/>
                <a:gd name="T43" fmla="*/ 2691 h 566"/>
                <a:gd name="T44" fmla="*/ 816 w 576"/>
                <a:gd name="T45" fmla="*/ 3072 h 566"/>
                <a:gd name="T46" fmla="*/ 670 w 576"/>
                <a:gd name="T47" fmla="*/ 3704 h 566"/>
                <a:gd name="T48" fmla="*/ 775 w 576"/>
                <a:gd name="T49" fmla="*/ 3635 h 566"/>
                <a:gd name="T50" fmla="*/ 1133 w 576"/>
                <a:gd name="T51" fmla="*/ 2996 h 566"/>
                <a:gd name="T52" fmla="*/ 1336 w 576"/>
                <a:gd name="T53" fmla="*/ 3267 h 566"/>
                <a:gd name="T54" fmla="*/ 1177 w 576"/>
                <a:gd name="T55" fmla="*/ 4296 h 566"/>
                <a:gd name="T56" fmla="*/ 1244 w 576"/>
                <a:gd name="T57" fmla="*/ 4496 h 566"/>
                <a:gd name="T58" fmla="*/ 1391 w 576"/>
                <a:gd name="T59" fmla="*/ 3972 h 566"/>
                <a:gd name="T60" fmla="*/ 1370 w 576"/>
                <a:gd name="T61" fmla="*/ 4927 h 566"/>
                <a:gd name="T62" fmla="*/ 1735 w 576"/>
                <a:gd name="T63" fmla="*/ 5688 h 566"/>
                <a:gd name="T64" fmla="*/ 1459 w 576"/>
                <a:gd name="T65" fmla="*/ 5004 h 566"/>
                <a:gd name="T66" fmla="*/ 1583 w 576"/>
                <a:gd name="T67" fmla="*/ 4767 h 566"/>
                <a:gd name="T68" fmla="*/ 1782 w 576"/>
                <a:gd name="T69" fmla="*/ 5466 h 566"/>
                <a:gd name="T70" fmla="*/ 1913 w 576"/>
                <a:gd name="T71" fmla="*/ 5521 h 566"/>
                <a:gd name="T72" fmla="*/ 1873 w 576"/>
                <a:gd name="T73" fmla="*/ 5085 h 566"/>
                <a:gd name="T74" fmla="*/ 2238 w 576"/>
                <a:gd name="T75" fmla="*/ 5140 h 566"/>
                <a:gd name="T76" fmla="*/ 2382 w 576"/>
                <a:gd name="T77" fmla="*/ 6029 h 566"/>
                <a:gd name="T78" fmla="*/ 2525 w 576"/>
                <a:gd name="T79" fmla="*/ 5576 h 566"/>
                <a:gd name="T80" fmla="*/ 2293 w 576"/>
                <a:gd name="T81" fmla="*/ 5004 h 566"/>
                <a:gd name="T82" fmla="*/ 3060 w 576"/>
                <a:gd name="T83" fmla="*/ 5274 h 566"/>
                <a:gd name="T84" fmla="*/ 3478 w 576"/>
                <a:gd name="T85" fmla="*/ 6029 h 566"/>
                <a:gd name="T86" fmla="*/ 3574 w 576"/>
                <a:gd name="T87" fmla="*/ 5977 h 566"/>
                <a:gd name="T88" fmla="*/ 3428 w 576"/>
                <a:gd name="T89" fmla="*/ 5388 h 566"/>
                <a:gd name="T90" fmla="*/ 3567 w 576"/>
                <a:gd name="T91" fmla="*/ 5453 h 566"/>
                <a:gd name="T92" fmla="*/ 4260 w 576"/>
                <a:gd name="T93" fmla="*/ 6154 h 566"/>
                <a:gd name="T94" fmla="*/ 4728 w 576"/>
                <a:gd name="T95" fmla="*/ 4420 h 566"/>
                <a:gd name="T96" fmla="*/ 4775 w 576"/>
                <a:gd name="T97" fmla="*/ 4074 h 566"/>
                <a:gd name="T98" fmla="*/ 5019 w 576"/>
                <a:gd name="T99" fmla="*/ 3142 h 566"/>
                <a:gd name="T100" fmla="*/ 5019 w 576"/>
                <a:gd name="T101" fmla="*/ 2939 h 566"/>
                <a:gd name="T102" fmla="*/ 4831 w 576"/>
                <a:gd name="T103" fmla="*/ 2918 h 566"/>
                <a:gd name="T104" fmla="*/ 5343 w 576"/>
                <a:gd name="T105" fmla="*/ 1714 h 566"/>
                <a:gd name="T106" fmla="*/ 6347 w 576"/>
                <a:gd name="T107" fmla="*/ 576 h 566"/>
                <a:gd name="T108" fmla="*/ 3791 w 576"/>
                <a:gd name="T109" fmla="*/ 21 h 566"/>
                <a:gd name="T110" fmla="*/ 1837 w 576"/>
                <a:gd name="T111" fmla="*/ 131 h 56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576"/>
                <a:gd name="T169" fmla="*/ 0 h 566"/>
                <a:gd name="T170" fmla="*/ 576 w 576"/>
                <a:gd name="T171" fmla="*/ 566 h 56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576" h="566">
                  <a:moveTo>
                    <a:pt x="164" y="12"/>
                  </a:moveTo>
                  <a:lnTo>
                    <a:pt x="164" y="12"/>
                  </a:lnTo>
                  <a:lnTo>
                    <a:pt x="159" y="13"/>
                  </a:lnTo>
                  <a:lnTo>
                    <a:pt x="145" y="17"/>
                  </a:lnTo>
                  <a:lnTo>
                    <a:pt x="124" y="22"/>
                  </a:lnTo>
                  <a:lnTo>
                    <a:pt x="113" y="28"/>
                  </a:lnTo>
                  <a:lnTo>
                    <a:pt x="100" y="33"/>
                  </a:lnTo>
                  <a:lnTo>
                    <a:pt x="86" y="40"/>
                  </a:lnTo>
                  <a:lnTo>
                    <a:pt x="73" y="47"/>
                  </a:lnTo>
                  <a:lnTo>
                    <a:pt x="61" y="57"/>
                  </a:lnTo>
                  <a:lnTo>
                    <a:pt x="49" y="68"/>
                  </a:lnTo>
                  <a:lnTo>
                    <a:pt x="38" y="80"/>
                  </a:lnTo>
                  <a:lnTo>
                    <a:pt x="27" y="95"/>
                  </a:lnTo>
                  <a:lnTo>
                    <a:pt x="19" y="110"/>
                  </a:lnTo>
                  <a:lnTo>
                    <a:pt x="13" y="129"/>
                  </a:lnTo>
                  <a:lnTo>
                    <a:pt x="15" y="120"/>
                  </a:lnTo>
                  <a:lnTo>
                    <a:pt x="19" y="112"/>
                  </a:lnTo>
                  <a:lnTo>
                    <a:pt x="27" y="102"/>
                  </a:lnTo>
                  <a:lnTo>
                    <a:pt x="32" y="97"/>
                  </a:lnTo>
                  <a:lnTo>
                    <a:pt x="38" y="92"/>
                  </a:lnTo>
                  <a:lnTo>
                    <a:pt x="45" y="88"/>
                  </a:lnTo>
                  <a:lnTo>
                    <a:pt x="51" y="84"/>
                  </a:lnTo>
                  <a:lnTo>
                    <a:pt x="60" y="80"/>
                  </a:lnTo>
                  <a:lnTo>
                    <a:pt x="70" y="78"/>
                  </a:lnTo>
                  <a:lnTo>
                    <a:pt x="81" y="76"/>
                  </a:lnTo>
                  <a:lnTo>
                    <a:pt x="93" y="76"/>
                  </a:lnTo>
                  <a:lnTo>
                    <a:pt x="111" y="76"/>
                  </a:lnTo>
                  <a:lnTo>
                    <a:pt x="113" y="76"/>
                  </a:lnTo>
                  <a:lnTo>
                    <a:pt x="113" y="77"/>
                  </a:lnTo>
                  <a:lnTo>
                    <a:pt x="105" y="80"/>
                  </a:lnTo>
                  <a:lnTo>
                    <a:pt x="91" y="86"/>
                  </a:lnTo>
                  <a:lnTo>
                    <a:pt x="82" y="90"/>
                  </a:lnTo>
                  <a:lnTo>
                    <a:pt x="72" y="95"/>
                  </a:lnTo>
                  <a:lnTo>
                    <a:pt x="63" y="101"/>
                  </a:lnTo>
                  <a:lnTo>
                    <a:pt x="56" y="109"/>
                  </a:lnTo>
                  <a:lnTo>
                    <a:pt x="48" y="118"/>
                  </a:lnTo>
                  <a:lnTo>
                    <a:pt x="43" y="128"/>
                  </a:lnTo>
                  <a:lnTo>
                    <a:pt x="40" y="133"/>
                  </a:lnTo>
                  <a:lnTo>
                    <a:pt x="38" y="140"/>
                  </a:lnTo>
                  <a:lnTo>
                    <a:pt x="37" y="146"/>
                  </a:lnTo>
                  <a:lnTo>
                    <a:pt x="37" y="153"/>
                  </a:lnTo>
                  <a:lnTo>
                    <a:pt x="36" y="151"/>
                  </a:lnTo>
                  <a:lnTo>
                    <a:pt x="36" y="145"/>
                  </a:lnTo>
                  <a:lnTo>
                    <a:pt x="36" y="142"/>
                  </a:lnTo>
                  <a:lnTo>
                    <a:pt x="37" y="138"/>
                  </a:lnTo>
                  <a:lnTo>
                    <a:pt x="39" y="133"/>
                  </a:lnTo>
                  <a:lnTo>
                    <a:pt x="44" y="129"/>
                  </a:lnTo>
                  <a:lnTo>
                    <a:pt x="49" y="124"/>
                  </a:lnTo>
                  <a:lnTo>
                    <a:pt x="57" y="120"/>
                  </a:lnTo>
                  <a:lnTo>
                    <a:pt x="66" y="116"/>
                  </a:lnTo>
                  <a:lnTo>
                    <a:pt x="78" y="111"/>
                  </a:lnTo>
                  <a:lnTo>
                    <a:pt x="93" y="108"/>
                  </a:lnTo>
                  <a:lnTo>
                    <a:pt x="111" y="105"/>
                  </a:lnTo>
                  <a:lnTo>
                    <a:pt x="131" y="102"/>
                  </a:lnTo>
                  <a:lnTo>
                    <a:pt x="157" y="101"/>
                  </a:lnTo>
                  <a:lnTo>
                    <a:pt x="136" y="110"/>
                  </a:lnTo>
                  <a:lnTo>
                    <a:pt x="116" y="120"/>
                  </a:lnTo>
                  <a:lnTo>
                    <a:pt x="92" y="132"/>
                  </a:lnTo>
                  <a:lnTo>
                    <a:pt x="69" y="146"/>
                  </a:lnTo>
                  <a:lnTo>
                    <a:pt x="58" y="154"/>
                  </a:lnTo>
                  <a:lnTo>
                    <a:pt x="48" y="162"/>
                  </a:lnTo>
                  <a:lnTo>
                    <a:pt x="39" y="170"/>
                  </a:lnTo>
                  <a:lnTo>
                    <a:pt x="34" y="178"/>
                  </a:lnTo>
                  <a:lnTo>
                    <a:pt x="29" y="187"/>
                  </a:lnTo>
                  <a:lnTo>
                    <a:pt x="28" y="190"/>
                  </a:lnTo>
                  <a:lnTo>
                    <a:pt x="27" y="195"/>
                  </a:lnTo>
                  <a:lnTo>
                    <a:pt x="37" y="183"/>
                  </a:lnTo>
                  <a:lnTo>
                    <a:pt x="48" y="172"/>
                  </a:lnTo>
                  <a:lnTo>
                    <a:pt x="61" y="161"/>
                  </a:lnTo>
                  <a:lnTo>
                    <a:pt x="69" y="156"/>
                  </a:lnTo>
                  <a:lnTo>
                    <a:pt x="77" y="152"/>
                  </a:lnTo>
                  <a:lnTo>
                    <a:pt x="84" y="148"/>
                  </a:lnTo>
                  <a:lnTo>
                    <a:pt x="92" y="147"/>
                  </a:lnTo>
                  <a:lnTo>
                    <a:pt x="99" y="146"/>
                  </a:lnTo>
                  <a:lnTo>
                    <a:pt x="106" y="148"/>
                  </a:lnTo>
                  <a:lnTo>
                    <a:pt x="113" y="153"/>
                  </a:lnTo>
                  <a:lnTo>
                    <a:pt x="118" y="159"/>
                  </a:lnTo>
                  <a:lnTo>
                    <a:pt x="115" y="159"/>
                  </a:lnTo>
                  <a:lnTo>
                    <a:pt x="106" y="162"/>
                  </a:lnTo>
                  <a:lnTo>
                    <a:pt x="93" y="167"/>
                  </a:lnTo>
                  <a:lnTo>
                    <a:pt x="85" y="170"/>
                  </a:lnTo>
                  <a:lnTo>
                    <a:pt x="77" y="176"/>
                  </a:lnTo>
                  <a:lnTo>
                    <a:pt x="67" y="183"/>
                  </a:lnTo>
                  <a:lnTo>
                    <a:pt x="58" y="190"/>
                  </a:lnTo>
                  <a:lnTo>
                    <a:pt x="48" y="199"/>
                  </a:lnTo>
                  <a:lnTo>
                    <a:pt x="38" y="211"/>
                  </a:lnTo>
                  <a:lnTo>
                    <a:pt x="28" y="224"/>
                  </a:lnTo>
                  <a:lnTo>
                    <a:pt x="18" y="239"/>
                  </a:lnTo>
                  <a:lnTo>
                    <a:pt x="9" y="256"/>
                  </a:lnTo>
                  <a:lnTo>
                    <a:pt x="0" y="276"/>
                  </a:lnTo>
                  <a:lnTo>
                    <a:pt x="3" y="270"/>
                  </a:lnTo>
                  <a:lnTo>
                    <a:pt x="12" y="256"/>
                  </a:lnTo>
                  <a:lnTo>
                    <a:pt x="26" y="237"/>
                  </a:lnTo>
                  <a:lnTo>
                    <a:pt x="34" y="229"/>
                  </a:lnTo>
                  <a:lnTo>
                    <a:pt x="43" y="219"/>
                  </a:lnTo>
                  <a:lnTo>
                    <a:pt x="52" y="211"/>
                  </a:lnTo>
                  <a:lnTo>
                    <a:pt x="62" y="203"/>
                  </a:lnTo>
                  <a:lnTo>
                    <a:pt x="72" y="199"/>
                  </a:lnTo>
                  <a:lnTo>
                    <a:pt x="78" y="197"/>
                  </a:lnTo>
                  <a:lnTo>
                    <a:pt x="83" y="196"/>
                  </a:lnTo>
                  <a:lnTo>
                    <a:pt x="89" y="196"/>
                  </a:lnTo>
                  <a:lnTo>
                    <a:pt x="93" y="197"/>
                  </a:lnTo>
                  <a:lnTo>
                    <a:pt x="99" y="198"/>
                  </a:lnTo>
                  <a:lnTo>
                    <a:pt x="104" y="200"/>
                  </a:lnTo>
                  <a:lnTo>
                    <a:pt x="110" y="204"/>
                  </a:lnTo>
                  <a:lnTo>
                    <a:pt x="114" y="209"/>
                  </a:lnTo>
                  <a:lnTo>
                    <a:pt x="119" y="214"/>
                  </a:lnTo>
                  <a:lnTo>
                    <a:pt x="124" y="221"/>
                  </a:lnTo>
                  <a:lnTo>
                    <a:pt x="113" y="222"/>
                  </a:lnTo>
                  <a:lnTo>
                    <a:pt x="102" y="223"/>
                  </a:lnTo>
                  <a:lnTo>
                    <a:pt x="92" y="225"/>
                  </a:lnTo>
                  <a:lnTo>
                    <a:pt x="83" y="228"/>
                  </a:lnTo>
                  <a:lnTo>
                    <a:pt x="75" y="231"/>
                  </a:lnTo>
                  <a:lnTo>
                    <a:pt x="68" y="234"/>
                  </a:lnTo>
                  <a:lnTo>
                    <a:pt x="62" y="237"/>
                  </a:lnTo>
                  <a:lnTo>
                    <a:pt x="57" y="242"/>
                  </a:lnTo>
                  <a:lnTo>
                    <a:pt x="47" y="251"/>
                  </a:lnTo>
                  <a:lnTo>
                    <a:pt x="40" y="260"/>
                  </a:lnTo>
                  <a:lnTo>
                    <a:pt x="36" y="269"/>
                  </a:lnTo>
                  <a:lnTo>
                    <a:pt x="33" y="279"/>
                  </a:lnTo>
                  <a:lnTo>
                    <a:pt x="32" y="289"/>
                  </a:lnTo>
                  <a:lnTo>
                    <a:pt x="32" y="298"/>
                  </a:lnTo>
                  <a:lnTo>
                    <a:pt x="33" y="305"/>
                  </a:lnTo>
                  <a:lnTo>
                    <a:pt x="34" y="312"/>
                  </a:lnTo>
                  <a:lnTo>
                    <a:pt x="35" y="316"/>
                  </a:lnTo>
                  <a:lnTo>
                    <a:pt x="37" y="319"/>
                  </a:lnTo>
                  <a:lnTo>
                    <a:pt x="38" y="320"/>
                  </a:lnTo>
                  <a:lnTo>
                    <a:pt x="38" y="316"/>
                  </a:lnTo>
                  <a:lnTo>
                    <a:pt x="37" y="313"/>
                  </a:lnTo>
                  <a:lnTo>
                    <a:pt x="35" y="304"/>
                  </a:lnTo>
                  <a:lnTo>
                    <a:pt x="35" y="299"/>
                  </a:lnTo>
                  <a:lnTo>
                    <a:pt x="35" y="292"/>
                  </a:lnTo>
                  <a:lnTo>
                    <a:pt x="36" y="285"/>
                  </a:lnTo>
                  <a:lnTo>
                    <a:pt x="38" y="278"/>
                  </a:lnTo>
                  <a:lnTo>
                    <a:pt x="43" y="270"/>
                  </a:lnTo>
                  <a:lnTo>
                    <a:pt x="49" y="264"/>
                  </a:lnTo>
                  <a:lnTo>
                    <a:pt x="57" y="257"/>
                  </a:lnTo>
                  <a:lnTo>
                    <a:pt x="68" y="252"/>
                  </a:lnTo>
                  <a:lnTo>
                    <a:pt x="82" y="246"/>
                  </a:lnTo>
                  <a:lnTo>
                    <a:pt x="99" y="243"/>
                  </a:lnTo>
                  <a:lnTo>
                    <a:pt x="119" y="240"/>
                  </a:lnTo>
                  <a:lnTo>
                    <a:pt x="142" y="240"/>
                  </a:lnTo>
                  <a:lnTo>
                    <a:pt x="138" y="240"/>
                  </a:lnTo>
                  <a:lnTo>
                    <a:pt x="125" y="243"/>
                  </a:lnTo>
                  <a:lnTo>
                    <a:pt x="117" y="245"/>
                  </a:lnTo>
                  <a:lnTo>
                    <a:pt x="107" y="248"/>
                  </a:lnTo>
                  <a:lnTo>
                    <a:pt x="99" y="253"/>
                  </a:lnTo>
                  <a:lnTo>
                    <a:pt x="90" y="258"/>
                  </a:lnTo>
                  <a:lnTo>
                    <a:pt x="81" y="265"/>
                  </a:lnTo>
                  <a:lnTo>
                    <a:pt x="73" y="274"/>
                  </a:lnTo>
                  <a:lnTo>
                    <a:pt x="67" y="282"/>
                  </a:lnTo>
                  <a:lnTo>
                    <a:pt x="62" y="295"/>
                  </a:lnTo>
                  <a:lnTo>
                    <a:pt x="60" y="300"/>
                  </a:lnTo>
                  <a:lnTo>
                    <a:pt x="59" y="307"/>
                  </a:lnTo>
                  <a:lnTo>
                    <a:pt x="59" y="314"/>
                  </a:lnTo>
                  <a:lnTo>
                    <a:pt x="59" y="322"/>
                  </a:lnTo>
                  <a:lnTo>
                    <a:pt x="60" y="330"/>
                  </a:lnTo>
                  <a:lnTo>
                    <a:pt x="62" y="338"/>
                  </a:lnTo>
                  <a:lnTo>
                    <a:pt x="66" y="347"/>
                  </a:lnTo>
                  <a:lnTo>
                    <a:pt x="69" y="357"/>
                  </a:lnTo>
                  <a:lnTo>
                    <a:pt x="69" y="353"/>
                  </a:lnTo>
                  <a:lnTo>
                    <a:pt x="68" y="341"/>
                  </a:lnTo>
                  <a:lnTo>
                    <a:pt x="69" y="324"/>
                  </a:lnTo>
                  <a:lnTo>
                    <a:pt x="70" y="314"/>
                  </a:lnTo>
                  <a:lnTo>
                    <a:pt x="72" y="304"/>
                  </a:lnTo>
                  <a:lnTo>
                    <a:pt x="75" y="296"/>
                  </a:lnTo>
                  <a:lnTo>
                    <a:pt x="80" y="287"/>
                  </a:lnTo>
                  <a:lnTo>
                    <a:pt x="85" y="279"/>
                  </a:lnTo>
                  <a:lnTo>
                    <a:pt x="92" y="271"/>
                  </a:lnTo>
                  <a:lnTo>
                    <a:pt x="101" y="267"/>
                  </a:lnTo>
                  <a:lnTo>
                    <a:pt x="111" y="264"/>
                  </a:lnTo>
                  <a:lnTo>
                    <a:pt x="123" y="263"/>
                  </a:lnTo>
                  <a:lnTo>
                    <a:pt x="137" y="264"/>
                  </a:lnTo>
                  <a:lnTo>
                    <a:pt x="135" y="267"/>
                  </a:lnTo>
                  <a:lnTo>
                    <a:pt x="128" y="276"/>
                  </a:lnTo>
                  <a:lnTo>
                    <a:pt x="119" y="291"/>
                  </a:lnTo>
                  <a:lnTo>
                    <a:pt x="115" y="301"/>
                  </a:lnTo>
                  <a:lnTo>
                    <a:pt x="112" y="311"/>
                  </a:lnTo>
                  <a:lnTo>
                    <a:pt x="108" y="323"/>
                  </a:lnTo>
                  <a:lnTo>
                    <a:pt x="106" y="337"/>
                  </a:lnTo>
                  <a:lnTo>
                    <a:pt x="104" y="352"/>
                  </a:lnTo>
                  <a:lnTo>
                    <a:pt x="104" y="367"/>
                  </a:lnTo>
                  <a:lnTo>
                    <a:pt x="105" y="383"/>
                  </a:lnTo>
                  <a:lnTo>
                    <a:pt x="108" y="402"/>
                  </a:lnTo>
                  <a:lnTo>
                    <a:pt x="114" y="421"/>
                  </a:lnTo>
                  <a:lnTo>
                    <a:pt x="122" y="441"/>
                  </a:lnTo>
                  <a:lnTo>
                    <a:pt x="117" y="428"/>
                  </a:lnTo>
                  <a:lnTo>
                    <a:pt x="114" y="416"/>
                  </a:lnTo>
                  <a:lnTo>
                    <a:pt x="111" y="401"/>
                  </a:lnTo>
                  <a:lnTo>
                    <a:pt x="111" y="393"/>
                  </a:lnTo>
                  <a:lnTo>
                    <a:pt x="110" y="386"/>
                  </a:lnTo>
                  <a:lnTo>
                    <a:pt x="111" y="378"/>
                  </a:lnTo>
                  <a:lnTo>
                    <a:pt x="112" y="370"/>
                  </a:lnTo>
                  <a:lnTo>
                    <a:pt x="115" y="365"/>
                  </a:lnTo>
                  <a:lnTo>
                    <a:pt x="119" y="358"/>
                  </a:lnTo>
                  <a:lnTo>
                    <a:pt x="124" y="354"/>
                  </a:lnTo>
                  <a:lnTo>
                    <a:pt x="131" y="350"/>
                  </a:lnTo>
                  <a:lnTo>
                    <a:pt x="127" y="369"/>
                  </a:lnTo>
                  <a:lnTo>
                    <a:pt x="123" y="389"/>
                  </a:lnTo>
                  <a:lnTo>
                    <a:pt x="121" y="413"/>
                  </a:lnTo>
                  <a:lnTo>
                    <a:pt x="121" y="426"/>
                  </a:lnTo>
                  <a:lnTo>
                    <a:pt x="122" y="439"/>
                  </a:lnTo>
                  <a:lnTo>
                    <a:pt x="124" y="453"/>
                  </a:lnTo>
                  <a:lnTo>
                    <a:pt x="126" y="465"/>
                  </a:lnTo>
                  <a:lnTo>
                    <a:pt x="130" y="477"/>
                  </a:lnTo>
                  <a:lnTo>
                    <a:pt x="137" y="489"/>
                  </a:lnTo>
                  <a:lnTo>
                    <a:pt x="145" y="499"/>
                  </a:lnTo>
                  <a:lnTo>
                    <a:pt x="155" y="507"/>
                  </a:lnTo>
                  <a:lnTo>
                    <a:pt x="148" y="499"/>
                  </a:lnTo>
                  <a:lnTo>
                    <a:pt x="142" y="489"/>
                  </a:lnTo>
                  <a:lnTo>
                    <a:pt x="136" y="476"/>
                  </a:lnTo>
                  <a:lnTo>
                    <a:pt x="134" y="469"/>
                  </a:lnTo>
                  <a:lnTo>
                    <a:pt x="133" y="461"/>
                  </a:lnTo>
                  <a:lnTo>
                    <a:pt x="131" y="454"/>
                  </a:lnTo>
                  <a:lnTo>
                    <a:pt x="130" y="446"/>
                  </a:lnTo>
                  <a:lnTo>
                    <a:pt x="131" y="438"/>
                  </a:lnTo>
                  <a:lnTo>
                    <a:pt x="134" y="431"/>
                  </a:lnTo>
                  <a:lnTo>
                    <a:pt x="138" y="423"/>
                  </a:lnTo>
                  <a:lnTo>
                    <a:pt x="144" y="415"/>
                  </a:lnTo>
                  <a:lnTo>
                    <a:pt x="142" y="417"/>
                  </a:lnTo>
                  <a:lnTo>
                    <a:pt x="141" y="425"/>
                  </a:lnTo>
                  <a:lnTo>
                    <a:pt x="140" y="436"/>
                  </a:lnTo>
                  <a:lnTo>
                    <a:pt x="140" y="449"/>
                  </a:lnTo>
                  <a:lnTo>
                    <a:pt x="142" y="457"/>
                  </a:lnTo>
                  <a:lnTo>
                    <a:pt x="145" y="465"/>
                  </a:lnTo>
                  <a:lnTo>
                    <a:pt x="148" y="472"/>
                  </a:lnTo>
                  <a:lnTo>
                    <a:pt x="152" y="480"/>
                  </a:lnTo>
                  <a:lnTo>
                    <a:pt x="159" y="487"/>
                  </a:lnTo>
                  <a:lnTo>
                    <a:pt x="167" y="494"/>
                  </a:lnTo>
                  <a:lnTo>
                    <a:pt x="175" y="501"/>
                  </a:lnTo>
                  <a:lnTo>
                    <a:pt x="187" y="506"/>
                  </a:lnTo>
                  <a:lnTo>
                    <a:pt x="182" y="503"/>
                  </a:lnTo>
                  <a:lnTo>
                    <a:pt x="177" y="499"/>
                  </a:lnTo>
                  <a:lnTo>
                    <a:pt x="171" y="492"/>
                  </a:lnTo>
                  <a:lnTo>
                    <a:pt x="166" y="484"/>
                  </a:lnTo>
                  <a:lnTo>
                    <a:pt x="164" y="480"/>
                  </a:lnTo>
                  <a:lnTo>
                    <a:pt x="163" y="476"/>
                  </a:lnTo>
                  <a:lnTo>
                    <a:pt x="162" y="470"/>
                  </a:lnTo>
                  <a:lnTo>
                    <a:pt x="162" y="465"/>
                  </a:lnTo>
                  <a:lnTo>
                    <a:pt x="164" y="459"/>
                  </a:lnTo>
                  <a:lnTo>
                    <a:pt x="167" y="453"/>
                  </a:lnTo>
                  <a:lnTo>
                    <a:pt x="170" y="451"/>
                  </a:lnTo>
                  <a:lnTo>
                    <a:pt x="178" y="451"/>
                  </a:lnTo>
                  <a:lnTo>
                    <a:pt x="183" y="451"/>
                  </a:lnTo>
                  <a:lnTo>
                    <a:pt x="189" y="453"/>
                  </a:lnTo>
                  <a:lnTo>
                    <a:pt x="194" y="455"/>
                  </a:lnTo>
                  <a:lnTo>
                    <a:pt x="200" y="458"/>
                  </a:lnTo>
                  <a:lnTo>
                    <a:pt x="205" y="464"/>
                  </a:lnTo>
                  <a:lnTo>
                    <a:pt x="209" y="470"/>
                  </a:lnTo>
                  <a:lnTo>
                    <a:pt x="214" y="478"/>
                  </a:lnTo>
                  <a:lnTo>
                    <a:pt x="216" y="489"/>
                  </a:lnTo>
                  <a:lnTo>
                    <a:pt x="216" y="502"/>
                  </a:lnTo>
                  <a:lnTo>
                    <a:pt x="216" y="518"/>
                  </a:lnTo>
                  <a:lnTo>
                    <a:pt x="213" y="537"/>
                  </a:lnTo>
                  <a:lnTo>
                    <a:pt x="207" y="560"/>
                  </a:lnTo>
                  <a:lnTo>
                    <a:pt x="213" y="547"/>
                  </a:lnTo>
                  <a:lnTo>
                    <a:pt x="218" y="533"/>
                  </a:lnTo>
                  <a:lnTo>
                    <a:pt x="223" y="515"/>
                  </a:lnTo>
                  <a:lnTo>
                    <a:pt x="225" y="506"/>
                  </a:lnTo>
                  <a:lnTo>
                    <a:pt x="225" y="497"/>
                  </a:lnTo>
                  <a:lnTo>
                    <a:pt x="225" y="488"/>
                  </a:lnTo>
                  <a:lnTo>
                    <a:pt x="224" y="478"/>
                  </a:lnTo>
                  <a:lnTo>
                    <a:pt x="222" y="469"/>
                  </a:lnTo>
                  <a:lnTo>
                    <a:pt x="218" y="460"/>
                  </a:lnTo>
                  <a:lnTo>
                    <a:pt x="213" y="453"/>
                  </a:lnTo>
                  <a:lnTo>
                    <a:pt x="205" y="446"/>
                  </a:lnTo>
                  <a:lnTo>
                    <a:pt x="211" y="446"/>
                  </a:lnTo>
                  <a:lnTo>
                    <a:pt x="224" y="448"/>
                  </a:lnTo>
                  <a:lnTo>
                    <a:pt x="233" y="450"/>
                  </a:lnTo>
                  <a:lnTo>
                    <a:pt x="242" y="454"/>
                  </a:lnTo>
                  <a:lnTo>
                    <a:pt x="252" y="458"/>
                  </a:lnTo>
                  <a:lnTo>
                    <a:pt x="263" y="464"/>
                  </a:lnTo>
                  <a:lnTo>
                    <a:pt x="273" y="470"/>
                  </a:lnTo>
                  <a:lnTo>
                    <a:pt x="283" y="478"/>
                  </a:lnTo>
                  <a:lnTo>
                    <a:pt x="292" y="488"/>
                  </a:lnTo>
                  <a:lnTo>
                    <a:pt x="299" y="500"/>
                  </a:lnTo>
                  <a:lnTo>
                    <a:pt x="305" y="513"/>
                  </a:lnTo>
                  <a:lnTo>
                    <a:pt x="307" y="520"/>
                  </a:lnTo>
                  <a:lnTo>
                    <a:pt x="309" y="528"/>
                  </a:lnTo>
                  <a:lnTo>
                    <a:pt x="310" y="537"/>
                  </a:lnTo>
                  <a:lnTo>
                    <a:pt x="310" y="546"/>
                  </a:lnTo>
                  <a:lnTo>
                    <a:pt x="310" y="556"/>
                  </a:lnTo>
                  <a:lnTo>
                    <a:pt x="309" y="566"/>
                  </a:lnTo>
                  <a:lnTo>
                    <a:pt x="314" y="556"/>
                  </a:lnTo>
                  <a:lnTo>
                    <a:pt x="317" y="545"/>
                  </a:lnTo>
                  <a:lnTo>
                    <a:pt x="319" y="533"/>
                  </a:lnTo>
                  <a:lnTo>
                    <a:pt x="321" y="518"/>
                  </a:lnTo>
                  <a:lnTo>
                    <a:pt x="320" y="511"/>
                  </a:lnTo>
                  <a:lnTo>
                    <a:pt x="320" y="504"/>
                  </a:lnTo>
                  <a:lnTo>
                    <a:pt x="318" y="498"/>
                  </a:lnTo>
                  <a:lnTo>
                    <a:pt x="315" y="491"/>
                  </a:lnTo>
                  <a:lnTo>
                    <a:pt x="312" y="486"/>
                  </a:lnTo>
                  <a:lnTo>
                    <a:pt x="306" y="480"/>
                  </a:lnTo>
                  <a:lnTo>
                    <a:pt x="293" y="469"/>
                  </a:lnTo>
                  <a:lnTo>
                    <a:pt x="295" y="470"/>
                  </a:lnTo>
                  <a:lnTo>
                    <a:pt x="308" y="480"/>
                  </a:lnTo>
                  <a:lnTo>
                    <a:pt x="318" y="486"/>
                  </a:lnTo>
                  <a:lnTo>
                    <a:pt x="329" y="492"/>
                  </a:lnTo>
                  <a:lnTo>
                    <a:pt x="341" y="501"/>
                  </a:lnTo>
                  <a:lnTo>
                    <a:pt x="353" y="512"/>
                  </a:lnTo>
                  <a:lnTo>
                    <a:pt x="365" y="525"/>
                  </a:lnTo>
                  <a:lnTo>
                    <a:pt x="371" y="533"/>
                  </a:lnTo>
                  <a:lnTo>
                    <a:pt x="375" y="540"/>
                  </a:lnTo>
                  <a:lnTo>
                    <a:pt x="380" y="548"/>
                  </a:lnTo>
                  <a:lnTo>
                    <a:pt x="383" y="557"/>
                  </a:lnTo>
                  <a:lnTo>
                    <a:pt x="404" y="458"/>
                  </a:lnTo>
                  <a:lnTo>
                    <a:pt x="406" y="446"/>
                  </a:lnTo>
                  <a:lnTo>
                    <a:pt x="410" y="432"/>
                  </a:lnTo>
                  <a:lnTo>
                    <a:pt x="416" y="414"/>
                  </a:lnTo>
                  <a:lnTo>
                    <a:pt x="422" y="394"/>
                  </a:lnTo>
                  <a:lnTo>
                    <a:pt x="432" y="374"/>
                  </a:lnTo>
                  <a:lnTo>
                    <a:pt x="444" y="353"/>
                  </a:lnTo>
                  <a:lnTo>
                    <a:pt x="451" y="342"/>
                  </a:lnTo>
                  <a:lnTo>
                    <a:pt x="459" y="332"/>
                  </a:lnTo>
                  <a:lnTo>
                    <a:pt x="420" y="371"/>
                  </a:lnTo>
                  <a:lnTo>
                    <a:pt x="426" y="363"/>
                  </a:lnTo>
                  <a:lnTo>
                    <a:pt x="437" y="338"/>
                  </a:lnTo>
                  <a:lnTo>
                    <a:pt x="444" y="322"/>
                  </a:lnTo>
                  <a:lnTo>
                    <a:pt x="451" y="302"/>
                  </a:lnTo>
                  <a:lnTo>
                    <a:pt x="457" y="281"/>
                  </a:lnTo>
                  <a:lnTo>
                    <a:pt x="461" y="258"/>
                  </a:lnTo>
                  <a:lnTo>
                    <a:pt x="448" y="280"/>
                  </a:lnTo>
                  <a:lnTo>
                    <a:pt x="432" y="309"/>
                  </a:lnTo>
                  <a:lnTo>
                    <a:pt x="437" y="288"/>
                  </a:lnTo>
                  <a:lnTo>
                    <a:pt x="442" y="273"/>
                  </a:lnTo>
                  <a:lnTo>
                    <a:pt x="444" y="266"/>
                  </a:lnTo>
                  <a:lnTo>
                    <a:pt x="448" y="262"/>
                  </a:lnTo>
                  <a:lnTo>
                    <a:pt x="438" y="269"/>
                  </a:lnTo>
                  <a:lnTo>
                    <a:pt x="431" y="276"/>
                  </a:lnTo>
                  <a:lnTo>
                    <a:pt x="429" y="279"/>
                  </a:lnTo>
                  <a:lnTo>
                    <a:pt x="429" y="282"/>
                  </a:lnTo>
                  <a:lnTo>
                    <a:pt x="429" y="276"/>
                  </a:lnTo>
                  <a:lnTo>
                    <a:pt x="431" y="260"/>
                  </a:lnTo>
                  <a:lnTo>
                    <a:pt x="433" y="249"/>
                  </a:lnTo>
                  <a:lnTo>
                    <a:pt x="437" y="237"/>
                  </a:lnTo>
                  <a:lnTo>
                    <a:pt x="441" y="223"/>
                  </a:lnTo>
                  <a:lnTo>
                    <a:pt x="448" y="207"/>
                  </a:lnTo>
                  <a:lnTo>
                    <a:pt x="455" y="190"/>
                  </a:lnTo>
                  <a:lnTo>
                    <a:pt x="465" y="172"/>
                  </a:lnTo>
                  <a:lnTo>
                    <a:pt x="477" y="153"/>
                  </a:lnTo>
                  <a:lnTo>
                    <a:pt x="492" y="134"/>
                  </a:lnTo>
                  <a:lnTo>
                    <a:pt x="508" y="114"/>
                  </a:lnTo>
                  <a:lnTo>
                    <a:pt x="528" y="94"/>
                  </a:lnTo>
                  <a:lnTo>
                    <a:pt x="551" y="74"/>
                  </a:lnTo>
                  <a:lnTo>
                    <a:pt x="576" y="55"/>
                  </a:lnTo>
                  <a:lnTo>
                    <a:pt x="566" y="51"/>
                  </a:lnTo>
                  <a:lnTo>
                    <a:pt x="537" y="42"/>
                  </a:lnTo>
                  <a:lnTo>
                    <a:pt x="492" y="30"/>
                  </a:lnTo>
                  <a:lnTo>
                    <a:pt x="465" y="23"/>
                  </a:lnTo>
                  <a:lnTo>
                    <a:pt x="436" y="17"/>
                  </a:lnTo>
                  <a:lnTo>
                    <a:pt x="405" y="11"/>
                  </a:lnTo>
                  <a:lnTo>
                    <a:pt x="372" y="7"/>
                  </a:lnTo>
                  <a:lnTo>
                    <a:pt x="338" y="2"/>
                  </a:lnTo>
                  <a:lnTo>
                    <a:pt x="303" y="0"/>
                  </a:lnTo>
                  <a:lnTo>
                    <a:pt x="268" y="0"/>
                  </a:lnTo>
                  <a:lnTo>
                    <a:pt x="233" y="1"/>
                  </a:lnTo>
                  <a:lnTo>
                    <a:pt x="215" y="4"/>
                  </a:lnTo>
                  <a:lnTo>
                    <a:pt x="197" y="6"/>
                  </a:lnTo>
                  <a:lnTo>
                    <a:pt x="181" y="9"/>
                  </a:lnTo>
                  <a:lnTo>
                    <a:pt x="164" y="12"/>
                  </a:lnTo>
                  <a:close/>
                </a:path>
              </a:pathLst>
            </a:custGeom>
            <a:solidFill>
              <a:srgbClr val="9C8675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Freeform 80"/>
            <p:cNvSpPr>
              <a:spLocks/>
            </p:cNvSpPr>
            <p:nvPr/>
          </p:nvSpPr>
          <p:spPr bwMode="auto">
            <a:xfrm>
              <a:off x="4455" y="2810"/>
              <a:ext cx="582" cy="626"/>
            </a:xfrm>
            <a:custGeom>
              <a:avLst/>
              <a:gdLst>
                <a:gd name="T0" fmla="*/ 357 w 359"/>
                <a:gd name="T1" fmla="*/ 1860 h 386"/>
                <a:gd name="T2" fmla="*/ 357 w 359"/>
                <a:gd name="T3" fmla="*/ 2389 h 386"/>
                <a:gd name="T4" fmla="*/ 520 w 359"/>
                <a:gd name="T5" fmla="*/ 2691 h 386"/>
                <a:gd name="T6" fmla="*/ 481 w 359"/>
                <a:gd name="T7" fmla="*/ 2491 h 386"/>
                <a:gd name="T8" fmla="*/ 579 w 359"/>
                <a:gd name="T9" fmla="*/ 2222 h 386"/>
                <a:gd name="T10" fmla="*/ 635 w 359"/>
                <a:gd name="T11" fmla="*/ 2270 h 386"/>
                <a:gd name="T12" fmla="*/ 592 w 359"/>
                <a:gd name="T13" fmla="*/ 3085 h 386"/>
                <a:gd name="T14" fmla="*/ 720 w 359"/>
                <a:gd name="T15" fmla="*/ 3613 h 386"/>
                <a:gd name="T16" fmla="*/ 775 w 359"/>
                <a:gd name="T17" fmla="*/ 3772 h 386"/>
                <a:gd name="T18" fmla="*/ 699 w 359"/>
                <a:gd name="T19" fmla="*/ 3174 h 386"/>
                <a:gd name="T20" fmla="*/ 760 w 359"/>
                <a:gd name="T21" fmla="*/ 2801 h 386"/>
                <a:gd name="T22" fmla="*/ 934 w 359"/>
                <a:gd name="T23" fmla="*/ 2759 h 386"/>
                <a:gd name="T24" fmla="*/ 1138 w 359"/>
                <a:gd name="T25" fmla="*/ 2827 h 386"/>
                <a:gd name="T26" fmla="*/ 1256 w 359"/>
                <a:gd name="T27" fmla="*/ 3072 h 386"/>
                <a:gd name="T28" fmla="*/ 1232 w 359"/>
                <a:gd name="T29" fmla="*/ 3396 h 386"/>
                <a:gd name="T30" fmla="*/ 989 w 359"/>
                <a:gd name="T31" fmla="*/ 3827 h 386"/>
                <a:gd name="T32" fmla="*/ 1086 w 359"/>
                <a:gd name="T33" fmla="*/ 3814 h 386"/>
                <a:gd name="T34" fmla="*/ 1376 w 359"/>
                <a:gd name="T35" fmla="*/ 3446 h 386"/>
                <a:gd name="T36" fmla="*/ 1501 w 359"/>
                <a:gd name="T37" fmla="*/ 2952 h 386"/>
                <a:gd name="T38" fmla="*/ 1624 w 359"/>
                <a:gd name="T39" fmla="*/ 3106 h 386"/>
                <a:gd name="T40" fmla="*/ 1714 w 359"/>
                <a:gd name="T41" fmla="*/ 3681 h 386"/>
                <a:gd name="T42" fmla="*/ 1556 w 359"/>
                <a:gd name="T43" fmla="*/ 4197 h 386"/>
                <a:gd name="T44" fmla="*/ 1590 w 359"/>
                <a:gd name="T45" fmla="*/ 4197 h 386"/>
                <a:gd name="T46" fmla="*/ 1858 w 359"/>
                <a:gd name="T47" fmla="*/ 3693 h 386"/>
                <a:gd name="T48" fmla="*/ 1997 w 359"/>
                <a:gd name="T49" fmla="*/ 2982 h 386"/>
                <a:gd name="T50" fmla="*/ 1960 w 359"/>
                <a:gd name="T51" fmla="*/ 2296 h 386"/>
                <a:gd name="T52" fmla="*/ 2326 w 359"/>
                <a:gd name="T53" fmla="*/ 2656 h 386"/>
                <a:gd name="T54" fmla="*/ 2471 w 359"/>
                <a:gd name="T55" fmla="*/ 2973 h 386"/>
                <a:gd name="T56" fmla="*/ 2471 w 359"/>
                <a:gd name="T57" fmla="*/ 2814 h 386"/>
                <a:gd name="T58" fmla="*/ 2326 w 359"/>
                <a:gd name="T59" fmla="*/ 2112 h 386"/>
                <a:gd name="T60" fmla="*/ 2347 w 359"/>
                <a:gd name="T61" fmla="*/ 1946 h 386"/>
                <a:gd name="T62" fmla="*/ 2792 w 359"/>
                <a:gd name="T63" fmla="*/ 2090 h 386"/>
                <a:gd name="T64" fmla="*/ 2970 w 359"/>
                <a:gd name="T65" fmla="*/ 2313 h 386"/>
                <a:gd name="T66" fmla="*/ 2999 w 359"/>
                <a:gd name="T67" fmla="*/ 2580 h 386"/>
                <a:gd name="T68" fmla="*/ 3080 w 359"/>
                <a:gd name="T69" fmla="*/ 2449 h 386"/>
                <a:gd name="T70" fmla="*/ 2957 w 359"/>
                <a:gd name="T71" fmla="*/ 2035 h 386"/>
                <a:gd name="T72" fmla="*/ 2654 w 359"/>
                <a:gd name="T73" fmla="*/ 1536 h 386"/>
                <a:gd name="T74" fmla="*/ 2847 w 359"/>
                <a:gd name="T75" fmla="*/ 1315 h 386"/>
                <a:gd name="T76" fmla="*/ 3246 w 359"/>
                <a:gd name="T77" fmla="*/ 1168 h 386"/>
                <a:gd name="T78" fmla="*/ 3537 w 359"/>
                <a:gd name="T79" fmla="*/ 1268 h 386"/>
                <a:gd name="T80" fmla="*/ 3503 w 359"/>
                <a:gd name="T81" fmla="*/ 1168 h 386"/>
                <a:gd name="T82" fmla="*/ 3088 w 359"/>
                <a:gd name="T83" fmla="*/ 686 h 386"/>
                <a:gd name="T84" fmla="*/ 3122 w 359"/>
                <a:gd name="T85" fmla="*/ 524 h 386"/>
                <a:gd name="T86" fmla="*/ 3766 w 359"/>
                <a:gd name="T87" fmla="*/ 448 h 386"/>
                <a:gd name="T88" fmla="*/ 3985 w 359"/>
                <a:gd name="T89" fmla="*/ 547 h 386"/>
                <a:gd name="T90" fmla="*/ 3951 w 359"/>
                <a:gd name="T91" fmla="*/ 754 h 386"/>
                <a:gd name="T92" fmla="*/ 4021 w 359"/>
                <a:gd name="T93" fmla="*/ 631 h 386"/>
                <a:gd name="T94" fmla="*/ 3965 w 359"/>
                <a:gd name="T95" fmla="*/ 435 h 386"/>
                <a:gd name="T96" fmla="*/ 3494 w 359"/>
                <a:gd name="T97" fmla="*/ 268 h 386"/>
                <a:gd name="T98" fmla="*/ 2745 w 359"/>
                <a:gd name="T99" fmla="*/ 212 h 386"/>
                <a:gd name="T100" fmla="*/ 2305 w 359"/>
                <a:gd name="T101" fmla="*/ 310 h 386"/>
                <a:gd name="T102" fmla="*/ 1879 w 359"/>
                <a:gd name="T103" fmla="*/ 247 h 386"/>
                <a:gd name="T104" fmla="*/ 1412 w 359"/>
                <a:gd name="T105" fmla="*/ 0 h 386"/>
                <a:gd name="T106" fmla="*/ 1023 w 359"/>
                <a:gd name="T107" fmla="*/ 76 h 386"/>
                <a:gd name="T108" fmla="*/ 503 w 359"/>
                <a:gd name="T109" fmla="*/ 392 h 386"/>
                <a:gd name="T110" fmla="*/ 76 w 359"/>
                <a:gd name="T111" fmla="*/ 921 h 386"/>
                <a:gd name="T112" fmla="*/ 246 w 359"/>
                <a:gd name="T113" fmla="*/ 934 h 386"/>
                <a:gd name="T114" fmla="*/ 635 w 359"/>
                <a:gd name="T115" fmla="*/ 775 h 386"/>
                <a:gd name="T116" fmla="*/ 144 w 359"/>
                <a:gd name="T117" fmla="*/ 1378 h 386"/>
                <a:gd name="T118" fmla="*/ 76 w 359"/>
                <a:gd name="T119" fmla="*/ 1839 h 386"/>
                <a:gd name="T120" fmla="*/ 220 w 359"/>
                <a:gd name="T121" fmla="*/ 1672 h 386"/>
                <a:gd name="T122" fmla="*/ 431 w 359"/>
                <a:gd name="T123" fmla="*/ 1604 h 38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59"/>
                <a:gd name="T187" fmla="*/ 0 h 386"/>
                <a:gd name="T188" fmla="*/ 359 w 359"/>
                <a:gd name="T189" fmla="*/ 386 h 38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59" h="386">
                  <a:moveTo>
                    <a:pt x="38" y="143"/>
                  </a:moveTo>
                  <a:lnTo>
                    <a:pt x="38" y="143"/>
                  </a:lnTo>
                  <a:lnTo>
                    <a:pt x="35" y="154"/>
                  </a:lnTo>
                  <a:lnTo>
                    <a:pt x="32" y="166"/>
                  </a:lnTo>
                  <a:lnTo>
                    <a:pt x="31" y="181"/>
                  </a:lnTo>
                  <a:lnTo>
                    <a:pt x="30" y="197"/>
                  </a:lnTo>
                  <a:lnTo>
                    <a:pt x="31" y="205"/>
                  </a:lnTo>
                  <a:lnTo>
                    <a:pt x="32" y="213"/>
                  </a:lnTo>
                  <a:lnTo>
                    <a:pt x="34" y="220"/>
                  </a:lnTo>
                  <a:lnTo>
                    <a:pt x="37" y="228"/>
                  </a:lnTo>
                  <a:lnTo>
                    <a:pt x="41" y="233"/>
                  </a:lnTo>
                  <a:lnTo>
                    <a:pt x="46" y="240"/>
                  </a:lnTo>
                  <a:lnTo>
                    <a:pt x="45" y="235"/>
                  </a:lnTo>
                  <a:lnTo>
                    <a:pt x="44" y="229"/>
                  </a:lnTo>
                  <a:lnTo>
                    <a:pt x="43" y="222"/>
                  </a:lnTo>
                  <a:lnTo>
                    <a:pt x="44" y="215"/>
                  </a:lnTo>
                  <a:lnTo>
                    <a:pt x="46" y="206"/>
                  </a:lnTo>
                  <a:lnTo>
                    <a:pt x="49" y="202"/>
                  </a:lnTo>
                  <a:lnTo>
                    <a:pt x="52" y="198"/>
                  </a:lnTo>
                  <a:lnTo>
                    <a:pt x="56" y="194"/>
                  </a:lnTo>
                  <a:lnTo>
                    <a:pt x="60" y="191"/>
                  </a:lnTo>
                  <a:lnTo>
                    <a:pt x="57" y="202"/>
                  </a:lnTo>
                  <a:lnTo>
                    <a:pt x="55" y="215"/>
                  </a:lnTo>
                  <a:lnTo>
                    <a:pt x="53" y="232"/>
                  </a:lnTo>
                  <a:lnTo>
                    <a:pt x="52" y="252"/>
                  </a:lnTo>
                  <a:lnTo>
                    <a:pt x="53" y="275"/>
                  </a:lnTo>
                  <a:lnTo>
                    <a:pt x="54" y="286"/>
                  </a:lnTo>
                  <a:lnTo>
                    <a:pt x="56" y="298"/>
                  </a:lnTo>
                  <a:lnTo>
                    <a:pt x="59" y="310"/>
                  </a:lnTo>
                  <a:lnTo>
                    <a:pt x="64" y="322"/>
                  </a:lnTo>
                  <a:lnTo>
                    <a:pt x="69" y="336"/>
                  </a:lnTo>
                  <a:lnTo>
                    <a:pt x="69" y="337"/>
                  </a:lnTo>
                  <a:lnTo>
                    <a:pt x="69" y="336"/>
                  </a:lnTo>
                  <a:lnTo>
                    <a:pt x="69" y="332"/>
                  </a:lnTo>
                  <a:lnTo>
                    <a:pt x="66" y="317"/>
                  </a:lnTo>
                  <a:lnTo>
                    <a:pt x="63" y="295"/>
                  </a:lnTo>
                  <a:lnTo>
                    <a:pt x="62" y="283"/>
                  </a:lnTo>
                  <a:lnTo>
                    <a:pt x="62" y="272"/>
                  </a:lnTo>
                  <a:lnTo>
                    <a:pt x="63" y="262"/>
                  </a:lnTo>
                  <a:lnTo>
                    <a:pt x="66" y="253"/>
                  </a:lnTo>
                  <a:lnTo>
                    <a:pt x="68" y="250"/>
                  </a:lnTo>
                  <a:lnTo>
                    <a:pt x="71" y="248"/>
                  </a:lnTo>
                  <a:lnTo>
                    <a:pt x="75" y="246"/>
                  </a:lnTo>
                  <a:lnTo>
                    <a:pt x="79" y="246"/>
                  </a:lnTo>
                  <a:lnTo>
                    <a:pt x="83" y="246"/>
                  </a:lnTo>
                  <a:lnTo>
                    <a:pt x="89" y="247"/>
                  </a:lnTo>
                  <a:lnTo>
                    <a:pt x="94" y="249"/>
                  </a:lnTo>
                  <a:lnTo>
                    <a:pt x="102" y="252"/>
                  </a:lnTo>
                  <a:lnTo>
                    <a:pt x="103" y="254"/>
                  </a:lnTo>
                  <a:lnTo>
                    <a:pt x="107" y="260"/>
                  </a:lnTo>
                  <a:lnTo>
                    <a:pt x="111" y="269"/>
                  </a:lnTo>
                  <a:lnTo>
                    <a:pt x="112" y="274"/>
                  </a:lnTo>
                  <a:lnTo>
                    <a:pt x="113" y="280"/>
                  </a:lnTo>
                  <a:lnTo>
                    <a:pt x="113" y="287"/>
                  </a:lnTo>
                  <a:lnTo>
                    <a:pt x="112" y="294"/>
                  </a:lnTo>
                  <a:lnTo>
                    <a:pt x="110" y="303"/>
                  </a:lnTo>
                  <a:lnTo>
                    <a:pt x="107" y="311"/>
                  </a:lnTo>
                  <a:lnTo>
                    <a:pt x="102" y="321"/>
                  </a:lnTo>
                  <a:lnTo>
                    <a:pt x="96" y="331"/>
                  </a:lnTo>
                  <a:lnTo>
                    <a:pt x="88" y="341"/>
                  </a:lnTo>
                  <a:lnTo>
                    <a:pt x="77" y="352"/>
                  </a:lnTo>
                  <a:lnTo>
                    <a:pt x="87" y="347"/>
                  </a:lnTo>
                  <a:lnTo>
                    <a:pt x="97" y="340"/>
                  </a:lnTo>
                  <a:lnTo>
                    <a:pt x="107" y="329"/>
                  </a:lnTo>
                  <a:lnTo>
                    <a:pt x="112" y="322"/>
                  </a:lnTo>
                  <a:lnTo>
                    <a:pt x="118" y="315"/>
                  </a:lnTo>
                  <a:lnTo>
                    <a:pt x="123" y="307"/>
                  </a:lnTo>
                  <a:lnTo>
                    <a:pt x="126" y="297"/>
                  </a:lnTo>
                  <a:lnTo>
                    <a:pt x="131" y="287"/>
                  </a:lnTo>
                  <a:lnTo>
                    <a:pt x="133" y="275"/>
                  </a:lnTo>
                  <a:lnTo>
                    <a:pt x="134" y="263"/>
                  </a:lnTo>
                  <a:lnTo>
                    <a:pt x="134" y="250"/>
                  </a:lnTo>
                  <a:lnTo>
                    <a:pt x="141" y="262"/>
                  </a:lnTo>
                  <a:lnTo>
                    <a:pt x="145" y="277"/>
                  </a:lnTo>
                  <a:lnTo>
                    <a:pt x="150" y="295"/>
                  </a:lnTo>
                  <a:lnTo>
                    <a:pt x="152" y="306"/>
                  </a:lnTo>
                  <a:lnTo>
                    <a:pt x="153" y="316"/>
                  </a:lnTo>
                  <a:lnTo>
                    <a:pt x="153" y="328"/>
                  </a:lnTo>
                  <a:lnTo>
                    <a:pt x="152" y="339"/>
                  </a:lnTo>
                  <a:lnTo>
                    <a:pt x="149" y="351"/>
                  </a:lnTo>
                  <a:lnTo>
                    <a:pt x="145" y="363"/>
                  </a:lnTo>
                  <a:lnTo>
                    <a:pt x="139" y="374"/>
                  </a:lnTo>
                  <a:lnTo>
                    <a:pt x="132" y="386"/>
                  </a:lnTo>
                  <a:lnTo>
                    <a:pt x="135" y="383"/>
                  </a:lnTo>
                  <a:lnTo>
                    <a:pt x="142" y="374"/>
                  </a:lnTo>
                  <a:lnTo>
                    <a:pt x="152" y="361"/>
                  </a:lnTo>
                  <a:lnTo>
                    <a:pt x="156" y="351"/>
                  </a:lnTo>
                  <a:lnTo>
                    <a:pt x="161" y="341"/>
                  </a:lnTo>
                  <a:lnTo>
                    <a:pt x="166" y="329"/>
                  </a:lnTo>
                  <a:lnTo>
                    <a:pt x="170" y="315"/>
                  </a:lnTo>
                  <a:lnTo>
                    <a:pt x="174" y="300"/>
                  </a:lnTo>
                  <a:lnTo>
                    <a:pt x="177" y="284"/>
                  </a:lnTo>
                  <a:lnTo>
                    <a:pt x="178" y="266"/>
                  </a:lnTo>
                  <a:lnTo>
                    <a:pt x="179" y="247"/>
                  </a:lnTo>
                  <a:lnTo>
                    <a:pt x="177" y="227"/>
                  </a:lnTo>
                  <a:lnTo>
                    <a:pt x="175" y="205"/>
                  </a:lnTo>
                  <a:lnTo>
                    <a:pt x="182" y="210"/>
                  </a:lnTo>
                  <a:lnTo>
                    <a:pt x="190" y="218"/>
                  </a:lnTo>
                  <a:lnTo>
                    <a:pt x="199" y="227"/>
                  </a:lnTo>
                  <a:lnTo>
                    <a:pt x="208" y="237"/>
                  </a:lnTo>
                  <a:lnTo>
                    <a:pt x="215" y="248"/>
                  </a:lnTo>
                  <a:lnTo>
                    <a:pt x="217" y="254"/>
                  </a:lnTo>
                  <a:lnTo>
                    <a:pt x="220" y="260"/>
                  </a:lnTo>
                  <a:lnTo>
                    <a:pt x="221" y="265"/>
                  </a:lnTo>
                  <a:lnTo>
                    <a:pt x="221" y="272"/>
                  </a:lnTo>
                  <a:lnTo>
                    <a:pt x="222" y="262"/>
                  </a:lnTo>
                  <a:lnTo>
                    <a:pt x="221" y="251"/>
                  </a:lnTo>
                  <a:lnTo>
                    <a:pt x="220" y="237"/>
                  </a:lnTo>
                  <a:lnTo>
                    <a:pt x="217" y="221"/>
                  </a:lnTo>
                  <a:lnTo>
                    <a:pt x="213" y="205"/>
                  </a:lnTo>
                  <a:lnTo>
                    <a:pt x="208" y="188"/>
                  </a:lnTo>
                  <a:lnTo>
                    <a:pt x="204" y="181"/>
                  </a:lnTo>
                  <a:lnTo>
                    <a:pt x="200" y="173"/>
                  </a:lnTo>
                  <a:lnTo>
                    <a:pt x="210" y="173"/>
                  </a:lnTo>
                  <a:lnTo>
                    <a:pt x="220" y="175"/>
                  </a:lnTo>
                  <a:lnTo>
                    <a:pt x="232" y="179"/>
                  </a:lnTo>
                  <a:lnTo>
                    <a:pt x="244" y="183"/>
                  </a:lnTo>
                  <a:lnTo>
                    <a:pt x="249" y="186"/>
                  </a:lnTo>
                  <a:lnTo>
                    <a:pt x="255" y="191"/>
                  </a:lnTo>
                  <a:lnTo>
                    <a:pt x="259" y="195"/>
                  </a:lnTo>
                  <a:lnTo>
                    <a:pt x="262" y="201"/>
                  </a:lnTo>
                  <a:lnTo>
                    <a:pt x="265" y="206"/>
                  </a:lnTo>
                  <a:lnTo>
                    <a:pt x="266" y="214"/>
                  </a:lnTo>
                  <a:lnTo>
                    <a:pt x="267" y="225"/>
                  </a:lnTo>
                  <a:lnTo>
                    <a:pt x="268" y="230"/>
                  </a:lnTo>
                  <a:lnTo>
                    <a:pt x="269" y="231"/>
                  </a:lnTo>
                  <a:lnTo>
                    <a:pt x="270" y="231"/>
                  </a:lnTo>
                  <a:lnTo>
                    <a:pt x="271" y="228"/>
                  </a:lnTo>
                  <a:lnTo>
                    <a:pt x="275" y="218"/>
                  </a:lnTo>
                  <a:lnTo>
                    <a:pt x="276" y="213"/>
                  </a:lnTo>
                  <a:lnTo>
                    <a:pt x="272" y="203"/>
                  </a:lnTo>
                  <a:lnTo>
                    <a:pt x="264" y="181"/>
                  </a:lnTo>
                  <a:lnTo>
                    <a:pt x="257" y="168"/>
                  </a:lnTo>
                  <a:lnTo>
                    <a:pt x="250" y="154"/>
                  </a:lnTo>
                  <a:lnTo>
                    <a:pt x="242" y="142"/>
                  </a:lnTo>
                  <a:lnTo>
                    <a:pt x="237" y="137"/>
                  </a:lnTo>
                  <a:lnTo>
                    <a:pt x="232" y="132"/>
                  </a:lnTo>
                  <a:lnTo>
                    <a:pt x="243" y="125"/>
                  </a:lnTo>
                  <a:lnTo>
                    <a:pt x="254" y="117"/>
                  </a:lnTo>
                  <a:lnTo>
                    <a:pt x="268" y="109"/>
                  </a:lnTo>
                  <a:lnTo>
                    <a:pt x="276" y="107"/>
                  </a:lnTo>
                  <a:lnTo>
                    <a:pt x="283" y="105"/>
                  </a:lnTo>
                  <a:lnTo>
                    <a:pt x="290" y="104"/>
                  </a:lnTo>
                  <a:lnTo>
                    <a:pt x="298" y="104"/>
                  </a:lnTo>
                  <a:lnTo>
                    <a:pt x="304" y="105"/>
                  </a:lnTo>
                  <a:lnTo>
                    <a:pt x="311" y="107"/>
                  </a:lnTo>
                  <a:lnTo>
                    <a:pt x="316" y="113"/>
                  </a:lnTo>
                  <a:lnTo>
                    <a:pt x="321" y="119"/>
                  </a:lnTo>
                  <a:lnTo>
                    <a:pt x="317" y="112"/>
                  </a:lnTo>
                  <a:lnTo>
                    <a:pt x="313" y="104"/>
                  </a:lnTo>
                  <a:lnTo>
                    <a:pt x="306" y="94"/>
                  </a:lnTo>
                  <a:lnTo>
                    <a:pt x="299" y="83"/>
                  </a:lnTo>
                  <a:lnTo>
                    <a:pt x="289" y="72"/>
                  </a:lnTo>
                  <a:lnTo>
                    <a:pt x="276" y="61"/>
                  </a:lnTo>
                  <a:lnTo>
                    <a:pt x="269" y="56"/>
                  </a:lnTo>
                  <a:lnTo>
                    <a:pt x="261" y="51"/>
                  </a:lnTo>
                  <a:lnTo>
                    <a:pt x="279" y="47"/>
                  </a:lnTo>
                  <a:lnTo>
                    <a:pt x="298" y="42"/>
                  </a:lnTo>
                  <a:lnTo>
                    <a:pt x="317" y="40"/>
                  </a:lnTo>
                  <a:lnTo>
                    <a:pt x="326" y="40"/>
                  </a:lnTo>
                  <a:lnTo>
                    <a:pt x="336" y="40"/>
                  </a:lnTo>
                  <a:lnTo>
                    <a:pt x="344" y="41"/>
                  </a:lnTo>
                  <a:lnTo>
                    <a:pt x="350" y="44"/>
                  </a:lnTo>
                  <a:lnTo>
                    <a:pt x="355" y="47"/>
                  </a:lnTo>
                  <a:lnTo>
                    <a:pt x="356" y="49"/>
                  </a:lnTo>
                  <a:lnTo>
                    <a:pt x="357" y="51"/>
                  </a:lnTo>
                  <a:lnTo>
                    <a:pt x="357" y="55"/>
                  </a:lnTo>
                  <a:lnTo>
                    <a:pt x="356" y="58"/>
                  </a:lnTo>
                  <a:lnTo>
                    <a:pt x="353" y="67"/>
                  </a:lnTo>
                  <a:lnTo>
                    <a:pt x="355" y="64"/>
                  </a:lnTo>
                  <a:lnTo>
                    <a:pt x="358" y="59"/>
                  </a:lnTo>
                  <a:lnTo>
                    <a:pt x="359" y="56"/>
                  </a:lnTo>
                  <a:lnTo>
                    <a:pt x="359" y="51"/>
                  </a:lnTo>
                  <a:lnTo>
                    <a:pt x="359" y="48"/>
                  </a:lnTo>
                  <a:lnTo>
                    <a:pt x="357" y="44"/>
                  </a:lnTo>
                  <a:lnTo>
                    <a:pt x="354" y="39"/>
                  </a:lnTo>
                  <a:lnTo>
                    <a:pt x="347" y="35"/>
                  </a:lnTo>
                  <a:lnTo>
                    <a:pt x="338" y="30"/>
                  </a:lnTo>
                  <a:lnTo>
                    <a:pt x="327" y="27"/>
                  </a:lnTo>
                  <a:lnTo>
                    <a:pt x="312" y="24"/>
                  </a:lnTo>
                  <a:lnTo>
                    <a:pt x="294" y="22"/>
                  </a:lnTo>
                  <a:lnTo>
                    <a:pt x="271" y="20"/>
                  </a:lnTo>
                  <a:lnTo>
                    <a:pt x="245" y="19"/>
                  </a:lnTo>
                  <a:lnTo>
                    <a:pt x="237" y="20"/>
                  </a:lnTo>
                  <a:lnTo>
                    <a:pt x="231" y="23"/>
                  </a:lnTo>
                  <a:lnTo>
                    <a:pt x="215" y="27"/>
                  </a:lnTo>
                  <a:lnTo>
                    <a:pt x="206" y="28"/>
                  </a:lnTo>
                  <a:lnTo>
                    <a:pt x="195" y="28"/>
                  </a:lnTo>
                  <a:lnTo>
                    <a:pt x="183" y="26"/>
                  </a:lnTo>
                  <a:lnTo>
                    <a:pt x="168" y="22"/>
                  </a:lnTo>
                  <a:lnTo>
                    <a:pt x="158" y="16"/>
                  </a:lnTo>
                  <a:lnTo>
                    <a:pt x="145" y="8"/>
                  </a:lnTo>
                  <a:lnTo>
                    <a:pt x="132" y="2"/>
                  </a:lnTo>
                  <a:lnTo>
                    <a:pt x="126" y="0"/>
                  </a:lnTo>
                  <a:lnTo>
                    <a:pt x="122" y="0"/>
                  </a:lnTo>
                  <a:lnTo>
                    <a:pt x="107" y="3"/>
                  </a:lnTo>
                  <a:lnTo>
                    <a:pt x="91" y="7"/>
                  </a:lnTo>
                  <a:lnTo>
                    <a:pt x="78" y="13"/>
                  </a:lnTo>
                  <a:lnTo>
                    <a:pt x="66" y="19"/>
                  </a:lnTo>
                  <a:lnTo>
                    <a:pt x="55" y="27"/>
                  </a:lnTo>
                  <a:lnTo>
                    <a:pt x="45" y="35"/>
                  </a:lnTo>
                  <a:lnTo>
                    <a:pt x="36" y="44"/>
                  </a:lnTo>
                  <a:lnTo>
                    <a:pt x="29" y="52"/>
                  </a:lnTo>
                  <a:lnTo>
                    <a:pt x="15" y="68"/>
                  </a:lnTo>
                  <a:lnTo>
                    <a:pt x="7" y="82"/>
                  </a:lnTo>
                  <a:lnTo>
                    <a:pt x="2" y="91"/>
                  </a:lnTo>
                  <a:lnTo>
                    <a:pt x="0" y="95"/>
                  </a:lnTo>
                  <a:lnTo>
                    <a:pt x="22" y="83"/>
                  </a:lnTo>
                  <a:lnTo>
                    <a:pt x="41" y="74"/>
                  </a:lnTo>
                  <a:lnTo>
                    <a:pt x="49" y="71"/>
                  </a:lnTo>
                  <a:lnTo>
                    <a:pt x="57" y="69"/>
                  </a:lnTo>
                  <a:lnTo>
                    <a:pt x="49" y="76"/>
                  </a:lnTo>
                  <a:lnTo>
                    <a:pt x="32" y="97"/>
                  </a:lnTo>
                  <a:lnTo>
                    <a:pt x="22" y="109"/>
                  </a:lnTo>
                  <a:lnTo>
                    <a:pt x="13" y="123"/>
                  </a:lnTo>
                  <a:lnTo>
                    <a:pt x="8" y="136"/>
                  </a:lnTo>
                  <a:lnTo>
                    <a:pt x="6" y="141"/>
                  </a:lnTo>
                  <a:lnTo>
                    <a:pt x="6" y="147"/>
                  </a:lnTo>
                  <a:lnTo>
                    <a:pt x="7" y="164"/>
                  </a:lnTo>
                  <a:lnTo>
                    <a:pt x="9" y="161"/>
                  </a:lnTo>
                  <a:lnTo>
                    <a:pt x="15" y="153"/>
                  </a:lnTo>
                  <a:lnTo>
                    <a:pt x="20" y="149"/>
                  </a:lnTo>
                  <a:lnTo>
                    <a:pt x="25" y="146"/>
                  </a:lnTo>
                  <a:lnTo>
                    <a:pt x="31" y="143"/>
                  </a:lnTo>
                  <a:lnTo>
                    <a:pt x="38" y="143"/>
                  </a:lnTo>
                  <a:close/>
                </a:path>
              </a:pathLst>
            </a:custGeom>
            <a:solidFill>
              <a:srgbClr val="9E8876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46" name="Group 81"/>
            <p:cNvGrpSpPr>
              <a:grpSpLocks/>
            </p:cNvGrpSpPr>
            <p:nvPr/>
          </p:nvGrpSpPr>
          <p:grpSpPr bwMode="auto">
            <a:xfrm>
              <a:off x="4328" y="2430"/>
              <a:ext cx="589" cy="242"/>
              <a:chOff x="3002" y="3105"/>
              <a:chExt cx="363" cy="149"/>
            </a:xfrm>
          </p:grpSpPr>
          <p:sp>
            <p:nvSpPr>
              <p:cNvPr id="50" name="Freeform 46"/>
              <p:cNvSpPr>
                <a:spLocks/>
              </p:cNvSpPr>
              <p:nvPr/>
            </p:nvSpPr>
            <p:spPr bwMode="auto">
              <a:xfrm>
                <a:off x="3296" y="3169"/>
                <a:ext cx="9" cy="10"/>
              </a:xfrm>
              <a:custGeom>
                <a:avLst/>
                <a:gdLst>
                  <a:gd name="T0" fmla="*/ 9 w 9"/>
                  <a:gd name="T1" fmla="*/ 4 h 10"/>
                  <a:gd name="T2" fmla="*/ 9 w 9"/>
                  <a:gd name="T3" fmla="*/ 4 h 10"/>
                  <a:gd name="T4" fmla="*/ 9 w 9"/>
                  <a:gd name="T5" fmla="*/ 6 h 10"/>
                  <a:gd name="T6" fmla="*/ 8 w 9"/>
                  <a:gd name="T7" fmla="*/ 7 h 10"/>
                  <a:gd name="T8" fmla="*/ 7 w 9"/>
                  <a:gd name="T9" fmla="*/ 9 h 10"/>
                  <a:gd name="T10" fmla="*/ 5 w 9"/>
                  <a:gd name="T11" fmla="*/ 10 h 10"/>
                  <a:gd name="T12" fmla="*/ 5 w 9"/>
                  <a:gd name="T13" fmla="*/ 10 h 10"/>
                  <a:gd name="T14" fmla="*/ 3 w 9"/>
                  <a:gd name="T15" fmla="*/ 10 h 10"/>
                  <a:gd name="T16" fmla="*/ 2 w 9"/>
                  <a:gd name="T17" fmla="*/ 9 h 10"/>
                  <a:gd name="T18" fmla="*/ 1 w 9"/>
                  <a:gd name="T19" fmla="*/ 6 h 10"/>
                  <a:gd name="T20" fmla="*/ 0 w 9"/>
                  <a:gd name="T21" fmla="*/ 5 h 10"/>
                  <a:gd name="T22" fmla="*/ 0 w 9"/>
                  <a:gd name="T23" fmla="*/ 5 h 10"/>
                  <a:gd name="T24" fmla="*/ 1 w 9"/>
                  <a:gd name="T25" fmla="*/ 3 h 10"/>
                  <a:gd name="T26" fmla="*/ 1 w 9"/>
                  <a:gd name="T27" fmla="*/ 2 h 10"/>
                  <a:gd name="T28" fmla="*/ 3 w 9"/>
                  <a:gd name="T29" fmla="*/ 1 h 10"/>
                  <a:gd name="T30" fmla="*/ 4 w 9"/>
                  <a:gd name="T31" fmla="*/ 0 h 10"/>
                  <a:gd name="T32" fmla="*/ 4 w 9"/>
                  <a:gd name="T33" fmla="*/ 0 h 10"/>
                  <a:gd name="T34" fmla="*/ 6 w 9"/>
                  <a:gd name="T35" fmla="*/ 1 h 10"/>
                  <a:gd name="T36" fmla="*/ 7 w 9"/>
                  <a:gd name="T37" fmla="*/ 1 h 10"/>
                  <a:gd name="T38" fmla="*/ 8 w 9"/>
                  <a:gd name="T39" fmla="*/ 3 h 10"/>
                  <a:gd name="T40" fmla="*/ 9 w 9"/>
                  <a:gd name="T41" fmla="*/ 4 h 10"/>
                  <a:gd name="T42" fmla="*/ 9 w 9"/>
                  <a:gd name="T43" fmla="*/ 4 h 1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9"/>
                  <a:gd name="T67" fmla="*/ 0 h 10"/>
                  <a:gd name="T68" fmla="*/ 9 w 9"/>
                  <a:gd name="T69" fmla="*/ 10 h 1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9" h="10">
                    <a:moveTo>
                      <a:pt x="9" y="4"/>
                    </a:moveTo>
                    <a:lnTo>
                      <a:pt x="9" y="4"/>
                    </a:lnTo>
                    <a:lnTo>
                      <a:pt x="9" y="6"/>
                    </a:lnTo>
                    <a:lnTo>
                      <a:pt x="8" y="7"/>
                    </a:lnTo>
                    <a:lnTo>
                      <a:pt x="7" y="9"/>
                    </a:lnTo>
                    <a:lnTo>
                      <a:pt x="5" y="10"/>
                    </a:lnTo>
                    <a:lnTo>
                      <a:pt x="3" y="10"/>
                    </a:lnTo>
                    <a:lnTo>
                      <a:pt x="2" y="9"/>
                    </a:lnTo>
                    <a:lnTo>
                      <a:pt x="1" y="6"/>
                    </a:lnTo>
                    <a:lnTo>
                      <a:pt x="0" y="5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3" y="1"/>
                    </a:lnTo>
                    <a:lnTo>
                      <a:pt x="4" y="0"/>
                    </a:lnTo>
                    <a:lnTo>
                      <a:pt x="6" y="1"/>
                    </a:lnTo>
                    <a:lnTo>
                      <a:pt x="7" y="1"/>
                    </a:lnTo>
                    <a:lnTo>
                      <a:pt x="8" y="3"/>
                    </a:lnTo>
                    <a:lnTo>
                      <a:pt x="9" y="4"/>
                    </a:lnTo>
                    <a:close/>
                  </a:path>
                </a:pathLst>
              </a:custGeom>
              <a:solidFill>
                <a:srgbClr val="94806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" name="Freeform 47"/>
              <p:cNvSpPr>
                <a:spLocks/>
              </p:cNvSpPr>
              <p:nvPr/>
            </p:nvSpPr>
            <p:spPr bwMode="auto">
              <a:xfrm>
                <a:off x="3309" y="3205"/>
                <a:ext cx="8" cy="9"/>
              </a:xfrm>
              <a:custGeom>
                <a:avLst/>
                <a:gdLst>
                  <a:gd name="T0" fmla="*/ 8 w 8"/>
                  <a:gd name="T1" fmla="*/ 4 h 9"/>
                  <a:gd name="T2" fmla="*/ 8 w 8"/>
                  <a:gd name="T3" fmla="*/ 4 h 9"/>
                  <a:gd name="T4" fmla="*/ 8 w 8"/>
                  <a:gd name="T5" fmla="*/ 7 h 9"/>
                  <a:gd name="T6" fmla="*/ 7 w 8"/>
                  <a:gd name="T7" fmla="*/ 8 h 9"/>
                  <a:gd name="T8" fmla="*/ 6 w 8"/>
                  <a:gd name="T9" fmla="*/ 9 h 9"/>
                  <a:gd name="T10" fmla="*/ 4 w 8"/>
                  <a:gd name="T11" fmla="*/ 9 h 9"/>
                  <a:gd name="T12" fmla="*/ 4 w 8"/>
                  <a:gd name="T13" fmla="*/ 9 h 9"/>
                  <a:gd name="T14" fmla="*/ 3 w 8"/>
                  <a:gd name="T15" fmla="*/ 9 h 9"/>
                  <a:gd name="T16" fmla="*/ 1 w 8"/>
                  <a:gd name="T17" fmla="*/ 8 h 9"/>
                  <a:gd name="T18" fmla="*/ 0 w 8"/>
                  <a:gd name="T19" fmla="*/ 7 h 9"/>
                  <a:gd name="T20" fmla="*/ 0 w 8"/>
                  <a:gd name="T21" fmla="*/ 5 h 9"/>
                  <a:gd name="T22" fmla="*/ 0 w 8"/>
                  <a:gd name="T23" fmla="*/ 5 h 9"/>
                  <a:gd name="T24" fmla="*/ 0 w 8"/>
                  <a:gd name="T25" fmla="*/ 3 h 9"/>
                  <a:gd name="T26" fmla="*/ 1 w 8"/>
                  <a:gd name="T27" fmla="*/ 2 h 9"/>
                  <a:gd name="T28" fmla="*/ 2 w 8"/>
                  <a:gd name="T29" fmla="*/ 1 h 9"/>
                  <a:gd name="T30" fmla="*/ 4 w 8"/>
                  <a:gd name="T31" fmla="*/ 0 h 9"/>
                  <a:gd name="T32" fmla="*/ 4 w 8"/>
                  <a:gd name="T33" fmla="*/ 0 h 9"/>
                  <a:gd name="T34" fmla="*/ 5 w 8"/>
                  <a:gd name="T35" fmla="*/ 0 h 9"/>
                  <a:gd name="T36" fmla="*/ 7 w 8"/>
                  <a:gd name="T37" fmla="*/ 1 h 9"/>
                  <a:gd name="T38" fmla="*/ 8 w 8"/>
                  <a:gd name="T39" fmla="*/ 2 h 9"/>
                  <a:gd name="T40" fmla="*/ 8 w 8"/>
                  <a:gd name="T41" fmla="*/ 4 h 9"/>
                  <a:gd name="T42" fmla="*/ 8 w 8"/>
                  <a:gd name="T43" fmla="*/ 4 h 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8"/>
                  <a:gd name="T67" fmla="*/ 0 h 9"/>
                  <a:gd name="T68" fmla="*/ 8 w 8"/>
                  <a:gd name="T69" fmla="*/ 9 h 9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8" h="9">
                    <a:moveTo>
                      <a:pt x="8" y="4"/>
                    </a:moveTo>
                    <a:lnTo>
                      <a:pt x="8" y="4"/>
                    </a:lnTo>
                    <a:lnTo>
                      <a:pt x="8" y="7"/>
                    </a:lnTo>
                    <a:lnTo>
                      <a:pt x="7" y="8"/>
                    </a:lnTo>
                    <a:lnTo>
                      <a:pt x="6" y="9"/>
                    </a:lnTo>
                    <a:lnTo>
                      <a:pt x="4" y="9"/>
                    </a:lnTo>
                    <a:lnTo>
                      <a:pt x="3" y="9"/>
                    </a:lnTo>
                    <a:lnTo>
                      <a:pt x="1" y="8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1" y="2"/>
                    </a:lnTo>
                    <a:lnTo>
                      <a:pt x="2" y="1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7" y="1"/>
                    </a:lnTo>
                    <a:lnTo>
                      <a:pt x="8" y="2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94806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" name="Freeform 48"/>
              <p:cNvSpPr>
                <a:spLocks/>
              </p:cNvSpPr>
              <p:nvPr/>
            </p:nvSpPr>
            <p:spPr bwMode="auto">
              <a:xfrm>
                <a:off x="3330" y="3194"/>
                <a:ext cx="8" cy="9"/>
              </a:xfrm>
              <a:custGeom>
                <a:avLst/>
                <a:gdLst>
                  <a:gd name="T0" fmla="*/ 8 w 8"/>
                  <a:gd name="T1" fmla="*/ 4 h 9"/>
                  <a:gd name="T2" fmla="*/ 8 w 8"/>
                  <a:gd name="T3" fmla="*/ 4 h 9"/>
                  <a:gd name="T4" fmla="*/ 8 w 8"/>
                  <a:gd name="T5" fmla="*/ 5 h 9"/>
                  <a:gd name="T6" fmla="*/ 8 w 8"/>
                  <a:gd name="T7" fmla="*/ 8 h 9"/>
                  <a:gd name="T8" fmla="*/ 6 w 8"/>
                  <a:gd name="T9" fmla="*/ 9 h 9"/>
                  <a:gd name="T10" fmla="*/ 5 w 8"/>
                  <a:gd name="T11" fmla="*/ 9 h 9"/>
                  <a:gd name="T12" fmla="*/ 5 w 8"/>
                  <a:gd name="T13" fmla="*/ 9 h 9"/>
                  <a:gd name="T14" fmla="*/ 3 w 8"/>
                  <a:gd name="T15" fmla="*/ 9 h 9"/>
                  <a:gd name="T16" fmla="*/ 2 w 8"/>
                  <a:gd name="T17" fmla="*/ 8 h 9"/>
                  <a:gd name="T18" fmla="*/ 1 w 8"/>
                  <a:gd name="T19" fmla="*/ 7 h 9"/>
                  <a:gd name="T20" fmla="*/ 0 w 8"/>
                  <a:gd name="T21" fmla="*/ 4 h 9"/>
                  <a:gd name="T22" fmla="*/ 0 w 8"/>
                  <a:gd name="T23" fmla="*/ 4 h 9"/>
                  <a:gd name="T24" fmla="*/ 0 w 8"/>
                  <a:gd name="T25" fmla="*/ 3 h 9"/>
                  <a:gd name="T26" fmla="*/ 1 w 8"/>
                  <a:gd name="T27" fmla="*/ 1 h 9"/>
                  <a:gd name="T28" fmla="*/ 2 w 8"/>
                  <a:gd name="T29" fmla="*/ 0 h 9"/>
                  <a:gd name="T30" fmla="*/ 4 w 8"/>
                  <a:gd name="T31" fmla="*/ 0 h 9"/>
                  <a:gd name="T32" fmla="*/ 4 w 8"/>
                  <a:gd name="T33" fmla="*/ 0 h 9"/>
                  <a:gd name="T34" fmla="*/ 6 w 8"/>
                  <a:gd name="T35" fmla="*/ 0 h 9"/>
                  <a:gd name="T36" fmla="*/ 7 w 8"/>
                  <a:gd name="T37" fmla="*/ 1 h 9"/>
                  <a:gd name="T38" fmla="*/ 8 w 8"/>
                  <a:gd name="T39" fmla="*/ 2 h 9"/>
                  <a:gd name="T40" fmla="*/ 8 w 8"/>
                  <a:gd name="T41" fmla="*/ 4 h 9"/>
                  <a:gd name="T42" fmla="*/ 8 w 8"/>
                  <a:gd name="T43" fmla="*/ 4 h 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8"/>
                  <a:gd name="T67" fmla="*/ 0 h 9"/>
                  <a:gd name="T68" fmla="*/ 8 w 8"/>
                  <a:gd name="T69" fmla="*/ 9 h 9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8" h="9">
                    <a:moveTo>
                      <a:pt x="8" y="4"/>
                    </a:moveTo>
                    <a:lnTo>
                      <a:pt x="8" y="4"/>
                    </a:lnTo>
                    <a:lnTo>
                      <a:pt x="8" y="5"/>
                    </a:lnTo>
                    <a:lnTo>
                      <a:pt x="8" y="8"/>
                    </a:lnTo>
                    <a:lnTo>
                      <a:pt x="6" y="9"/>
                    </a:lnTo>
                    <a:lnTo>
                      <a:pt x="5" y="9"/>
                    </a:lnTo>
                    <a:lnTo>
                      <a:pt x="3" y="9"/>
                    </a:lnTo>
                    <a:lnTo>
                      <a:pt x="2" y="8"/>
                    </a:lnTo>
                    <a:lnTo>
                      <a:pt x="1" y="7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1" y="1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6" y="0"/>
                    </a:lnTo>
                    <a:lnTo>
                      <a:pt x="7" y="1"/>
                    </a:lnTo>
                    <a:lnTo>
                      <a:pt x="8" y="2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94806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" name="Freeform 49"/>
              <p:cNvSpPr>
                <a:spLocks/>
              </p:cNvSpPr>
              <p:nvPr/>
            </p:nvSpPr>
            <p:spPr bwMode="auto">
              <a:xfrm>
                <a:off x="3355" y="3232"/>
                <a:ext cx="10" cy="9"/>
              </a:xfrm>
              <a:custGeom>
                <a:avLst/>
                <a:gdLst>
                  <a:gd name="T0" fmla="*/ 10 w 10"/>
                  <a:gd name="T1" fmla="*/ 5 h 9"/>
                  <a:gd name="T2" fmla="*/ 10 w 10"/>
                  <a:gd name="T3" fmla="*/ 5 h 9"/>
                  <a:gd name="T4" fmla="*/ 10 w 10"/>
                  <a:gd name="T5" fmla="*/ 7 h 9"/>
                  <a:gd name="T6" fmla="*/ 9 w 10"/>
                  <a:gd name="T7" fmla="*/ 8 h 9"/>
                  <a:gd name="T8" fmla="*/ 6 w 10"/>
                  <a:gd name="T9" fmla="*/ 9 h 9"/>
                  <a:gd name="T10" fmla="*/ 5 w 10"/>
                  <a:gd name="T11" fmla="*/ 9 h 9"/>
                  <a:gd name="T12" fmla="*/ 5 w 10"/>
                  <a:gd name="T13" fmla="*/ 9 h 9"/>
                  <a:gd name="T14" fmla="*/ 3 w 10"/>
                  <a:gd name="T15" fmla="*/ 9 h 9"/>
                  <a:gd name="T16" fmla="*/ 2 w 10"/>
                  <a:gd name="T17" fmla="*/ 8 h 9"/>
                  <a:gd name="T18" fmla="*/ 1 w 10"/>
                  <a:gd name="T19" fmla="*/ 7 h 9"/>
                  <a:gd name="T20" fmla="*/ 0 w 10"/>
                  <a:gd name="T21" fmla="*/ 6 h 9"/>
                  <a:gd name="T22" fmla="*/ 0 w 10"/>
                  <a:gd name="T23" fmla="*/ 6 h 9"/>
                  <a:gd name="T24" fmla="*/ 1 w 10"/>
                  <a:gd name="T25" fmla="*/ 4 h 9"/>
                  <a:gd name="T26" fmla="*/ 1 w 10"/>
                  <a:gd name="T27" fmla="*/ 3 h 9"/>
                  <a:gd name="T28" fmla="*/ 3 w 10"/>
                  <a:gd name="T29" fmla="*/ 1 h 9"/>
                  <a:gd name="T30" fmla="*/ 4 w 10"/>
                  <a:gd name="T31" fmla="*/ 0 h 9"/>
                  <a:gd name="T32" fmla="*/ 4 w 10"/>
                  <a:gd name="T33" fmla="*/ 0 h 9"/>
                  <a:gd name="T34" fmla="*/ 6 w 10"/>
                  <a:gd name="T35" fmla="*/ 0 h 9"/>
                  <a:gd name="T36" fmla="*/ 8 w 10"/>
                  <a:gd name="T37" fmla="*/ 1 h 9"/>
                  <a:gd name="T38" fmla="*/ 9 w 10"/>
                  <a:gd name="T39" fmla="*/ 3 h 9"/>
                  <a:gd name="T40" fmla="*/ 10 w 10"/>
                  <a:gd name="T41" fmla="*/ 5 h 9"/>
                  <a:gd name="T42" fmla="*/ 10 w 10"/>
                  <a:gd name="T43" fmla="*/ 5 h 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0"/>
                  <a:gd name="T67" fmla="*/ 0 h 9"/>
                  <a:gd name="T68" fmla="*/ 10 w 10"/>
                  <a:gd name="T69" fmla="*/ 9 h 9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0" h="9">
                    <a:moveTo>
                      <a:pt x="10" y="5"/>
                    </a:moveTo>
                    <a:lnTo>
                      <a:pt x="10" y="5"/>
                    </a:lnTo>
                    <a:lnTo>
                      <a:pt x="10" y="7"/>
                    </a:lnTo>
                    <a:lnTo>
                      <a:pt x="9" y="8"/>
                    </a:lnTo>
                    <a:lnTo>
                      <a:pt x="6" y="9"/>
                    </a:lnTo>
                    <a:lnTo>
                      <a:pt x="5" y="9"/>
                    </a:lnTo>
                    <a:lnTo>
                      <a:pt x="3" y="9"/>
                    </a:lnTo>
                    <a:lnTo>
                      <a:pt x="2" y="8"/>
                    </a:lnTo>
                    <a:lnTo>
                      <a:pt x="1" y="7"/>
                    </a:lnTo>
                    <a:lnTo>
                      <a:pt x="0" y="6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3" y="1"/>
                    </a:lnTo>
                    <a:lnTo>
                      <a:pt x="4" y="0"/>
                    </a:lnTo>
                    <a:lnTo>
                      <a:pt x="6" y="0"/>
                    </a:lnTo>
                    <a:lnTo>
                      <a:pt x="8" y="1"/>
                    </a:lnTo>
                    <a:lnTo>
                      <a:pt x="9" y="3"/>
                    </a:lnTo>
                    <a:lnTo>
                      <a:pt x="10" y="5"/>
                    </a:lnTo>
                    <a:close/>
                  </a:path>
                </a:pathLst>
              </a:custGeom>
              <a:solidFill>
                <a:srgbClr val="94806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" name="Freeform 50"/>
              <p:cNvSpPr>
                <a:spLocks/>
              </p:cNvSpPr>
              <p:nvPr/>
            </p:nvSpPr>
            <p:spPr bwMode="auto">
              <a:xfrm>
                <a:off x="3272" y="3244"/>
                <a:ext cx="10" cy="9"/>
              </a:xfrm>
              <a:custGeom>
                <a:avLst/>
                <a:gdLst>
                  <a:gd name="T0" fmla="*/ 10 w 10"/>
                  <a:gd name="T1" fmla="*/ 5 h 9"/>
                  <a:gd name="T2" fmla="*/ 10 w 10"/>
                  <a:gd name="T3" fmla="*/ 5 h 9"/>
                  <a:gd name="T4" fmla="*/ 10 w 10"/>
                  <a:gd name="T5" fmla="*/ 6 h 9"/>
                  <a:gd name="T6" fmla="*/ 9 w 10"/>
                  <a:gd name="T7" fmla="*/ 8 h 9"/>
                  <a:gd name="T8" fmla="*/ 8 w 10"/>
                  <a:gd name="T9" fmla="*/ 9 h 9"/>
                  <a:gd name="T10" fmla="*/ 6 w 10"/>
                  <a:gd name="T11" fmla="*/ 9 h 9"/>
                  <a:gd name="T12" fmla="*/ 6 w 10"/>
                  <a:gd name="T13" fmla="*/ 9 h 9"/>
                  <a:gd name="T14" fmla="*/ 4 w 10"/>
                  <a:gd name="T15" fmla="*/ 9 h 9"/>
                  <a:gd name="T16" fmla="*/ 3 w 10"/>
                  <a:gd name="T17" fmla="*/ 8 h 9"/>
                  <a:gd name="T18" fmla="*/ 2 w 10"/>
                  <a:gd name="T19" fmla="*/ 7 h 9"/>
                  <a:gd name="T20" fmla="*/ 0 w 10"/>
                  <a:gd name="T21" fmla="*/ 5 h 9"/>
                  <a:gd name="T22" fmla="*/ 0 w 10"/>
                  <a:gd name="T23" fmla="*/ 5 h 9"/>
                  <a:gd name="T24" fmla="*/ 2 w 10"/>
                  <a:gd name="T25" fmla="*/ 4 h 9"/>
                  <a:gd name="T26" fmla="*/ 2 w 10"/>
                  <a:gd name="T27" fmla="*/ 2 h 9"/>
                  <a:gd name="T28" fmla="*/ 4 w 10"/>
                  <a:gd name="T29" fmla="*/ 0 h 9"/>
                  <a:gd name="T30" fmla="*/ 5 w 10"/>
                  <a:gd name="T31" fmla="*/ 0 h 9"/>
                  <a:gd name="T32" fmla="*/ 5 w 10"/>
                  <a:gd name="T33" fmla="*/ 0 h 9"/>
                  <a:gd name="T34" fmla="*/ 7 w 10"/>
                  <a:gd name="T35" fmla="*/ 0 h 9"/>
                  <a:gd name="T36" fmla="*/ 8 w 10"/>
                  <a:gd name="T37" fmla="*/ 2 h 9"/>
                  <a:gd name="T38" fmla="*/ 9 w 10"/>
                  <a:gd name="T39" fmla="*/ 3 h 9"/>
                  <a:gd name="T40" fmla="*/ 10 w 10"/>
                  <a:gd name="T41" fmla="*/ 5 h 9"/>
                  <a:gd name="T42" fmla="*/ 10 w 10"/>
                  <a:gd name="T43" fmla="*/ 5 h 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0"/>
                  <a:gd name="T67" fmla="*/ 0 h 9"/>
                  <a:gd name="T68" fmla="*/ 10 w 10"/>
                  <a:gd name="T69" fmla="*/ 9 h 9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0" h="9">
                    <a:moveTo>
                      <a:pt x="10" y="5"/>
                    </a:moveTo>
                    <a:lnTo>
                      <a:pt x="10" y="5"/>
                    </a:lnTo>
                    <a:lnTo>
                      <a:pt x="10" y="6"/>
                    </a:lnTo>
                    <a:lnTo>
                      <a:pt x="9" y="8"/>
                    </a:lnTo>
                    <a:lnTo>
                      <a:pt x="8" y="9"/>
                    </a:lnTo>
                    <a:lnTo>
                      <a:pt x="6" y="9"/>
                    </a:lnTo>
                    <a:lnTo>
                      <a:pt x="4" y="9"/>
                    </a:lnTo>
                    <a:lnTo>
                      <a:pt x="3" y="8"/>
                    </a:lnTo>
                    <a:lnTo>
                      <a:pt x="2" y="7"/>
                    </a:lnTo>
                    <a:lnTo>
                      <a:pt x="0" y="5"/>
                    </a:lnTo>
                    <a:lnTo>
                      <a:pt x="2" y="4"/>
                    </a:lnTo>
                    <a:lnTo>
                      <a:pt x="2" y="2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2"/>
                    </a:lnTo>
                    <a:lnTo>
                      <a:pt x="9" y="3"/>
                    </a:lnTo>
                    <a:lnTo>
                      <a:pt x="10" y="5"/>
                    </a:lnTo>
                    <a:close/>
                  </a:path>
                </a:pathLst>
              </a:custGeom>
              <a:solidFill>
                <a:srgbClr val="94806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" name="Freeform 51"/>
              <p:cNvSpPr>
                <a:spLocks/>
              </p:cNvSpPr>
              <p:nvPr/>
            </p:nvSpPr>
            <p:spPr bwMode="auto">
              <a:xfrm>
                <a:off x="3245" y="3206"/>
                <a:ext cx="10" cy="9"/>
              </a:xfrm>
              <a:custGeom>
                <a:avLst/>
                <a:gdLst>
                  <a:gd name="T0" fmla="*/ 10 w 10"/>
                  <a:gd name="T1" fmla="*/ 4 h 9"/>
                  <a:gd name="T2" fmla="*/ 10 w 10"/>
                  <a:gd name="T3" fmla="*/ 4 h 9"/>
                  <a:gd name="T4" fmla="*/ 10 w 10"/>
                  <a:gd name="T5" fmla="*/ 6 h 9"/>
                  <a:gd name="T6" fmla="*/ 9 w 10"/>
                  <a:gd name="T7" fmla="*/ 8 h 9"/>
                  <a:gd name="T8" fmla="*/ 8 w 10"/>
                  <a:gd name="T9" fmla="*/ 9 h 9"/>
                  <a:gd name="T10" fmla="*/ 6 w 10"/>
                  <a:gd name="T11" fmla="*/ 9 h 9"/>
                  <a:gd name="T12" fmla="*/ 6 w 10"/>
                  <a:gd name="T13" fmla="*/ 9 h 9"/>
                  <a:gd name="T14" fmla="*/ 3 w 10"/>
                  <a:gd name="T15" fmla="*/ 9 h 9"/>
                  <a:gd name="T16" fmla="*/ 2 w 10"/>
                  <a:gd name="T17" fmla="*/ 8 h 9"/>
                  <a:gd name="T18" fmla="*/ 1 w 10"/>
                  <a:gd name="T19" fmla="*/ 7 h 9"/>
                  <a:gd name="T20" fmla="*/ 0 w 10"/>
                  <a:gd name="T21" fmla="*/ 4 h 9"/>
                  <a:gd name="T22" fmla="*/ 0 w 10"/>
                  <a:gd name="T23" fmla="*/ 4 h 9"/>
                  <a:gd name="T24" fmla="*/ 1 w 10"/>
                  <a:gd name="T25" fmla="*/ 3 h 9"/>
                  <a:gd name="T26" fmla="*/ 1 w 10"/>
                  <a:gd name="T27" fmla="*/ 1 h 9"/>
                  <a:gd name="T28" fmla="*/ 3 w 10"/>
                  <a:gd name="T29" fmla="*/ 0 h 9"/>
                  <a:gd name="T30" fmla="*/ 4 w 10"/>
                  <a:gd name="T31" fmla="*/ 0 h 9"/>
                  <a:gd name="T32" fmla="*/ 4 w 10"/>
                  <a:gd name="T33" fmla="*/ 0 h 9"/>
                  <a:gd name="T34" fmla="*/ 7 w 10"/>
                  <a:gd name="T35" fmla="*/ 0 h 9"/>
                  <a:gd name="T36" fmla="*/ 8 w 10"/>
                  <a:gd name="T37" fmla="*/ 1 h 9"/>
                  <a:gd name="T38" fmla="*/ 9 w 10"/>
                  <a:gd name="T39" fmla="*/ 2 h 9"/>
                  <a:gd name="T40" fmla="*/ 10 w 10"/>
                  <a:gd name="T41" fmla="*/ 4 h 9"/>
                  <a:gd name="T42" fmla="*/ 10 w 10"/>
                  <a:gd name="T43" fmla="*/ 4 h 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0"/>
                  <a:gd name="T67" fmla="*/ 0 h 9"/>
                  <a:gd name="T68" fmla="*/ 10 w 10"/>
                  <a:gd name="T69" fmla="*/ 9 h 9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0" h="9">
                    <a:moveTo>
                      <a:pt x="10" y="4"/>
                    </a:moveTo>
                    <a:lnTo>
                      <a:pt x="10" y="4"/>
                    </a:lnTo>
                    <a:lnTo>
                      <a:pt x="10" y="6"/>
                    </a:lnTo>
                    <a:lnTo>
                      <a:pt x="9" y="8"/>
                    </a:lnTo>
                    <a:lnTo>
                      <a:pt x="8" y="9"/>
                    </a:lnTo>
                    <a:lnTo>
                      <a:pt x="6" y="9"/>
                    </a:lnTo>
                    <a:lnTo>
                      <a:pt x="3" y="9"/>
                    </a:lnTo>
                    <a:lnTo>
                      <a:pt x="2" y="8"/>
                    </a:lnTo>
                    <a:lnTo>
                      <a:pt x="1" y="7"/>
                    </a:lnTo>
                    <a:lnTo>
                      <a:pt x="0" y="4"/>
                    </a:lnTo>
                    <a:lnTo>
                      <a:pt x="1" y="3"/>
                    </a:lnTo>
                    <a:lnTo>
                      <a:pt x="1" y="1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7" y="0"/>
                    </a:lnTo>
                    <a:lnTo>
                      <a:pt x="8" y="1"/>
                    </a:lnTo>
                    <a:lnTo>
                      <a:pt x="9" y="2"/>
                    </a:lnTo>
                    <a:lnTo>
                      <a:pt x="10" y="4"/>
                    </a:lnTo>
                    <a:close/>
                  </a:path>
                </a:pathLst>
              </a:custGeom>
              <a:solidFill>
                <a:srgbClr val="94806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" name="Freeform 52"/>
              <p:cNvSpPr>
                <a:spLocks/>
              </p:cNvSpPr>
              <p:nvPr/>
            </p:nvSpPr>
            <p:spPr bwMode="auto">
              <a:xfrm>
                <a:off x="3319" y="3244"/>
                <a:ext cx="9" cy="10"/>
              </a:xfrm>
              <a:custGeom>
                <a:avLst/>
                <a:gdLst>
                  <a:gd name="T0" fmla="*/ 9 w 9"/>
                  <a:gd name="T1" fmla="*/ 5 h 10"/>
                  <a:gd name="T2" fmla="*/ 9 w 9"/>
                  <a:gd name="T3" fmla="*/ 5 h 10"/>
                  <a:gd name="T4" fmla="*/ 8 w 9"/>
                  <a:gd name="T5" fmla="*/ 7 h 10"/>
                  <a:gd name="T6" fmla="*/ 8 w 9"/>
                  <a:gd name="T7" fmla="*/ 8 h 10"/>
                  <a:gd name="T8" fmla="*/ 6 w 9"/>
                  <a:gd name="T9" fmla="*/ 9 h 10"/>
                  <a:gd name="T10" fmla="*/ 5 w 9"/>
                  <a:gd name="T11" fmla="*/ 10 h 10"/>
                  <a:gd name="T12" fmla="*/ 5 w 9"/>
                  <a:gd name="T13" fmla="*/ 10 h 10"/>
                  <a:gd name="T14" fmla="*/ 3 w 9"/>
                  <a:gd name="T15" fmla="*/ 10 h 10"/>
                  <a:gd name="T16" fmla="*/ 2 w 9"/>
                  <a:gd name="T17" fmla="*/ 9 h 10"/>
                  <a:gd name="T18" fmla="*/ 1 w 9"/>
                  <a:gd name="T19" fmla="*/ 8 h 10"/>
                  <a:gd name="T20" fmla="*/ 0 w 9"/>
                  <a:gd name="T21" fmla="*/ 6 h 10"/>
                  <a:gd name="T22" fmla="*/ 0 w 9"/>
                  <a:gd name="T23" fmla="*/ 6 h 10"/>
                  <a:gd name="T24" fmla="*/ 0 w 9"/>
                  <a:gd name="T25" fmla="*/ 4 h 10"/>
                  <a:gd name="T26" fmla="*/ 1 w 9"/>
                  <a:gd name="T27" fmla="*/ 3 h 10"/>
                  <a:gd name="T28" fmla="*/ 2 w 9"/>
                  <a:gd name="T29" fmla="*/ 2 h 10"/>
                  <a:gd name="T30" fmla="*/ 4 w 9"/>
                  <a:gd name="T31" fmla="*/ 0 h 10"/>
                  <a:gd name="T32" fmla="*/ 4 w 9"/>
                  <a:gd name="T33" fmla="*/ 0 h 10"/>
                  <a:gd name="T34" fmla="*/ 6 w 9"/>
                  <a:gd name="T35" fmla="*/ 2 h 10"/>
                  <a:gd name="T36" fmla="*/ 7 w 9"/>
                  <a:gd name="T37" fmla="*/ 2 h 10"/>
                  <a:gd name="T38" fmla="*/ 8 w 9"/>
                  <a:gd name="T39" fmla="*/ 4 h 10"/>
                  <a:gd name="T40" fmla="*/ 9 w 9"/>
                  <a:gd name="T41" fmla="*/ 5 h 10"/>
                  <a:gd name="T42" fmla="*/ 9 w 9"/>
                  <a:gd name="T43" fmla="*/ 5 h 1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9"/>
                  <a:gd name="T67" fmla="*/ 0 h 10"/>
                  <a:gd name="T68" fmla="*/ 9 w 9"/>
                  <a:gd name="T69" fmla="*/ 10 h 1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9" h="10">
                    <a:moveTo>
                      <a:pt x="9" y="5"/>
                    </a:moveTo>
                    <a:lnTo>
                      <a:pt x="9" y="5"/>
                    </a:lnTo>
                    <a:lnTo>
                      <a:pt x="8" y="7"/>
                    </a:lnTo>
                    <a:lnTo>
                      <a:pt x="8" y="8"/>
                    </a:lnTo>
                    <a:lnTo>
                      <a:pt x="6" y="9"/>
                    </a:lnTo>
                    <a:lnTo>
                      <a:pt x="5" y="10"/>
                    </a:lnTo>
                    <a:lnTo>
                      <a:pt x="3" y="10"/>
                    </a:lnTo>
                    <a:lnTo>
                      <a:pt x="2" y="9"/>
                    </a:lnTo>
                    <a:lnTo>
                      <a:pt x="1" y="8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1" y="3"/>
                    </a:lnTo>
                    <a:lnTo>
                      <a:pt x="2" y="2"/>
                    </a:lnTo>
                    <a:lnTo>
                      <a:pt x="4" y="0"/>
                    </a:lnTo>
                    <a:lnTo>
                      <a:pt x="6" y="2"/>
                    </a:lnTo>
                    <a:lnTo>
                      <a:pt x="7" y="2"/>
                    </a:lnTo>
                    <a:lnTo>
                      <a:pt x="8" y="4"/>
                    </a:lnTo>
                    <a:lnTo>
                      <a:pt x="9" y="5"/>
                    </a:lnTo>
                    <a:close/>
                  </a:path>
                </a:pathLst>
              </a:custGeom>
              <a:solidFill>
                <a:srgbClr val="94806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7" name="Freeform 53"/>
              <p:cNvSpPr>
                <a:spLocks/>
              </p:cNvSpPr>
              <p:nvPr/>
            </p:nvSpPr>
            <p:spPr bwMode="auto">
              <a:xfrm>
                <a:off x="3286" y="3220"/>
                <a:ext cx="8" cy="9"/>
              </a:xfrm>
              <a:custGeom>
                <a:avLst/>
                <a:gdLst>
                  <a:gd name="T0" fmla="*/ 8 w 8"/>
                  <a:gd name="T1" fmla="*/ 4 h 9"/>
                  <a:gd name="T2" fmla="*/ 8 w 8"/>
                  <a:gd name="T3" fmla="*/ 4 h 9"/>
                  <a:gd name="T4" fmla="*/ 8 w 8"/>
                  <a:gd name="T5" fmla="*/ 6 h 9"/>
                  <a:gd name="T6" fmla="*/ 7 w 8"/>
                  <a:gd name="T7" fmla="*/ 8 h 9"/>
                  <a:gd name="T8" fmla="*/ 6 w 8"/>
                  <a:gd name="T9" fmla="*/ 9 h 9"/>
                  <a:gd name="T10" fmla="*/ 4 w 8"/>
                  <a:gd name="T11" fmla="*/ 9 h 9"/>
                  <a:gd name="T12" fmla="*/ 4 w 8"/>
                  <a:gd name="T13" fmla="*/ 9 h 9"/>
                  <a:gd name="T14" fmla="*/ 3 w 8"/>
                  <a:gd name="T15" fmla="*/ 9 h 9"/>
                  <a:gd name="T16" fmla="*/ 1 w 8"/>
                  <a:gd name="T17" fmla="*/ 8 h 9"/>
                  <a:gd name="T18" fmla="*/ 0 w 8"/>
                  <a:gd name="T19" fmla="*/ 7 h 9"/>
                  <a:gd name="T20" fmla="*/ 0 w 8"/>
                  <a:gd name="T21" fmla="*/ 5 h 9"/>
                  <a:gd name="T22" fmla="*/ 0 w 8"/>
                  <a:gd name="T23" fmla="*/ 5 h 9"/>
                  <a:gd name="T24" fmla="*/ 0 w 8"/>
                  <a:gd name="T25" fmla="*/ 4 h 9"/>
                  <a:gd name="T26" fmla="*/ 1 w 8"/>
                  <a:gd name="T27" fmla="*/ 1 h 9"/>
                  <a:gd name="T28" fmla="*/ 2 w 8"/>
                  <a:gd name="T29" fmla="*/ 0 h 9"/>
                  <a:gd name="T30" fmla="*/ 4 w 8"/>
                  <a:gd name="T31" fmla="*/ 0 h 9"/>
                  <a:gd name="T32" fmla="*/ 4 w 8"/>
                  <a:gd name="T33" fmla="*/ 0 h 9"/>
                  <a:gd name="T34" fmla="*/ 5 w 8"/>
                  <a:gd name="T35" fmla="*/ 0 h 9"/>
                  <a:gd name="T36" fmla="*/ 7 w 8"/>
                  <a:gd name="T37" fmla="*/ 1 h 9"/>
                  <a:gd name="T38" fmla="*/ 8 w 8"/>
                  <a:gd name="T39" fmla="*/ 3 h 9"/>
                  <a:gd name="T40" fmla="*/ 8 w 8"/>
                  <a:gd name="T41" fmla="*/ 4 h 9"/>
                  <a:gd name="T42" fmla="*/ 8 w 8"/>
                  <a:gd name="T43" fmla="*/ 4 h 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8"/>
                  <a:gd name="T67" fmla="*/ 0 h 9"/>
                  <a:gd name="T68" fmla="*/ 8 w 8"/>
                  <a:gd name="T69" fmla="*/ 9 h 9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8" h="9">
                    <a:moveTo>
                      <a:pt x="8" y="4"/>
                    </a:moveTo>
                    <a:lnTo>
                      <a:pt x="8" y="4"/>
                    </a:lnTo>
                    <a:lnTo>
                      <a:pt x="8" y="6"/>
                    </a:lnTo>
                    <a:lnTo>
                      <a:pt x="7" y="8"/>
                    </a:lnTo>
                    <a:lnTo>
                      <a:pt x="6" y="9"/>
                    </a:lnTo>
                    <a:lnTo>
                      <a:pt x="4" y="9"/>
                    </a:lnTo>
                    <a:lnTo>
                      <a:pt x="3" y="9"/>
                    </a:lnTo>
                    <a:lnTo>
                      <a:pt x="1" y="8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0" y="4"/>
                    </a:lnTo>
                    <a:lnTo>
                      <a:pt x="1" y="1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7" y="1"/>
                    </a:lnTo>
                    <a:lnTo>
                      <a:pt x="8" y="3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94806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8" name="Freeform 54"/>
              <p:cNvSpPr>
                <a:spLocks/>
              </p:cNvSpPr>
              <p:nvPr/>
            </p:nvSpPr>
            <p:spPr bwMode="auto">
              <a:xfrm>
                <a:off x="3002" y="3105"/>
                <a:ext cx="299" cy="69"/>
              </a:xfrm>
              <a:custGeom>
                <a:avLst/>
                <a:gdLst>
                  <a:gd name="T0" fmla="*/ 299 w 299"/>
                  <a:gd name="T1" fmla="*/ 69 h 69"/>
                  <a:gd name="T2" fmla="*/ 299 w 299"/>
                  <a:gd name="T3" fmla="*/ 69 h 69"/>
                  <a:gd name="T4" fmla="*/ 295 w 299"/>
                  <a:gd name="T5" fmla="*/ 65 h 69"/>
                  <a:gd name="T6" fmla="*/ 281 w 299"/>
                  <a:gd name="T7" fmla="*/ 56 h 69"/>
                  <a:gd name="T8" fmla="*/ 272 w 299"/>
                  <a:gd name="T9" fmla="*/ 49 h 69"/>
                  <a:gd name="T10" fmla="*/ 259 w 299"/>
                  <a:gd name="T11" fmla="*/ 43 h 69"/>
                  <a:gd name="T12" fmla="*/ 244 w 299"/>
                  <a:gd name="T13" fmla="*/ 36 h 69"/>
                  <a:gd name="T14" fmla="*/ 228 w 299"/>
                  <a:gd name="T15" fmla="*/ 29 h 69"/>
                  <a:gd name="T16" fmla="*/ 208 w 299"/>
                  <a:gd name="T17" fmla="*/ 22 h 69"/>
                  <a:gd name="T18" fmla="*/ 186 w 299"/>
                  <a:gd name="T19" fmla="*/ 15 h 69"/>
                  <a:gd name="T20" fmla="*/ 162 w 299"/>
                  <a:gd name="T21" fmla="*/ 10 h 69"/>
                  <a:gd name="T22" fmla="*/ 134 w 299"/>
                  <a:gd name="T23" fmla="*/ 6 h 69"/>
                  <a:gd name="T24" fmla="*/ 106 w 299"/>
                  <a:gd name="T25" fmla="*/ 2 h 69"/>
                  <a:gd name="T26" fmla="*/ 73 w 299"/>
                  <a:gd name="T27" fmla="*/ 0 h 69"/>
                  <a:gd name="T28" fmla="*/ 38 w 299"/>
                  <a:gd name="T29" fmla="*/ 0 h 69"/>
                  <a:gd name="T30" fmla="*/ 0 w 299"/>
                  <a:gd name="T31" fmla="*/ 2 h 69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99"/>
                  <a:gd name="T49" fmla="*/ 0 h 69"/>
                  <a:gd name="T50" fmla="*/ 299 w 299"/>
                  <a:gd name="T51" fmla="*/ 69 h 69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99" h="69">
                    <a:moveTo>
                      <a:pt x="299" y="69"/>
                    </a:moveTo>
                    <a:lnTo>
                      <a:pt x="299" y="69"/>
                    </a:lnTo>
                    <a:lnTo>
                      <a:pt x="295" y="65"/>
                    </a:lnTo>
                    <a:lnTo>
                      <a:pt x="281" y="56"/>
                    </a:lnTo>
                    <a:lnTo>
                      <a:pt x="272" y="49"/>
                    </a:lnTo>
                    <a:lnTo>
                      <a:pt x="259" y="43"/>
                    </a:lnTo>
                    <a:lnTo>
                      <a:pt x="244" y="36"/>
                    </a:lnTo>
                    <a:lnTo>
                      <a:pt x="228" y="29"/>
                    </a:lnTo>
                    <a:lnTo>
                      <a:pt x="208" y="22"/>
                    </a:lnTo>
                    <a:lnTo>
                      <a:pt x="186" y="15"/>
                    </a:lnTo>
                    <a:lnTo>
                      <a:pt x="162" y="10"/>
                    </a:lnTo>
                    <a:lnTo>
                      <a:pt x="134" y="6"/>
                    </a:lnTo>
                    <a:lnTo>
                      <a:pt x="106" y="2"/>
                    </a:lnTo>
                    <a:lnTo>
                      <a:pt x="73" y="0"/>
                    </a:lnTo>
                    <a:lnTo>
                      <a:pt x="38" y="0"/>
                    </a:lnTo>
                    <a:lnTo>
                      <a:pt x="0" y="2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9" name="Freeform 55"/>
              <p:cNvSpPr>
                <a:spLocks/>
              </p:cNvSpPr>
              <p:nvPr/>
            </p:nvSpPr>
            <p:spPr bwMode="auto">
              <a:xfrm>
                <a:off x="3053" y="3142"/>
                <a:ext cx="307" cy="95"/>
              </a:xfrm>
              <a:custGeom>
                <a:avLst/>
                <a:gdLst>
                  <a:gd name="T0" fmla="*/ 307 w 307"/>
                  <a:gd name="T1" fmla="*/ 95 h 95"/>
                  <a:gd name="T2" fmla="*/ 307 w 307"/>
                  <a:gd name="T3" fmla="*/ 95 h 95"/>
                  <a:gd name="T4" fmla="*/ 301 w 307"/>
                  <a:gd name="T5" fmla="*/ 89 h 95"/>
                  <a:gd name="T6" fmla="*/ 283 w 307"/>
                  <a:gd name="T7" fmla="*/ 76 h 95"/>
                  <a:gd name="T8" fmla="*/ 270 w 307"/>
                  <a:gd name="T9" fmla="*/ 67 h 95"/>
                  <a:gd name="T10" fmla="*/ 255 w 307"/>
                  <a:gd name="T11" fmla="*/ 57 h 95"/>
                  <a:gd name="T12" fmla="*/ 237 w 307"/>
                  <a:gd name="T13" fmla="*/ 48 h 95"/>
                  <a:gd name="T14" fmla="*/ 217 w 307"/>
                  <a:gd name="T15" fmla="*/ 38 h 95"/>
                  <a:gd name="T16" fmla="*/ 195 w 307"/>
                  <a:gd name="T17" fmla="*/ 28 h 95"/>
                  <a:gd name="T18" fmla="*/ 172 w 307"/>
                  <a:gd name="T19" fmla="*/ 19 h 95"/>
                  <a:gd name="T20" fmla="*/ 147 w 307"/>
                  <a:gd name="T21" fmla="*/ 11 h 95"/>
                  <a:gd name="T22" fmla="*/ 120 w 307"/>
                  <a:gd name="T23" fmla="*/ 6 h 95"/>
                  <a:gd name="T24" fmla="*/ 92 w 307"/>
                  <a:gd name="T25" fmla="*/ 1 h 95"/>
                  <a:gd name="T26" fmla="*/ 77 w 307"/>
                  <a:gd name="T27" fmla="*/ 0 h 95"/>
                  <a:gd name="T28" fmla="*/ 62 w 307"/>
                  <a:gd name="T29" fmla="*/ 0 h 95"/>
                  <a:gd name="T30" fmla="*/ 47 w 307"/>
                  <a:gd name="T31" fmla="*/ 0 h 95"/>
                  <a:gd name="T32" fmla="*/ 32 w 307"/>
                  <a:gd name="T33" fmla="*/ 3 h 95"/>
                  <a:gd name="T34" fmla="*/ 15 w 307"/>
                  <a:gd name="T35" fmla="*/ 4 h 95"/>
                  <a:gd name="T36" fmla="*/ 0 w 307"/>
                  <a:gd name="T37" fmla="*/ 7 h 95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307"/>
                  <a:gd name="T58" fmla="*/ 0 h 95"/>
                  <a:gd name="T59" fmla="*/ 307 w 307"/>
                  <a:gd name="T60" fmla="*/ 95 h 95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307" h="95">
                    <a:moveTo>
                      <a:pt x="307" y="95"/>
                    </a:moveTo>
                    <a:lnTo>
                      <a:pt x="307" y="95"/>
                    </a:lnTo>
                    <a:lnTo>
                      <a:pt x="301" y="89"/>
                    </a:lnTo>
                    <a:lnTo>
                      <a:pt x="283" y="76"/>
                    </a:lnTo>
                    <a:lnTo>
                      <a:pt x="270" y="67"/>
                    </a:lnTo>
                    <a:lnTo>
                      <a:pt x="255" y="57"/>
                    </a:lnTo>
                    <a:lnTo>
                      <a:pt x="237" y="48"/>
                    </a:lnTo>
                    <a:lnTo>
                      <a:pt x="217" y="38"/>
                    </a:lnTo>
                    <a:lnTo>
                      <a:pt x="195" y="28"/>
                    </a:lnTo>
                    <a:lnTo>
                      <a:pt x="172" y="19"/>
                    </a:lnTo>
                    <a:lnTo>
                      <a:pt x="147" y="11"/>
                    </a:lnTo>
                    <a:lnTo>
                      <a:pt x="120" y="6"/>
                    </a:lnTo>
                    <a:lnTo>
                      <a:pt x="92" y="1"/>
                    </a:lnTo>
                    <a:lnTo>
                      <a:pt x="77" y="0"/>
                    </a:lnTo>
                    <a:lnTo>
                      <a:pt x="62" y="0"/>
                    </a:lnTo>
                    <a:lnTo>
                      <a:pt x="47" y="0"/>
                    </a:lnTo>
                    <a:lnTo>
                      <a:pt x="32" y="3"/>
                    </a:lnTo>
                    <a:lnTo>
                      <a:pt x="15" y="4"/>
                    </a:lnTo>
                    <a:lnTo>
                      <a:pt x="0" y="7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0" name="Freeform 56"/>
              <p:cNvSpPr>
                <a:spLocks/>
              </p:cNvSpPr>
              <p:nvPr/>
            </p:nvSpPr>
            <p:spPr bwMode="auto">
              <a:xfrm>
                <a:off x="3049" y="3210"/>
                <a:ext cx="202" cy="37"/>
              </a:xfrm>
              <a:custGeom>
                <a:avLst/>
                <a:gdLst>
                  <a:gd name="T0" fmla="*/ 202 w 202"/>
                  <a:gd name="T1" fmla="*/ 0 h 37"/>
                  <a:gd name="T2" fmla="*/ 202 w 202"/>
                  <a:gd name="T3" fmla="*/ 0 h 37"/>
                  <a:gd name="T4" fmla="*/ 180 w 202"/>
                  <a:gd name="T5" fmla="*/ 1 h 37"/>
                  <a:gd name="T6" fmla="*/ 157 w 202"/>
                  <a:gd name="T7" fmla="*/ 3 h 37"/>
                  <a:gd name="T8" fmla="*/ 128 w 202"/>
                  <a:gd name="T9" fmla="*/ 5 h 37"/>
                  <a:gd name="T10" fmla="*/ 95 w 202"/>
                  <a:gd name="T11" fmla="*/ 10 h 37"/>
                  <a:gd name="T12" fmla="*/ 62 w 202"/>
                  <a:gd name="T13" fmla="*/ 17 h 37"/>
                  <a:gd name="T14" fmla="*/ 45 w 202"/>
                  <a:gd name="T15" fmla="*/ 20 h 37"/>
                  <a:gd name="T16" fmla="*/ 29 w 202"/>
                  <a:gd name="T17" fmla="*/ 26 h 37"/>
                  <a:gd name="T18" fmla="*/ 15 w 202"/>
                  <a:gd name="T19" fmla="*/ 31 h 37"/>
                  <a:gd name="T20" fmla="*/ 0 w 202"/>
                  <a:gd name="T21" fmla="*/ 37 h 3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02"/>
                  <a:gd name="T34" fmla="*/ 0 h 37"/>
                  <a:gd name="T35" fmla="*/ 202 w 202"/>
                  <a:gd name="T36" fmla="*/ 37 h 37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02" h="37">
                    <a:moveTo>
                      <a:pt x="202" y="0"/>
                    </a:moveTo>
                    <a:lnTo>
                      <a:pt x="202" y="0"/>
                    </a:lnTo>
                    <a:lnTo>
                      <a:pt x="180" y="1"/>
                    </a:lnTo>
                    <a:lnTo>
                      <a:pt x="157" y="3"/>
                    </a:lnTo>
                    <a:lnTo>
                      <a:pt x="128" y="5"/>
                    </a:lnTo>
                    <a:lnTo>
                      <a:pt x="95" y="10"/>
                    </a:lnTo>
                    <a:lnTo>
                      <a:pt x="62" y="17"/>
                    </a:lnTo>
                    <a:lnTo>
                      <a:pt x="45" y="20"/>
                    </a:lnTo>
                    <a:lnTo>
                      <a:pt x="29" y="26"/>
                    </a:lnTo>
                    <a:lnTo>
                      <a:pt x="15" y="31"/>
                    </a:lnTo>
                    <a:lnTo>
                      <a:pt x="0" y="37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1" name="Freeform 57"/>
              <p:cNvSpPr>
                <a:spLocks/>
              </p:cNvSpPr>
              <p:nvPr/>
            </p:nvSpPr>
            <p:spPr bwMode="auto">
              <a:xfrm>
                <a:off x="3054" y="3161"/>
                <a:ext cx="279" cy="38"/>
              </a:xfrm>
              <a:custGeom>
                <a:avLst/>
                <a:gdLst>
                  <a:gd name="T0" fmla="*/ 279 w 279"/>
                  <a:gd name="T1" fmla="*/ 35 h 38"/>
                  <a:gd name="T2" fmla="*/ 279 w 279"/>
                  <a:gd name="T3" fmla="*/ 35 h 38"/>
                  <a:gd name="T4" fmla="*/ 271 w 279"/>
                  <a:gd name="T5" fmla="*/ 32 h 38"/>
                  <a:gd name="T6" fmla="*/ 250 w 279"/>
                  <a:gd name="T7" fmla="*/ 24 h 38"/>
                  <a:gd name="T8" fmla="*/ 235 w 279"/>
                  <a:gd name="T9" fmla="*/ 19 h 38"/>
                  <a:gd name="T10" fmla="*/ 218 w 279"/>
                  <a:gd name="T11" fmla="*/ 14 h 38"/>
                  <a:gd name="T12" fmla="*/ 200 w 279"/>
                  <a:gd name="T13" fmla="*/ 9 h 38"/>
                  <a:gd name="T14" fmla="*/ 179 w 279"/>
                  <a:gd name="T15" fmla="*/ 6 h 38"/>
                  <a:gd name="T16" fmla="*/ 157 w 279"/>
                  <a:gd name="T17" fmla="*/ 2 h 38"/>
                  <a:gd name="T18" fmla="*/ 134 w 279"/>
                  <a:gd name="T19" fmla="*/ 0 h 38"/>
                  <a:gd name="T20" fmla="*/ 111 w 279"/>
                  <a:gd name="T21" fmla="*/ 0 h 38"/>
                  <a:gd name="T22" fmla="*/ 88 w 279"/>
                  <a:gd name="T23" fmla="*/ 2 h 38"/>
                  <a:gd name="T24" fmla="*/ 76 w 279"/>
                  <a:gd name="T25" fmla="*/ 4 h 38"/>
                  <a:gd name="T26" fmla="*/ 65 w 279"/>
                  <a:gd name="T27" fmla="*/ 7 h 38"/>
                  <a:gd name="T28" fmla="*/ 54 w 279"/>
                  <a:gd name="T29" fmla="*/ 10 h 38"/>
                  <a:gd name="T30" fmla="*/ 42 w 279"/>
                  <a:gd name="T31" fmla="*/ 14 h 38"/>
                  <a:gd name="T32" fmla="*/ 31 w 279"/>
                  <a:gd name="T33" fmla="*/ 19 h 38"/>
                  <a:gd name="T34" fmla="*/ 21 w 279"/>
                  <a:gd name="T35" fmla="*/ 24 h 38"/>
                  <a:gd name="T36" fmla="*/ 10 w 279"/>
                  <a:gd name="T37" fmla="*/ 31 h 38"/>
                  <a:gd name="T38" fmla="*/ 0 w 279"/>
                  <a:gd name="T39" fmla="*/ 38 h 3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279"/>
                  <a:gd name="T61" fmla="*/ 0 h 38"/>
                  <a:gd name="T62" fmla="*/ 279 w 279"/>
                  <a:gd name="T63" fmla="*/ 38 h 38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279" h="38">
                    <a:moveTo>
                      <a:pt x="279" y="35"/>
                    </a:moveTo>
                    <a:lnTo>
                      <a:pt x="279" y="35"/>
                    </a:lnTo>
                    <a:lnTo>
                      <a:pt x="271" y="32"/>
                    </a:lnTo>
                    <a:lnTo>
                      <a:pt x="250" y="24"/>
                    </a:lnTo>
                    <a:lnTo>
                      <a:pt x="235" y="19"/>
                    </a:lnTo>
                    <a:lnTo>
                      <a:pt x="218" y="14"/>
                    </a:lnTo>
                    <a:lnTo>
                      <a:pt x="200" y="9"/>
                    </a:lnTo>
                    <a:lnTo>
                      <a:pt x="179" y="6"/>
                    </a:lnTo>
                    <a:lnTo>
                      <a:pt x="157" y="2"/>
                    </a:lnTo>
                    <a:lnTo>
                      <a:pt x="134" y="0"/>
                    </a:lnTo>
                    <a:lnTo>
                      <a:pt x="111" y="0"/>
                    </a:lnTo>
                    <a:lnTo>
                      <a:pt x="88" y="2"/>
                    </a:lnTo>
                    <a:lnTo>
                      <a:pt x="76" y="4"/>
                    </a:lnTo>
                    <a:lnTo>
                      <a:pt x="65" y="7"/>
                    </a:lnTo>
                    <a:lnTo>
                      <a:pt x="54" y="10"/>
                    </a:lnTo>
                    <a:lnTo>
                      <a:pt x="42" y="14"/>
                    </a:lnTo>
                    <a:lnTo>
                      <a:pt x="31" y="19"/>
                    </a:lnTo>
                    <a:lnTo>
                      <a:pt x="21" y="24"/>
                    </a:lnTo>
                    <a:lnTo>
                      <a:pt x="10" y="31"/>
                    </a:lnTo>
                    <a:lnTo>
                      <a:pt x="0" y="38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47" name="Group 58"/>
            <p:cNvGrpSpPr>
              <a:grpSpLocks/>
            </p:cNvGrpSpPr>
            <p:nvPr/>
          </p:nvGrpSpPr>
          <p:grpSpPr bwMode="auto">
            <a:xfrm>
              <a:off x="5217" y="2356"/>
              <a:ext cx="320" cy="204"/>
              <a:chOff x="3550" y="3059"/>
              <a:chExt cx="197" cy="126"/>
            </a:xfrm>
          </p:grpSpPr>
          <p:sp>
            <p:nvSpPr>
              <p:cNvPr id="48" name="Freeform 59"/>
              <p:cNvSpPr>
                <a:spLocks/>
              </p:cNvSpPr>
              <p:nvPr/>
            </p:nvSpPr>
            <p:spPr bwMode="auto">
              <a:xfrm>
                <a:off x="3563" y="3059"/>
                <a:ext cx="167" cy="92"/>
              </a:xfrm>
              <a:custGeom>
                <a:avLst/>
                <a:gdLst>
                  <a:gd name="T0" fmla="*/ 0 w 167"/>
                  <a:gd name="T1" fmla="*/ 92 h 92"/>
                  <a:gd name="T2" fmla="*/ 0 w 167"/>
                  <a:gd name="T3" fmla="*/ 92 h 92"/>
                  <a:gd name="T4" fmla="*/ 14 w 167"/>
                  <a:gd name="T5" fmla="*/ 77 h 92"/>
                  <a:gd name="T6" fmla="*/ 31 w 167"/>
                  <a:gd name="T7" fmla="*/ 61 h 92"/>
                  <a:gd name="T8" fmla="*/ 52 w 167"/>
                  <a:gd name="T9" fmla="*/ 44 h 92"/>
                  <a:gd name="T10" fmla="*/ 64 w 167"/>
                  <a:gd name="T11" fmla="*/ 35 h 92"/>
                  <a:gd name="T12" fmla="*/ 77 w 167"/>
                  <a:gd name="T13" fmla="*/ 26 h 92"/>
                  <a:gd name="T14" fmla="*/ 91 w 167"/>
                  <a:gd name="T15" fmla="*/ 18 h 92"/>
                  <a:gd name="T16" fmla="*/ 106 w 167"/>
                  <a:gd name="T17" fmla="*/ 12 h 92"/>
                  <a:gd name="T18" fmla="*/ 121 w 167"/>
                  <a:gd name="T19" fmla="*/ 6 h 92"/>
                  <a:gd name="T20" fmla="*/ 135 w 167"/>
                  <a:gd name="T21" fmla="*/ 2 h 92"/>
                  <a:gd name="T22" fmla="*/ 151 w 167"/>
                  <a:gd name="T23" fmla="*/ 0 h 92"/>
                  <a:gd name="T24" fmla="*/ 167 w 167"/>
                  <a:gd name="T25" fmla="*/ 1 h 9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67"/>
                  <a:gd name="T40" fmla="*/ 0 h 92"/>
                  <a:gd name="T41" fmla="*/ 167 w 167"/>
                  <a:gd name="T42" fmla="*/ 92 h 9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67" h="92">
                    <a:moveTo>
                      <a:pt x="0" y="92"/>
                    </a:moveTo>
                    <a:lnTo>
                      <a:pt x="0" y="92"/>
                    </a:lnTo>
                    <a:lnTo>
                      <a:pt x="14" y="77"/>
                    </a:lnTo>
                    <a:lnTo>
                      <a:pt x="31" y="61"/>
                    </a:lnTo>
                    <a:lnTo>
                      <a:pt x="52" y="44"/>
                    </a:lnTo>
                    <a:lnTo>
                      <a:pt x="64" y="35"/>
                    </a:lnTo>
                    <a:lnTo>
                      <a:pt x="77" y="26"/>
                    </a:lnTo>
                    <a:lnTo>
                      <a:pt x="91" y="18"/>
                    </a:lnTo>
                    <a:lnTo>
                      <a:pt x="106" y="12"/>
                    </a:lnTo>
                    <a:lnTo>
                      <a:pt x="121" y="6"/>
                    </a:lnTo>
                    <a:lnTo>
                      <a:pt x="135" y="2"/>
                    </a:lnTo>
                    <a:lnTo>
                      <a:pt x="151" y="0"/>
                    </a:lnTo>
                    <a:lnTo>
                      <a:pt x="167" y="1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" name="Freeform 60"/>
              <p:cNvSpPr>
                <a:spLocks/>
              </p:cNvSpPr>
              <p:nvPr/>
            </p:nvSpPr>
            <p:spPr bwMode="auto">
              <a:xfrm>
                <a:off x="3550" y="3140"/>
                <a:ext cx="197" cy="45"/>
              </a:xfrm>
              <a:custGeom>
                <a:avLst/>
                <a:gdLst>
                  <a:gd name="T0" fmla="*/ 0 w 197"/>
                  <a:gd name="T1" fmla="*/ 45 h 45"/>
                  <a:gd name="T2" fmla="*/ 0 w 197"/>
                  <a:gd name="T3" fmla="*/ 45 h 45"/>
                  <a:gd name="T4" fmla="*/ 15 w 197"/>
                  <a:gd name="T5" fmla="*/ 37 h 45"/>
                  <a:gd name="T6" fmla="*/ 33 w 197"/>
                  <a:gd name="T7" fmla="*/ 30 h 45"/>
                  <a:gd name="T8" fmla="*/ 57 w 197"/>
                  <a:gd name="T9" fmla="*/ 20 h 45"/>
                  <a:gd name="T10" fmla="*/ 86 w 197"/>
                  <a:gd name="T11" fmla="*/ 11 h 45"/>
                  <a:gd name="T12" fmla="*/ 102 w 197"/>
                  <a:gd name="T13" fmla="*/ 8 h 45"/>
                  <a:gd name="T14" fmla="*/ 120 w 197"/>
                  <a:gd name="T15" fmla="*/ 4 h 45"/>
                  <a:gd name="T16" fmla="*/ 137 w 197"/>
                  <a:gd name="T17" fmla="*/ 2 h 45"/>
                  <a:gd name="T18" fmla="*/ 156 w 197"/>
                  <a:gd name="T19" fmla="*/ 0 h 45"/>
                  <a:gd name="T20" fmla="*/ 176 w 197"/>
                  <a:gd name="T21" fmla="*/ 0 h 45"/>
                  <a:gd name="T22" fmla="*/ 197 w 197"/>
                  <a:gd name="T23" fmla="*/ 0 h 4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97"/>
                  <a:gd name="T37" fmla="*/ 0 h 45"/>
                  <a:gd name="T38" fmla="*/ 197 w 197"/>
                  <a:gd name="T39" fmla="*/ 45 h 45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97" h="45">
                    <a:moveTo>
                      <a:pt x="0" y="45"/>
                    </a:moveTo>
                    <a:lnTo>
                      <a:pt x="0" y="45"/>
                    </a:lnTo>
                    <a:lnTo>
                      <a:pt x="15" y="37"/>
                    </a:lnTo>
                    <a:lnTo>
                      <a:pt x="33" y="30"/>
                    </a:lnTo>
                    <a:lnTo>
                      <a:pt x="57" y="20"/>
                    </a:lnTo>
                    <a:lnTo>
                      <a:pt x="86" y="11"/>
                    </a:lnTo>
                    <a:lnTo>
                      <a:pt x="102" y="8"/>
                    </a:lnTo>
                    <a:lnTo>
                      <a:pt x="120" y="4"/>
                    </a:lnTo>
                    <a:lnTo>
                      <a:pt x="137" y="2"/>
                    </a:lnTo>
                    <a:lnTo>
                      <a:pt x="156" y="0"/>
                    </a:lnTo>
                    <a:lnTo>
                      <a:pt x="176" y="0"/>
                    </a:lnTo>
                    <a:lnTo>
                      <a:pt x="197" y="0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58749" y="141922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64" name="Rectangle 6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5" name="Rectangle 6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6" name="Rectangle 6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6BFC792-0638-4AC1-BF75-91AA9D8A06C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3718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178FC-704B-4440-B675-899FC7C1DAD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06681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0CC1E-307C-427E-A1BD-4B64276704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988566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5D12B-4E9C-47EF-B376-02E1AEE8BD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43341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47F10-A63A-4C92-B0BC-8FB8B72B75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91464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5564A-38C5-49B0-9334-0CCD60CAAD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2732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1DAC0-2F57-46A6-9A57-96B489ABF06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9731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95A3F-50E8-4580-A827-E42203F63C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0154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039E66-7B79-4B25-8A08-43E5CC8FD12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0116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659563" y="0"/>
            <a:ext cx="2484437" cy="45815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87F7A6E-0497-4704-8D88-91536F896F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3149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4B5BC-5ED3-459F-B96D-5E6DCCA92C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4349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FC4C0-5977-4A72-BC12-82719F8254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6801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F347F-F1DE-4A1D-BD89-A34492965C7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94318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1">
                <a:solidFill>
                  <a:srgbClr val="00206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>
                <a:solidFill>
                  <a:srgbClr val="00206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 smtClean="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fld id="{8DF249FB-2654-4BD3-88ED-9E92ED128B3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grpSp>
        <p:nvGrpSpPr>
          <p:cNvPr id="1031" name="Group 62"/>
          <p:cNvGrpSpPr>
            <a:grpSpLocks/>
          </p:cNvGrpSpPr>
          <p:nvPr userDrawn="1"/>
        </p:nvGrpSpPr>
        <p:grpSpPr bwMode="auto">
          <a:xfrm rot="21163030" flipH="1">
            <a:off x="6621463" y="4887913"/>
            <a:ext cx="2414587" cy="1865312"/>
            <a:chOff x="2767" y="1670"/>
            <a:chExt cx="2794" cy="2160"/>
          </a:xfrm>
        </p:grpSpPr>
        <p:sp>
          <p:nvSpPr>
            <p:cNvPr id="1032" name="Freeform 36"/>
            <p:cNvSpPr>
              <a:spLocks noEditPoints="1"/>
            </p:cNvSpPr>
            <p:nvPr/>
          </p:nvSpPr>
          <p:spPr bwMode="auto">
            <a:xfrm>
              <a:off x="2767" y="1670"/>
              <a:ext cx="2791" cy="2160"/>
            </a:xfrm>
            <a:custGeom>
              <a:avLst/>
              <a:gdLst>
                <a:gd name="T0" fmla="*/ 17644 w 1721"/>
                <a:gd name="T1" fmla="*/ 2711 h 1332"/>
                <a:gd name="T2" fmla="*/ 15841 w 1721"/>
                <a:gd name="T3" fmla="*/ 921 h 1332"/>
                <a:gd name="T4" fmla="*/ 12902 w 1721"/>
                <a:gd name="T5" fmla="*/ 0 h 1332"/>
                <a:gd name="T6" fmla="*/ 10267 w 1721"/>
                <a:gd name="T7" fmla="*/ 503 h 1332"/>
                <a:gd name="T8" fmla="*/ 5864 w 1721"/>
                <a:gd name="T9" fmla="*/ 199 h 1332"/>
                <a:gd name="T10" fmla="*/ 2402 w 1721"/>
                <a:gd name="T11" fmla="*/ 2779 h 1332"/>
                <a:gd name="T12" fmla="*/ 610 w 1721"/>
                <a:gd name="T13" fmla="*/ 6063 h 1332"/>
                <a:gd name="T14" fmla="*/ 344 w 1721"/>
                <a:gd name="T15" fmla="*/ 8131 h 1332"/>
                <a:gd name="T16" fmla="*/ 323 w 1721"/>
                <a:gd name="T17" fmla="*/ 8499 h 1332"/>
                <a:gd name="T18" fmla="*/ 358 w 1721"/>
                <a:gd name="T19" fmla="*/ 8747 h 1332"/>
                <a:gd name="T20" fmla="*/ 165 w 1721"/>
                <a:gd name="T21" fmla="*/ 9577 h 1332"/>
                <a:gd name="T22" fmla="*/ 547 w 1721"/>
                <a:gd name="T23" fmla="*/ 9509 h 1332"/>
                <a:gd name="T24" fmla="*/ 665 w 1721"/>
                <a:gd name="T25" fmla="*/ 10090 h 1332"/>
                <a:gd name="T26" fmla="*/ 761 w 1721"/>
                <a:gd name="T27" fmla="*/ 10317 h 1332"/>
                <a:gd name="T28" fmla="*/ 1010 w 1721"/>
                <a:gd name="T29" fmla="*/ 10192 h 1332"/>
                <a:gd name="T30" fmla="*/ 1155 w 1721"/>
                <a:gd name="T31" fmla="*/ 10566 h 1332"/>
                <a:gd name="T32" fmla="*/ 1447 w 1721"/>
                <a:gd name="T33" fmla="*/ 10769 h 1332"/>
                <a:gd name="T34" fmla="*/ 1839 w 1721"/>
                <a:gd name="T35" fmla="*/ 11512 h 1332"/>
                <a:gd name="T36" fmla="*/ 1949 w 1721"/>
                <a:gd name="T37" fmla="*/ 11659 h 1332"/>
                <a:gd name="T38" fmla="*/ 2060 w 1721"/>
                <a:gd name="T39" fmla="*/ 11603 h 1332"/>
                <a:gd name="T40" fmla="*/ 2292 w 1721"/>
                <a:gd name="T41" fmla="*/ 11705 h 1332"/>
                <a:gd name="T42" fmla="*/ 2504 w 1721"/>
                <a:gd name="T43" fmla="*/ 12018 h 1332"/>
                <a:gd name="T44" fmla="*/ 2917 w 1721"/>
                <a:gd name="T45" fmla="*/ 12347 h 1332"/>
                <a:gd name="T46" fmla="*/ 3445 w 1721"/>
                <a:gd name="T47" fmla="*/ 12874 h 1332"/>
                <a:gd name="T48" fmla="*/ 3540 w 1721"/>
                <a:gd name="T49" fmla="*/ 12347 h 1332"/>
                <a:gd name="T50" fmla="*/ 4439 w 1721"/>
                <a:gd name="T51" fmla="*/ 13083 h 1332"/>
                <a:gd name="T52" fmla="*/ 5618 w 1721"/>
                <a:gd name="T53" fmla="*/ 13224 h 1332"/>
                <a:gd name="T54" fmla="*/ 6887 w 1721"/>
                <a:gd name="T55" fmla="*/ 13241 h 1332"/>
                <a:gd name="T56" fmla="*/ 7450 w 1721"/>
                <a:gd name="T57" fmla="*/ 12302 h 1332"/>
                <a:gd name="T58" fmla="*/ 8569 w 1721"/>
                <a:gd name="T59" fmla="*/ 12696 h 1332"/>
                <a:gd name="T60" fmla="*/ 10233 w 1721"/>
                <a:gd name="T61" fmla="*/ 14308 h 1332"/>
                <a:gd name="T62" fmla="*/ 11417 w 1721"/>
                <a:gd name="T63" fmla="*/ 14776 h 1332"/>
                <a:gd name="T64" fmla="*/ 12471 w 1721"/>
                <a:gd name="T65" fmla="*/ 14776 h 1332"/>
                <a:gd name="T66" fmla="*/ 13329 w 1721"/>
                <a:gd name="T67" fmla="*/ 14452 h 1332"/>
                <a:gd name="T68" fmla="*/ 13240 w 1721"/>
                <a:gd name="T69" fmla="*/ 13570 h 1332"/>
                <a:gd name="T70" fmla="*/ 12408 w 1721"/>
                <a:gd name="T71" fmla="*/ 12047 h 1332"/>
                <a:gd name="T72" fmla="*/ 12915 w 1721"/>
                <a:gd name="T73" fmla="*/ 13083 h 1332"/>
                <a:gd name="T74" fmla="*/ 14673 w 1721"/>
                <a:gd name="T75" fmla="*/ 13185 h 1332"/>
                <a:gd name="T76" fmla="*/ 15465 w 1721"/>
                <a:gd name="T77" fmla="*/ 12606 h 1332"/>
                <a:gd name="T78" fmla="*/ 14618 w 1721"/>
                <a:gd name="T79" fmla="*/ 11359 h 1332"/>
                <a:gd name="T80" fmla="*/ 14933 w 1721"/>
                <a:gd name="T81" fmla="*/ 10592 h 1332"/>
                <a:gd name="T82" fmla="*/ 15168 w 1721"/>
                <a:gd name="T83" fmla="*/ 10331 h 1332"/>
                <a:gd name="T84" fmla="*/ 15406 w 1721"/>
                <a:gd name="T85" fmla="*/ 9955 h 1332"/>
                <a:gd name="T86" fmla="*/ 15554 w 1721"/>
                <a:gd name="T87" fmla="*/ 9509 h 1332"/>
                <a:gd name="T88" fmla="*/ 15773 w 1721"/>
                <a:gd name="T89" fmla="*/ 9543 h 1332"/>
                <a:gd name="T90" fmla="*/ 16088 w 1721"/>
                <a:gd name="T91" fmla="*/ 9399 h 1332"/>
                <a:gd name="T92" fmla="*/ 16243 w 1721"/>
                <a:gd name="T93" fmla="*/ 8410 h 1332"/>
                <a:gd name="T94" fmla="*/ 16595 w 1721"/>
                <a:gd name="T95" fmla="*/ 8672 h 1332"/>
                <a:gd name="T96" fmla="*/ 16566 w 1721"/>
                <a:gd name="T97" fmla="*/ 8299 h 1332"/>
                <a:gd name="T98" fmla="*/ 16980 w 1721"/>
                <a:gd name="T99" fmla="*/ 6772 h 1332"/>
                <a:gd name="T100" fmla="*/ 18802 w 1721"/>
                <a:gd name="T101" fmla="*/ 8567 h 1332"/>
                <a:gd name="T102" fmla="*/ 19023 w 1721"/>
                <a:gd name="T103" fmla="*/ 6298 h 1332"/>
                <a:gd name="T104" fmla="*/ 3591 w 1721"/>
                <a:gd name="T105" fmla="*/ 12178 h 1332"/>
                <a:gd name="T106" fmla="*/ 7012 w 1721"/>
                <a:gd name="T107" fmla="*/ 11257 h 1332"/>
                <a:gd name="T108" fmla="*/ 7040 w 1721"/>
                <a:gd name="T109" fmla="*/ 11394 h 1332"/>
                <a:gd name="T110" fmla="*/ 7040 w 1721"/>
                <a:gd name="T111" fmla="*/ 8964 h 1332"/>
                <a:gd name="T112" fmla="*/ 5587 w 1721"/>
                <a:gd name="T113" fmla="*/ 7086 h 1332"/>
                <a:gd name="T114" fmla="*/ 5563 w 1721"/>
                <a:gd name="T115" fmla="*/ 7052 h 1332"/>
                <a:gd name="T116" fmla="*/ 7074 w 1721"/>
                <a:gd name="T117" fmla="*/ 8677 h 133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721"/>
                <a:gd name="T178" fmla="*/ 0 h 1332"/>
                <a:gd name="T179" fmla="*/ 1721 w 1721"/>
                <a:gd name="T180" fmla="*/ 1332 h 133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721" h="1332">
                  <a:moveTo>
                    <a:pt x="1679" y="518"/>
                  </a:moveTo>
                  <a:lnTo>
                    <a:pt x="1679" y="518"/>
                  </a:lnTo>
                  <a:lnTo>
                    <a:pt x="1675" y="496"/>
                  </a:lnTo>
                  <a:lnTo>
                    <a:pt x="1661" y="445"/>
                  </a:lnTo>
                  <a:lnTo>
                    <a:pt x="1651" y="413"/>
                  </a:lnTo>
                  <a:lnTo>
                    <a:pt x="1639" y="379"/>
                  </a:lnTo>
                  <a:lnTo>
                    <a:pt x="1627" y="345"/>
                  </a:lnTo>
                  <a:lnTo>
                    <a:pt x="1612" y="315"/>
                  </a:lnTo>
                  <a:lnTo>
                    <a:pt x="1610" y="309"/>
                  </a:lnTo>
                  <a:lnTo>
                    <a:pt x="1603" y="293"/>
                  </a:lnTo>
                  <a:lnTo>
                    <a:pt x="1591" y="270"/>
                  </a:lnTo>
                  <a:lnTo>
                    <a:pt x="1583" y="257"/>
                  </a:lnTo>
                  <a:lnTo>
                    <a:pt x="1573" y="242"/>
                  </a:lnTo>
                  <a:lnTo>
                    <a:pt x="1562" y="226"/>
                  </a:lnTo>
                  <a:lnTo>
                    <a:pt x="1550" y="211"/>
                  </a:lnTo>
                  <a:lnTo>
                    <a:pt x="1536" y="196"/>
                  </a:lnTo>
                  <a:lnTo>
                    <a:pt x="1520" y="179"/>
                  </a:lnTo>
                  <a:lnTo>
                    <a:pt x="1504" y="164"/>
                  </a:lnTo>
                  <a:lnTo>
                    <a:pt x="1485" y="149"/>
                  </a:lnTo>
                  <a:lnTo>
                    <a:pt x="1465" y="136"/>
                  </a:lnTo>
                  <a:lnTo>
                    <a:pt x="1443" y="124"/>
                  </a:lnTo>
                  <a:lnTo>
                    <a:pt x="1441" y="120"/>
                  </a:lnTo>
                  <a:lnTo>
                    <a:pt x="1434" y="109"/>
                  </a:lnTo>
                  <a:lnTo>
                    <a:pt x="1428" y="101"/>
                  </a:lnTo>
                  <a:lnTo>
                    <a:pt x="1421" y="92"/>
                  </a:lnTo>
                  <a:lnTo>
                    <a:pt x="1412" y="82"/>
                  </a:lnTo>
                  <a:lnTo>
                    <a:pt x="1402" y="73"/>
                  </a:lnTo>
                  <a:lnTo>
                    <a:pt x="1389" y="63"/>
                  </a:lnTo>
                  <a:lnTo>
                    <a:pt x="1374" y="53"/>
                  </a:lnTo>
                  <a:lnTo>
                    <a:pt x="1357" y="43"/>
                  </a:lnTo>
                  <a:lnTo>
                    <a:pt x="1338" y="34"/>
                  </a:lnTo>
                  <a:lnTo>
                    <a:pt x="1316" y="25"/>
                  </a:lnTo>
                  <a:lnTo>
                    <a:pt x="1292" y="18"/>
                  </a:lnTo>
                  <a:lnTo>
                    <a:pt x="1264" y="12"/>
                  </a:lnTo>
                  <a:lnTo>
                    <a:pt x="1235" y="8"/>
                  </a:lnTo>
                  <a:lnTo>
                    <a:pt x="1226" y="7"/>
                  </a:lnTo>
                  <a:lnTo>
                    <a:pt x="1204" y="3"/>
                  </a:lnTo>
                  <a:lnTo>
                    <a:pt x="1170" y="1"/>
                  </a:lnTo>
                  <a:lnTo>
                    <a:pt x="1150" y="0"/>
                  </a:lnTo>
                  <a:lnTo>
                    <a:pt x="1129" y="1"/>
                  </a:lnTo>
                  <a:lnTo>
                    <a:pt x="1106" y="2"/>
                  </a:lnTo>
                  <a:lnTo>
                    <a:pt x="1083" y="4"/>
                  </a:lnTo>
                  <a:lnTo>
                    <a:pt x="1059" y="8"/>
                  </a:lnTo>
                  <a:lnTo>
                    <a:pt x="1035" y="13"/>
                  </a:lnTo>
                  <a:lnTo>
                    <a:pt x="1012" y="21"/>
                  </a:lnTo>
                  <a:lnTo>
                    <a:pt x="990" y="31"/>
                  </a:lnTo>
                  <a:lnTo>
                    <a:pt x="979" y="36"/>
                  </a:lnTo>
                  <a:lnTo>
                    <a:pt x="968" y="43"/>
                  </a:lnTo>
                  <a:lnTo>
                    <a:pt x="958" y="49"/>
                  </a:lnTo>
                  <a:lnTo>
                    <a:pt x="948" y="57"/>
                  </a:lnTo>
                  <a:lnTo>
                    <a:pt x="933" y="52"/>
                  </a:lnTo>
                  <a:lnTo>
                    <a:pt x="915" y="45"/>
                  </a:lnTo>
                  <a:lnTo>
                    <a:pt x="891" y="39"/>
                  </a:lnTo>
                  <a:lnTo>
                    <a:pt x="861" y="30"/>
                  </a:lnTo>
                  <a:lnTo>
                    <a:pt x="827" y="22"/>
                  </a:lnTo>
                  <a:lnTo>
                    <a:pt x="790" y="15"/>
                  </a:lnTo>
                  <a:lnTo>
                    <a:pt x="749" y="9"/>
                  </a:lnTo>
                  <a:lnTo>
                    <a:pt x="706" y="4"/>
                  </a:lnTo>
                  <a:lnTo>
                    <a:pt x="684" y="3"/>
                  </a:lnTo>
                  <a:lnTo>
                    <a:pt x="661" y="2"/>
                  </a:lnTo>
                  <a:lnTo>
                    <a:pt x="639" y="2"/>
                  </a:lnTo>
                  <a:lnTo>
                    <a:pt x="615" y="3"/>
                  </a:lnTo>
                  <a:lnTo>
                    <a:pt x="592" y="6"/>
                  </a:lnTo>
                  <a:lnTo>
                    <a:pt x="569" y="9"/>
                  </a:lnTo>
                  <a:lnTo>
                    <a:pt x="546" y="12"/>
                  </a:lnTo>
                  <a:lnTo>
                    <a:pt x="523" y="18"/>
                  </a:lnTo>
                  <a:lnTo>
                    <a:pt x="501" y="24"/>
                  </a:lnTo>
                  <a:lnTo>
                    <a:pt x="479" y="32"/>
                  </a:lnTo>
                  <a:lnTo>
                    <a:pt x="457" y="41"/>
                  </a:lnTo>
                  <a:lnTo>
                    <a:pt x="437" y="52"/>
                  </a:lnTo>
                  <a:lnTo>
                    <a:pt x="416" y="64"/>
                  </a:lnTo>
                  <a:lnTo>
                    <a:pt x="397" y="78"/>
                  </a:lnTo>
                  <a:lnTo>
                    <a:pt x="386" y="87"/>
                  </a:lnTo>
                  <a:lnTo>
                    <a:pt x="356" y="111"/>
                  </a:lnTo>
                  <a:lnTo>
                    <a:pt x="315" y="148"/>
                  </a:lnTo>
                  <a:lnTo>
                    <a:pt x="292" y="170"/>
                  </a:lnTo>
                  <a:lnTo>
                    <a:pt x="265" y="196"/>
                  </a:lnTo>
                  <a:lnTo>
                    <a:pt x="240" y="221"/>
                  </a:lnTo>
                  <a:lnTo>
                    <a:pt x="214" y="248"/>
                  </a:lnTo>
                  <a:lnTo>
                    <a:pt x="189" y="277"/>
                  </a:lnTo>
                  <a:lnTo>
                    <a:pt x="165" y="305"/>
                  </a:lnTo>
                  <a:lnTo>
                    <a:pt x="143" y="335"/>
                  </a:lnTo>
                  <a:lnTo>
                    <a:pt x="125" y="363"/>
                  </a:lnTo>
                  <a:lnTo>
                    <a:pt x="116" y="378"/>
                  </a:lnTo>
                  <a:lnTo>
                    <a:pt x="109" y="392"/>
                  </a:lnTo>
                  <a:lnTo>
                    <a:pt x="103" y="406"/>
                  </a:lnTo>
                  <a:lnTo>
                    <a:pt x="97" y="419"/>
                  </a:lnTo>
                  <a:lnTo>
                    <a:pt x="90" y="435"/>
                  </a:lnTo>
                  <a:lnTo>
                    <a:pt x="82" y="453"/>
                  </a:lnTo>
                  <a:lnTo>
                    <a:pt x="73" y="478"/>
                  </a:lnTo>
                  <a:lnTo>
                    <a:pt x="63" y="507"/>
                  </a:lnTo>
                  <a:lnTo>
                    <a:pt x="54" y="541"/>
                  </a:lnTo>
                  <a:lnTo>
                    <a:pt x="47" y="579"/>
                  </a:lnTo>
                  <a:lnTo>
                    <a:pt x="43" y="598"/>
                  </a:lnTo>
                  <a:lnTo>
                    <a:pt x="41" y="619"/>
                  </a:lnTo>
                  <a:lnTo>
                    <a:pt x="0" y="757"/>
                  </a:lnTo>
                  <a:lnTo>
                    <a:pt x="5" y="748"/>
                  </a:lnTo>
                  <a:lnTo>
                    <a:pt x="12" y="739"/>
                  </a:lnTo>
                  <a:lnTo>
                    <a:pt x="18" y="730"/>
                  </a:lnTo>
                  <a:lnTo>
                    <a:pt x="24" y="725"/>
                  </a:lnTo>
                  <a:lnTo>
                    <a:pt x="27" y="724"/>
                  </a:lnTo>
                  <a:lnTo>
                    <a:pt x="29" y="724"/>
                  </a:lnTo>
                  <a:lnTo>
                    <a:pt x="31" y="725"/>
                  </a:lnTo>
                  <a:lnTo>
                    <a:pt x="32" y="729"/>
                  </a:lnTo>
                  <a:lnTo>
                    <a:pt x="32" y="735"/>
                  </a:lnTo>
                  <a:lnTo>
                    <a:pt x="31" y="743"/>
                  </a:lnTo>
                  <a:lnTo>
                    <a:pt x="29" y="744"/>
                  </a:lnTo>
                  <a:lnTo>
                    <a:pt x="24" y="751"/>
                  </a:lnTo>
                  <a:lnTo>
                    <a:pt x="20" y="757"/>
                  </a:lnTo>
                  <a:lnTo>
                    <a:pt x="17" y="764"/>
                  </a:lnTo>
                  <a:lnTo>
                    <a:pt x="14" y="773"/>
                  </a:lnTo>
                  <a:lnTo>
                    <a:pt x="10" y="784"/>
                  </a:lnTo>
                  <a:lnTo>
                    <a:pt x="17" y="772"/>
                  </a:lnTo>
                  <a:lnTo>
                    <a:pt x="25" y="762"/>
                  </a:lnTo>
                  <a:lnTo>
                    <a:pt x="29" y="758"/>
                  </a:lnTo>
                  <a:lnTo>
                    <a:pt x="34" y="753"/>
                  </a:lnTo>
                  <a:lnTo>
                    <a:pt x="31" y="759"/>
                  </a:lnTo>
                  <a:lnTo>
                    <a:pt x="26" y="773"/>
                  </a:lnTo>
                  <a:lnTo>
                    <a:pt x="24" y="784"/>
                  </a:lnTo>
                  <a:lnTo>
                    <a:pt x="21" y="795"/>
                  </a:lnTo>
                  <a:lnTo>
                    <a:pt x="21" y="809"/>
                  </a:lnTo>
                  <a:lnTo>
                    <a:pt x="21" y="823"/>
                  </a:lnTo>
                  <a:lnTo>
                    <a:pt x="23" y="818"/>
                  </a:lnTo>
                  <a:lnTo>
                    <a:pt x="24" y="803"/>
                  </a:lnTo>
                  <a:lnTo>
                    <a:pt x="26" y="795"/>
                  </a:lnTo>
                  <a:lnTo>
                    <a:pt x="29" y="786"/>
                  </a:lnTo>
                  <a:lnTo>
                    <a:pt x="32" y="780"/>
                  </a:lnTo>
                  <a:lnTo>
                    <a:pt x="36" y="776"/>
                  </a:lnTo>
                  <a:lnTo>
                    <a:pt x="39" y="774"/>
                  </a:lnTo>
                  <a:lnTo>
                    <a:pt x="40" y="780"/>
                  </a:lnTo>
                  <a:lnTo>
                    <a:pt x="42" y="793"/>
                  </a:lnTo>
                  <a:lnTo>
                    <a:pt x="42" y="802"/>
                  </a:lnTo>
                  <a:lnTo>
                    <a:pt x="42" y="810"/>
                  </a:lnTo>
                  <a:lnTo>
                    <a:pt x="42" y="818"/>
                  </a:lnTo>
                  <a:lnTo>
                    <a:pt x="39" y="825"/>
                  </a:lnTo>
                  <a:lnTo>
                    <a:pt x="34" y="836"/>
                  </a:lnTo>
                  <a:lnTo>
                    <a:pt x="28" y="843"/>
                  </a:lnTo>
                  <a:lnTo>
                    <a:pt x="21" y="849"/>
                  </a:lnTo>
                  <a:lnTo>
                    <a:pt x="15" y="854"/>
                  </a:lnTo>
                  <a:lnTo>
                    <a:pt x="14" y="856"/>
                  </a:lnTo>
                  <a:lnTo>
                    <a:pt x="15" y="856"/>
                  </a:lnTo>
                  <a:lnTo>
                    <a:pt x="18" y="855"/>
                  </a:lnTo>
                  <a:lnTo>
                    <a:pt x="24" y="852"/>
                  </a:lnTo>
                  <a:lnTo>
                    <a:pt x="29" y="847"/>
                  </a:lnTo>
                  <a:lnTo>
                    <a:pt x="37" y="839"/>
                  </a:lnTo>
                  <a:lnTo>
                    <a:pt x="43" y="828"/>
                  </a:lnTo>
                  <a:lnTo>
                    <a:pt x="50" y="814"/>
                  </a:lnTo>
                  <a:lnTo>
                    <a:pt x="51" y="819"/>
                  </a:lnTo>
                  <a:lnTo>
                    <a:pt x="51" y="831"/>
                  </a:lnTo>
                  <a:lnTo>
                    <a:pt x="51" y="840"/>
                  </a:lnTo>
                  <a:lnTo>
                    <a:pt x="49" y="848"/>
                  </a:lnTo>
                  <a:lnTo>
                    <a:pt x="46" y="855"/>
                  </a:lnTo>
                  <a:lnTo>
                    <a:pt x="40" y="862"/>
                  </a:lnTo>
                  <a:lnTo>
                    <a:pt x="42" y="861"/>
                  </a:lnTo>
                  <a:lnTo>
                    <a:pt x="47" y="856"/>
                  </a:lnTo>
                  <a:lnTo>
                    <a:pt x="50" y="853"/>
                  </a:lnTo>
                  <a:lnTo>
                    <a:pt x="52" y="848"/>
                  </a:lnTo>
                  <a:lnTo>
                    <a:pt x="54" y="841"/>
                  </a:lnTo>
                  <a:lnTo>
                    <a:pt x="56" y="832"/>
                  </a:lnTo>
                  <a:lnTo>
                    <a:pt x="57" y="867"/>
                  </a:lnTo>
                  <a:lnTo>
                    <a:pt x="58" y="886"/>
                  </a:lnTo>
                  <a:lnTo>
                    <a:pt x="59" y="900"/>
                  </a:lnTo>
                  <a:lnTo>
                    <a:pt x="59" y="892"/>
                  </a:lnTo>
                  <a:lnTo>
                    <a:pt x="60" y="870"/>
                  </a:lnTo>
                  <a:lnTo>
                    <a:pt x="61" y="845"/>
                  </a:lnTo>
                  <a:lnTo>
                    <a:pt x="63" y="836"/>
                  </a:lnTo>
                  <a:lnTo>
                    <a:pt x="65" y="828"/>
                  </a:lnTo>
                  <a:lnTo>
                    <a:pt x="73" y="895"/>
                  </a:lnTo>
                  <a:lnTo>
                    <a:pt x="72" y="906"/>
                  </a:lnTo>
                  <a:lnTo>
                    <a:pt x="70" y="913"/>
                  </a:lnTo>
                  <a:lnTo>
                    <a:pt x="69" y="917"/>
                  </a:lnTo>
                  <a:lnTo>
                    <a:pt x="68" y="919"/>
                  </a:lnTo>
                  <a:lnTo>
                    <a:pt x="66" y="920"/>
                  </a:lnTo>
                  <a:lnTo>
                    <a:pt x="68" y="920"/>
                  </a:lnTo>
                  <a:lnTo>
                    <a:pt x="72" y="913"/>
                  </a:lnTo>
                  <a:lnTo>
                    <a:pt x="75" y="908"/>
                  </a:lnTo>
                  <a:lnTo>
                    <a:pt x="79" y="900"/>
                  </a:lnTo>
                  <a:lnTo>
                    <a:pt x="81" y="890"/>
                  </a:lnTo>
                  <a:lnTo>
                    <a:pt x="83" y="879"/>
                  </a:lnTo>
                  <a:lnTo>
                    <a:pt x="83" y="898"/>
                  </a:lnTo>
                  <a:lnTo>
                    <a:pt x="84" y="919"/>
                  </a:lnTo>
                  <a:lnTo>
                    <a:pt x="87" y="944"/>
                  </a:lnTo>
                  <a:lnTo>
                    <a:pt x="87" y="939"/>
                  </a:lnTo>
                  <a:lnTo>
                    <a:pt x="87" y="924"/>
                  </a:lnTo>
                  <a:lnTo>
                    <a:pt x="88" y="917"/>
                  </a:lnTo>
                  <a:lnTo>
                    <a:pt x="90" y="909"/>
                  </a:lnTo>
                  <a:lnTo>
                    <a:pt x="92" y="903"/>
                  </a:lnTo>
                  <a:lnTo>
                    <a:pt x="94" y="897"/>
                  </a:lnTo>
                  <a:lnTo>
                    <a:pt x="94" y="906"/>
                  </a:lnTo>
                  <a:lnTo>
                    <a:pt x="96" y="928"/>
                  </a:lnTo>
                  <a:lnTo>
                    <a:pt x="97" y="940"/>
                  </a:lnTo>
                  <a:lnTo>
                    <a:pt x="99" y="952"/>
                  </a:lnTo>
                  <a:lnTo>
                    <a:pt x="103" y="963"/>
                  </a:lnTo>
                  <a:lnTo>
                    <a:pt x="107" y="973"/>
                  </a:lnTo>
                  <a:lnTo>
                    <a:pt x="105" y="966"/>
                  </a:lnTo>
                  <a:lnTo>
                    <a:pt x="104" y="960"/>
                  </a:lnTo>
                  <a:lnTo>
                    <a:pt x="103" y="952"/>
                  </a:lnTo>
                  <a:lnTo>
                    <a:pt x="103" y="942"/>
                  </a:lnTo>
                  <a:lnTo>
                    <a:pt x="104" y="932"/>
                  </a:lnTo>
                  <a:lnTo>
                    <a:pt x="107" y="923"/>
                  </a:lnTo>
                  <a:lnTo>
                    <a:pt x="109" y="919"/>
                  </a:lnTo>
                  <a:lnTo>
                    <a:pt x="113" y="915"/>
                  </a:lnTo>
                  <a:lnTo>
                    <a:pt x="115" y="944"/>
                  </a:lnTo>
                  <a:lnTo>
                    <a:pt x="118" y="967"/>
                  </a:lnTo>
                  <a:lnTo>
                    <a:pt x="121" y="985"/>
                  </a:lnTo>
                  <a:lnTo>
                    <a:pt x="119" y="964"/>
                  </a:lnTo>
                  <a:lnTo>
                    <a:pt x="118" y="945"/>
                  </a:lnTo>
                  <a:lnTo>
                    <a:pt x="118" y="930"/>
                  </a:lnTo>
                  <a:lnTo>
                    <a:pt x="129" y="960"/>
                  </a:lnTo>
                  <a:lnTo>
                    <a:pt x="138" y="987"/>
                  </a:lnTo>
                  <a:lnTo>
                    <a:pt x="141" y="1002"/>
                  </a:lnTo>
                  <a:lnTo>
                    <a:pt x="144" y="1017"/>
                  </a:lnTo>
                  <a:lnTo>
                    <a:pt x="142" y="997"/>
                  </a:lnTo>
                  <a:lnTo>
                    <a:pt x="140" y="976"/>
                  </a:lnTo>
                  <a:lnTo>
                    <a:pt x="137" y="957"/>
                  </a:lnTo>
                  <a:lnTo>
                    <a:pt x="135" y="949"/>
                  </a:lnTo>
                  <a:lnTo>
                    <a:pt x="132" y="943"/>
                  </a:lnTo>
                  <a:lnTo>
                    <a:pt x="139" y="956"/>
                  </a:lnTo>
                  <a:lnTo>
                    <a:pt x="151" y="988"/>
                  </a:lnTo>
                  <a:lnTo>
                    <a:pt x="159" y="1008"/>
                  </a:lnTo>
                  <a:lnTo>
                    <a:pt x="164" y="1027"/>
                  </a:lnTo>
                  <a:lnTo>
                    <a:pt x="169" y="1045"/>
                  </a:lnTo>
                  <a:lnTo>
                    <a:pt x="170" y="1053"/>
                  </a:lnTo>
                  <a:lnTo>
                    <a:pt x="171" y="1061"/>
                  </a:lnTo>
                  <a:lnTo>
                    <a:pt x="171" y="1076"/>
                  </a:lnTo>
                  <a:lnTo>
                    <a:pt x="172" y="1077"/>
                  </a:lnTo>
                  <a:lnTo>
                    <a:pt x="172" y="1075"/>
                  </a:lnTo>
                  <a:lnTo>
                    <a:pt x="173" y="1063"/>
                  </a:lnTo>
                  <a:lnTo>
                    <a:pt x="171" y="1040"/>
                  </a:lnTo>
                  <a:lnTo>
                    <a:pt x="168" y="1009"/>
                  </a:lnTo>
                  <a:lnTo>
                    <a:pt x="169" y="1018"/>
                  </a:lnTo>
                  <a:lnTo>
                    <a:pt x="174" y="1040"/>
                  </a:lnTo>
                  <a:lnTo>
                    <a:pt x="178" y="1052"/>
                  </a:lnTo>
                  <a:lnTo>
                    <a:pt x="183" y="1064"/>
                  </a:lnTo>
                  <a:lnTo>
                    <a:pt x="188" y="1076"/>
                  </a:lnTo>
                  <a:lnTo>
                    <a:pt x="194" y="1085"/>
                  </a:lnTo>
                  <a:lnTo>
                    <a:pt x="191" y="1078"/>
                  </a:lnTo>
                  <a:lnTo>
                    <a:pt x="186" y="1063"/>
                  </a:lnTo>
                  <a:lnTo>
                    <a:pt x="182" y="1043"/>
                  </a:lnTo>
                  <a:lnTo>
                    <a:pt x="181" y="1035"/>
                  </a:lnTo>
                  <a:lnTo>
                    <a:pt x="181" y="1028"/>
                  </a:lnTo>
                  <a:lnTo>
                    <a:pt x="182" y="1027"/>
                  </a:lnTo>
                  <a:lnTo>
                    <a:pt x="184" y="1035"/>
                  </a:lnTo>
                  <a:lnTo>
                    <a:pt x="193" y="1056"/>
                  </a:lnTo>
                  <a:lnTo>
                    <a:pt x="198" y="1069"/>
                  </a:lnTo>
                  <a:lnTo>
                    <a:pt x="205" y="1083"/>
                  </a:lnTo>
                  <a:lnTo>
                    <a:pt x="213" y="1096"/>
                  </a:lnTo>
                  <a:lnTo>
                    <a:pt x="221" y="1108"/>
                  </a:lnTo>
                  <a:lnTo>
                    <a:pt x="218" y="1101"/>
                  </a:lnTo>
                  <a:lnTo>
                    <a:pt x="210" y="1084"/>
                  </a:lnTo>
                  <a:lnTo>
                    <a:pt x="207" y="1074"/>
                  </a:lnTo>
                  <a:lnTo>
                    <a:pt x="204" y="1063"/>
                  </a:lnTo>
                  <a:lnTo>
                    <a:pt x="203" y="1053"/>
                  </a:lnTo>
                  <a:lnTo>
                    <a:pt x="203" y="1049"/>
                  </a:lnTo>
                  <a:lnTo>
                    <a:pt x="204" y="1044"/>
                  </a:lnTo>
                  <a:lnTo>
                    <a:pt x="207" y="1053"/>
                  </a:lnTo>
                  <a:lnTo>
                    <a:pt x="216" y="1075"/>
                  </a:lnTo>
                  <a:lnTo>
                    <a:pt x="221" y="1088"/>
                  </a:lnTo>
                  <a:lnTo>
                    <a:pt x="229" y="1101"/>
                  </a:lnTo>
                  <a:lnTo>
                    <a:pt x="238" y="1112"/>
                  </a:lnTo>
                  <a:lnTo>
                    <a:pt x="242" y="1118"/>
                  </a:lnTo>
                  <a:lnTo>
                    <a:pt x="247" y="1122"/>
                  </a:lnTo>
                  <a:lnTo>
                    <a:pt x="242" y="1116"/>
                  </a:lnTo>
                  <a:lnTo>
                    <a:pt x="233" y="1101"/>
                  </a:lnTo>
                  <a:lnTo>
                    <a:pt x="229" y="1092"/>
                  </a:lnTo>
                  <a:lnTo>
                    <a:pt x="226" y="1084"/>
                  </a:lnTo>
                  <a:lnTo>
                    <a:pt x="223" y="1075"/>
                  </a:lnTo>
                  <a:lnTo>
                    <a:pt x="223" y="1072"/>
                  </a:lnTo>
                  <a:lnTo>
                    <a:pt x="223" y="1068"/>
                  </a:lnTo>
                  <a:lnTo>
                    <a:pt x="230" y="1073"/>
                  </a:lnTo>
                  <a:lnTo>
                    <a:pt x="236" y="1078"/>
                  </a:lnTo>
                  <a:lnTo>
                    <a:pt x="243" y="1087"/>
                  </a:lnTo>
                  <a:lnTo>
                    <a:pt x="252" y="1097"/>
                  </a:lnTo>
                  <a:lnTo>
                    <a:pt x="260" y="1108"/>
                  </a:lnTo>
                  <a:lnTo>
                    <a:pt x="267" y="1122"/>
                  </a:lnTo>
                  <a:lnTo>
                    <a:pt x="273" y="1137"/>
                  </a:lnTo>
                  <a:lnTo>
                    <a:pt x="272" y="1133"/>
                  </a:lnTo>
                  <a:lnTo>
                    <a:pt x="267" y="1120"/>
                  </a:lnTo>
                  <a:lnTo>
                    <a:pt x="264" y="1111"/>
                  </a:lnTo>
                  <a:lnTo>
                    <a:pt x="260" y="1101"/>
                  </a:lnTo>
                  <a:lnTo>
                    <a:pt x="253" y="1090"/>
                  </a:lnTo>
                  <a:lnTo>
                    <a:pt x="245" y="1079"/>
                  </a:lnTo>
                  <a:lnTo>
                    <a:pt x="252" y="1080"/>
                  </a:lnTo>
                  <a:lnTo>
                    <a:pt x="260" y="1083"/>
                  </a:lnTo>
                  <a:lnTo>
                    <a:pt x="270" y="1088"/>
                  </a:lnTo>
                  <a:lnTo>
                    <a:pt x="274" y="1091"/>
                  </a:lnTo>
                  <a:lnTo>
                    <a:pt x="279" y="1096"/>
                  </a:lnTo>
                  <a:lnTo>
                    <a:pt x="285" y="1101"/>
                  </a:lnTo>
                  <a:lnTo>
                    <a:pt x="290" y="1108"/>
                  </a:lnTo>
                  <a:lnTo>
                    <a:pt x="295" y="1117"/>
                  </a:lnTo>
                  <a:lnTo>
                    <a:pt x="299" y="1125"/>
                  </a:lnTo>
                  <a:lnTo>
                    <a:pt x="304" y="1136"/>
                  </a:lnTo>
                  <a:lnTo>
                    <a:pt x="307" y="1148"/>
                  </a:lnTo>
                  <a:lnTo>
                    <a:pt x="307" y="1143"/>
                  </a:lnTo>
                  <a:lnTo>
                    <a:pt x="306" y="1136"/>
                  </a:lnTo>
                  <a:lnTo>
                    <a:pt x="304" y="1129"/>
                  </a:lnTo>
                  <a:lnTo>
                    <a:pt x="299" y="1118"/>
                  </a:lnTo>
                  <a:lnTo>
                    <a:pt x="292" y="1106"/>
                  </a:lnTo>
                  <a:lnTo>
                    <a:pt x="281" y="1091"/>
                  </a:lnTo>
                  <a:lnTo>
                    <a:pt x="266" y="1076"/>
                  </a:lnTo>
                  <a:lnTo>
                    <a:pt x="272" y="1078"/>
                  </a:lnTo>
                  <a:lnTo>
                    <a:pt x="286" y="1084"/>
                  </a:lnTo>
                  <a:lnTo>
                    <a:pt x="295" y="1088"/>
                  </a:lnTo>
                  <a:lnTo>
                    <a:pt x="306" y="1094"/>
                  </a:lnTo>
                  <a:lnTo>
                    <a:pt x="316" y="1101"/>
                  </a:lnTo>
                  <a:lnTo>
                    <a:pt x="327" y="1111"/>
                  </a:lnTo>
                  <a:lnTo>
                    <a:pt x="329" y="1126"/>
                  </a:lnTo>
                  <a:lnTo>
                    <a:pt x="335" y="1136"/>
                  </a:lnTo>
                  <a:lnTo>
                    <a:pt x="343" y="1146"/>
                  </a:lnTo>
                  <a:lnTo>
                    <a:pt x="353" y="1155"/>
                  </a:lnTo>
                  <a:lnTo>
                    <a:pt x="359" y="1161"/>
                  </a:lnTo>
                  <a:lnTo>
                    <a:pt x="364" y="1164"/>
                  </a:lnTo>
                  <a:lnTo>
                    <a:pt x="371" y="1167"/>
                  </a:lnTo>
                  <a:lnTo>
                    <a:pt x="377" y="1169"/>
                  </a:lnTo>
                  <a:lnTo>
                    <a:pt x="384" y="1170"/>
                  </a:lnTo>
                  <a:lnTo>
                    <a:pt x="389" y="1169"/>
                  </a:lnTo>
                  <a:lnTo>
                    <a:pt x="396" y="1167"/>
                  </a:lnTo>
                  <a:lnTo>
                    <a:pt x="402" y="1163"/>
                  </a:lnTo>
                  <a:lnTo>
                    <a:pt x="404" y="1165"/>
                  </a:lnTo>
                  <a:lnTo>
                    <a:pt x="407" y="1168"/>
                  </a:lnTo>
                  <a:lnTo>
                    <a:pt x="412" y="1174"/>
                  </a:lnTo>
                  <a:lnTo>
                    <a:pt x="422" y="1178"/>
                  </a:lnTo>
                  <a:lnTo>
                    <a:pt x="428" y="1180"/>
                  </a:lnTo>
                  <a:lnTo>
                    <a:pt x="435" y="1182"/>
                  </a:lnTo>
                  <a:lnTo>
                    <a:pt x="443" y="1184"/>
                  </a:lnTo>
                  <a:lnTo>
                    <a:pt x="452" y="1185"/>
                  </a:lnTo>
                  <a:lnTo>
                    <a:pt x="463" y="1185"/>
                  </a:lnTo>
                  <a:lnTo>
                    <a:pt x="474" y="1184"/>
                  </a:lnTo>
                  <a:lnTo>
                    <a:pt x="487" y="1181"/>
                  </a:lnTo>
                  <a:lnTo>
                    <a:pt x="501" y="1179"/>
                  </a:lnTo>
                  <a:lnTo>
                    <a:pt x="513" y="1179"/>
                  </a:lnTo>
                  <a:lnTo>
                    <a:pt x="540" y="1179"/>
                  </a:lnTo>
                  <a:lnTo>
                    <a:pt x="555" y="1179"/>
                  </a:lnTo>
                  <a:lnTo>
                    <a:pt x="568" y="1178"/>
                  </a:lnTo>
                  <a:lnTo>
                    <a:pt x="578" y="1177"/>
                  </a:lnTo>
                  <a:lnTo>
                    <a:pt x="581" y="1176"/>
                  </a:lnTo>
                  <a:lnTo>
                    <a:pt x="584" y="1174"/>
                  </a:lnTo>
                  <a:lnTo>
                    <a:pt x="589" y="1178"/>
                  </a:lnTo>
                  <a:lnTo>
                    <a:pt x="595" y="1180"/>
                  </a:lnTo>
                  <a:lnTo>
                    <a:pt x="601" y="1182"/>
                  </a:lnTo>
                  <a:lnTo>
                    <a:pt x="610" y="1182"/>
                  </a:lnTo>
                  <a:lnTo>
                    <a:pt x="614" y="1181"/>
                  </a:lnTo>
                  <a:lnTo>
                    <a:pt x="619" y="1180"/>
                  </a:lnTo>
                  <a:lnTo>
                    <a:pt x="623" y="1177"/>
                  </a:lnTo>
                  <a:lnTo>
                    <a:pt x="628" y="1174"/>
                  </a:lnTo>
                  <a:lnTo>
                    <a:pt x="632" y="1168"/>
                  </a:lnTo>
                  <a:lnTo>
                    <a:pt x="636" y="1163"/>
                  </a:lnTo>
                  <a:lnTo>
                    <a:pt x="648" y="1146"/>
                  </a:lnTo>
                  <a:lnTo>
                    <a:pt x="656" y="1147"/>
                  </a:lnTo>
                  <a:lnTo>
                    <a:pt x="657" y="1147"/>
                  </a:lnTo>
                  <a:lnTo>
                    <a:pt x="659" y="1144"/>
                  </a:lnTo>
                  <a:lnTo>
                    <a:pt x="663" y="1139"/>
                  </a:lnTo>
                  <a:lnTo>
                    <a:pt x="665" y="1130"/>
                  </a:lnTo>
                  <a:lnTo>
                    <a:pt x="666" y="1116"/>
                  </a:lnTo>
                  <a:lnTo>
                    <a:pt x="664" y="1097"/>
                  </a:lnTo>
                  <a:lnTo>
                    <a:pt x="662" y="1086"/>
                  </a:lnTo>
                  <a:lnTo>
                    <a:pt x="659" y="1073"/>
                  </a:lnTo>
                  <a:lnTo>
                    <a:pt x="655" y="1058"/>
                  </a:lnTo>
                  <a:lnTo>
                    <a:pt x="650" y="1042"/>
                  </a:lnTo>
                  <a:lnTo>
                    <a:pt x="663" y="1057"/>
                  </a:lnTo>
                  <a:lnTo>
                    <a:pt x="677" y="1073"/>
                  </a:lnTo>
                  <a:lnTo>
                    <a:pt x="695" y="1090"/>
                  </a:lnTo>
                  <a:lnTo>
                    <a:pt x="704" y="1099"/>
                  </a:lnTo>
                  <a:lnTo>
                    <a:pt x="715" y="1108"/>
                  </a:lnTo>
                  <a:lnTo>
                    <a:pt x="727" y="1116"/>
                  </a:lnTo>
                  <a:lnTo>
                    <a:pt x="740" y="1122"/>
                  </a:lnTo>
                  <a:lnTo>
                    <a:pt x="752" y="1128"/>
                  </a:lnTo>
                  <a:lnTo>
                    <a:pt x="764" y="1132"/>
                  </a:lnTo>
                  <a:lnTo>
                    <a:pt x="776" y="1134"/>
                  </a:lnTo>
                  <a:lnTo>
                    <a:pt x="789" y="1134"/>
                  </a:lnTo>
                  <a:lnTo>
                    <a:pt x="797" y="1142"/>
                  </a:lnTo>
                  <a:lnTo>
                    <a:pt x="818" y="1159"/>
                  </a:lnTo>
                  <a:lnTo>
                    <a:pt x="845" y="1181"/>
                  </a:lnTo>
                  <a:lnTo>
                    <a:pt x="859" y="1190"/>
                  </a:lnTo>
                  <a:lnTo>
                    <a:pt x="874" y="1199"/>
                  </a:lnTo>
                  <a:lnTo>
                    <a:pt x="885" y="1204"/>
                  </a:lnTo>
                  <a:lnTo>
                    <a:pt x="890" y="1224"/>
                  </a:lnTo>
                  <a:lnTo>
                    <a:pt x="897" y="1244"/>
                  </a:lnTo>
                  <a:lnTo>
                    <a:pt x="906" y="1265"/>
                  </a:lnTo>
                  <a:lnTo>
                    <a:pt x="912" y="1276"/>
                  </a:lnTo>
                  <a:lnTo>
                    <a:pt x="919" y="1285"/>
                  </a:lnTo>
                  <a:lnTo>
                    <a:pt x="925" y="1293"/>
                  </a:lnTo>
                  <a:lnTo>
                    <a:pt x="933" y="1300"/>
                  </a:lnTo>
                  <a:lnTo>
                    <a:pt x="941" y="1304"/>
                  </a:lnTo>
                  <a:lnTo>
                    <a:pt x="945" y="1305"/>
                  </a:lnTo>
                  <a:lnTo>
                    <a:pt x="949" y="1305"/>
                  </a:lnTo>
                  <a:lnTo>
                    <a:pt x="954" y="1305"/>
                  </a:lnTo>
                  <a:lnTo>
                    <a:pt x="958" y="1304"/>
                  </a:lnTo>
                  <a:lnTo>
                    <a:pt x="964" y="1302"/>
                  </a:lnTo>
                  <a:lnTo>
                    <a:pt x="968" y="1300"/>
                  </a:lnTo>
                  <a:lnTo>
                    <a:pt x="983" y="1305"/>
                  </a:lnTo>
                  <a:lnTo>
                    <a:pt x="999" y="1311"/>
                  </a:lnTo>
                  <a:lnTo>
                    <a:pt x="1018" y="1318"/>
                  </a:lnTo>
                  <a:lnTo>
                    <a:pt x="1039" y="1322"/>
                  </a:lnTo>
                  <a:lnTo>
                    <a:pt x="1061" y="1325"/>
                  </a:lnTo>
                  <a:lnTo>
                    <a:pt x="1071" y="1326"/>
                  </a:lnTo>
                  <a:lnTo>
                    <a:pt x="1081" y="1326"/>
                  </a:lnTo>
                  <a:lnTo>
                    <a:pt x="1090" y="1325"/>
                  </a:lnTo>
                  <a:lnTo>
                    <a:pt x="1099" y="1322"/>
                  </a:lnTo>
                  <a:lnTo>
                    <a:pt x="1100" y="1322"/>
                  </a:lnTo>
                  <a:lnTo>
                    <a:pt x="1102" y="1322"/>
                  </a:lnTo>
                  <a:lnTo>
                    <a:pt x="1105" y="1319"/>
                  </a:lnTo>
                  <a:lnTo>
                    <a:pt x="1105" y="1316"/>
                  </a:lnTo>
                  <a:lnTo>
                    <a:pt x="1106" y="1313"/>
                  </a:lnTo>
                  <a:lnTo>
                    <a:pt x="1112" y="1318"/>
                  </a:lnTo>
                  <a:lnTo>
                    <a:pt x="1117" y="1322"/>
                  </a:lnTo>
                  <a:lnTo>
                    <a:pt x="1126" y="1326"/>
                  </a:lnTo>
                  <a:lnTo>
                    <a:pt x="1135" y="1330"/>
                  </a:lnTo>
                  <a:lnTo>
                    <a:pt x="1145" y="1332"/>
                  </a:lnTo>
                  <a:lnTo>
                    <a:pt x="1149" y="1332"/>
                  </a:lnTo>
                  <a:lnTo>
                    <a:pt x="1155" y="1331"/>
                  </a:lnTo>
                  <a:lnTo>
                    <a:pt x="1159" y="1328"/>
                  </a:lnTo>
                  <a:lnTo>
                    <a:pt x="1165" y="1325"/>
                  </a:lnTo>
                  <a:lnTo>
                    <a:pt x="1168" y="1323"/>
                  </a:lnTo>
                  <a:lnTo>
                    <a:pt x="1174" y="1314"/>
                  </a:lnTo>
                  <a:lnTo>
                    <a:pt x="1179" y="1308"/>
                  </a:lnTo>
                  <a:lnTo>
                    <a:pt x="1183" y="1299"/>
                  </a:lnTo>
                  <a:lnTo>
                    <a:pt x="1188" y="1289"/>
                  </a:lnTo>
                  <a:lnTo>
                    <a:pt x="1191" y="1278"/>
                  </a:lnTo>
                  <a:lnTo>
                    <a:pt x="1192" y="1277"/>
                  </a:lnTo>
                  <a:lnTo>
                    <a:pt x="1194" y="1276"/>
                  </a:lnTo>
                  <a:lnTo>
                    <a:pt x="1195" y="1272"/>
                  </a:lnTo>
                  <a:lnTo>
                    <a:pt x="1196" y="1269"/>
                  </a:lnTo>
                  <a:lnTo>
                    <a:pt x="1196" y="1263"/>
                  </a:lnTo>
                  <a:lnTo>
                    <a:pt x="1196" y="1254"/>
                  </a:lnTo>
                  <a:lnTo>
                    <a:pt x="1194" y="1243"/>
                  </a:lnTo>
                  <a:lnTo>
                    <a:pt x="1193" y="1236"/>
                  </a:lnTo>
                  <a:lnTo>
                    <a:pt x="1191" y="1227"/>
                  </a:lnTo>
                  <a:lnTo>
                    <a:pt x="1186" y="1219"/>
                  </a:lnTo>
                  <a:lnTo>
                    <a:pt x="1180" y="1210"/>
                  </a:lnTo>
                  <a:lnTo>
                    <a:pt x="1167" y="1197"/>
                  </a:lnTo>
                  <a:lnTo>
                    <a:pt x="1156" y="1187"/>
                  </a:lnTo>
                  <a:lnTo>
                    <a:pt x="1144" y="1174"/>
                  </a:lnTo>
                  <a:lnTo>
                    <a:pt x="1124" y="1147"/>
                  </a:lnTo>
                  <a:lnTo>
                    <a:pt x="1111" y="1123"/>
                  </a:lnTo>
                  <a:lnTo>
                    <a:pt x="1099" y="1099"/>
                  </a:lnTo>
                  <a:lnTo>
                    <a:pt x="1093" y="1086"/>
                  </a:lnTo>
                  <a:lnTo>
                    <a:pt x="1088" y="1073"/>
                  </a:lnTo>
                  <a:lnTo>
                    <a:pt x="1092" y="1072"/>
                  </a:lnTo>
                  <a:lnTo>
                    <a:pt x="1101" y="1073"/>
                  </a:lnTo>
                  <a:lnTo>
                    <a:pt x="1106" y="1074"/>
                  </a:lnTo>
                  <a:lnTo>
                    <a:pt x="1112" y="1076"/>
                  </a:lnTo>
                  <a:lnTo>
                    <a:pt x="1116" y="1079"/>
                  </a:lnTo>
                  <a:lnTo>
                    <a:pt x="1121" y="1085"/>
                  </a:lnTo>
                  <a:lnTo>
                    <a:pt x="1119" y="1089"/>
                  </a:lnTo>
                  <a:lnTo>
                    <a:pt x="1119" y="1099"/>
                  </a:lnTo>
                  <a:lnTo>
                    <a:pt x="1121" y="1113"/>
                  </a:lnTo>
                  <a:lnTo>
                    <a:pt x="1122" y="1121"/>
                  </a:lnTo>
                  <a:lnTo>
                    <a:pt x="1124" y="1130"/>
                  </a:lnTo>
                  <a:lnTo>
                    <a:pt x="1127" y="1139"/>
                  </a:lnTo>
                  <a:lnTo>
                    <a:pt x="1132" y="1146"/>
                  </a:lnTo>
                  <a:lnTo>
                    <a:pt x="1136" y="1154"/>
                  </a:lnTo>
                  <a:lnTo>
                    <a:pt x="1143" y="1162"/>
                  </a:lnTo>
                  <a:lnTo>
                    <a:pt x="1151" y="1167"/>
                  </a:lnTo>
                  <a:lnTo>
                    <a:pt x="1161" y="1173"/>
                  </a:lnTo>
                  <a:lnTo>
                    <a:pt x="1172" y="1176"/>
                  </a:lnTo>
                  <a:lnTo>
                    <a:pt x="1186" y="1177"/>
                  </a:lnTo>
                  <a:lnTo>
                    <a:pt x="1194" y="1179"/>
                  </a:lnTo>
                  <a:lnTo>
                    <a:pt x="1215" y="1181"/>
                  </a:lnTo>
                  <a:lnTo>
                    <a:pt x="1228" y="1181"/>
                  </a:lnTo>
                  <a:lnTo>
                    <a:pt x="1244" y="1181"/>
                  </a:lnTo>
                  <a:lnTo>
                    <a:pt x="1259" y="1179"/>
                  </a:lnTo>
                  <a:lnTo>
                    <a:pt x="1274" y="1175"/>
                  </a:lnTo>
                  <a:lnTo>
                    <a:pt x="1284" y="1176"/>
                  </a:lnTo>
                  <a:lnTo>
                    <a:pt x="1295" y="1176"/>
                  </a:lnTo>
                  <a:lnTo>
                    <a:pt x="1308" y="1176"/>
                  </a:lnTo>
                  <a:lnTo>
                    <a:pt x="1322" y="1174"/>
                  </a:lnTo>
                  <a:lnTo>
                    <a:pt x="1328" y="1171"/>
                  </a:lnTo>
                  <a:lnTo>
                    <a:pt x="1335" y="1169"/>
                  </a:lnTo>
                  <a:lnTo>
                    <a:pt x="1340" y="1165"/>
                  </a:lnTo>
                  <a:lnTo>
                    <a:pt x="1346" y="1161"/>
                  </a:lnTo>
                  <a:lnTo>
                    <a:pt x="1350" y="1156"/>
                  </a:lnTo>
                  <a:lnTo>
                    <a:pt x="1353" y="1150"/>
                  </a:lnTo>
                  <a:lnTo>
                    <a:pt x="1360" y="1146"/>
                  </a:lnTo>
                  <a:lnTo>
                    <a:pt x="1367" y="1143"/>
                  </a:lnTo>
                  <a:lnTo>
                    <a:pt x="1373" y="1136"/>
                  </a:lnTo>
                  <a:lnTo>
                    <a:pt x="1375" y="1133"/>
                  </a:lnTo>
                  <a:lnTo>
                    <a:pt x="1378" y="1129"/>
                  </a:lnTo>
                  <a:lnTo>
                    <a:pt x="1379" y="1124"/>
                  </a:lnTo>
                  <a:lnTo>
                    <a:pt x="1379" y="1119"/>
                  </a:lnTo>
                  <a:lnTo>
                    <a:pt x="1379" y="1113"/>
                  </a:lnTo>
                  <a:lnTo>
                    <a:pt x="1376" y="1107"/>
                  </a:lnTo>
                  <a:lnTo>
                    <a:pt x="1373" y="1100"/>
                  </a:lnTo>
                  <a:lnTo>
                    <a:pt x="1368" y="1091"/>
                  </a:lnTo>
                  <a:lnTo>
                    <a:pt x="1364" y="1084"/>
                  </a:lnTo>
                  <a:lnTo>
                    <a:pt x="1360" y="1075"/>
                  </a:lnTo>
                  <a:lnTo>
                    <a:pt x="1353" y="1064"/>
                  </a:lnTo>
                  <a:lnTo>
                    <a:pt x="1345" y="1051"/>
                  </a:lnTo>
                  <a:lnTo>
                    <a:pt x="1333" y="1038"/>
                  </a:lnTo>
                  <a:lnTo>
                    <a:pt x="1319" y="1025"/>
                  </a:lnTo>
                  <a:lnTo>
                    <a:pt x="1312" y="1019"/>
                  </a:lnTo>
                  <a:lnTo>
                    <a:pt x="1303" y="1013"/>
                  </a:lnTo>
                  <a:lnTo>
                    <a:pt x="1290" y="983"/>
                  </a:lnTo>
                  <a:lnTo>
                    <a:pt x="1314" y="943"/>
                  </a:lnTo>
                  <a:lnTo>
                    <a:pt x="1316" y="956"/>
                  </a:lnTo>
                  <a:lnTo>
                    <a:pt x="1318" y="965"/>
                  </a:lnTo>
                  <a:lnTo>
                    <a:pt x="1317" y="959"/>
                  </a:lnTo>
                  <a:lnTo>
                    <a:pt x="1317" y="952"/>
                  </a:lnTo>
                  <a:lnTo>
                    <a:pt x="1319" y="935"/>
                  </a:lnTo>
                  <a:lnTo>
                    <a:pt x="1327" y="923"/>
                  </a:lnTo>
                  <a:lnTo>
                    <a:pt x="1331" y="945"/>
                  </a:lnTo>
                  <a:lnTo>
                    <a:pt x="1331" y="939"/>
                  </a:lnTo>
                  <a:lnTo>
                    <a:pt x="1333" y="933"/>
                  </a:lnTo>
                  <a:lnTo>
                    <a:pt x="1336" y="921"/>
                  </a:lnTo>
                  <a:lnTo>
                    <a:pt x="1339" y="909"/>
                  </a:lnTo>
                  <a:lnTo>
                    <a:pt x="1345" y="899"/>
                  </a:lnTo>
                  <a:lnTo>
                    <a:pt x="1349" y="892"/>
                  </a:lnTo>
                  <a:lnTo>
                    <a:pt x="1352" y="887"/>
                  </a:lnTo>
                  <a:lnTo>
                    <a:pt x="1353" y="886"/>
                  </a:lnTo>
                  <a:lnTo>
                    <a:pt x="1354" y="887"/>
                  </a:lnTo>
                  <a:lnTo>
                    <a:pt x="1353" y="893"/>
                  </a:lnTo>
                  <a:lnTo>
                    <a:pt x="1351" y="903"/>
                  </a:lnTo>
                  <a:lnTo>
                    <a:pt x="1351" y="912"/>
                  </a:lnTo>
                  <a:lnTo>
                    <a:pt x="1352" y="921"/>
                  </a:lnTo>
                  <a:lnTo>
                    <a:pt x="1354" y="930"/>
                  </a:lnTo>
                  <a:lnTo>
                    <a:pt x="1359" y="942"/>
                  </a:lnTo>
                  <a:lnTo>
                    <a:pt x="1361" y="948"/>
                  </a:lnTo>
                  <a:lnTo>
                    <a:pt x="1359" y="940"/>
                  </a:lnTo>
                  <a:lnTo>
                    <a:pt x="1357" y="932"/>
                  </a:lnTo>
                  <a:lnTo>
                    <a:pt x="1356" y="918"/>
                  </a:lnTo>
                  <a:lnTo>
                    <a:pt x="1357" y="905"/>
                  </a:lnTo>
                  <a:lnTo>
                    <a:pt x="1359" y="894"/>
                  </a:lnTo>
                  <a:lnTo>
                    <a:pt x="1362" y="885"/>
                  </a:lnTo>
                  <a:lnTo>
                    <a:pt x="1365" y="878"/>
                  </a:lnTo>
                  <a:lnTo>
                    <a:pt x="1369" y="872"/>
                  </a:lnTo>
                  <a:lnTo>
                    <a:pt x="1373" y="888"/>
                  </a:lnTo>
                  <a:lnTo>
                    <a:pt x="1381" y="908"/>
                  </a:lnTo>
                  <a:lnTo>
                    <a:pt x="1384" y="915"/>
                  </a:lnTo>
                  <a:lnTo>
                    <a:pt x="1385" y="916"/>
                  </a:lnTo>
                  <a:lnTo>
                    <a:pt x="1385" y="911"/>
                  </a:lnTo>
                  <a:lnTo>
                    <a:pt x="1382" y="898"/>
                  </a:lnTo>
                  <a:lnTo>
                    <a:pt x="1380" y="889"/>
                  </a:lnTo>
                  <a:lnTo>
                    <a:pt x="1379" y="882"/>
                  </a:lnTo>
                  <a:lnTo>
                    <a:pt x="1379" y="874"/>
                  </a:lnTo>
                  <a:lnTo>
                    <a:pt x="1380" y="867"/>
                  </a:lnTo>
                  <a:lnTo>
                    <a:pt x="1381" y="862"/>
                  </a:lnTo>
                  <a:lnTo>
                    <a:pt x="1383" y="856"/>
                  </a:lnTo>
                  <a:lnTo>
                    <a:pt x="1387" y="848"/>
                  </a:lnTo>
                  <a:lnTo>
                    <a:pt x="1393" y="841"/>
                  </a:lnTo>
                  <a:lnTo>
                    <a:pt x="1398" y="836"/>
                  </a:lnTo>
                  <a:lnTo>
                    <a:pt x="1404" y="832"/>
                  </a:lnTo>
                  <a:lnTo>
                    <a:pt x="1402" y="842"/>
                  </a:lnTo>
                  <a:lnTo>
                    <a:pt x="1402" y="851"/>
                  </a:lnTo>
                  <a:lnTo>
                    <a:pt x="1403" y="858"/>
                  </a:lnTo>
                  <a:lnTo>
                    <a:pt x="1404" y="864"/>
                  </a:lnTo>
                  <a:lnTo>
                    <a:pt x="1407" y="872"/>
                  </a:lnTo>
                  <a:lnTo>
                    <a:pt x="1408" y="874"/>
                  </a:lnTo>
                  <a:lnTo>
                    <a:pt x="1407" y="866"/>
                  </a:lnTo>
                  <a:lnTo>
                    <a:pt x="1406" y="859"/>
                  </a:lnTo>
                  <a:lnTo>
                    <a:pt x="1406" y="851"/>
                  </a:lnTo>
                  <a:lnTo>
                    <a:pt x="1407" y="843"/>
                  </a:lnTo>
                  <a:lnTo>
                    <a:pt x="1409" y="829"/>
                  </a:lnTo>
                  <a:lnTo>
                    <a:pt x="1415" y="816"/>
                  </a:lnTo>
                  <a:lnTo>
                    <a:pt x="1419" y="805"/>
                  </a:lnTo>
                  <a:lnTo>
                    <a:pt x="1425" y="797"/>
                  </a:lnTo>
                  <a:lnTo>
                    <a:pt x="1430" y="789"/>
                  </a:lnTo>
                  <a:lnTo>
                    <a:pt x="1429" y="796"/>
                  </a:lnTo>
                  <a:lnTo>
                    <a:pt x="1429" y="804"/>
                  </a:lnTo>
                  <a:lnTo>
                    <a:pt x="1430" y="822"/>
                  </a:lnTo>
                  <a:lnTo>
                    <a:pt x="1434" y="840"/>
                  </a:lnTo>
                  <a:lnTo>
                    <a:pt x="1436" y="853"/>
                  </a:lnTo>
                  <a:lnTo>
                    <a:pt x="1434" y="838"/>
                  </a:lnTo>
                  <a:lnTo>
                    <a:pt x="1434" y="823"/>
                  </a:lnTo>
                  <a:lnTo>
                    <a:pt x="1435" y="809"/>
                  </a:lnTo>
                  <a:lnTo>
                    <a:pt x="1436" y="796"/>
                  </a:lnTo>
                  <a:lnTo>
                    <a:pt x="1440" y="775"/>
                  </a:lnTo>
                  <a:lnTo>
                    <a:pt x="1442" y="767"/>
                  </a:lnTo>
                  <a:lnTo>
                    <a:pt x="1443" y="781"/>
                  </a:lnTo>
                  <a:lnTo>
                    <a:pt x="1447" y="796"/>
                  </a:lnTo>
                  <a:lnTo>
                    <a:pt x="1453" y="825"/>
                  </a:lnTo>
                  <a:lnTo>
                    <a:pt x="1452" y="812"/>
                  </a:lnTo>
                  <a:lnTo>
                    <a:pt x="1450" y="798"/>
                  </a:lnTo>
                  <a:lnTo>
                    <a:pt x="1449" y="770"/>
                  </a:lnTo>
                  <a:lnTo>
                    <a:pt x="1448" y="750"/>
                  </a:lnTo>
                  <a:lnTo>
                    <a:pt x="1449" y="746"/>
                  </a:lnTo>
                  <a:lnTo>
                    <a:pt x="1451" y="759"/>
                  </a:lnTo>
                  <a:lnTo>
                    <a:pt x="1458" y="777"/>
                  </a:lnTo>
                  <a:lnTo>
                    <a:pt x="1470" y="811"/>
                  </a:lnTo>
                  <a:lnTo>
                    <a:pt x="1464" y="793"/>
                  </a:lnTo>
                  <a:lnTo>
                    <a:pt x="1460" y="771"/>
                  </a:lnTo>
                  <a:lnTo>
                    <a:pt x="1454" y="744"/>
                  </a:lnTo>
                  <a:lnTo>
                    <a:pt x="1464" y="759"/>
                  </a:lnTo>
                  <a:lnTo>
                    <a:pt x="1473" y="767"/>
                  </a:lnTo>
                  <a:lnTo>
                    <a:pt x="1479" y="773"/>
                  </a:lnTo>
                  <a:lnTo>
                    <a:pt x="1481" y="774"/>
                  </a:lnTo>
                  <a:lnTo>
                    <a:pt x="1476" y="767"/>
                  </a:lnTo>
                  <a:lnTo>
                    <a:pt x="1471" y="758"/>
                  </a:lnTo>
                  <a:lnTo>
                    <a:pt x="1462" y="736"/>
                  </a:lnTo>
                  <a:lnTo>
                    <a:pt x="1457" y="718"/>
                  </a:lnTo>
                  <a:lnTo>
                    <a:pt x="1457" y="716"/>
                  </a:lnTo>
                  <a:lnTo>
                    <a:pt x="1458" y="716"/>
                  </a:lnTo>
                  <a:lnTo>
                    <a:pt x="1460" y="719"/>
                  </a:lnTo>
                  <a:lnTo>
                    <a:pt x="1486" y="759"/>
                  </a:lnTo>
                  <a:lnTo>
                    <a:pt x="1482" y="750"/>
                  </a:lnTo>
                  <a:lnTo>
                    <a:pt x="1477" y="740"/>
                  </a:lnTo>
                  <a:lnTo>
                    <a:pt x="1472" y="719"/>
                  </a:lnTo>
                  <a:lnTo>
                    <a:pt x="1466" y="695"/>
                  </a:lnTo>
                  <a:lnTo>
                    <a:pt x="1463" y="661"/>
                  </a:lnTo>
                  <a:lnTo>
                    <a:pt x="1466" y="659"/>
                  </a:lnTo>
                  <a:lnTo>
                    <a:pt x="1469" y="657"/>
                  </a:lnTo>
                  <a:lnTo>
                    <a:pt x="1476" y="652"/>
                  </a:lnTo>
                  <a:lnTo>
                    <a:pt x="1482" y="648"/>
                  </a:lnTo>
                  <a:lnTo>
                    <a:pt x="1488" y="642"/>
                  </a:lnTo>
                  <a:lnTo>
                    <a:pt x="1496" y="632"/>
                  </a:lnTo>
                  <a:lnTo>
                    <a:pt x="1506" y="619"/>
                  </a:lnTo>
                  <a:lnTo>
                    <a:pt x="1514" y="604"/>
                  </a:lnTo>
                  <a:lnTo>
                    <a:pt x="1532" y="630"/>
                  </a:lnTo>
                  <a:lnTo>
                    <a:pt x="1552" y="658"/>
                  </a:lnTo>
                  <a:lnTo>
                    <a:pt x="1576" y="687"/>
                  </a:lnTo>
                  <a:lnTo>
                    <a:pt x="1589" y="703"/>
                  </a:lnTo>
                  <a:lnTo>
                    <a:pt x="1604" y="718"/>
                  </a:lnTo>
                  <a:lnTo>
                    <a:pt x="1617" y="731"/>
                  </a:lnTo>
                  <a:lnTo>
                    <a:pt x="1630" y="743"/>
                  </a:lnTo>
                  <a:lnTo>
                    <a:pt x="1643" y="753"/>
                  </a:lnTo>
                  <a:lnTo>
                    <a:pt x="1655" y="760"/>
                  </a:lnTo>
                  <a:lnTo>
                    <a:pt x="1661" y="762"/>
                  </a:lnTo>
                  <a:lnTo>
                    <a:pt x="1666" y="764"/>
                  </a:lnTo>
                  <a:lnTo>
                    <a:pt x="1672" y="764"/>
                  </a:lnTo>
                  <a:lnTo>
                    <a:pt x="1676" y="764"/>
                  </a:lnTo>
                  <a:lnTo>
                    <a:pt x="1681" y="764"/>
                  </a:lnTo>
                  <a:lnTo>
                    <a:pt x="1685" y="763"/>
                  </a:lnTo>
                  <a:lnTo>
                    <a:pt x="1690" y="761"/>
                  </a:lnTo>
                  <a:lnTo>
                    <a:pt x="1696" y="758"/>
                  </a:lnTo>
                  <a:lnTo>
                    <a:pt x="1703" y="753"/>
                  </a:lnTo>
                  <a:lnTo>
                    <a:pt x="1709" y="746"/>
                  </a:lnTo>
                  <a:lnTo>
                    <a:pt x="1714" y="736"/>
                  </a:lnTo>
                  <a:lnTo>
                    <a:pt x="1718" y="722"/>
                  </a:lnTo>
                  <a:lnTo>
                    <a:pt x="1721" y="707"/>
                  </a:lnTo>
                  <a:lnTo>
                    <a:pt x="1721" y="687"/>
                  </a:lnTo>
                  <a:lnTo>
                    <a:pt x="1720" y="663"/>
                  </a:lnTo>
                  <a:lnTo>
                    <a:pt x="1715" y="635"/>
                  </a:lnTo>
                  <a:lnTo>
                    <a:pt x="1707" y="601"/>
                  </a:lnTo>
                  <a:lnTo>
                    <a:pt x="1696" y="562"/>
                  </a:lnTo>
                  <a:lnTo>
                    <a:pt x="1679" y="518"/>
                  </a:lnTo>
                  <a:close/>
                  <a:moveTo>
                    <a:pt x="182" y="1025"/>
                  </a:moveTo>
                  <a:lnTo>
                    <a:pt x="182" y="1025"/>
                  </a:lnTo>
                  <a:lnTo>
                    <a:pt x="184" y="1020"/>
                  </a:lnTo>
                  <a:lnTo>
                    <a:pt x="182" y="1025"/>
                  </a:lnTo>
                  <a:close/>
                  <a:moveTo>
                    <a:pt x="296" y="1074"/>
                  </a:moveTo>
                  <a:lnTo>
                    <a:pt x="296" y="1074"/>
                  </a:lnTo>
                  <a:lnTo>
                    <a:pt x="303" y="1077"/>
                  </a:lnTo>
                  <a:lnTo>
                    <a:pt x="320" y="1086"/>
                  </a:lnTo>
                  <a:lnTo>
                    <a:pt x="326" y="1106"/>
                  </a:lnTo>
                  <a:lnTo>
                    <a:pt x="311" y="1089"/>
                  </a:lnTo>
                  <a:lnTo>
                    <a:pt x="305" y="1081"/>
                  </a:lnTo>
                  <a:lnTo>
                    <a:pt x="296" y="1074"/>
                  </a:lnTo>
                  <a:close/>
                  <a:moveTo>
                    <a:pt x="629" y="906"/>
                  </a:moveTo>
                  <a:lnTo>
                    <a:pt x="629" y="906"/>
                  </a:lnTo>
                  <a:lnTo>
                    <a:pt x="625" y="926"/>
                  </a:lnTo>
                  <a:lnTo>
                    <a:pt x="623" y="946"/>
                  </a:lnTo>
                  <a:lnTo>
                    <a:pt x="622" y="969"/>
                  </a:lnTo>
                  <a:lnTo>
                    <a:pt x="623" y="982"/>
                  </a:lnTo>
                  <a:lnTo>
                    <a:pt x="623" y="993"/>
                  </a:lnTo>
                  <a:lnTo>
                    <a:pt x="625" y="1004"/>
                  </a:lnTo>
                  <a:lnTo>
                    <a:pt x="628" y="1013"/>
                  </a:lnTo>
                  <a:lnTo>
                    <a:pt x="631" y="1021"/>
                  </a:lnTo>
                  <a:lnTo>
                    <a:pt x="635" y="1028"/>
                  </a:lnTo>
                  <a:lnTo>
                    <a:pt x="637" y="1030"/>
                  </a:lnTo>
                  <a:lnTo>
                    <a:pt x="641" y="1032"/>
                  </a:lnTo>
                  <a:lnTo>
                    <a:pt x="644" y="1033"/>
                  </a:lnTo>
                  <a:lnTo>
                    <a:pt x="648" y="1033"/>
                  </a:lnTo>
                  <a:lnTo>
                    <a:pt x="646" y="1033"/>
                  </a:lnTo>
                  <a:lnTo>
                    <a:pt x="641" y="1031"/>
                  </a:lnTo>
                  <a:lnTo>
                    <a:pt x="639" y="1029"/>
                  </a:lnTo>
                  <a:lnTo>
                    <a:pt x="634" y="1025"/>
                  </a:lnTo>
                  <a:lnTo>
                    <a:pt x="631" y="1021"/>
                  </a:lnTo>
                  <a:lnTo>
                    <a:pt x="628" y="1016"/>
                  </a:lnTo>
                  <a:lnTo>
                    <a:pt x="624" y="1008"/>
                  </a:lnTo>
                  <a:lnTo>
                    <a:pt x="622" y="999"/>
                  </a:lnTo>
                  <a:lnTo>
                    <a:pt x="620" y="988"/>
                  </a:lnTo>
                  <a:lnTo>
                    <a:pt x="619" y="975"/>
                  </a:lnTo>
                  <a:lnTo>
                    <a:pt x="619" y="960"/>
                  </a:lnTo>
                  <a:lnTo>
                    <a:pt x="619" y="942"/>
                  </a:lnTo>
                  <a:lnTo>
                    <a:pt x="621" y="921"/>
                  </a:lnTo>
                  <a:lnTo>
                    <a:pt x="625" y="898"/>
                  </a:lnTo>
                  <a:lnTo>
                    <a:pt x="626" y="888"/>
                  </a:lnTo>
                  <a:lnTo>
                    <a:pt x="629" y="861"/>
                  </a:lnTo>
                  <a:lnTo>
                    <a:pt x="629" y="843"/>
                  </a:lnTo>
                  <a:lnTo>
                    <a:pt x="629" y="822"/>
                  </a:lnTo>
                  <a:lnTo>
                    <a:pt x="628" y="799"/>
                  </a:lnTo>
                  <a:lnTo>
                    <a:pt x="624" y="776"/>
                  </a:lnTo>
                  <a:lnTo>
                    <a:pt x="622" y="770"/>
                  </a:lnTo>
                  <a:lnTo>
                    <a:pt x="615" y="751"/>
                  </a:lnTo>
                  <a:lnTo>
                    <a:pt x="609" y="739"/>
                  </a:lnTo>
                  <a:lnTo>
                    <a:pt x="601" y="726"/>
                  </a:lnTo>
                  <a:lnTo>
                    <a:pt x="592" y="711"/>
                  </a:lnTo>
                  <a:lnTo>
                    <a:pt x="580" y="696"/>
                  </a:lnTo>
                  <a:lnTo>
                    <a:pt x="566" y="681"/>
                  </a:lnTo>
                  <a:lnTo>
                    <a:pt x="551" y="666"/>
                  </a:lnTo>
                  <a:lnTo>
                    <a:pt x="532" y="652"/>
                  </a:lnTo>
                  <a:lnTo>
                    <a:pt x="521" y="645"/>
                  </a:lnTo>
                  <a:lnTo>
                    <a:pt x="510" y="639"/>
                  </a:lnTo>
                  <a:lnTo>
                    <a:pt x="498" y="632"/>
                  </a:lnTo>
                  <a:lnTo>
                    <a:pt x="486" y="627"/>
                  </a:lnTo>
                  <a:lnTo>
                    <a:pt x="473" y="621"/>
                  </a:lnTo>
                  <a:lnTo>
                    <a:pt x="458" y="617"/>
                  </a:lnTo>
                  <a:lnTo>
                    <a:pt x="444" y="614"/>
                  </a:lnTo>
                  <a:lnTo>
                    <a:pt x="428" y="610"/>
                  </a:lnTo>
                  <a:lnTo>
                    <a:pt x="411" y="608"/>
                  </a:lnTo>
                  <a:lnTo>
                    <a:pt x="395" y="606"/>
                  </a:lnTo>
                  <a:lnTo>
                    <a:pt x="402" y="606"/>
                  </a:lnTo>
                  <a:lnTo>
                    <a:pt x="426" y="609"/>
                  </a:lnTo>
                  <a:lnTo>
                    <a:pt x="441" y="613"/>
                  </a:lnTo>
                  <a:lnTo>
                    <a:pt x="457" y="616"/>
                  </a:lnTo>
                  <a:lnTo>
                    <a:pt x="476" y="623"/>
                  </a:lnTo>
                  <a:lnTo>
                    <a:pt x="496" y="629"/>
                  </a:lnTo>
                  <a:lnTo>
                    <a:pt x="517" y="638"/>
                  </a:lnTo>
                  <a:lnTo>
                    <a:pt x="536" y="650"/>
                  </a:lnTo>
                  <a:lnTo>
                    <a:pt x="556" y="663"/>
                  </a:lnTo>
                  <a:lnTo>
                    <a:pt x="566" y="671"/>
                  </a:lnTo>
                  <a:lnTo>
                    <a:pt x="576" y="680"/>
                  </a:lnTo>
                  <a:lnTo>
                    <a:pt x="585" y="688"/>
                  </a:lnTo>
                  <a:lnTo>
                    <a:pt x="592" y="698"/>
                  </a:lnTo>
                  <a:lnTo>
                    <a:pt x="601" y="708"/>
                  </a:lnTo>
                  <a:lnTo>
                    <a:pt x="608" y="720"/>
                  </a:lnTo>
                  <a:lnTo>
                    <a:pt x="614" y="732"/>
                  </a:lnTo>
                  <a:lnTo>
                    <a:pt x="621" y="746"/>
                  </a:lnTo>
                  <a:lnTo>
                    <a:pt x="626" y="759"/>
                  </a:lnTo>
                  <a:lnTo>
                    <a:pt x="631" y="774"/>
                  </a:lnTo>
                  <a:lnTo>
                    <a:pt x="633" y="780"/>
                  </a:lnTo>
                  <a:lnTo>
                    <a:pt x="634" y="788"/>
                  </a:lnTo>
                  <a:lnTo>
                    <a:pt x="636" y="802"/>
                  </a:lnTo>
                  <a:lnTo>
                    <a:pt x="636" y="819"/>
                  </a:lnTo>
                  <a:lnTo>
                    <a:pt x="636" y="842"/>
                  </a:lnTo>
                  <a:lnTo>
                    <a:pt x="633" y="871"/>
                  </a:lnTo>
                  <a:lnTo>
                    <a:pt x="629" y="906"/>
                  </a:lnTo>
                  <a:close/>
                </a:path>
              </a:pathLst>
            </a:custGeom>
            <a:solidFill>
              <a:srgbClr val="94806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3" name="Freeform 37"/>
            <p:cNvSpPr>
              <a:spLocks noEditPoints="1"/>
            </p:cNvSpPr>
            <p:nvPr/>
          </p:nvSpPr>
          <p:spPr bwMode="auto">
            <a:xfrm>
              <a:off x="3884" y="1675"/>
              <a:ext cx="1677" cy="1712"/>
            </a:xfrm>
            <a:custGeom>
              <a:avLst/>
              <a:gdLst>
                <a:gd name="T0" fmla="*/ 10372 w 1034"/>
                <a:gd name="T1" fmla="*/ 3503 h 1056"/>
                <a:gd name="T2" fmla="*/ 9381 w 1034"/>
                <a:gd name="T3" fmla="*/ 1981 h 1056"/>
                <a:gd name="T4" fmla="*/ 8477 w 1034"/>
                <a:gd name="T5" fmla="*/ 1367 h 1056"/>
                <a:gd name="T6" fmla="*/ 7834 w 1034"/>
                <a:gd name="T7" fmla="*/ 613 h 1056"/>
                <a:gd name="T8" fmla="*/ 5681 w 1034"/>
                <a:gd name="T9" fmla="*/ 13 h 1056"/>
                <a:gd name="T10" fmla="*/ 3964 w 1034"/>
                <a:gd name="T11" fmla="*/ 123 h 1056"/>
                <a:gd name="T12" fmla="*/ 2848 w 1034"/>
                <a:gd name="T13" fmla="*/ 670 h 1056"/>
                <a:gd name="T14" fmla="*/ 1570 w 1034"/>
                <a:gd name="T15" fmla="*/ 2087 h 1056"/>
                <a:gd name="T16" fmla="*/ 1268 w 1034"/>
                <a:gd name="T17" fmla="*/ 3135 h 1056"/>
                <a:gd name="T18" fmla="*/ 1349 w 1034"/>
                <a:gd name="T19" fmla="*/ 3225 h 1056"/>
                <a:gd name="T20" fmla="*/ 1625 w 1034"/>
                <a:gd name="T21" fmla="*/ 2902 h 1056"/>
                <a:gd name="T22" fmla="*/ 1591 w 1034"/>
                <a:gd name="T23" fmla="*/ 3716 h 1056"/>
                <a:gd name="T24" fmla="*/ 976 w 1034"/>
                <a:gd name="T25" fmla="*/ 5138 h 1056"/>
                <a:gd name="T26" fmla="*/ 631 w 1034"/>
                <a:gd name="T27" fmla="*/ 7428 h 1056"/>
                <a:gd name="T28" fmla="*/ 380 w 1034"/>
                <a:gd name="T29" fmla="*/ 9677 h 1056"/>
                <a:gd name="T30" fmla="*/ 34 w 1034"/>
                <a:gd name="T31" fmla="*/ 10439 h 1056"/>
                <a:gd name="T32" fmla="*/ 469 w 1034"/>
                <a:gd name="T33" fmla="*/ 11736 h 1056"/>
                <a:gd name="T34" fmla="*/ 1291 w 1034"/>
                <a:gd name="T35" fmla="*/ 11791 h 1056"/>
                <a:gd name="T36" fmla="*/ 2188 w 1034"/>
                <a:gd name="T37" fmla="*/ 11165 h 1056"/>
                <a:gd name="T38" fmla="*/ 2939 w 1034"/>
                <a:gd name="T39" fmla="*/ 9898 h 1056"/>
                <a:gd name="T40" fmla="*/ 3190 w 1034"/>
                <a:gd name="T41" fmla="*/ 7231 h 1056"/>
                <a:gd name="T42" fmla="*/ 3120 w 1034"/>
                <a:gd name="T43" fmla="*/ 5480 h 1056"/>
                <a:gd name="T44" fmla="*/ 3197 w 1034"/>
                <a:gd name="T45" fmla="*/ 5953 h 1056"/>
                <a:gd name="T46" fmla="*/ 3231 w 1034"/>
                <a:gd name="T47" fmla="*/ 6384 h 1056"/>
                <a:gd name="T48" fmla="*/ 3430 w 1034"/>
                <a:gd name="T49" fmla="*/ 5783 h 1056"/>
                <a:gd name="T50" fmla="*/ 3279 w 1034"/>
                <a:gd name="T51" fmla="*/ 6783 h 1056"/>
                <a:gd name="T52" fmla="*/ 3481 w 1034"/>
                <a:gd name="T53" fmla="*/ 6261 h 1056"/>
                <a:gd name="T54" fmla="*/ 3515 w 1034"/>
                <a:gd name="T55" fmla="*/ 7052 h 1056"/>
                <a:gd name="T56" fmla="*/ 3579 w 1034"/>
                <a:gd name="T57" fmla="*/ 6694 h 1056"/>
                <a:gd name="T58" fmla="*/ 3696 w 1034"/>
                <a:gd name="T59" fmla="*/ 7046 h 1056"/>
                <a:gd name="T60" fmla="*/ 3806 w 1034"/>
                <a:gd name="T61" fmla="*/ 7141 h 1056"/>
                <a:gd name="T62" fmla="*/ 3815 w 1034"/>
                <a:gd name="T63" fmla="*/ 6908 h 1056"/>
                <a:gd name="T64" fmla="*/ 4240 w 1034"/>
                <a:gd name="T65" fmla="*/ 7730 h 1056"/>
                <a:gd name="T66" fmla="*/ 4137 w 1034"/>
                <a:gd name="T67" fmla="*/ 7352 h 1056"/>
                <a:gd name="T68" fmla="*/ 4527 w 1034"/>
                <a:gd name="T69" fmla="*/ 7772 h 1056"/>
                <a:gd name="T70" fmla="*/ 4364 w 1034"/>
                <a:gd name="T71" fmla="*/ 7320 h 1056"/>
                <a:gd name="T72" fmla="*/ 4804 w 1034"/>
                <a:gd name="T73" fmla="*/ 7738 h 1056"/>
                <a:gd name="T74" fmla="*/ 4838 w 1034"/>
                <a:gd name="T75" fmla="*/ 7641 h 1056"/>
                <a:gd name="T76" fmla="*/ 5308 w 1034"/>
                <a:gd name="T77" fmla="*/ 7827 h 1056"/>
                <a:gd name="T78" fmla="*/ 5500 w 1034"/>
                <a:gd name="T79" fmla="*/ 7916 h 1056"/>
                <a:gd name="T80" fmla="*/ 6230 w 1034"/>
                <a:gd name="T81" fmla="*/ 8150 h 1056"/>
                <a:gd name="T82" fmla="*/ 8323 w 1034"/>
                <a:gd name="T83" fmla="*/ 7462 h 1056"/>
                <a:gd name="T84" fmla="*/ 8588 w 1034"/>
                <a:gd name="T85" fmla="*/ 7031 h 1056"/>
                <a:gd name="T86" fmla="*/ 8247 w 1034"/>
                <a:gd name="T87" fmla="*/ 6519 h 1056"/>
                <a:gd name="T88" fmla="*/ 7765 w 1034"/>
                <a:gd name="T89" fmla="*/ 6127 h 1056"/>
                <a:gd name="T90" fmla="*/ 8267 w 1034"/>
                <a:gd name="T91" fmla="*/ 6295 h 1056"/>
                <a:gd name="T92" fmla="*/ 8649 w 1034"/>
                <a:gd name="T93" fmla="*/ 6508 h 1056"/>
                <a:gd name="T94" fmla="*/ 9146 w 1034"/>
                <a:gd name="T95" fmla="*/ 5948 h 1056"/>
                <a:gd name="T96" fmla="*/ 8810 w 1034"/>
                <a:gd name="T97" fmla="*/ 6529 h 1056"/>
                <a:gd name="T98" fmla="*/ 8536 w 1034"/>
                <a:gd name="T99" fmla="*/ 7352 h 1056"/>
                <a:gd name="T100" fmla="*/ 9099 w 1034"/>
                <a:gd name="T101" fmla="*/ 7018 h 1056"/>
                <a:gd name="T102" fmla="*/ 9369 w 1034"/>
                <a:gd name="T103" fmla="*/ 6271 h 1056"/>
                <a:gd name="T104" fmla="*/ 9504 w 1034"/>
                <a:gd name="T105" fmla="*/ 4794 h 1056"/>
                <a:gd name="T106" fmla="*/ 9459 w 1034"/>
                <a:gd name="T107" fmla="*/ 4214 h 1056"/>
                <a:gd name="T108" fmla="*/ 9561 w 1034"/>
                <a:gd name="T109" fmla="*/ 5783 h 1056"/>
                <a:gd name="T110" fmla="*/ 9493 w 1034"/>
                <a:gd name="T111" fmla="*/ 6295 h 1056"/>
                <a:gd name="T112" fmla="*/ 10249 w 1034"/>
                <a:gd name="T113" fmla="*/ 7806 h 1056"/>
                <a:gd name="T114" fmla="*/ 11134 w 1034"/>
                <a:gd name="T115" fmla="*/ 8531 h 1056"/>
                <a:gd name="T116" fmla="*/ 11569 w 1034"/>
                <a:gd name="T117" fmla="*/ 8040 h 1056"/>
                <a:gd name="T118" fmla="*/ 11492 w 1034"/>
                <a:gd name="T119" fmla="*/ 6901 h 1056"/>
                <a:gd name="T120" fmla="*/ 9324 w 1034"/>
                <a:gd name="T121" fmla="*/ 4006 h 105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034"/>
                <a:gd name="T184" fmla="*/ 0 h 1056"/>
                <a:gd name="T185" fmla="*/ 1034 w 1034"/>
                <a:gd name="T186" fmla="*/ 1056 h 105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034" h="1056">
                  <a:moveTo>
                    <a:pt x="990" y="517"/>
                  </a:moveTo>
                  <a:lnTo>
                    <a:pt x="990" y="517"/>
                  </a:lnTo>
                  <a:lnTo>
                    <a:pt x="975" y="457"/>
                  </a:lnTo>
                  <a:lnTo>
                    <a:pt x="958" y="403"/>
                  </a:lnTo>
                  <a:lnTo>
                    <a:pt x="950" y="379"/>
                  </a:lnTo>
                  <a:lnTo>
                    <a:pt x="942" y="356"/>
                  </a:lnTo>
                  <a:lnTo>
                    <a:pt x="933" y="334"/>
                  </a:lnTo>
                  <a:lnTo>
                    <a:pt x="924" y="313"/>
                  </a:lnTo>
                  <a:lnTo>
                    <a:pt x="914" y="288"/>
                  </a:lnTo>
                  <a:lnTo>
                    <a:pt x="903" y="265"/>
                  </a:lnTo>
                  <a:lnTo>
                    <a:pt x="891" y="244"/>
                  </a:lnTo>
                  <a:lnTo>
                    <a:pt x="878" y="224"/>
                  </a:lnTo>
                  <a:lnTo>
                    <a:pt x="865" y="207"/>
                  </a:lnTo>
                  <a:lnTo>
                    <a:pt x="851" y="191"/>
                  </a:lnTo>
                  <a:lnTo>
                    <a:pt x="836" y="177"/>
                  </a:lnTo>
                  <a:lnTo>
                    <a:pt x="823" y="165"/>
                  </a:lnTo>
                  <a:lnTo>
                    <a:pt x="810" y="155"/>
                  </a:lnTo>
                  <a:lnTo>
                    <a:pt x="798" y="146"/>
                  </a:lnTo>
                  <a:lnTo>
                    <a:pt x="776" y="133"/>
                  </a:lnTo>
                  <a:lnTo>
                    <a:pt x="761" y="125"/>
                  </a:lnTo>
                  <a:lnTo>
                    <a:pt x="754" y="123"/>
                  </a:lnTo>
                  <a:lnTo>
                    <a:pt x="755" y="122"/>
                  </a:lnTo>
                  <a:lnTo>
                    <a:pt x="754" y="118"/>
                  </a:lnTo>
                  <a:lnTo>
                    <a:pt x="752" y="112"/>
                  </a:lnTo>
                  <a:lnTo>
                    <a:pt x="747" y="106"/>
                  </a:lnTo>
                  <a:lnTo>
                    <a:pt x="742" y="97"/>
                  </a:lnTo>
                  <a:lnTo>
                    <a:pt x="734" y="87"/>
                  </a:lnTo>
                  <a:lnTo>
                    <a:pt x="724" y="77"/>
                  </a:lnTo>
                  <a:lnTo>
                    <a:pt x="712" y="66"/>
                  </a:lnTo>
                  <a:lnTo>
                    <a:pt x="698" y="55"/>
                  </a:lnTo>
                  <a:lnTo>
                    <a:pt x="680" y="44"/>
                  </a:lnTo>
                  <a:lnTo>
                    <a:pt x="659" y="34"/>
                  </a:lnTo>
                  <a:lnTo>
                    <a:pt x="636" y="26"/>
                  </a:lnTo>
                  <a:lnTo>
                    <a:pt x="609" y="17"/>
                  </a:lnTo>
                  <a:lnTo>
                    <a:pt x="578" y="10"/>
                  </a:lnTo>
                  <a:lnTo>
                    <a:pt x="544" y="5"/>
                  </a:lnTo>
                  <a:lnTo>
                    <a:pt x="506" y="1"/>
                  </a:lnTo>
                  <a:lnTo>
                    <a:pt x="499" y="1"/>
                  </a:lnTo>
                  <a:lnTo>
                    <a:pt x="479" y="0"/>
                  </a:lnTo>
                  <a:lnTo>
                    <a:pt x="450" y="0"/>
                  </a:lnTo>
                  <a:lnTo>
                    <a:pt x="432" y="0"/>
                  </a:lnTo>
                  <a:lnTo>
                    <a:pt x="414" y="1"/>
                  </a:lnTo>
                  <a:lnTo>
                    <a:pt x="394" y="4"/>
                  </a:lnTo>
                  <a:lnTo>
                    <a:pt x="373" y="7"/>
                  </a:lnTo>
                  <a:lnTo>
                    <a:pt x="353" y="11"/>
                  </a:lnTo>
                  <a:lnTo>
                    <a:pt x="332" y="17"/>
                  </a:lnTo>
                  <a:lnTo>
                    <a:pt x="313" y="24"/>
                  </a:lnTo>
                  <a:lnTo>
                    <a:pt x="294" y="33"/>
                  </a:lnTo>
                  <a:lnTo>
                    <a:pt x="275" y="43"/>
                  </a:lnTo>
                  <a:lnTo>
                    <a:pt x="267" y="50"/>
                  </a:lnTo>
                  <a:lnTo>
                    <a:pt x="260" y="55"/>
                  </a:lnTo>
                  <a:lnTo>
                    <a:pt x="254" y="60"/>
                  </a:lnTo>
                  <a:lnTo>
                    <a:pt x="239" y="71"/>
                  </a:lnTo>
                  <a:lnTo>
                    <a:pt x="216" y="89"/>
                  </a:lnTo>
                  <a:lnTo>
                    <a:pt x="204" y="101"/>
                  </a:lnTo>
                  <a:lnTo>
                    <a:pt x="191" y="114"/>
                  </a:lnTo>
                  <a:lnTo>
                    <a:pt x="177" y="130"/>
                  </a:lnTo>
                  <a:lnTo>
                    <a:pt x="164" y="147"/>
                  </a:lnTo>
                  <a:lnTo>
                    <a:pt x="152" y="166"/>
                  </a:lnTo>
                  <a:lnTo>
                    <a:pt x="140" y="186"/>
                  </a:lnTo>
                  <a:lnTo>
                    <a:pt x="130" y="208"/>
                  </a:lnTo>
                  <a:lnTo>
                    <a:pt x="123" y="231"/>
                  </a:lnTo>
                  <a:lnTo>
                    <a:pt x="118" y="244"/>
                  </a:lnTo>
                  <a:lnTo>
                    <a:pt x="116" y="256"/>
                  </a:lnTo>
                  <a:lnTo>
                    <a:pt x="114" y="269"/>
                  </a:lnTo>
                  <a:lnTo>
                    <a:pt x="112" y="282"/>
                  </a:lnTo>
                  <a:lnTo>
                    <a:pt x="113" y="280"/>
                  </a:lnTo>
                  <a:lnTo>
                    <a:pt x="116" y="274"/>
                  </a:lnTo>
                  <a:lnTo>
                    <a:pt x="123" y="267"/>
                  </a:lnTo>
                  <a:lnTo>
                    <a:pt x="126" y="264"/>
                  </a:lnTo>
                  <a:lnTo>
                    <a:pt x="131" y="262"/>
                  </a:lnTo>
                  <a:lnTo>
                    <a:pt x="129" y="264"/>
                  </a:lnTo>
                  <a:lnTo>
                    <a:pt x="126" y="273"/>
                  </a:lnTo>
                  <a:lnTo>
                    <a:pt x="120" y="288"/>
                  </a:lnTo>
                  <a:lnTo>
                    <a:pt x="115" y="312"/>
                  </a:lnTo>
                  <a:lnTo>
                    <a:pt x="116" y="307"/>
                  </a:lnTo>
                  <a:lnTo>
                    <a:pt x="123" y="295"/>
                  </a:lnTo>
                  <a:lnTo>
                    <a:pt x="132" y="277"/>
                  </a:lnTo>
                  <a:lnTo>
                    <a:pt x="138" y="268"/>
                  </a:lnTo>
                  <a:lnTo>
                    <a:pt x="145" y="259"/>
                  </a:lnTo>
                  <a:lnTo>
                    <a:pt x="141" y="273"/>
                  </a:lnTo>
                  <a:lnTo>
                    <a:pt x="132" y="304"/>
                  </a:lnTo>
                  <a:lnTo>
                    <a:pt x="120" y="341"/>
                  </a:lnTo>
                  <a:lnTo>
                    <a:pt x="115" y="356"/>
                  </a:lnTo>
                  <a:lnTo>
                    <a:pt x="109" y="367"/>
                  </a:lnTo>
                  <a:lnTo>
                    <a:pt x="142" y="332"/>
                  </a:lnTo>
                  <a:lnTo>
                    <a:pt x="134" y="346"/>
                  </a:lnTo>
                  <a:lnTo>
                    <a:pt x="125" y="360"/>
                  </a:lnTo>
                  <a:lnTo>
                    <a:pt x="115" y="379"/>
                  </a:lnTo>
                  <a:lnTo>
                    <a:pt x="105" y="400"/>
                  </a:lnTo>
                  <a:lnTo>
                    <a:pt x="96" y="421"/>
                  </a:lnTo>
                  <a:lnTo>
                    <a:pt x="90" y="441"/>
                  </a:lnTo>
                  <a:lnTo>
                    <a:pt x="89" y="450"/>
                  </a:lnTo>
                  <a:lnTo>
                    <a:pt x="87" y="459"/>
                  </a:lnTo>
                  <a:lnTo>
                    <a:pt x="80" y="488"/>
                  </a:lnTo>
                  <a:lnTo>
                    <a:pt x="73" y="518"/>
                  </a:lnTo>
                  <a:lnTo>
                    <a:pt x="67" y="556"/>
                  </a:lnTo>
                  <a:lnTo>
                    <a:pt x="60" y="599"/>
                  </a:lnTo>
                  <a:lnTo>
                    <a:pt x="58" y="621"/>
                  </a:lnTo>
                  <a:lnTo>
                    <a:pt x="57" y="643"/>
                  </a:lnTo>
                  <a:lnTo>
                    <a:pt x="56" y="663"/>
                  </a:lnTo>
                  <a:lnTo>
                    <a:pt x="56" y="683"/>
                  </a:lnTo>
                  <a:lnTo>
                    <a:pt x="58" y="703"/>
                  </a:lnTo>
                  <a:lnTo>
                    <a:pt x="61" y="720"/>
                  </a:lnTo>
                  <a:lnTo>
                    <a:pt x="58" y="740"/>
                  </a:lnTo>
                  <a:lnTo>
                    <a:pt x="50" y="786"/>
                  </a:lnTo>
                  <a:lnTo>
                    <a:pt x="39" y="841"/>
                  </a:lnTo>
                  <a:lnTo>
                    <a:pt x="34" y="864"/>
                  </a:lnTo>
                  <a:lnTo>
                    <a:pt x="28" y="883"/>
                  </a:lnTo>
                  <a:lnTo>
                    <a:pt x="26" y="886"/>
                  </a:lnTo>
                  <a:lnTo>
                    <a:pt x="18" y="896"/>
                  </a:lnTo>
                  <a:lnTo>
                    <a:pt x="14" y="904"/>
                  </a:lnTo>
                  <a:lnTo>
                    <a:pt x="9" y="913"/>
                  </a:lnTo>
                  <a:lnTo>
                    <a:pt x="6" y="921"/>
                  </a:lnTo>
                  <a:lnTo>
                    <a:pt x="3" y="932"/>
                  </a:lnTo>
                  <a:lnTo>
                    <a:pt x="1" y="944"/>
                  </a:lnTo>
                  <a:lnTo>
                    <a:pt x="0" y="958"/>
                  </a:lnTo>
                  <a:lnTo>
                    <a:pt x="1" y="971"/>
                  </a:lnTo>
                  <a:lnTo>
                    <a:pt x="4" y="985"/>
                  </a:lnTo>
                  <a:lnTo>
                    <a:pt x="8" y="1000"/>
                  </a:lnTo>
                  <a:lnTo>
                    <a:pt x="17" y="1016"/>
                  </a:lnTo>
                  <a:lnTo>
                    <a:pt x="28" y="1031"/>
                  </a:lnTo>
                  <a:lnTo>
                    <a:pt x="42" y="1048"/>
                  </a:lnTo>
                  <a:lnTo>
                    <a:pt x="48" y="1050"/>
                  </a:lnTo>
                  <a:lnTo>
                    <a:pt x="54" y="1052"/>
                  </a:lnTo>
                  <a:lnTo>
                    <a:pt x="63" y="1054"/>
                  </a:lnTo>
                  <a:lnTo>
                    <a:pt x="73" y="1056"/>
                  </a:lnTo>
                  <a:lnTo>
                    <a:pt x="86" y="1056"/>
                  </a:lnTo>
                  <a:lnTo>
                    <a:pt x="99" y="1055"/>
                  </a:lnTo>
                  <a:lnTo>
                    <a:pt x="115" y="1053"/>
                  </a:lnTo>
                  <a:lnTo>
                    <a:pt x="131" y="1047"/>
                  </a:lnTo>
                  <a:lnTo>
                    <a:pt x="140" y="1043"/>
                  </a:lnTo>
                  <a:lnTo>
                    <a:pt x="149" y="1038"/>
                  </a:lnTo>
                  <a:lnTo>
                    <a:pt x="158" y="1032"/>
                  </a:lnTo>
                  <a:lnTo>
                    <a:pt x="168" y="1025"/>
                  </a:lnTo>
                  <a:lnTo>
                    <a:pt x="176" y="1017"/>
                  </a:lnTo>
                  <a:lnTo>
                    <a:pt x="186" y="1007"/>
                  </a:lnTo>
                  <a:lnTo>
                    <a:pt x="195" y="997"/>
                  </a:lnTo>
                  <a:lnTo>
                    <a:pt x="205" y="985"/>
                  </a:lnTo>
                  <a:lnTo>
                    <a:pt x="215" y="972"/>
                  </a:lnTo>
                  <a:lnTo>
                    <a:pt x="224" y="958"/>
                  </a:lnTo>
                  <a:lnTo>
                    <a:pt x="233" y="941"/>
                  </a:lnTo>
                  <a:lnTo>
                    <a:pt x="243" y="924"/>
                  </a:lnTo>
                  <a:lnTo>
                    <a:pt x="252" y="905"/>
                  </a:lnTo>
                  <a:lnTo>
                    <a:pt x="262" y="884"/>
                  </a:lnTo>
                  <a:lnTo>
                    <a:pt x="267" y="854"/>
                  </a:lnTo>
                  <a:lnTo>
                    <a:pt x="273" y="821"/>
                  </a:lnTo>
                  <a:lnTo>
                    <a:pt x="280" y="780"/>
                  </a:lnTo>
                  <a:lnTo>
                    <a:pt x="282" y="756"/>
                  </a:lnTo>
                  <a:lnTo>
                    <a:pt x="283" y="729"/>
                  </a:lnTo>
                  <a:lnTo>
                    <a:pt x="284" y="703"/>
                  </a:lnTo>
                  <a:lnTo>
                    <a:pt x="284" y="674"/>
                  </a:lnTo>
                  <a:lnTo>
                    <a:pt x="284" y="646"/>
                  </a:lnTo>
                  <a:lnTo>
                    <a:pt x="282" y="616"/>
                  </a:lnTo>
                  <a:lnTo>
                    <a:pt x="278" y="587"/>
                  </a:lnTo>
                  <a:lnTo>
                    <a:pt x="273" y="557"/>
                  </a:lnTo>
                  <a:lnTo>
                    <a:pt x="273" y="548"/>
                  </a:lnTo>
                  <a:lnTo>
                    <a:pt x="274" y="526"/>
                  </a:lnTo>
                  <a:lnTo>
                    <a:pt x="276" y="501"/>
                  </a:lnTo>
                  <a:lnTo>
                    <a:pt x="278" y="489"/>
                  </a:lnTo>
                  <a:lnTo>
                    <a:pt x="281" y="479"/>
                  </a:lnTo>
                  <a:lnTo>
                    <a:pt x="281" y="482"/>
                  </a:lnTo>
                  <a:lnTo>
                    <a:pt x="280" y="494"/>
                  </a:lnTo>
                  <a:lnTo>
                    <a:pt x="281" y="511"/>
                  </a:lnTo>
                  <a:lnTo>
                    <a:pt x="282" y="521"/>
                  </a:lnTo>
                  <a:lnTo>
                    <a:pt x="285" y="532"/>
                  </a:lnTo>
                  <a:lnTo>
                    <a:pt x="284" y="527"/>
                  </a:lnTo>
                  <a:lnTo>
                    <a:pt x="285" y="521"/>
                  </a:lnTo>
                  <a:lnTo>
                    <a:pt x="286" y="512"/>
                  </a:lnTo>
                  <a:lnTo>
                    <a:pt x="289" y="500"/>
                  </a:lnTo>
                  <a:lnTo>
                    <a:pt x="288" y="528"/>
                  </a:lnTo>
                  <a:lnTo>
                    <a:pt x="287" y="551"/>
                  </a:lnTo>
                  <a:lnTo>
                    <a:pt x="288" y="570"/>
                  </a:lnTo>
                  <a:lnTo>
                    <a:pt x="289" y="565"/>
                  </a:lnTo>
                  <a:lnTo>
                    <a:pt x="291" y="550"/>
                  </a:lnTo>
                  <a:lnTo>
                    <a:pt x="293" y="542"/>
                  </a:lnTo>
                  <a:lnTo>
                    <a:pt x="296" y="533"/>
                  </a:lnTo>
                  <a:lnTo>
                    <a:pt x="300" y="524"/>
                  </a:lnTo>
                  <a:lnTo>
                    <a:pt x="306" y="516"/>
                  </a:lnTo>
                  <a:lnTo>
                    <a:pt x="303" y="527"/>
                  </a:lnTo>
                  <a:lnTo>
                    <a:pt x="297" y="555"/>
                  </a:lnTo>
                  <a:lnTo>
                    <a:pt x="294" y="570"/>
                  </a:lnTo>
                  <a:lnTo>
                    <a:pt x="292" y="584"/>
                  </a:lnTo>
                  <a:lnTo>
                    <a:pt x="291" y="598"/>
                  </a:lnTo>
                  <a:lnTo>
                    <a:pt x="291" y="602"/>
                  </a:lnTo>
                  <a:lnTo>
                    <a:pt x="292" y="606"/>
                  </a:lnTo>
                  <a:lnTo>
                    <a:pt x="293" y="599"/>
                  </a:lnTo>
                  <a:lnTo>
                    <a:pt x="295" y="583"/>
                  </a:lnTo>
                  <a:lnTo>
                    <a:pt x="297" y="574"/>
                  </a:lnTo>
                  <a:lnTo>
                    <a:pt x="300" y="567"/>
                  </a:lnTo>
                  <a:lnTo>
                    <a:pt x="303" y="563"/>
                  </a:lnTo>
                  <a:lnTo>
                    <a:pt x="305" y="561"/>
                  </a:lnTo>
                  <a:lnTo>
                    <a:pt x="307" y="560"/>
                  </a:lnTo>
                  <a:lnTo>
                    <a:pt x="310" y="559"/>
                  </a:lnTo>
                  <a:lnTo>
                    <a:pt x="308" y="567"/>
                  </a:lnTo>
                  <a:lnTo>
                    <a:pt x="306" y="583"/>
                  </a:lnTo>
                  <a:lnTo>
                    <a:pt x="305" y="595"/>
                  </a:lnTo>
                  <a:lnTo>
                    <a:pt x="306" y="606"/>
                  </a:lnTo>
                  <a:lnTo>
                    <a:pt x="308" y="618"/>
                  </a:lnTo>
                  <a:lnTo>
                    <a:pt x="313" y="630"/>
                  </a:lnTo>
                  <a:lnTo>
                    <a:pt x="311" y="627"/>
                  </a:lnTo>
                  <a:lnTo>
                    <a:pt x="311" y="617"/>
                  </a:lnTo>
                  <a:lnTo>
                    <a:pt x="311" y="612"/>
                  </a:lnTo>
                  <a:lnTo>
                    <a:pt x="314" y="605"/>
                  </a:lnTo>
                  <a:lnTo>
                    <a:pt x="316" y="599"/>
                  </a:lnTo>
                  <a:lnTo>
                    <a:pt x="320" y="592"/>
                  </a:lnTo>
                  <a:lnTo>
                    <a:pt x="319" y="598"/>
                  </a:lnTo>
                  <a:lnTo>
                    <a:pt x="320" y="612"/>
                  </a:lnTo>
                  <a:lnTo>
                    <a:pt x="322" y="622"/>
                  </a:lnTo>
                  <a:lnTo>
                    <a:pt x="325" y="630"/>
                  </a:lnTo>
                  <a:lnTo>
                    <a:pt x="328" y="640"/>
                  </a:lnTo>
                  <a:lnTo>
                    <a:pt x="333" y="649"/>
                  </a:lnTo>
                  <a:lnTo>
                    <a:pt x="332" y="644"/>
                  </a:lnTo>
                  <a:lnTo>
                    <a:pt x="329" y="629"/>
                  </a:lnTo>
                  <a:lnTo>
                    <a:pt x="328" y="621"/>
                  </a:lnTo>
                  <a:lnTo>
                    <a:pt x="328" y="611"/>
                  </a:lnTo>
                  <a:lnTo>
                    <a:pt x="329" y="603"/>
                  </a:lnTo>
                  <a:lnTo>
                    <a:pt x="330" y="596"/>
                  </a:lnTo>
                  <a:lnTo>
                    <a:pt x="331" y="605"/>
                  </a:lnTo>
                  <a:lnTo>
                    <a:pt x="336" y="626"/>
                  </a:lnTo>
                  <a:lnTo>
                    <a:pt x="339" y="638"/>
                  </a:lnTo>
                  <a:lnTo>
                    <a:pt x="342" y="650"/>
                  </a:lnTo>
                  <a:lnTo>
                    <a:pt x="348" y="660"/>
                  </a:lnTo>
                  <a:lnTo>
                    <a:pt x="351" y="664"/>
                  </a:lnTo>
                  <a:lnTo>
                    <a:pt x="354" y="669"/>
                  </a:lnTo>
                  <a:lnTo>
                    <a:pt x="347" y="645"/>
                  </a:lnTo>
                  <a:lnTo>
                    <a:pt x="342" y="626"/>
                  </a:lnTo>
                  <a:lnTo>
                    <a:pt x="340" y="617"/>
                  </a:lnTo>
                  <a:lnTo>
                    <a:pt x="340" y="611"/>
                  </a:lnTo>
                  <a:lnTo>
                    <a:pt x="344" y="623"/>
                  </a:lnTo>
                  <a:lnTo>
                    <a:pt x="354" y="648"/>
                  </a:lnTo>
                  <a:lnTo>
                    <a:pt x="361" y="662"/>
                  </a:lnTo>
                  <a:lnTo>
                    <a:pt x="367" y="675"/>
                  </a:lnTo>
                  <a:lnTo>
                    <a:pt x="375" y="686"/>
                  </a:lnTo>
                  <a:lnTo>
                    <a:pt x="378" y="690"/>
                  </a:lnTo>
                  <a:lnTo>
                    <a:pt x="383" y="692"/>
                  </a:lnTo>
                  <a:lnTo>
                    <a:pt x="379" y="689"/>
                  </a:lnTo>
                  <a:lnTo>
                    <a:pt x="376" y="685"/>
                  </a:lnTo>
                  <a:lnTo>
                    <a:pt x="374" y="680"/>
                  </a:lnTo>
                  <a:lnTo>
                    <a:pt x="371" y="673"/>
                  </a:lnTo>
                  <a:lnTo>
                    <a:pt x="370" y="664"/>
                  </a:lnTo>
                  <a:lnTo>
                    <a:pt x="369" y="656"/>
                  </a:lnTo>
                  <a:lnTo>
                    <a:pt x="371" y="645"/>
                  </a:lnTo>
                  <a:lnTo>
                    <a:pt x="374" y="652"/>
                  </a:lnTo>
                  <a:lnTo>
                    <a:pt x="381" y="669"/>
                  </a:lnTo>
                  <a:lnTo>
                    <a:pt x="386" y="678"/>
                  </a:lnTo>
                  <a:lnTo>
                    <a:pt x="393" y="686"/>
                  </a:lnTo>
                  <a:lnTo>
                    <a:pt x="399" y="692"/>
                  </a:lnTo>
                  <a:lnTo>
                    <a:pt x="403" y="694"/>
                  </a:lnTo>
                  <a:lnTo>
                    <a:pt x="407" y="695"/>
                  </a:lnTo>
                  <a:lnTo>
                    <a:pt x="405" y="692"/>
                  </a:lnTo>
                  <a:lnTo>
                    <a:pt x="398" y="682"/>
                  </a:lnTo>
                  <a:lnTo>
                    <a:pt x="395" y="675"/>
                  </a:lnTo>
                  <a:lnTo>
                    <a:pt x="392" y="668"/>
                  </a:lnTo>
                  <a:lnTo>
                    <a:pt x="390" y="661"/>
                  </a:lnTo>
                  <a:lnTo>
                    <a:pt x="389" y="654"/>
                  </a:lnTo>
                  <a:lnTo>
                    <a:pt x="407" y="673"/>
                  </a:lnTo>
                  <a:lnTo>
                    <a:pt x="422" y="690"/>
                  </a:lnTo>
                  <a:lnTo>
                    <a:pt x="430" y="695"/>
                  </a:lnTo>
                  <a:lnTo>
                    <a:pt x="435" y="700"/>
                  </a:lnTo>
                  <a:lnTo>
                    <a:pt x="433" y="697"/>
                  </a:lnTo>
                  <a:lnTo>
                    <a:pt x="428" y="691"/>
                  </a:lnTo>
                  <a:lnTo>
                    <a:pt x="426" y="686"/>
                  </a:lnTo>
                  <a:lnTo>
                    <a:pt x="423" y="680"/>
                  </a:lnTo>
                  <a:lnTo>
                    <a:pt x="421" y="673"/>
                  </a:lnTo>
                  <a:lnTo>
                    <a:pt x="420" y="667"/>
                  </a:lnTo>
                  <a:lnTo>
                    <a:pt x="422" y="671"/>
                  </a:lnTo>
                  <a:lnTo>
                    <a:pt x="426" y="677"/>
                  </a:lnTo>
                  <a:lnTo>
                    <a:pt x="431" y="682"/>
                  </a:lnTo>
                  <a:lnTo>
                    <a:pt x="439" y="689"/>
                  </a:lnTo>
                  <a:lnTo>
                    <a:pt x="449" y="694"/>
                  </a:lnTo>
                  <a:lnTo>
                    <a:pt x="454" y="696"/>
                  </a:lnTo>
                  <a:lnTo>
                    <a:pt x="461" y="697"/>
                  </a:lnTo>
                  <a:lnTo>
                    <a:pt x="468" y="700"/>
                  </a:lnTo>
                  <a:lnTo>
                    <a:pt x="476" y="700"/>
                  </a:lnTo>
                  <a:lnTo>
                    <a:pt x="473" y="699"/>
                  </a:lnTo>
                  <a:lnTo>
                    <a:pt x="466" y="696"/>
                  </a:lnTo>
                  <a:lnTo>
                    <a:pt x="463" y="694"/>
                  </a:lnTo>
                  <a:lnTo>
                    <a:pt x="461" y="691"/>
                  </a:lnTo>
                  <a:lnTo>
                    <a:pt x="457" y="686"/>
                  </a:lnTo>
                  <a:lnTo>
                    <a:pt x="456" y="681"/>
                  </a:lnTo>
                  <a:lnTo>
                    <a:pt x="474" y="695"/>
                  </a:lnTo>
                  <a:lnTo>
                    <a:pt x="490" y="707"/>
                  </a:lnTo>
                  <a:lnTo>
                    <a:pt x="498" y="713"/>
                  </a:lnTo>
                  <a:lnTo>
                    <a:pt x="506" y="716"/>
                  </a:lnTo>
                  <a:lnTo>
                    <a:pt x="512" y="719"/>
                  </a:lnTo>
                  <a:lnTo>
                    <a:pt x="520" y="723"/>
                  </a:lnTo>
                  <a:lnTo>
                    <a:pt x="530" y="726"/>
                  </a:lnTo>
                  <a:lnTo>
                    <a:pt x="542" y="728"/>
                  </a:lnTo>
                  <a:lnTo>
                    <a:pt x="555" y="728"/>
                  </a:lnTo>
                  <a:lnTo>
                    <a:pt x="562" y="728"/>
                  </a:lnTo>
                  <a:lnTo>
                    <a:pt x="569" y="726"/>
                  </a:lnTo>
                  <a:lnTo>
                    <a:pt x="577" y="725"/>
                  </a:lnTo>
                  <a:lnTo>
                    <a:pt x="585" y="722"/>
                  </a:lnTo>
                  <a:lnTo>
                    <a:pt x="665" y="694"/>
                  </a:lnTo>
                  <a:lnTo>
                    <a:pt x="722" y="673"/>
                  </a:lnTo>
                  <a:lnTo>
                    <a:pt x="742" y="666"/>
                  </a:lnTo>
                  <a:lnTo>
                    <a:pt x="748" y="662"/>
                  </a:lnTo>
                  <a:lnTo>
                    <a:pt x="752" y="660"/>
                  </a:lnTo>
                  <a:lnTo>
                    <a:pt x="755" y="656"/>
                  </a:lnTo>
                  <a:lnTo>
                    <a:pt x="758" y="650"/>
                  </a:lnTo>
                  <a:lnTo>
                    <a:pt x="761" y="644"/>
                  </a:lnTo>
                  <a:lnTo>
                    <a:pt x="763" y="636"/>
                  </a:lnTo>
                  <a:lnTo>
                    <a:pt x="765" y="628"/>
                  </a:lnTo>
                  <a:lnTo>
                    <a:pt x="766" y="618"/>
                  </a:lnTo>
                  <a:lnTo>
                    <a:pt x="766" y="610"/>
                  </a:lnTo>
                  <a:lnTo>
                    <a:pt x="766" y="600"/>
                  </a:lnTo>
                  <a:lnTo>
                    <a:pt x="744" y="585"/>
                  </a:lnTo>
                  <a:lnTo>
                    <a:pt x="743" y="585"/>
                  </a:lnTo>
                  <a:lnTo>
                    <a:pt x="735" y="582"/>
                  </a:lnTo>
                  <a:lnTo>
                    <a:pt x="728" y="578"/>
                  </a:lnTo>
                  <a:lnTo>
                    <a:pt x="719" y="571"/>
                  </a:lnTo>
                  <a:lnTo>
                    <a:pt x="706" y="562"/>
                  </a:lnTo>
                  <a:lnTo>
                    <a:pt x="690" y="550"/>
                  </a:lnTo>
                  <a:lnTo>
                    <a:pt x="690" y="549"/>
                  </a:lnTo>
                  <a:lnTo>
                    <a:pt x="690" y="548"/>
                  </a:lnTo>
                  <a:lnTo>
                    <a:pt x="692" y="547"/>
                  </a:lnTo>
                  <a:lnTo>
                    <a:pt x="695" y="548"/>
                  </a:lnTo>
                  <a:lnTo>
                    <a:pt x="700" y="550"/>
                  </a:lnTo>
                  <a:lnTo>
                    <a:pt x="708" y="555"/>
                  </a:lnTo>
                  <a:lnTo>
                    <a:pt x="720" y="562"/>
                  </a:lnTo>
                  <a:lnTo>
                    <a:pt x="722" y="562"/>
                  </a:lnTo>
                  <a:lnTo>
                    <a:pt x="729" y="561"/>
                  </a:lnTo>
                  <a:lnTo>
                    <a:pt x="737" y="562"/>
                  </a:lnTo>
                  <a:lnTo>
                    <a:pt x="743" y="563"/>
                  </a:lnTo>
                  <a:lnTo>
                    <a:pt x="747" y="566"/>
                  </a:lnTo>
                  <a:lnTo>
                    <a:pt x="759" y="571"/>
                  </a:lnTo>
                  <a:lnTo>
                    <a:pt x="767" y="576"/>
                  </a:lnTo>
                  <a:lnTo>
                    <a:pt x="770" y="579"/>
                  </a:lnTo>
                  <a:lnTo>
                    <a:pt x="771" y="581"/>
                  </a:lnTo>
                  <a:lnTo>
                    <a:pt x="775" y="581"/>
                  </a:lnTo>
                  <a:lnTo>
                    <a:pt x="781" y="580"/>
                  </a:lnTo>
                  <a:lnTo>
                    <a:pt x="786" y="578"/>
                  </a:lnTo>
                  <a:lnTo>
                    <a:pt x="790" y="576"/>
                  </a:lnTo>
                  <a:lnTo>
                    <a:pt x="795" y="571"/>
                  </a:lnTo>
                  <a:lnTo>
                    <a:pt x="798" y="566"/>
                  </a:lnTo>
                  <a:lnTo>
                    <a:pt x="815" y="531"/>
                  </a:lnTo>
                  <a:lnTo>
                    <a:pt x="813" y="538"/>
                  </a:lnTo>
                  <a:lnTo>
                    <a:pt x="808" y="555"/>
                  </a:lnTo>
                  <a:lnTo>
                    <a:pt x="803" y="563"/>
                  </a:lnTo>
                  <a:lnTo>
                    <a:pt x="798" y="571"/>
                  </a:lnTo>
                  <a:lnTo>
                    <a:pt x="791" y="579"/>
                  </a:lnTo>
                  <a:lnTo>
                    <a:pt x="788" y="581"/>
                  </a:lnTo>
                  <a:lnTo>
                    <a:pt x="785" y="583"/>
                  </a:lnTo>
                  <a:lnTo>
                    <a:pt x="771" y="600"/>
                  </a:lnTo>
                  <a:lnTo>
                    <a:pt x="771" y="607"/>
                  </a:lnTo>
                  <a:lnTo>
                    <a:pt x="769" y="624"/>
                  </a:lnTo>
                  <a:lnTo>
                    <a:pt x="768" y="634"/>
                  </a:lnTo>
                  <a:lnTo>
                    <a:pt x="766" y="643"/>
                  </a:lnTo>
                  <a:lnTo>
                    <a:pt x="764" y="650"/>
                  </a:lnTo>
                  <a:lnTo>
                    <a:pt x="761" y="656"/>
                  </a:lnTo>
                  <a:lnTo>
                    <a:pt x="763" y="658"/>
                  </a:lnTo>
                  <a:lnTo>
                    <a:pt x="766" y="658"/>
                  </a:lnTo>
                  <a:lnTo>
                    <a:pt x="771" y="658"/>
                  </a:lnTo>
                  <a:lnTo>
                    <a:pt x="779" y="656"/>
                  </a:lnTo>
                  <a:lnTo>
                    <a:pt x="788" y="650"/>
                  </a:lnTo>
                  <a:lnTo>
                    <a:pt x="799" y="641"/>
                  </a:lnTo>
                  <a:lnTo>
                    <a:pt x="811" y="627"/>
                  </a:lnTo>
                  <a:lnTo>
                    <a:pt x="814" y="623"/>
                  </a:lnTo>
                  <a:lnTo>
                    <a:pt x="821" y="613"/>
                  </a:lnTo>
                  <a:lnTo>
                    <a:pt x="827" y="599"/>
                  </a:lnTo>
                  <a:lnTo>
                    <a:pt x="830" y="592"/>
                  </a:lnTo>
                  <a:lnTo>
                    <a:pt x="830" y="585"/>
                  </a:lnTo>
                  <a:lnTo>
                    <a:pt x="835" y="560"/>
                  </a:lnTo>
                  <a:lnTo>
                    <a:pt x="841" y="540"/>
                  </a:lnTo>
                  <a:lnTo>
                    <a:pt x="843" y="532"/>
                  </a:lnTo>
                  <a:lnTo>
                    <a:pt x="846" y="527"/>
                  </a:lnTo>
                  <a:lnTo>
                    <a:pt x="847" y="505"/>
                  </a:lnTo>
                  <a:lnTo>
                    <a:pt x="848" y="483"/>
                  </a:lnTo>
                  <a:lnTo>
                    <a:pt x="848" y="457"/>
                  </a:lnTo>
                  <a:lnTo>
                    <a:pt x="847" y="428"/>
                  </a:lnTo>
                  <a:lnTo>
                    <a:pt x="845" y="401"/>
                  </a:lnTo>
                  <a:lnTo>
                    <a:pt x="843" y="389"/>
                  </a:lnTo>
                  <a:lnTo>
                    <a:pt x="840" y="378"/>
                  </a:lnTo>
                  <a:lnTo>
                    <a:pt x="836" y="368"/>
                  </a:lnTo>
                  <a:lnTo>
                    <a:pt x="832" y="360"/>
                  </a:lnTo>
                  <a:lnTo>
                    <a:pt x="838" y="368"/>
                  </a:lnTo>
                  <a:lnTo>
                    <a:pt x="843" y="376"/>
                  </a:lnTo>
                  <a:lnTo>
                    <a:pt x="846" y="385"/>
                  </a:lnTo>
                  <a:lnTo>
                    <a:pt x="849" y="393"/>
                  </a:lnTo>
                  <a:lnTo>
                    <a:pt x="852" y="405"/>
                  </a:lnTo>
                  <a:lnTo>
                    <a:pt x="853" y="421"/>
                  </a:lnTo>
                  <a:lnTo>
                    <a:pt x="853" y="459"/>
                  </a:lnTo>
                  <a:lnTo>
                    <a:pt x="852" y="516"/>
                  </a:lnTo>
                  <a:lnTo>
                    <a:pt x="852" y="521"/>
                  </a:lnTo>
                  <a:lnTo>
                    <a:pt x="851" y="526"/>
                  </a:lnTo>
                  <a:lnTo>
                    <a:pt x="846" y="540"/>
                  </a:lnTo>
                  <a:lnTo>
                    <a:pt x="845" y="547"/>
                  </a:lnTo>
                  <a:lnTo>
                    <a:pt x="844" y="553"/>
                  </a:lnTo>
                  <a:lnTo>
                    <a:pt x="845" y="558"/>
                  </a:lnTo>
                  <a:lnTo>
                    <a:pt x="846" y="562"/>
                  </a:lnTo>
                  <a:lnTo>
                    <a:pt x="856" y="574"/>
                  </a:lnTo>
                  <a:lnTo>
                    <a:pt x="865" y="587"/>
                  </a:lnTo>
                  <a:lnTo>
                    <a:pt x="872" y="599"/>
                  </a:lnTo>
                  <a:lnTo>
                    <a:pt x="879" y="612"/>
                  </a:lnTo>
                  <a:lnTo>
                    <a:pt x="891" y="637"/>
                  </a:lnTo>
                  <a:lnTo>
                    <a:pt x="901" y="660"/>
                  </a:lnTo>
                  <a:lnTo>
                    <a:pt x="909" y="681"/>
                  </a:lnTo>
                  <a:lnTo>
                    <a:pt x="913" y="697"/>
                  </a:lnTo>
                  <a:lnTo>
                    <a:pt x="918" y="712"/>
                  </a:lnTo>
                  <a:lnTo>
                    <a:pt x="933" y="730"/>
                  </a:lnTo>
                  <a:lnTo>
                    <a:pt x="947" y="744"/>
                  </a:lnTo>
                  <a:lnTo>
                    <a:pt x="960" y="753"/>
                  </a:lnTo>
                  <a:lnTo>
                    <a:pt x="972" y="759"/>
                  </a:lnTo>
                  <a:lnTo>
                    <a:pt x="982" y="762"/>
                  </a:lnTo>
                  <a:lnTo>
                    <a:pt x="992" y="762"/>
                  </a:lnTo>
                  <a:lnTo>
                    <a:pt x="1000" y="760"/>
                  </a:lnTo>
                  <a:lnTo>
                    <a:pt x="1006" y="757"/>
                  </a:lnTo>
                  <a:lnTo>
                    <a:pt x="1013" y="751"/>
                  </a:lnTo>
                  <a:lnTo>
                    <a:pt x="1017" y="746"/>
                  </a:lnTo>
                  <a:lnTo>
                    <a:pt x="1022" y="739"/>
                  </a:lnTo>
                  <a:lnTo>
                    <a:pt x="1025" y="733"/>
                  </a:lnTo>
                  <a:lnTo>
                    <a:pt x="1028" y="723"/>
                  </a:lnTo>
                  <a:lnTo>
                    <a:pt x="1031" y="718"/>
                  </a:lnTo>
                  <a:lnTo>
                    <a:pt x="1033" y="706"/>
                  </a:lnTo>
                  <a:lnTo>
                    <a:pt x="1034" y="694"/>
                  </a:lnTo>
                  <a:lnTo>
                    <a:pt x="1034" y="682"/>
                  </a:lnTo>
                  <a:lnTo>
                    <a:pt x="1033" y="669"/>
                  </a:lnTo>
                  <a:lnTo>
                    <a:pt x="1032" y="656"/>
                  </a:lnTo>
                  <a:lnTo>
                    <a:pt x="1030" y="643"/>
                  </a:lnTo>
                  <a:lnTo>
                    <a:pt x="1024" y="616"/>
                  </a:lnTo>
                  <a:lnTo>
                    <a:pt x="1016" y="591"/>
                  </a:lnTo>
                  <a:lnTo>
                    <a:pt x="1008" y="565"/>
                  </a:lnTo>
                  <a:lnTo>
                    <a:pt x="990" y="517"/>
                  </a:lnTo>
                  <a:close/>
                  <a:moveTo>
                    <a:pt x="820" y="347"/>
                  </a:moveTo>
                  <a:lnTo>
                    <a:pt x="820" y="347"/>
                  </a:lnTo>
                  <a:lnTo>
                    <a:pt x="831" y="358"/>
                  </a:lnTo>
                  <a:lnTo>
                    <a:pt x="820" y="347"/>
                  </a:lnTo>
                  <a:close/>
                </a:path>
              </a:pathLst>
            </a:custGeom>
            <a:solidFill>
              <a:srgbClr val="A8947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4" name="Freeform 38"/>
            <p:cNvSpPr>
              <a:spLocks/>
            </p:cNvSpPr>
            <p:nvPr/>
          </p:nvSpPr>
          <p:spPr bwMode="auto">
            <a:xfrm>
              <a:off x="4413" y="2023"/>
              <a:ext cx="348" cy="364"/>
            </a:xfrm>
            <a:custGeom>
              <a:avLst/>
              <a:gdLst>
                <a:gd name="T0" fmla="*/ 2284 w 215"/>
                <a:gd name="T1" fmla="*/ 2155 h 224"/>
                <a:gd name="T2" fmla="*/ 2318 w 215"/>
                <a:gd name="T3" fmla="*/ 2108 h 224"/>
                <a:gd name="T4" fmla="*/ 2387 w 215"/>
                <a:gd name="T5" fmla="*/ 1888 h 224"/>
                <a:gd name="T6" fmla="*/ 2373 w 215"/>
                <a:gd name="T7" fmla="*/ 1609 h 224"/>
                <a:gd name="T8" fmla="*/ 2350 w 215"/>
                <a:gd name="T9" fmla="*/ 1339 h 224"/>
                <a:gd name="T10" fmla="*/ 2243 w 215"/>
                <a:gd name="T11" fmla="*/ 983 h 224"/>
                <a:gd name="T12" fmla="*/ 2174 w 215"/>
                <a:gd name="T13" fmla="*/ 795 h 224"/>
                <a:gd name="T14" fmla="*/ 2229 w 215"/>
                <a:gd name="T15" fmla="*/ 926 h 224"/>
                <a:gd name="T16" fmla="*/ 2243 w 215"/>
                <a:gd name="T17" fmla="*/ 1051 h 224"/>
                <a:gd name="T18" fmla="*/ 2195 w 215"/>
                <a:gd name="T19" fmla="*/ 1180 h 224"/>
                <a:gd name="T20" fmla="*/ 2195 w 215"/>
                <a:gd name="T21" fmla="*/ 1090 h 224"/>
                <a:gd name="T22" fmla="*/ 2140 w 215"/>
                <a:gd name="T23" fmla="*/ 884 h 224"/>
                <a:gd name="T24" fmla="*/ 2009 w 215"/>
                <a:gd name="T25" fmla="*/ 637 h 224"/>
                <a:gd name="T26" fmla="*/ 1886 w 215"/>
                <a:gd name="T27" fmla="*/ 502 h 224"/>
                <a:gd name="T28" fmla="*/ 1742 w 215"/>
                <a:gd name="T29" fmla="*/ 377 h 224"/>
                <a:gd name="T30" fmla="*/ 1797 w 215"/>
                <a:gd name="T31" fmla="*/ 455 h 224"/>
                <a:gd name="T32" fmla="*/ 1989 w 215"/>
                <a:gd name="T33" fmla="*/ 748 h 224"/>
                <a:gd name="T34" fmla="*/ 2064 w 215"/>
                <a:gd name="T35" fmla="*/ 980 h 224"/>
                <a:gd name="T36" fmla="*/ 2051 w 215"/>
                <a:gd name="T37" fmla="*/ 1069 h 224"/>
                <a:gd name="T38" fmla="*/ 2009 w 215"/>
                <a:gd name="T39" fmla="*/ 962 h 224"/>
                <a:gd name="T40" fmla="*/ 1742 w 215"/>
                <a:gd name="T41" fmla="*/ 592 h 224"/>
                <a:gd name="T42" fmla="*/ 1441 w 215"/>
                <a:gd name="T43" fmla="*/ 270 h 224"/>
                <a:gd name="T44" fmla="*/ 1267 w 215"/>
                <a:gd name="T45" fmla="*/ 111 h 224"/>
                <a:gd name="T46" fmla="*/ 1055 w 215"/>
                <a:gd name="T47" fmla="*/ 55 h 224"/>
                <a:gd name="T48" fmla="*/ 767 w 215"/>
                <a:gd name="T49" fmla="*/ 0 h 224"/>
                <a:gd name="T50" fmla="*/ 508 w 215"/>
                <a:gd name="T51" fmla="*/ 34 h 224"/>
                <a:gd name="T52" fmla="*/ 335 w 215"/>
                <a:gd name="T53" fmla="*/ 76 h 224"/>
                <a:gd name="T54" fmla="*/ 254 w 215"/>
                <a:gd name="T55" fmla="*/ 124 h 224"/>
                <a:gd name="T56" fmla="*/ 165 w 215"/>
                <a:gd name="T57" fmla="*/ 254 h 224"/>
                <a:gd name="T58" fmla="*/ 55 w 215"/>
                <a:gd name="T59" fmla="*/ 468 h 224"/>
                <a:gd name="T60" fmla="*/ 0 w 215"/>
                <a:gd name="T61" fmla="*/ 748 h 224"/>
                <a:gd name="T62" fmla="*/ 0 w 215"/>
                <a:gd name="T63" fmla="*/ 941 h 224"/>
                <a:gd name="T64" fmla="*/ 13 w 215"/>
                <a:gd name="T65" fmla="*/ 866 h 224"/>
                <a:gd name="T66" fmla="*/ 89 w 215"/>
                <a:gd name="T67" fmla="*/ 624 h 224"/>
                <a:gd name="T68" fmla="*/ 178 w 215"/>
                <a:gd name="T69" fmla="*/ 476 h 224"/>
                <a:gd name="T70" fmla="*/ 233 w 215"/>
                <a:gd name="T71" fmla="*/ 434 h 224"/>
                <a:gd name="T72" fmla="*/ 191 w 215"/>
                <a:gd name="T73" fmla="*/ 377 h 224"/>
                <a:gd name="T74" fmla="*/ 144 w 215"/>
                <a:gd name="T75" fmla="*/ 364 h 224"/>
                <a:gd name="T76" fmla="*/ 123 w 215"/>
                <a:gd name="T77" fmla="*/ 439 h 224"/>
                <a:gd name="T78" fmla="*/ 110 w 215"/>
                <a:gd name="T79" fmla="*/ 533 h 224"/>
                <a:gd name="T80" fmla="*/ 110 w 215"/>
                <a:gd name="T81" fmla="*/ 816 h 224"/>
                <a:gd name="T82" fmla="*/ 144 w 215"/>
                <a:gd name="T83" fmla="*/ 1051 h 224"/>
                <a:gd name="T84" fmla="*/ 233 w 215"/>
                <a:gd name="T85" fmla="*/ 1250 h 224"/>
                <a:gd name="T86" fmla="*/ 199 w 215"/>
                <a:gd name="T87" fmla="*/ 1162 h 224"/>
                <a:gd name="T88" fmla="*/ 144 w 215"/>
                <a:gd name="T89" fmla="*/ 850 h 224"/>
                <a:gd name="T90" fmla="*/ 165 w 215"/>
                <a:gd name="T91" fmla="*/ 705 h 224"/>
                <a:gd name="T92" fmla="*/ 199 w 215"/>
                <a:gd name="T93" fmla="*/ 637 h 224"/>
                <a:gd name="T94" fmla="*/ 246 w 215"/>
                <a:gd name="T95" fmla="*/ 613 h 224"/>
                <a:gd name="T96" fmla="*/ 233 w 215"/>
                <a:gd name="T97" fmla="*/ 837 h 224"/>
                <a:gd name="T98" fmla="*/ 254 w 215"/>
                <a:gd name="T99" fmla="*/ 1125 h 224"/>
                <a:gd name="T100" fmla="*/ 335 w 215"/>
                <a:gd name="T101" fmla="*/ 1415 h 224"/>
                <a:gd name="T102" fmla="*/ 411 w 215"/>
                <a:gd name="T103" fmla="*/ 1529 h 224"/>
                <a:gd name="T104" fmla="*/ 623 w 215"/>
                <a:gd name="T105" fmla="*/ 1828 h 224"/>
                <a:gd name="T106" fmla="*/ 864 w 215"/>
                <a:gd name="T107" fmla="*/ 2121 h 224"/>
                <a:gd name="T108" fmla="*/ 919 w 215"/>
                <a:gd name="T109" fmla="*/ 2189 h 224"/>
                <a:gd name="T110" fmla="*/ 1076 w 215"/>
                <a:gd name="T111" fmla="*/ 2335 h 224"/>
                <a:gd name="T112" fmla="*/ 1275 w 215"/>
                <a:gd name="T113" fmla="*/ 2467 h 224"/>
                <a:gd name="T114" fmla="*/ 1441 w 215"/>
                <a:gd name="T115" fmla="*/ 2525 h 224"/>
                <a:gd name="T116" fmla="*/ 1645 w 215"/>
                <a:gd name="T117" fmla="*/ 2525 h 224"/>
                <a:gd name="T118" fmla="*/ 1879 w 215"/>
                <a:gd name="T119" fmla="*/ 2467 h 224"/>
                <a:gd name="T120" fmla="*/ 2140 w 215"/>
                <a:gd name="T121" fmla="*/ 2286 h 224"/>
                <a:gd name="T122" fmla="*/ 2284 w 215"/>
                <a:gd name="T123" fmla="*/ 2155 h 22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5"/>
                <a:gd name="T187" fmla="*/ 0 h 224"/>
                <a:gd name="T188" fmla="*/ 215 w 215"/>
                <a:gd name="T189" fmla="*/ 224 h 224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5" h="224">
                  <a:moveTo>
                    <a:pt x="206" y="190"/>
                  </a:moveTo>
                  <a:lnTo>
                    <a:pt x="206" y="190"/>
                  </a:lnTo>
                  <a:lnTo>
                    <a:pt x="207" y="189"/>
                  </a:lnTo>
                  <a:lnTo>
                    <a:pt x="209" y="186"/>
                  </a:lnTo>
                  <a:lnTo>
                    <a:pt x="213" y="178"/>
                  </a:lnTo>
                  <a:lnTo>
                    <a:pt x="215" y="167"/>
                  </a:lnTo>
                  <a:lnTo>
                    <a:pt x="215" y="152"/>
                  </a:lnTo>
                  <a:lnTo>
                    <a:pt x="214" y="142"/>
                  </a:lnTo>
                  <a:lnTo>
                    <a:pt x="213" y="131"/>
                  </a:lnTo>
                  <a:lnTo>
                    <a:pt x="211" y="118"/>
                  </a:lnTo>
                  <a:lnTo>
                    <a:pt x="206" y="104"/>
                  </a:lnTo>
                  <a:lnTo>
                    <a:pt x="202" y="87"/>
                  </a:lnTo>
                  <a:lnTo>
                    <a:pt x="196" y="70"/>
                  </a:lnTo>
                  <a:lnTo>
                    <a:pt x="197" y="73"/>
                  </a:lnTo>
                  <a:lnTo>
                    <a:pt x="201" y="82"/>
                  </a:lnTo>
                  <a:lnTo>
                    <a:pt x="202" y="87"/>
                  </a:lnTo>
                  <a:lnTo>
                    <a:pt x="202" y="93"/>
                  </a:lnTo>
                  <a:lnTo>
                    <a:pt x="202" y="98"/>
                  </a:lnTo>
                  <a:lnTo>
                    <a:pt x="198" y="104"/>
                  </a:lnTo>
                  <a:lnTo>
                    <a:pt x="198" y="96"/>
                  </a:lnTo>
                  <a:lnTo>
                    <a:pt x="196" y="88"/>
                  </a:lnTo>
                  <a:lnTo>
                    <a:pt x="193" y="78"/>
                  </a:lnTo>
                  <a:lnTo>
                    <a:pt x="189" y="67"/>
                  </a:lnTo>
                  <a:lnTo>
                    <a:pt x="181" y="56"/>
                  </a:lnTo>
                  <a:lnTo>
                    <a:pt x="175" y="50"/>
                  </a:lnTo>
                  <a:lnTo>
                    <a:pt x="170" y="44"/>
                  </a:lnTo>
                  <a:lnTo>
                    <a:pt x="163" y="39"/>
                  </a:lnTo>
                  <a:lnTo>
                    <a:pt x="157" y="33"/>
                  </a:lnTo>
                  <a:lnTo>
                    <a:pt x="162" y="40"/>
                  </a:lnTo>
                  <a:lnTo>
                    <a:pt x="173" y="56"/>
                  </a:lnTo>
                  <a:lnTo>
                    <a:pt x="179" y="66"/>
                  </a:lnTo>
                  <a:lnTo>
                    <a:pt x="184" y="76"/>
                  </a:lnTo>
                  <a:lnTo>
                    <a:pt x="186" y="86"/>
                  </a:lnTo>
                  <a:lnTo>
                    <a:pt x="186" y="89"/>
                  </a:lnTo>
                  <a:lnTo>
                    <a:pt x="185" y="94"/>
                  </a:lnTo>
                  <a:lnTo>
                    <a:pt x="181" y="85"/>
                  </a:lnTo>
                  <a:lnTo>
                    <a:pt x="167" y="65"/>
                  </a:lnTo>
                  <a:lnTo>
                    <a:pt x="157" y="52"/>
                  </a:lnTo>
                  <a:lnTo>
                    <a:pt x="145" y="38"/>
                  </a:lnTo>
                  <a:lnTo>
                    <a:pt x="130" y="24"/>
                  </a:lnTo>
                  <a:lnTo>
                    <a:pt x="114" y="10"/>
                  </a:lnTo>
                  <a:lnTo>
                    <a:pt x="105" y="7"/>
                  </a:lnTo>
                  <a:lnTo>
                    <a:pt x="95" y="5"/>
                  </a:lnTo>
                  <a:lnTo>
                    <a:pt x="83" y="2"/>
                  </a:lnTo>
                  <a:lnTo>
                    <a:pt x="69" y="0"/>
                  </a:lnTo>
                  <a:lnTo>
                    <a:pt x="53" y="2"/>
                  </a:lnTo>
                  <a:lnTo>
                    <a:pt x="46" y="3"/>
                  </a:lnTo>
                  <a:lnTo>
                    <a:pt x="38" y="5"/>
                  </a:lnTo>
                  <a:lnTo>
                    <a:pt x="30" y="7"/>
                  </a:lnTo>
                  <a:lnTo>
                    <a:pt x="23" y="11"/>
                  </a:lnTo>
                  <a:lnTo>
                    <a:pt x="18" y="16"/>
                  </a:lnTo>
                  <a:lnTo>
                    <a:pt x="15" y="22"/>
                  </a:lnTo>
                  <a:lnTo>
                    <a:pt x="10" y="30"/>
                  </a:lnTo>
                  <a:lnTo>
                    <a:pt x="5" y="41"/>
                  </a:lnTo>
                  <a:lnTo>
                    <a:pt x="2" y="53"/>
                  </a:lnTo>
                  <a:lnTo>
                    <a:pt x="0" y="66"/>
                  </a:lnTo>
                  <a:lnTo>
                    <a:pt x="0" y="74"/>
                  </a:lnTo>
                  <a:lnTo>
                    <a:pt x="0" y="83"/>
                  </a:lnTo>
                  <a:lnTo>
                    <a:pt x="1" y="76"/>
                  </a:lnTo>
                  <a:lnTo>
                    <a:pt x="5" y="63"/>
                  </a:lnTo>
                  <a:lnTo>
                    <a:pt x="8" y="55"/>
                  </a:lnTo>
                  <a:lnTo>
                    <a:pt x="13" y="49"/>
                  </a:lnTo>
                  <a:lnTo>
                    <a:pt x="16" y="42"/>
                  </a:lnTo>
                  <a:lnTo>
                    <a:pt x="21" y="38"/>
                  </a:lnTo>
                  <a:lnTo>
                    <a:pt x="19" y="36"/>
                  </a:lnTo>
                  <a:lnTo>
                    <a:pt x="17" y="33"/>
                  </a:lnTo>
                  <a:lnTo>
                    <a:pt x="15" y="32"/>
                  </a:lnTo>
                  <a:lnTo>
                    <a:pt x="13" y="32"/>
                  </a:lnTo>
                  <a:lnTo>
                    <a:pt x="12" y="34"/>
                  </a:lnTo>
                  <a:lnTo>
                    <a:pt x="11" y="39"/>
                  </a:lnTo>
                  <a:lnTo>
                    <a:pt x="10" y="47"/>
                  </a:lnTo>
                  <a:lnTo>
                    <a:pt x="10" y="54"/>
                  </a:lnTo>
                  <a:lnTo>
                    <a:pt x="10" y="72"/>
                  </a:lnTo>
                  <a:lnTo>
                    <a:pt x="12" y="82"/>
                  </a:lnTo>
                  <a:lnTo>
                    <a:pt x="13" y="93"/>
                  </a:lnTo>
                  <a:lnTo>
                    <a:pt x="16" y="103"/>
                  </a:lnTo>
                  <a:lnTo>
                    <a:pt x="21" y="110"/>
                  </a:lnTo>
                  <a:lnTo>
                    <a:pt x="18" y="103"/>
                  </a:lnTo>
                  <a:lnTo>
                    <a:pt x="14" y="85"/>
                  </a:lnTo>
                  <a:lnTo>
                    <a:pt x="13" y="75"/>
                  </a:lnTo>
                  <a:lnTo>
                    <a:pt x="14" y="65"/>
                  </a:lnTo>
                  <a:lnTo>
                    <a:pt x="15" y="62"/>
                  </a:lnTo>
                  <a:lnTo>
                    <a:pt x="16" y="59"/>
                  </a:lnTo>
                  <a:lnTo>
                    <a:pt x="18" y="56"/>
                  </a:lnTo>
                  <a:lnTo>
                    <a:pt x="22" y="54"/>
                  </a:lnTo>
                  <a:lnTo>
                    <a:pt x="21" y="64"/>
                  </a:lnTo>
                  <a:lnTo>
                    <a:pt x="21" y="74"/>
                  </a:lnTo>
                  <a:lnTo>
                    <a:pt x="22" y="86"/>
                  </a:lnTo>
                  <a:lnTo>
                    <a:pt x="23" y="99"/>
                  </a:lnTo>
                  <a:lnTo>
                    <a:pt x="26" y="112"/>
                  </a:lnTo>
                  <a:lnTo>
                    <a:pt x="30" y="125"/>
                  </a:lnTo>
                  <a:lnTo>
                    <a:pt x="34" y="130"/>
                  </a:lnTo>
                  <a:lnTo>
                    <a:pt x="37" y="135"/>
                  </a:lnTo>
                  <a:lnTo>
                    <a:pt x="56" y="161"/>
                  </a:lnTo>
                  <a:lnTo>
                    <a:pt x="71" y="179"/>
                  </a:lnTo>
                  <a:lnTo>
                    <a:pt x="78" y="187"/>
                  </a:lnTo>
                  <a:lnTo>
                    <a:pt x="83" y="193"/>
                  </a:lnTo>
                  <a:lnTo>
                    <a:pt x="90" y="198"/>
                  </a:lnTo>
                  <a:lnTo>
                    <a:pt x="97" y="206"/>
                  </a:lnTo>
                  <a:lnTo>
                    <a:pt x="108" y="215"/>
                  </a:lnTo>
                  <a:lnTo>
                    <a:pt x="115" y="218"/>
                  </a:lnTo>
                  <a:lnTo>
                    <a:pt x="123" y="221"/>
                  </a:lnTo>
                  <a:lnTo>
                    <a:pt x="130" y="223"/>
                  </a:lnTo>
                  <a:lnTo>
                    <a:pt x="139" y="224"/>
                  </a:lnTo>
                  <a:lnTo>
                    <a:pt x="148" y="223"/>
                  </a:lnTo>
                  <a:lnTo>
                    <a:pt x="159" y="221"/>
                  </a:lnTo>
                  <a:lnTo>
                    <a:pt x="169" y="218"/>
                  </a:lnTo>
                  <a:lnTo>
                    <a:pt x="181" y="211"/>
                  </a:lnTo>
                  <a:lnTo>
                    <a:pt x="193" y="202"/>
                  </a:lnTo>
                  <a:lnTo>
                    <a:pt x="206" y="190"/>
                  </a:lnTo>
                  <a:close/>
                </a:path>
              </a:pathLst>
            </a:custGeom>
            <a:solidFill>
              <a:srgbClr val="C2B59B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5" name="Freeform 39"/>
            <p:cNvSpPr>
              <a:spLocks/>
            </p:cNvSpPr>
            <p:nvPr/>
          </p:nvSpPr>
          <p:spPr bwMode="auto">
            <a:xfrm>
              <a:off x="4517" y="2135"/>
              <a:ext cx="124" cy="123"/>
            </a:xfrm>
            <a:custGeom>
              <a:avLst/>
              <a:gdLst>
                <a:gd name="T0" fmla="*/ 836 w 77"/>
                <a:gd name="T1" fmla="*/ 843 h 76"/>
                <a:gd name="T2" fmla="*/ 836 w 77"/>
                <a:gd name="T3" fmla="*/ 843 h 76"/>
                <a:gd name="T4" fmla="*/ 836 w 77"/>
                <a:gd name="T5" fmla="*/ 801 h 76"/>
                <a:gd name="T6" fmla="*/ 820 w 77"/>
                <a:gd name="T7" fmla="*/ 652 h 76"/>
                <a:gd name="T8" fmla="*/ 802 w 77"/>
                <a:gd name="T9" fmla="*/ 479 h 76"/>
                <a:gd name="T10" fmla="*/ 781 w 77"/>
                <a:gd name="T11" fmla="*/ 390 h 76"/>
                <a:gd name="T12" fmla="*/ 760 w 77"/>
                <a:gd name="T13" fmla="*/ 288 h 76"/>
                <a:gd name="T14" fmla="*/ 705 w 77"/>
                <a:gd name="T15" fmla="*/ 191 h 76"/>
                <a:gd name="T16" fmla="*/ 651 w 77"/>
                <a:gd name="T17" fmla="*/ 123 h 76"/>
                <a:gd name="T18" fmla="*/ 583 w 77"/>
                <a:gd name="T19" fmla="*/ 55 h 76"/>
                <a:gd name="T20" fmla="*/ 509 w 77"/>
                <a:gd name="T21" fmla="*/ 13 h 76"/>
                <a:gd name="T22" fmla="*/ 459 w 77"/>
                <a:gd name="T23" fmla="*/ 0 h 76"/>
                <a:gd name="T24" fmla="*/ 409 w 77"/>
                <a:gd name="T25" fmla="*/ 0 h 76"/>
                <a:gd name="T26" fmla="*/ 349 w 77"/>
                <a:gd name="T27" fmla="*/ 0 h 76"/>
                <a:gd name="T28" fmla="*/ 288 w 77"/>
                <a:gd name="T29" fmla="*/ 13 h 76"/>
                <a:gd name="T30" fmla="*/ 163 w 77"/>
                <a:gd name="T31" fmla="*/ 42 h 76"/>
                <a:gd name="T32" fmla="*/ 0 w 77"/>
                <a:gd name="T33" fmla="*/ 131 h 76"/>
                <a:gd name="T34" fmla="*/ 0 w 77"/>
                <a:gd name="T35" fmla="*/ 131 h 76"/>
                <a:gd name="T36" fmla="*/ 34 w 77"/>
                <a:gd name="T37" fmla="*/ 267 h 76"/>
                <a:gd name="T38" fmla="*/ 55 w 77"/>
                <a:gd name="T39" fmla="*/ 390 h 76"/>
                <a:gd name="T40" fmla="*/ 110 w 77"/>
                <a:gd name="T41" fmla="*/ 534 h 76"/>
                <a:gd name="T42" fmla="*/ 156 w 77"/>
                <a:gd name="T43" fmla="*/ 597 h 76"/>
                <a:gd name="T44" fmla="*/ 196 w 77"/>
                <a:gd name="T45" fmla="*/ 665 h 76"/>
                <a:gd name="T46" fmla="*/ 234 w 77"/>
                <a:gd name="T47" fmla="*/ 712 h 76"/>
                <a:gd name="T48" fmla="*/ 316 w 77"/>
                <a:gd name="T49" fmla="*/ 754 h 76"/>
                <a:gd name="T50" fmla="*/ 390 w 77"/>
                <a:gd name="T51" fmla="*/ 788 h 76"/>
                <a:gd name="T52" fmla="*/ 464 w 77"/>
                <a:gd name="T53" fmla="*/ 788 h 76"/>
                <a:gd name="T54" fmla="*/ 573 w 77"/>
                <a:gd name="T55" fmla="*/ 775 h 76"/>
                <a:gd name="T56" fmla="*/ 680 w 77"/>
                <a:gd name="T57" fmla="*/ 733 h 76"/>
                <a:gd name="T58" fmla="*/ 680 w 77"/>
                <a:gd name="T59" fmla="*/ 733 h 76"/>
                <a:gd name="T60" fmla="*/ 726 w 77"/>
                <a:gd name="T61" fmla="*/ 801 h 76"/>
                <a:gd name="T62" fmla="*/ 781 w 77"/>
                <a:gd name="T63" fmla="*/ 830 h 76"/>
                <a:gd name="T64" fmla="*/ 802 w 77"/>
                <a:gd name="T65" fmla="*/ 843 h 76"/>
                <a:gd name="T66" fmla="*/ 836 w 77"/>
                <a:gd name="T67" fmla="*/ 843 h 76"/>
                <a:gd name="T68" fmla="*/ 836 w 77"/>
                <a:gd name="T69" fmla="*/ 843 h 7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77"/>
                <a:gd name="T106" fmla="*/ 0 h 76"/>
                <a:gd name="T107" fmla="*/ 77 w 77"/>
                <a:gd name="T108" fmla="*/ 76 h 7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77" h="76">
                  <a:moveTo>
                    <a:pt x="77" y="76"/>
                  </a:moveTo>
                  <a:lnTo>
                    <a:pt x="77" y="76"/>
                  </a:lnTo>
                  <a:lnTo>
                    <a:pt x="77" y="72"/>
                  </a:lnTo>
                  <a:lnTo>
                    <a:pt x="76" y="59"/>
                  </a:lnTo>
                  <a:lnTo>
                    <a:pt x="74" y="43"/>
                  </a:lnTo>
                  <a:lnTo>
                    <a:pt x="72" y="35"/>
                  </a:lnTo>
                  <a:lnTo>
                    <a:pt x="70" y="26"/>
                  </a:lnTo>
                  <a:lnTo>
                    <a:pt x="65" y="17"/>
                  </a:lnTo>
                  <a:lnTo>
                    <a:pt x="60" y="11"/>
                  </a:lnTo>
                  <a:lnTo>
                    <a:pt x="54" y="5"/>
                  </a:lnTo>
                  <a:lnTo>
                    <a:pt x="47" y="1"/>
                  </a:lnTo>
                  <a:lnTo>
                    <a:pt x="42" y="0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27" y="1"/>
                  </a:lnTo>
                  <a:lnTo>
                    <a:pt x="15" y="4"/>
                  </a:lnTo>
                  <a:lnTo>
                    <a:pt x="0" y="12"/>
                  </a:lnTo>
                  <a:lnTo>
                    <a:pt x="3" y="24"/>
                  </a:lnTo>
                  <a:lnTo>
                    <a:pt x="5" y="35"/>
                  </a:lnTo>
                  <a:lnTo>
                    <a:pt x="10" y="48"/>
                  </a:lnTo>
                  <a:lnTo>
                    <a:pt x="14" y="54"/>
                  </a:lnTo>
                  <a:lnTo>
                    <a:pt x="18" y="60"/>
                  </a:lnTo>
                  <a:lnTo>
                    <a:pt x="22" y="64"/>
                  </a:lnTo>
                  <a:lnTo>
                    <a:pt x="29" y="68"/>
                  </a:lnTo>
                  <a:lnTo>
                    <a:pt x="36" y="71"/>
                  </a:lnTo>
                  <a:lnTo>
                    <a:pt x="43" y="71"/>
                  </a:lnTo>
                  <a:lnTo>
                    <a:pt x="53" y="70"/>
                  </a:lnTo>
                  <a:lnTo>
                    <a:pt x="63" y="66"/>
                  </a:lnTo>
                  <a:lnTo>
                    <a:pt x="67" y="72"/>
                  </a:lnTo>
                  <a:lnTo>
                    <a:pt x="72" y="75"/>
                  </a:lnTo>
                  <a:lnTo>
                    <a:pt x="74" y="76"/>
                  </a:lnTo>
                  <a:lnTo>
                    <a:pt x="77" y="76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1036" name="Group 40"/>
            <p:cNvGrpSpPr>
              <a:grpSpLocks/>
            </p:cNvGrpSpPr>
            <p:nvPr/>
          </p:nvGrpSpPr>
          <p:grpSpPr bwMode="auto">
            <a:xfrm>
              <a:off x="4406" y="2108"/>
              <a:ext cx="244" cy="160"/>
              <a:chOff x="3050" y="2906"/>
              <a:chExt cx="150" cy="99"/>
            </a:xfrm>
          </p:grpSpPr>
          <p:sp>
            <p:nvSpPr>
              <p:cNvPr id="1055" name="Freeform 41"/>
              <p:cNvSpPr>
                <a:spLocks/>
              </p:cNvSpPr>
              <p:nvPr/>
            </p:nvSpPr>
            <p:spPr bwMode="auto">
              <a:xfrm>
                <a:off x="3050" y="2906"/>
                <a:ext cx="150" cy="99"/>
              </a:xfrm>
              <a:custGeom>
                <a:avLst/>
                <a:gdLst>
                  <a:gd name="T0" fmla="*/ 145 w 150"/>
                  <a:gd name="T1" fmla="*/ 86 h 99"/>
                  <a:gd name="T2" fmla="*/ 143 w 150"/>
                  <a:gd name="T3" fmla="*/ 66 h 99"/>
                  <a:gd name="T4" fmla="*/ 135 w 150"/>
                  <a:gd name="T5" fmla="*/ 43 h 99"/>
                  <a:gd name="T6" fmla="*/ 129 w 150"/>
                  <a:gd name="T7" fmla="*/ 31 h 99"/>
                  <a:gd name="T8" fmla="*/ 118 w 150"/>
                  <a:gd name="T9" fmla="*/ 22 h 99"/>
                  <a:gd name="T10" fmla="*/ 104 w 150"/>
                  <a:gd name="T11" fmla="*/ 17 h 99"/>
                  <a:gd name="T12" fmla="*/ 98 w 150"/>
                  <a:gd name="T13" fmla="*/ 18 h 99"/>
                  <a:gd name="T14" fmla="*/ 86 w 150"/>
                  <a:gd name="T15" fmla="*/ 23 h 99"/>
                  <a:gd name="T16" fmla="*/ 89 w 150"/>
                  <a:gd name="T17" fmla="*/ 19 h 99"/>
                  <a:gd name="T18" fmla="*/ 97 w 150"/>
                  <a:gd name="T19" fmla="*/ 12 h 99"/>
                  <a:gd name="T20" fmla="*/ 73 w 150"/>
                  <a:gd name="T21" fmla="*/ 18 h 99"/>
                  <a:gd name="T22" fmla="*/ 63 w 150"/>
                  <a:gd name="T23" fmla="*/ 23 h 99"/>
                  <a:gd name="T24" fmla="*/ 68 w 150"/>
                  <a:gd name="T25" fmla="*/ 18 h 99"/>
                  <a:gd name="T26" fmla="*/ 81 w 150"/>
                  <a:gd name="T27" fmla="*/ 8 h 99"/>
                  <a:gd name="T28" fmla="*/ 74 w 150"/>
                  <a:gd name="T29" fmla="*/ 6 h 99"/>
                  <a:gd name="T30" fmla="*/ 56 w 150"/>
                  <a:gd name="T31" fmla="*/ 4 h 99"/>
                  <a:gd name="T32" fmla="*/ 31 w 150"/>
                  <a:gd name="T33" fmla="*/ 9 h 99"/>
                  <a:gd name="T34" fmla="*/ 17 w 150"/>
                  <a:gd name="T35" fmla="*/ 15 h 99"/>
                  <a:gd name="T36" fmla="*/ 0 w 150"/>
                  <a:gd name="T37" fmla="*/ 26 h 99"/>
                  <a:gd name="T38" fmla="*/ 10 w 150"/>
                  <a:gd name="T39" fmla="*/ 19 h 99"/>
                  <a:gd name="T40" fmla="*/ 36 w 150"/>
                  <a:gd name="T41" fmla="*/ 7 h 99"/>
                  <a:gd name="T42" fmla="*/ 52 w 150"/>
                  <a:gd name="T43" fmla="*/ 2 h 99"/>
                  <a:gd name="T44" fmla="*/ 72 w 150"/>
                  <a:gd name="T45" fmla="*/ 0 h 99"/>
                  <a:gd name="T46" fmla="*/ 93 w 150"/>
                  <a:gd name="T47" fmla="*/ 2 h 99"/>
                  <a:gd name="T48" fmla="*/ 115 w 150"/>
                  <a:gd name="T49" fmla="*/ 11 h 99"/>
                  <a:gd name="T50" fmla="*/ 119 w 150"/>
                  <a:gd name="T51" fmla="*/ 14 h 99"/>
                  <a:gd name="T52" fmla="*/ 130 w 150"/>
                  <a:gd name="T53" fmla="*/ 25 h 99"/>
                  <a:gd name="T54" fmla="*/ 142 w 150"/>
                  <a:gd name="T55" fmla="*/ 52 h 99"/>
                  <a:gd name="T56" fmla="*/ 149 w 150"/>
                  <a:gd name="T57" fmla="*/ 83 h 99"/>
                  <a:gd name="T58" fmla="*/ 150 w 150"/>
                  <a:gd name="T59" fmla="*/ 97 h 99"/>
                  <a:gd name="T60" fmla="*/ 146 w 150"/>
                  <a:gd name="T61" fmla="*/ 99 h 99"/>
                  <a:gd name="T62" fmla="*/ 142 w 150"/>
                  <a:gd name="T63" fmla="*/ 97 h 99"/>
                  <a:gd name="T64" fmla="*/ 134 w 150"/>
                  <a:gd name="T65" fmla="*/ 90 h 99"/>
                  <a:gd name="T66" fmla="*/ 132 w 150"/>
                  <a:gd name="T67" fmla="*/ 91 h 99"/>
                  <a:gd name="T68" fmla="*/ 113 w 150"/>
                  <a:gd name="T69" fmla="*/ 93 h 99"/>
                  <a:gd name="T70" fmla="*/ 101 w 150"/>
                  <a:gd name="T71" fmla="*/ 92 h 99"/>
                  <a:gd name="T72" fmla="*/ 89 w 150"/>
                  <a:gd name="T73" fmla="*/ 86 h 99"/>
                  <a:gd name="T74" fmla="*/ 78 w 150"/>
                  <a:gd name="T75" fmla="*/ 75 h 99"/>
                  <a:gd name="T76" fmla="*/ 71 w 150"/>
                  <a:gd name="T77" fmla="*/ 57 h 99"/>
                  <a:gd name="T78" fmla="*/ 66 w 150"/>
                  <a:gd name="T79" fmla="*/ 30 h 99"/>
                  <a:gd name="T80" fmla="*/ 67 w 150"/>
                  <a:gd name="T81" fmla="*/ 29 h 99"/>
                  <a:gd name="T82" fmla="*/ 70 w 150"/>
                  <a:gd name="T83" fmla="*/ 29 h 99"/>
                  <a:gd name="T84" fmla="*/ 72 w 150"/>
                  <a:gd name="T85" fmla="*/ 34 h 99"/>
                  <a:gd name="T86" fmla="*/ 75 w 150"/>
                  <a:gd name="T87" fmla="*/ 49 h 99"/>
                  <a:gd name="T88" fmla="*/ 79 w 150"/>
                  <a:gd name="T89" fmla="*/ 66 h 99"/>
                  <a:gd name="T90" fmla="*/ 88 w 150"/>
                  <a:gd name="T91" fmla="*/ 78 h 99"/>
                  <a:gd name="T92" fmla="*/ 97 w 150"/>
                  <a:gd name="T93" fmla="*/ 85 h 99"/>
                  <a:gd name="T94" fmla="*/ 108 w 150"/>
                  <a:gd name="T95" fmla="*/ 88 h 99"/>
                  <a:gd name="T96" fmla="*/ 122 w 150"/>
                  <a:gd name="T97" fmla="*/ 86 h 99"/>
                  <a:gd name="T98" fmla="*/ 131 w 150"/>
                  <a:gd name="T99" fmla="*/ 83 h 99"/>
                  <a:gd name="T100" fmla="*/ 141 w 150"/>
                  <a:gd name="T101" fmla="*/ 89 h 99"/>
                  <a:gd name="T102" fmla="*/ 142 w 150"/>
                  <a:gd name="T103" fmla="*/ 91 h 99"/>
                  <a:gd name="T104" fmla="*/ 145 w 150"/>
                  <a:gd name="T105" fmla="*/ 93 h 99"/>
                  <a:gd name="T106" fmla="*/ 146 w 150"/>
                  <a:gd name="T107" fmla="*/ 90 h 99"/>
                  <a:gd name="T108" fmla="*/ 145 w 150"/>
                  <a:gd name="T109" fmla="*/ 86 h 99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50"/>
                  <a:gd name="T166" fmla="*/ 0 h 99"/>
                  <a:gd name="T167" fmla="*/ 150 w 150"/>
                  <a:gd name="T168" fmla="*/ 99 h 99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50" h="99">
                    <a:moveTo>
                      <a:pt x="145" y="86"/>
                    </a:moveTo>
                    <a:lnTo>
                      <a:pt x="145" y="86"/>
                    </a:lnTo>
                    <a:lnTo>
                      <a:pt x="145" y="77"/>
                    </a:lnTo>
                    <a:lnTo>
                      <a:pt x="143" y="66"/>
                    </a:lnTo>
                    <a:lnTo>
                      <a:pt x="141" y="55"/>
                    </a:lnTo>
                    <a:lnTo>
                      <a:pt x="135" y="43"/>
                    </a:lnTo>
                    <a:lnTo>
                      <a:pt x="132" y="36"/>
                    </a:lnTo>
                    <a:lnTo>
                      <a:pt x="129" y="31"/>
                    </a:lnTo>
                    <a:lnTo>
                      <a:pt x="123" y="26"/>
                    </a:lnTo>
                    <a:lnTo>
                      <a:pt x="118" y="22"/>
                    </a:lnTo>
                    <a:lnTo>
                      <a:pt x="111" y="19"/>
                    </a:lnTo>
                    <a:lnTo>
                      <a:pt x="104" y="17"/>
                    </a:lnTo>
                    <a:lnTo>
                      <a:pt x="98" y="18"/>
                    </a:lnTo>
                    <a:lnTo>
                      <a:pt x="93" y="19"/>
                    </a:lnTo>
                    <a:lnTo>
                      <a:pt x="86" y="23"/>
                    </a:lnTo>
                    <a:lnTo>
                      <a:pt x="89" y="19"/>
                    </a:lnTo>
                    <a:lnTo>
                      <a:pt x="97" y="12"/>
                    </a:lnTo>
                    <a:lnTo>
                      <a:pt x="84" y="14"/>
                    </a:lnTo>
                    <a:lnTo>
                      <a:pt x="73" y="18"/>
                    </a:lnTo>
                    <a:lnTo>
                      <a:pt x="67" y="21"/>
                    </a:lnTo>
                    <a:lnTo>
                      <a:pt x="63" y="23"/>
                    </a:lnTo>
                    <a:lnTo>
                      <a:pt x="68" y="18"/>
                    </a:lnTo>
                    <a:lnTo>
                      <a:pt x="75" y="12"/>
                    </a:lnTo>
                    <a:lnTo>
                      <a:pt x="81" y="8"/>
                    </a:lnTo>
                    <a:lnTo>
                      <a:pt x="74" y="6"/>
                    </a:lnTo>
                    <a:lnTo>
                      <a:pt x="66" y="4"/>
                    </a:lnTo>
                    <a:lnTo>
                      <a:pt x="56" y="4"/>
                    </a:lnTo>
                    <a:lnTo>
                      <a:pt x="45" y="6"/>
                    </a:lnTo>
                    <a:lnTo>
                      <a:pt x="31" y="9"/>
                    </a:lnTo>
                    <a:lnTo>
                      <a:pt x="25" y="12"/>
                    </a:lnTo>
                    <a:lnTo>
                      <a:pt x="17" y="15"/>
                    </a:lnTo>
                    <a:lnTo>
                      <a:pt x="9" y="20"/>
                    </a:lnTo>
                    <a:lnTo>
                      <a:pt x="0" y="26"/>
                    </a:lnTo>
                    <a:lnTo>
                      <a:pt x="10" y="19"/>
                    </a:lnTo>
                    <a:lnTo>
                      <a:pt x="21" y="13"/>
                    </a:lnTo>
                    <a:lnTo>
                      <a:pt x="36" y="7"/>
                    </a:lnTo>
                    <a:lnTo>
                      <a:pt x="43" y="3"/>
                    </a:lnTo>
                    <a:lnTo>
                      <a:pt x="52" y="2"/>
                    </a:lnTo>
                    <a:lnTo>
                      <a:pt x="62" y="0"/>
                    </a:lnTo>
                    <a:lnTo>
                      <a:pt x="72" y="0"/>
                    </a:lnTo>
                    <a:lnTo>
                      <a:pt x="82" y="1"/>
                    </a:lnTo>
                    <a:lnTo>
                      <a:pt x="93" y="2"/>
                    </a:lnTo>
                    <a:lnTo>
                      <a:pt x="104" y="7"/>
                    </a:lnTo>
                    <a:lnTo>
                      <a:pt x="115" y="11"/>
                    </a:lnTo>
                    <a:lnTo>
                      <a:pt x="119" y="14"/>
                    </a:lnTo>
                    <a:lnTo>
                      <a:pt x="124" y="19"/>
                    </a:lnTo>
                    <a:lnTo>
                      <a:pt x="130" y="25"/>
                    </a:lnTo>
                    <a:lnTo>
                      <a:pt x="137" y="36"/>
                    </a:lnTo>
                    <a:lnTo>
                      <a:pt x="142" y="52"/>
                    </a:lnTo>
                    <a:lnTo>
                      <a:pt x="146" y="71"/>
                    </a:lnTo>
                    <a:lnTo>
                      <a:pt x="149" y="83"/>
                    </a:lnTo>
                    <a:lnTo>
                      <a:pt x="150" y="97"/>
                    </a:lnTo>
                    <a:lnTo>
                      <a:pt x="150" y="98"/>
                    </a:lnTo>
                    <a:lnTo>
                      <a:pt x="146" y="99"/>
                    </a:lnTo>
                    <a:lnTo>
                      <a:pt x="144" y="98"/>
                    </a:lnTo>
                    <a:lnTo>
                      <a:pt x="142" y="97"/>
                    </a:lnTo>
                    <a:lnTo>
                      <a:pt x="139" y="94"/>
                    </a:lnTo>
                    <a:lnTo>
                      <a:pt x="134" y="90"/>
                    </a:lnTo>
                    <a:lnTo>
                      <a:pt x="132" y="91"/>
                    </a:lnTo>
                    <a:lnTo>
                      <a:pt x="124" y="92"/>
                    </a:lnTo>
                    <a:lnTo>
                      <a:pt x="113" y="93"/>
                    </a:lnTo>
                    <a:lnTo>
                      <a:pt x="108" y="93"/>
                    </a:lnTo>
                    <a:lnTo>
                      <a:pt x="101" y="92"/>
                    </a:lnTo>
                    <a:lnTo>
                      <a:pt x="95" y="89"/>
                    </a:lnTo>
                    <a:lnTo>
                      <a:pt x="89" y="86"/>
                    </a:lnTo>
                    <a:lnTo>
                      <a:pt x="84" y="81"/>
                    </a:lnTo>
                    <a:lnTo>
                      <a:pt x="78" y="75"/>
                    </a:lnTo>
                    <a:lnTo>
                      <a:pt x="74" y="67"/>
                    </a:lnTo>
                    <a:lnTo>
                      <a:pt x="71" y="57"/>
                    </a:lnTo>
                    <a:lnTo>
                      <a:pt x="67" y="44"/>
                    </a:lnTo>
                    <a:lnTo>
                      <a:pt x="66" y="30"/>
                    </a:lnTo>
                    <a:lnTo>
                      <a:pt x="67" y="29"/>
                    </a:lnTo>
                    <a:lnTo>
                      <a:pt x="68" y="29"/>
                    </a:lnTo>
                    <a:lnTo>
                      <a:pt x="70" y="29"/>
                    </a:lnTo>
                    <a:lnTo>
                      <a:pt x="71" y="30"/>
                    </a:lnTo>
                    <a:lnTo>
                      <a:pt x="72" y="34"/>
                    </a:lnTo>
                    <a:lnTo>
                      <a:pt x="75" y="49"/>
                    </a:lnTo>
                    <a:lnTo>
                      <a:pt x="76" y="58"/>
                    </a:lnTo>
                    <a:lnTo>
                      <a:pt x="79" y="66"/>
                    </a:lnTo>
                    <a:lnTo>
                      <a:pt x="85" y="75"/>
                    </a:lnTo>
                    <a:lnTo>
                      <a:pt x="88" y="78"/>
                    </a:lnTo>
                    <a:lnTo>
                      <a:pt x="93" y="81"/>
                    </a:lnTo>
                    <a:lnTo>
                      <a:pt x="97" y="85"/>
                    </a:lnTo>
                    <a:lnTo>
                      <a:pt x="103" y="87"/>
                    </a:lnTo>
                    <a:lnTo>
                      <a:pt x="108" y="88"/>
                    </a:lnTo>
                    <a:lnTo>
                      <a:pt x="115" y="88"/>
                    </a:lnTo>
                    <a:lnTo>
                      <a:pt x="122" y="86"/>
                    </a:lnTo>
                    <a:lnTo>
                      <a:pt x="131" y="83"/>
                    </a:lnTo>
                    <a:lnTo>
                      <a:pt x="133" y="85"/>
                    </a:lnTo>
                    <a:lnTo>
                      <a:pt x="141" y="89"/>
                    </a:lnTo>
                    <a:lnTo>
                      <a:pt x="142" y="91"/>
                    </a:lnTo>
                    <a:lnTo>
                      <a:pt x="144" y="93"/>
                    </a:lnTo>
                    <a:lnTo>
                      <a:pt x="145" y="93"/>
                    </a:lnTo>
                    <a:lnTo>
                      <a:pt x="145" y="92"/>
                    </a:lnTo>
                    <a:lnTo>
                      <a:pt x="146" y="90"/>
                    </a:lnTo>
                    <a:lnTo>
                      <a:pt x="145" y="86"/>
                    </a:lnTo>
                    <a:close/>
                  </a:path>
                </a:pathLst>
              </a:custGeom>
              <a:solidFill>
                <a:srgbClr val="D5D7D8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56" name="Freeform 42"/>
              <p:cNvSpPr>
                <a:spLocks/>
              </p:cNvSpPr>
              <p:nvPr/>
            </p:nvSpPr>
            <p:spPr bwMode="auto">
              <a:xfrm>
                <a:off x="3167" y="2947"/>
                <a:ext cx="13" cy="14"/>
              </a:xfrm>
              <a:custGeom>
                <a:avLst/>
                <a:gdLst>
                  <a:gd name="T0" fmla="*/ 13 w 13"/>
                  <a:gd name="T1" fmla="*/ 6 h 14"/>
                  <a:gd name="T2" fmla="*/ 13 w 13"/>
                  <a:gd name="T3" fmla="*/ 6 h 14"/>
                  <a:gd name="T4" fmla="*/ 13 w 13"/>
                  <a:gd name="T5" fmla="*/ 8 h 14"/>
                  <a:gd name="T6" fmla="*/ 12 w 13"/>
                  <a:gd name="T7" fmla="*/ 12 h 14"/>
                  <a:gd name="T8" fmla="*/ 10 w 13"/>
                  <a:gd name="T9" fmla="*/ 13 h 14"/>
                  <a:gd name="T10" fmla="*/ 7 w 13"/>
                  <a:gd name="T11" fmla="*/ 14 h 14"/>
                  <a:gd name="T12" fmla="*/ 7 w 13"/>
                  <a:gd name="T13" fmla="*/ 14 h 14"/>
                  <a:gd name="T14" fmla="*/ 4 w 13"/>
                  <a:gd name="T15" fmla="*/ 14 h 14"/>
                  <a:gd name="T16" fmla="*/ 2 w 13"/>
                  <a:gd name="T17" fmla="*/ 12 h 14"/>
                  <a:gd name="T18" fmla="*/ 0 w 13"/>
                  <a:gd name="T19" fmla="*/ 10 h 14"/>
                  <a:gd name="T20" fmla="*/ 0 w 13"/>
                  <a:gd name="T21" fmla="*/ 7 h 14"/>
                  <a:gd name="T22" fmla="*/ 0 w 13"/>
                  <a:gd name="T23" fmla="*/ 7 h 14"/>
                  <a:gd name="T24" fmla="*/ 0 w 13"/>
                  <a:gd name="T25" fmla="*/ 5 h 14"/>
                  <a:gd name="T26" fmla="*/ 1 w 13"/>
                  <a:gd name="T27" fmla="*/ 2 h 14"/>
                  <a:gd name="T28" fmla="*/ 3 w 13"/>
                  <a:gd name="T29" fmla="*/ 1 h 14"/>
                  <a:gd name="T30" fmla="*/ 5 w 13"/>
                  <a:gd name="T31" fmla="*/ 0 h 14"/>
                  <a:gd name="T32" fmla="*/ 5 w 13"/>
                  <a:gd name="T33" fmla="*/ 0 h 14"/>
                  <a:gd name="T34" fmla="*/ 9 w 13"/>
                  <a:gd name="T35" fmla="*/ 0 h 14"/>
                  <a:gd name="T36" fmla="*/ 11 w 13"/>
                  <a:gd name="T37" fmla="*/ 2 h 14"/>
                  <a:gd name="T38" fmla="*/ 13 w 13"/>
                  <a:gd name="T39" fmla="*/ 4 h 14"/>
                  <a:gd name="T40" fmla="*/ 13 w 13"/>
                  <a:gd name="T41" fmla="*/ 6 h 14"/>
                  <a:gd name="T42" fmla="*/ 13 w 13"/>
                  <a:gd name="T43" fmla="*/ 6 h 1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3"/>
                  <a:gd name="T67" fmla="*/ 0 h 14"/>
                  <a:gd name="T68" fmla="*/ 13 w 13"/>
                  <a:gd name="T69" fmla="*/ 14 h 1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3" h="14">
                    <a:moveTo>
                      <a:pt x="13" y="6"/>
                    </a:moveTo>
                    <a:lnTo>
                      <a:pt x="13" y="6"/>
                    </a:lnTo>
                    <a:lnTo>
                      <a:pt x="13" y="8"/>
                    </a:lnTo>
                    <a:lnTo>
                      <a:pt x="12" y="12"/>
                    </a:lnTo>
                    <a:lnTo>
                      <a:pt x="10" y="13"/>
                    </a:lnTo>
                    <a:lnTo>
                      <a:pt x="7" y="14"/>
                    </a:lnTo>
                    <a:lnTo>
                      <a:pt x="4" y="14"/>
                    </a:lnTo>
                    <a:lnTo>
                      <a:pt x="2" y="12"/>
                    </a:lnTo>
                    <a:lnTo>
                      <a:pt x="0" y="10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1" y="2"/>
                    </a:lnTo>
                    <a:lnTo>
                      <a:pt x="3" y="1"/>
                    </a:lnTo>
                    <a:lnTo>
                      <a:pt x="5" y="0"/>
                    </a:lnTo>
                    <a:lnTo>
                      <a:pt x="9" y="0"/>
                    </a:lnTo>
                    <a:lnTo>
                      <a:pt x="11" y="2"/>
                    </a:lnTo>
                    <a:lnTo>
                      <a:pt x="13" y="4"/>
                    </a:lnTo>
                    <a:lnTo>
                      <a:pt x="13" y="6"/>
                    </a:lnTo>
                    <a:close/>
                  </a:path>
                </a:pathLst>
              </a:custGeom>
              <a:solidFill>
                <a:srgbClr val="B6B8B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037" name="Freeform 43"/>
            <p:cNvSpPr>
              <a:spLocks/>
            </p:cNvSpPr>
            <p:nvPr/>
          </p:nvSpPr>
          <p:spPr bwMode="auto">
            <a:xfrm>
              <a:off x="3378" y="1675"/>
              <a:ext cx="934" cy="918"/>
            </a:xfrm>
            <a:custGeom>
              <a:avLst/>
              <a:gdLst>
                <a:gd name="T0" fmla="*/ 1120 w 576"/>
                <a:gd name="T1" fmla="*/ 376 h 566"/>
                <a:gd name="T2" fmla="*/ 212 w 576"/>
                <a:gd name="T3" fmla="*/ 1234 h 566"/>
                <a:gd name="T4" fmla="*/ 431 w 576"/>
                <a:gd name="T5" fmla="*/ 1033 h 566"/>
                <a:gd name="T6" fmla="*/ 1044 w 576"/>
                <a:gd name="T7" fmla="*/ 850 h 566"/>
                <a:gd name="T8" fmla="*/ 921 w 576"/>
                <a:gd name="T9" fmla="*/ 1010 h 566"/>
                <a:gd name="T10" fmla="*/ 431 w 576"/>
                <a:gd name="T11" fmla="*/ 1570 h 566"/>
                <a:gd name="T12" fmla="*/ 413 w 576"/>
                <a:gd name="T13" fmla="*/ 1549 h 566"/>
                <a:gd name="T14" fmla="*/ 1044 w 576"/>
                <a:gd name="T15" fmla="*/ 1213 h 566"/>
                <a:gd name="T16" fmla="*/ 1031 w 576"/>
                <a:gd name="T17" fmla="*/ 1481 h 566"/>
                <a:gd name="T18" fmla="*/ 310 w 576"/>
                <a:gd name="T19" fmla="*/ 2133 h 566"/>
                <a:gd name="T20" fmla="*/ 864 w 576"/>
                <a:gd name="T21" fmla="*/ 1709 h 566"/>
                <a:gd name="T22" fmla="*/ 1323 w 576"/>
                <a:gd name="T23" fmla="*/ 1784 h 566"/>
                <a:gd name="T24" fmla="*/ 647 w 576"/>
                <a:gd name="T25" fmla="*/ 2133 h 566"/>
                <a:gd name="T26" fmla="*/ 0 w 576"/>
                <a:gd name="T27" fmla="*/ 3101 h 566"/>
                <a:gd name="T28" fmla="*/ 699 w 576"/>
                <a:gd name="T29" fmla="*/ 2279 h 566"/>
                <a:gd name="T30" fmla="*/ 1168 w 576"/>
                <a:gd name="T31" fmla="*/ 2241 h 566"/>
                <a:gd name="T32" fmla="*/ 1143 w 576"/>
                <a:gd name="T33" fmla="*/ 2504 h 566"/>
                <a:gd name="T34" fmla="*/ 524 w 576"/>
                <a:gd name="T35" fmla="*/ 2814 h 566"/>
                <a:gd name="T36" fmla="*/ 379 w 576"/>
                <a:gd name="T37" fmla="*/ 3503 h 566"/>
                <a:gd name="T38" fmla="*/ 392 w 576"/>
                <a:gd name="T39" fmla="*/ 3414 h 566"/>
                <a:gd name="T40" fmla="*/ 636 w 576"/>
                <a:gd name="T41" fmla="*/ 2884 h 566"/>
                <a:gd name="T42" fmla="*/ 1549 w 576"/>
                <a:gd name="T43" fmla="*/ 2691 h 566"/>
                <a:gd name="T44" fmla="*/ 816 w 576"/>
                <a:gd name="T45" fmla="*/ 3072 h 566"/>
                <a:gd name="T46" fmla="*/ 670 w 576"/>
                <a:gd name="T47" fmla="*/ 3704 h 566"/>
                <a:gd name="T48" fmla="*/ 775 w 576"/>
                <a:gd name="T49" fmla="*/ 3635 h 566"/>
                <a:gd name="T50" fmla="*/ 1133 w 576"/>
                <a:gd name="T51" fmla="*/ 2996 h 566"/>
                <a:gd name="T52" fmla="*/ 1336 w 576"/>
                <a:gd name="T53" fmla="*/ 3267 h 566"/>
                <a:gd name="T54" fmla="*/ 1177 w 576"/>
                <a:gd name="T55" fmla="*/ 4296 h 566"/>
                <a:gd name="T56" fmla="*/ 1244 w 576"/>
                <a:gd name="T57" fmla="*/ 4496 h 566"/>
                <a:gd name="T58" fmla="*/ 1391 w 576"/>
                <a:gd name="T59" fmla="*/ 3972 h 566"/>
                <a:gd name="T60" fmla="*/ 1370 w 576"/>
                <a:gd name="T61" fmla="*/ 4927 h 566"/>
                <a:gd name="T62" fmla="*/ 1735 w 576"/>
                <a:gd name="T63" fmla="*/ 5688 h 566"/>
                <a:gd name="T64" fmla="*/ 1459 w 576"/>
                <a:gd name="T65" fmla="*/ 5004 h 566"/>
                <a:gd name="T66" fmla="*/ 1583 w 576"/>
                <a:gd name="T67" fmla="*/ 4767 h 566"/>
                <a:gd name="T68" fmla="*/ 1782 w 576"/>
                <a:gd name="T69" fmla="*/ 5466 h 566"/>
                <a:gd name="T70" fmla="*/ 1913 w 576"/>
                <a:gd name="T71" fmla="*/ 5521 h 566"/>
                <a:gd name="T72" fmla="*/ 1873 w 576"/>
                <a:gd name="T73" fmla="*/ 5085 h 566"/>
                <a:gd name="T74" fmla="*/ 2238 w 576"/>
                <a:gd name="T75" fmla="*/ 5140 h 566"/>
                <a:gd name="T76" fmla="*/ 2382 w 576"/>
                <a:gd name="T77" fmla="*/ 6029 h 566"/>
                <a:gd name="T78" fmla="*/ 2525 w 576"/>
                <a:gd name="T79" fmla="*/ 5576 h 566"/>
                <a:gd name="T80" fmla="*/ 2293 w 576"/>
                <a:gd name="T81" fmla="*/ 5004 h 566"/>
                <a:gd name="T82" fmla="*/ 3060 w 576"/>
                <a:gd name="T83" fmla="*/ 5274 h 566"/>
                <a:gd name="T84" fmla="*/ 3478 w 576"/>
                <a:gd name="T85" fmla="*/ 6029 h 566"/>
                <a:gd name="T86" fmla="*/ 3574 w 576"/>
                <a:gd name="T87" fmla="*/ 5977 h 566"/>
                <a:gd name="T88" fmla="*/ 3428 w 576"/>
                <a:gd name="T89" fmla="*/ 5388 h 566"/>
                <a:gd name="T90" fmla="*/ 3567 w 576"/>
                <a:gd name="T91" fmla="*/ 5453 h 566"/>
                <a:gd name="T92" fmla="*/ 4260 w 576"/>
                <a:gd name="T93" fmla="*/ 6154 h 566"/>
                <a:gd name="T94" fmla="*/ 4728 w 576"/>
                <a:gd name="T95" fmla="*/ 4420 h 566"/>
                <a:gd name="T96" fmla="*/ 4775 w 576"/>
                <a:gd name="T97" fmla="*/ 4074 h 566"/>
                <a:gd name="T98" fmla="*/ 5019 w 576"/>
                <a:gd name="T99" fmla="*/ 3142 h 566"/>
                <a:gd name="T100" fmla="*/ 5019 w 576"/>
                <a:gd name="T101" fmla="*/ 2939 h 566"/>
                <a:gd name="T102" fmla="*/ 4831 w 576"/>
                <a:gd name="T103" fmla="*/ 2918 h 566"/>
                <a:gd name="T104" fmla="*/ 5343 w 576"/>
                <a:gd name="T105" fmla="*/ 1714 h 566"/>
                <a:gd name="T106" fmla="*/ 6347 w 576"/>
                <a:gd name="T107" fmla="*/ 576 h 566"/>
                <a:gd name="T108" fmla="*/ 3791 w 576"/>
                <a:gd name="T109" fmla="*/ 21 h 566"/>
                <a:gd name="T110" fmla="*/ 1837 w 576"/>
                <a:gd name="T111" fmla="*/ 131 h 56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576"/>
                <a:gd name="T169" fmla="*/ 0 h 566"/>
                <a:gd name="T170" fmla="*/ 576 w 576"/>
                <a:gd name="T171" fmla="*/ 566 h 56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576" h="566">
                  <a:moveTo>
                    <a:pt x="164" y="12"/>
                  </a:moveTo>
                  <a:lnTo>
                    <a:pt x="164" y="12"/>
                  </a:lnTo>
                  <a:lnTo>
                    <a:pt x="159" y="13"/>
                  </a:lnTo>
                  <a:lnTo>
                    <a:pt x="145" y="17"/>
                  </a:lnTo>
                  <a:lnTo>
                    <a:pt x="124" y="22"/>
                  </a:lnTo>
                  <a:lnTo>
                    <a:pt x="113" y="28"/>
                  </a:lnTo>
                  <a:lnTo>
                    <a:pt x="100" y="33"/>
                  </a:lnTo>
                  <a:lnTo>
                    <a:pt x="86" y="40"/>
                  </a:lnTo>
                  <a:lnTo>
                    <a:pt x="73" y="47"/>
                  </a:lnTo>
                  <a:lnTo>
                    <a:pt x="61" y="57"/>
                  </a:lnTo>
                  <a:lnTo>
                    <a:pt x="49" y="68"/>
                  </a:lnTo>
                  <a:lnTo>
                    <a:pt x="38" y="80"/>
                  </a:lnTo>
                  <a:lnTo>
                    <a:pt x="27" y="95"/>
                  </a:lnTo>
                  <a:lnTo>
                    <a:pt x="19" y="110"/>
                  </a:lnTo>
                  <a:lnTo>
                    <a:pt x="13" y="129"/>
                  </a:lnTo>
                  <a:lnTo>
                    <a:pt x="15" y="120"/>
                  </a:lnTo>
                  <a:lnTo>
                    <a:pt x="19" y="112"/>
                  </a:lnTo>
                  <a:lnTo>
                    <a:pt x="27" y="102"/>
                  </a:lnTo>
                  <a:lnTo>
                    <a:pt x="32" y="97"/>
                  </a:lnTo>
                  <a:lnTo>
                    <a:pt x="38" y="92"/>
                  </a:lnTo>
                  <a:lnTo>
                    <a:pt x="45" y="88"/>
                  </a:lnTo>
                  <a:lnTo>
                    <a:pt x="51" y="84"/>
                  </a:lnTo>
                  <a:lnTo>
                    <a:pt x="60" y="80"/>
                  </a:lnTo>
                  <a:lnTo>
                    <a:pt x="70" y="78"/>
                  </a:lnTo>
                  <a:lnTo>
                    <a:pt x="81" y="76"/>
                  </a:lnTo>
                  <a:lnTo>
                    <a:pt x="93" y="76"/>
                  </a:lnTo>
                  <a:lnTo>
                    <a:pt x="111" y="76"/>
                  </a:lnTo>
                  <a:lnTo>
                    <a:pt x="113" y="76"/>
                  </a:lnTo>
                  <a:lnTo>
                    <a:pt x="113" y="77"/>
                  </a:lnTo>
                  <a:lnTo>
                    <a:pt x="105" y="80"/>
                  </a:lnTo>
                  <a:lnTo>
                    <a:pt x="91" y="86"/>
                  </a:lnTo>
                  <a:lnTo>
                    <a:pt x="82" y="90"/>
                  </a:lnTo>
                  <a:lnTo>
                    <a:pt x="72" y="95"/>
                  </a:lnTo>
                  <a:lnTo>
                    <a:pt x="63" y="101"/>
                  </a:lnTo>
                  <a:lnTo>
                    <a:pt x="56" y="109"/>
                  </a:lnTo>
                  <a:lnTo>
                    <a:pt x="48" y="118"/>
                  </a:lnTo>
                  <a:lnTo>
                    <a:pt x="43" y="128"/>
                  </a:lnTo>
                  <a:lnTo>
                    <a:pt x="40" y="133"/>
                  </a:lnTo>
                  <a:lnTo>
                    <a:pt x="38" y="140"/>
                  </a:lnTo>
                  <a:lnTo>
                    <a:pt x="37" y="146"/>
                  </a:lnTo>
                  <a:lnTo>
                    <a:pt x="37" y="153"/>
                  </a:lnTo>
                  <a:lnTo>
                    <a:pt x="36" y="151"/>
                  </a:lnTo>
                  <a:lnTo>
                    <a:pt x="36" y="145"/>
                  </a:lnTo>
                  <a:lnTo>
                    <a:pt x="36" y="142"/>
                  </a:lnTo>
                  <a:lnTo>
                    <a:pt x="37" y="138"/>
                  </a:lnTo>
                  <a:lnTo>
                    <a:pt x="39" y="133"/>
                  </a:lnTo>
                  <a:lnTo>
                    <a:pt x="44" y="129"/>
                  </a:lnTo>
                  <a:lnTo>
                    <a:pt x="49" y="124"/>
                  </a:lnTo>
                  <a:lnTo>
                    <a:pt x="57" y="120"/>
                  </a:lnTo>
                  <a:lnTo>
                    <a:pt x="66" y="116"/>
                  </a:lnTo>
                  <a:lnTo>
                    <a:pt x="78" y="111"/>
                  </a:lnTo>
                  <a:lnTo>
                    <a:pt x="93" y="108"/>
                  </a:lnTo>
                  <a:lnTo>
                    <a:pt x="111" y="105"/>
                  </a:lnTo>
                  <a:lnTo>
                    <a:pt x="131" y="102"/>
                  </a:lnTo>
                  <a:lnTo>
                    <a:pt x="157" y="101"/>
                  </a:lnTo>
                  <a:lnTo>
                    <a:pt x="136" y="110"/>
                  </a:lnTo>
                  <a:lnTo>
                    <a:pt x="116" y="120"/>
                  </a:lnTo>
                  <a:lnTo>
                    <a:pt x="92" y="132"/>
                  </a:lnTo>
                  <a:lnTo>
                    <a:pt x="69" y="146"/>
                  </a:lnTo>
                  <a:lnTo>
                    <a:pt x="58" y="154"/>
                  </a:lnTo>
                  <a:lnTo>
                    <a:pt x="48" y="162"/>
                  </a:lnTo>
                  <a:lnTo>
                    <a:pt x="39" y="170"/>
                  </a:lnTo>
                  <a:lnTo>
                    <a:pt x="34" y="178"/>
                  </a:lnTo>
                  <a:lnTo>
                    <a:pt x="29" y="187"/>
                  </a:lnTo>
                  <a:lnTo>
                    <a:pt x="28" y="190"/>
                  </a:lnTo>
                  <a:lnTo>
                    <a:pt x="27" y="195"/>
                  </a:lnTo>
                  <a:lnTo>
                    <a:pt x="37" y="183"/>
                  </a:lnTo>
                  <a:lnTo>
                    <a:pt x="48" y="172"/>
                  </a:lnTo>
                  <a:lnTo>
                    <a:pt x="61" y="161"/>
                  </a:lnTo>
                  <a:lnTo>
                    <a:pt x="69" y="156"/>
                  </a:lnTo>
                  <a:lnTo>
                    <a:pt x="77" y="152"/>
                  </a:lnTo>
                  <a:lnTo>
                    <a:pt x="84" y="148"/>
                  </a:lnTo>
                  <a:lnTo>
                    <a:pt x="92" y="147"/>
                  </a:lnTo>
                  <a:lnTo>
                    <a:pt x="99" y="146"/>
                  </a:lnTo>
                  <a:lnTo>
                    <a:pt x="106" y="148"/>
                  </a:lnTo>
                  <a:lnTo>
                    <a:pt x="113" y="153"/>
                  </a:lnTo>
                  <a:lnTo>
                    <a:pt x="118" y="159"/>
                  </a:lnTo>
                  <a:lnTo>
                    <a:pt x="115" y="159"/>
                  </a:lnTo>
                  <a:lnTo>
                    <a:pt x="106" y="162"/>
                  </a:lnTo>
                  <a:lnTo>
                    <a:pt x="93" y="167"/>
                  </a:lnTo>
                  <a:lnTo>
                    <a:pt x="85" y="170"/>
                  </a:lnTo>
                  <a:lnTo>
                    <a:pt x="77" y="176"/>
                  </a:lnTo>
                  <a:lnTo>
                    <a:pt x="67" y="183"/>
                  </a:lnTo>
                  <a:lnTo>
                    <a:pt x="58" y="190"/>
                  </a:lnTo>
                  <a:lnTo>
                    <a:pt x="48" y="199"/>
                  </a:lnTo>
                  <a:lnTo>
                    <a:pt x="38" y="211"/>
                  </a:lnTo>
                  <a:lnTo>
                    <a:pt x="28" y="224"/>
                  </a:lnTo>
                  <a:lnTo>
                    <a:pt x="18" y="239"/>
                  </a:lnTo>
                  <a:lnTo>
                    <a:pt x="9" y="256"/>
                  </a:lnTo>
                  <a:lnTo>
                    <a:pt x="0" y="276"/>
                  </a:lnTo>
                  <a:lnTo>
                    <a:pt x="3" y="270"/>
                  </a:lnTo>
                  <a:lnTo>
                    <a:pt x="12" y="256"/>
                  </a:lnTo>
                  <a:lnTo>
                    <a:pt x="26" y="237"/>
                  </a:lnTo>
                  <a:lnTo>
                    <a:pt x="34" y="229"/>
                  </a:lnTo>
                  <a:lnTo>
                    <a:pt x="43" y="219"/>
                  </a:lnTo>
                  <a:lnTo>
                    <a:pt x="52" y="211"/>
                  </a:lnTo>
                  <a:lnTo>
                    <a:pt x="62" y="203"/>
                  </a:lnTo>
                  <a:lnTo>
                    <a:pt x="72" y="199"/>
                  </a:lnTo>
                  <a:lnTo>
                    <a:pt x="78" y="197"/>
                  </a:lnTo>
                  <a:lnTo>
                    <a:pt x="83" y="196"/>
                  </a:lnTo>
                  <a:lnTo>
                    <a:pt x="89" y="196"/>
                  </a:lnTo>
                  <a:lnTo>
                    <a:pt x="93" y="197"/>
                  </a:lnTo>
                  <a:lnTo>
                    <a:pt x="99" y="198"/>
                  </a:lnTo>
                  <a:lnTo>
                    <a:pt x="104" y="200"/>
                  </a:lnTo>
                  <a:lnTo>
                    <a:pt x="110" y="204"/>
                  </a:lnTo>
                  <a:lnTo>
                    <a:pt x="114" y="209"/>
                  </a:lnTo>
                  <a:lnTo>
                    <a:pt x="119" y="214"/>
                  </a:lnTo>
                  <a:lnTo>
                    <a:pt x="124" y="221"/>
                  </a:lnTo>
                  <a:lnTo>
                    <a:pt x="113" y="222"/>
                  </a:lnTo>
                  <a:lnTo>
                    <a:pt x="102" y="223"/>
                  </a:lnTo>
                  <a:lnTo>
                    <a:pt x="92" y="225"/>
                  </a:lnTo>
                  <a:lnTo>
                    <a:pt x="83" y="228"/>
                  </a:lnTo>
                  <a:lnTo>
                    <a:pt x="75" y="231"/>
                  </a:lnTo>
                  <a:lnTo>
                    <a:pt x="68" y="234"/>
                  </a:lnTo>
                  <a:lnTo>
                    <a:pt x="62" y="237"/>
                  </a:lnTo>
                  <a:lnTo>
                    <a:pt x="57" y="242"/>
                  </a:lnTo>
                  <a:lnTo>
                    <a:pt x="47" y="251"/>
                  </a:lnTo>
                  <a:lnTo>
                    <a:pt x="40" y="260"/>
                  </a:lnTo>
                  <a:lnTo>
                    <a:pt x="36" y="269"/>
                  </a:lnTo>
                  <a:lnTo>
                    <a:pt x="33" y="279"/>
                  </a:lnTo>
                  <a:lnTo>
                    <a:pt x="32" y="289"/>
                  </a:lnTo>
                  <a:lnTo>
                    <a:pt x="32" y="298"/>
                  </a:lnTo>
                  <a:lnTo>
                    <a:pt x="33" y="305"/>
                  </a:lnTo>
                  <a:lnTo>
                    <a:pt x="34" y="312"/>
                  </a:lnTo>
                  <a:lnTo>
                    <a:pt x="35" y="316"/>
                  </a:lnTo>
                  <a:lnTo>
                    <a:pt x="37" y="319"/>
                  </a:lnTo>
                  <a:lnTo>
                    <a:pt x="38" y="320"/>
                  </a:lnTo>
                  <a:lnTo>
                    <a:pt x="38" y="316"/>
                  </a:lnTo>
                  <a:lnTo>
                    <a:pt x="37" y="313"/>
                  </a:lnTo>
                  <a:lnTo>
                    <a:pt x="35" y="304"/>
                  </a:lnTo>
                  <a:lnTo>
                    <a:pt x="35" y="299"/>
                  </a:lnTo>
                  <a:lnTo>
                    <a:pt x="35" y="292"/>
                  </a:lnTo>
                  <a:lnTo>
                    <a:pt x="36" y="285"/>
                  </a:lnTo>
                  <a:lnTo>
                    <a:pt x="38" y="278"/>
                  </a:lnTo>
                  <a:lnTo>
                    <a:pt x="43" y="270"/>
                  </a:lnTo>
                  <a:lnTo>
                    <a:pt x="49" y="264"/>
                  </a:lnTo>
                  <a:lnTo>
                    <a:pt x="57" y="257"/>
                  </a:lnTo>
                  <a:lnTo>
                    <a:pt x="68" y="252"/>
                  </a:lnTo>
                  <a:lnTo>
                    <a:pt x="82" y="246"/>
                  </a:lnTo>
                  <a:lnTo>
                    <a:pt x="99" y="243"/>
                  </a:lnTo>
                  <a:lnTo>
                    <a:pt x="119" y="240"/>
                  </a:lnTo>
                  <a:lnTo>
                    <a:pt x="142" y="240"/>
                  </a:lnTo>
                  <a:lnTo>
                    <a:pt x="138" y="240"/>
                  </a:lnTo>
                  <a:lnTo>
                    <a:pt x="125" y="243"/>
                  </a:lnTo>
                  <a:lnTo>
                    <a:pt x="117" y="245"/>
                  </a:lnTo>
                  <a:lnTo>
                    <a:pt x="107" y="248"/>
                  </a:lnTo>
                  <a:lnTo>
                    <a:pt x="99" y="253"/>
                  </a:lnTo>
                  <a:lnTo>
                    <a:pt x="90" y="258"/>
                  </a:lnTo>
                  <a:lnTo>
                    <a:pt x="81" y="265"/>
                  </a:lnTo>
                  <a:lnTo>
                    <a:pt x="73" y="274"/>
                  </a:lnTo>
                  <a:lnTo>
                    <a:pt x="67" y="282"/>
                  </a:lnTo>
                  <a:lnTo>
                    <a:pt x="62" y="295"/>
                  </a:lnTo>
                  <a:lnTo>
                    <a:pt x="60" y="300"/>
                  </a:lnTo>
                  <a:lnTo>
                    <a:pt x="59" y="307"/>
                  </a:lnTo>
                  <a:lnTo>
                    <a:pt x="59" y="314"/>
                  </a:lnTo>
                  <a:lnTo>
                    <a:pt x="59" y="322"/>
                  </a:lnTo>
                  <a:lnTo>
                    <a:pt x="60" y="330"/>
                  </a:lnTo>
                  <a:lnTo>
                    <a:pt x="62" y="338"/>
                  </a:lnTo>
                  <a:lnTo>
                    <a:pt x="66" y="347"/>
                  </a:lnTo>
                  <a:lnTo>
                    <a:pt x="69" y="357"/>
                  </a:lnTo>
                  <a:lnTo>
                    <a:pt x="69" y="353"/>
                  </a:lnTo>
                  <a:lnTo>
                    <a:pt x="68" y="341"/>
                  </a:lnTo>
                  <a:lnTo>
                    <a:pt x="69" y="324"/>
                  </a:lnTo>
                  <a:lnTo>
                    <a:pt x="70" y="314"/>
                  </a:lnTo>
                  <a:lnTo>
                    <a:pt x="72" y="304"/>
                  </a:lnTo>
                  <a:lnTo>
                    <a:pt x="75" y="296"/>
                  </a:lnTo>
                  <a:lnTo>
                    <a:pt x="80" y="287"/>
                  </a:lnTo>
                  <a:lnTo>
                    <a:pt x="85" y="279"/>
                  </a:lnTo>
                  <a:lnTo>
                    <a:pt x="92" y="271"/>
                  </a:lnTo>
                  <a:lnTo>
                    <a:pt x="101" y="267"/>
                  </a:lnTo>
                  <a:lnTo>
                    <a:pt x="111" y="264"/>
                  </a:lnTo>
                  <a:lnTo>
                    <a:pt x="123" y="263"/>
                  </a:lnTo>
                  <a:lnTo>
                    <a:pt x="137" y="264"/>
                  </a:lnTo>
                  <a:lnTo>
                    <a:pt x="135" y="267"/>
                  </a:lnTo>
                  <a:lnTo>
                    <a:pt x="128" y="276"/>
                  </a:lnTo>
                  <a:lnTo>
                    <a:pt x="119" y="291"/>
                  </a:lnTo>
                  <a:lnTo>
                    <a:pt x="115" y="301"/>
                  </a:lnTo>
                  <a:lnTo>
                    <a:pt x="112" y="311"/>
                  </a:lnTo>
                  <a:lnTo>
                    <a:pt x="108" y="323"/>
                  </a:lnTo>
                  <a:lnTo>
                    <a:pt x="106" y="337"/>
                  </a:lnTo>
                  <a:lnTo>
                    <a:pt x="104" y="352"/>
                  </a:lnTo>
                  <a:lnTo>
                    <a:pt x="104" y="367"/>
                  </a:lnTo>
                  <a:lnTo>
                    <a:pt x="105" y="383"/>
                  </a:lnTo>
                  <a:lnTo>
                    <a:pt x="108" y="402"/>
                  </a:lnTo>
                  <a:lnTo>
                    <a:pt x="114" y="421"/>
                  </a:lnTo>
                  <a:lnTo>
                    <a:pt x="122" y="441"/>
                  </a:lnTo>
                  <a:lnTo>
                    <a:pt x="117" y="428"/>
                  </a:lnTo>
                  <a:lnTo>
                    <a:pt x="114" y="416"/>
                  </a:lnTo>
                  <a:lnTo>
                    <a:pt x="111" y="401"/>
                  </a:lnTo>
                  <a:lnTo>
                    <a:pt x="111" y="393"/>
                  </a:lnTo>
                  <a:lnTo>
                    <a:pt x="110" y="386"/>
                  </a:lnTo>
                  <a:lnTo>
                    <a:pt x="111" y="378"/>
                  </a:lnTo>
                  <a:lnTo>
                    <a:pt x="112" y="370"/>
                  </a:lnTo>
                  <a:lnTo>
                    <a:pt x="115" y="365"/>
                  </a:lnTo>
                  <a:lnTo>
                    <a:pt x="119" y="358"/>
                  </a:lnTo>
                  <a:lnTo>
                    <a:pt x="124" y="354"/>
                  </a:lnTo>
                  <a:lnTo>
                    <a:pt x="131" y="350"/>
                  </a:lnTo>
                  <a:lnTo>
                    <a:pt x="127" y="369"/>
                  </a:lnTo>
                  <a:lnTo>
                    <a:pt x="123" y="389"/>
                  </a:lnTo>
                  <a:lnTo>
                    <a:pt x="121" y="413"/>
                  </a:lnTo>
                  <a:lnTo>
                    <a:pt x="121" y="426"/>
                  </a:lnTo>
                  <a:lnTo>
                    <a:pt x="122" y="439"/>
                  </a:lnTo>
                  <a:lnTo>
                    <a:pt x="124" y="453"/>
                  </a:lnTo>
                  <a:lnTo>
                    <a:pt x="126" y="465"/>
                  </a:lnTo>
                  <a:lnTo>
                    <a:pt x="130" y="477"/>
                  </a:lnTo>
                  <a:lnTo>
                    <a:pt x="137" y="489"/>
                  </a:lnTo>
                  <a:lnTo>
                    <a:pt x="145" y="499"/>
                  </a:lnTo>
                  <a:lnTo>
                    <a:pt x="155" y="507"/>
                  </a:lnTo>
                  <a:lnTo>
                    <a:pt x="148" y="499"/>
                  </a:lnTo>
                  <a:lnTo>
                    <a:pt x="142" y="489"/>
                  </a:lnTo>
                  <a:lnTo>
                    <a:pt x="136" y="476"/>
                  </a:lnTo>
                  <a:lnTo>
                    <a:pt x="134" y="469"/>
                  </a:lnTo>
                  <a:lnTo>
                    <a:pt x="133" y="461"/>
                  </a:lnTo>
                  <a:lnTo>
                    <a:pt x="131" y="454"/>
                  </a:lnTo>
                  <a:lnTo>
                    <a:pt x="130" y="446"/>
                  </a:lnTo>
                  <a:lnTo>
                    <a:pt x="131" y="438"/>
                  </a:lnTo>
                  <a:lnTo>
                    <a:pt x="134" y="431"/>
                  </a:lnTo>
                  <a:lnTo>
                    <a:pt x="138" y="423"/>
                  </a:lnTo>
                  <a:lnTo>
                    <a:pt x="144" y="415"/>
                  </a:lnTo>
                  <a:lnTo>
                    <a:pt x="142" y="417"/>
                  </a:lnTo>
                  <a:lnTo>
                    <a:pt x="141" y="425"/>
                  </a:lnTo>
                  <a:lnTo>
                    <a:pt x="140" y="436"/>
                  </a:lnTo>
                  <a:lnTo>
                    <a:pt x="140" y="449"/>
                  </a:lnTo>
                  <a:lnTo>
                    <a:pt x="142" y="457"/>
                  </a:lnTo>
                  <a:lnTo>
                    <a:pt x="145" y="465"/>
                  </a:lnTo>
                  <a:lnTo>
                    <a:pt x="148" y="472"/>
                  </a:lnTo>
                  <a:lnTo>
                    <a:pt x="152" y="480"/>
                  </a:lnTo>
                  <a:lnTo>
                    <a:pt x="159" y="487"/>
                  </a:lnTo>
                  <a:lnTo>
                    <a:pt x="167" y="494"/>
                  </a:lnTo>
                  <a:lnTo>
                    <a:pt x="175" y="501"/>
                  </a:lnTo>
                  <a:lnTo>
                    <a:pt x="187" y="506"/>
                  </a:lnTo>
                  <a:lnTo>
                    <a:pt x="182" y="503"/>
                  </a:lnTo>
                  <a:lnTo>
                    <a:pt x="177" y="499"/>
                  </a:lnTo>
                  <a:lnTo>
                    <a:pt x="171" y="492"/>
                  </a:lnTo>
                  <a:lnTo>
                    <a:pt x="166" y="484"/>
                  </a:lnTo>
                  <a:lnTo>
                    <a:pt x="164" y="480"/>
                  </a:lnTo>
                  <a:lnTo>
                    <a:pt x="163" y="476"/>
                  </a:lnTo>
                  <a:lnTo>
                    <a:pt x="162" y="470"/>
                  </a:lnTo>
                  <a:lnTo>
                    <a:pt x="162" y="465"/>
                  </a:lnTo>
                  <a:lnTo>
                    <a:pt x="164" y="459"/>
                  </a:lnTo>
                  <a:lnTo>
                    <a:pt x="167" y="453"/>
                  </a:lnTo>
                  <a:lnTo>
                    <a:pt x="170" y="451"/>
                  </a:lnTo>
                  <a:lnTo>
                    <a:pt x="178" y="451"/>
                  </a:lnTo>
                  <a:lnTo>
                    <a:pt x="183" y="451"/>
                  </a:lnTo>
                  <a:lnTo>
                    <a:pt x="189" y="453"/>
                  </a:lnTo>
                  <a:lnTo>
                    <a:pt x="194" y="455"/>
                  </a:lnTo>
                  <a:lnTo>
                    <a:pt x="200" y="458"/>
                  </a:lnTo>
                  <a:lnTo>
                    <a:pt x="205" y="464"/>
                  </a:lnTo>
                  <a:lnTo>
                    <a:pt x="209" y="470"/>
                  </a:lnTo>
                  <a:lnTo>
                    <a:pt x="214" y="478"/>
                  </a:lnTo>
                  <a:lnTo>
                    <a:pt x="216" y="489"/>
                  </a:lnTo>
                  <a:lnTo>
                    <a:pt x="216" y="502"/>
                  </a:lnTo>
                  <a:lnTo>
                    <a:pt x="216" y="518"/>
                  </a:lnTo>
                  <a:lnTo>
                    <a:pt x="213" y="537"/>
                  </a:lnTo>
                  <a:lnTo>
                    <a:pt x="207" y="560"/>
                  </a:lnTo>
                  <a:lnTo>
                    <a:pt x="213" y="547"/>
                  </a:lnTo>
                  <a:lnTo>
                    <a:pt x="218" y="533"/>
                  </a:lnTo>
                  <a:lnTo>
                    <a:pt x="223" y="515"/>
                  </a:lnTo>
                  <a:lnTo>
                    <a:pt x="225" y="506"/>
                  </a:lnTo>
                  <a:lnTo>
                    <a:pt x="225" y="497"/>
                  </a:lnTo>
                  <a:lnTo>
                    <a:pt x="225" y="488"/>
                  </a:lnTo>
                  <a:lnTo>
                    <a:pt x="224" y="478"/>
                  </a:lnTo>
                  <a:lnTo>
                    <a:pt x="222" y="469"/>
                  </a:lnTo>
                  <a:lnTo>
                    <a:pt x="218" y="460"/>
                  </a:lnTo>
                  <a:lnTo>
                    <a:pt x="213" y="453"/>
                  </a:lnTo>
                  <a:lnTo>
                    <a:pt x="205" y="446"/>
                  </a:lnTo>
                  <a:lnTo>
                    <a:pt x="211" y="446"/>
                  </a:lnTo>
                  <a:lnTo>
                    <a:pt x="224" y="448"/>
                  </a:lnTo>
                  <a:lnTo>
                    <a:pt x="233" y="450"/>
                  </a:lnTo>
                  <a:lnTo>
                    <a:pt x="242" y="454"/>
                  </a:lnTo>
                  <a:lnTo>
                    <a:pt x="252" y="458"/>
                  </a:lnTo>
                  <a:lnTo>
                    <a:pt x="263" y="464"/>
                  </a:lnTo>
                  <a:lnTo>
                    <a:pt x="273" y="470"/>
                  </a:lnTo>
                  <a:lnTo>
                    <a:pt x="283" y="478"/>
                  </a:lnTo>
                  <a:lnTo>
                    <a:pt x="292" y="488"/>
                  </a:lnTo>
                  <a:lnTo>
                    <a:pt x="299" y="500"/>
                  </a:lnTo>
                  <a:lnTo>
                    <a:pt x="305" y="513"/>
                  </a:lnTo>
                  <a:lnTo>
                    <a:pt x="307" y="520"/>
                  </a:lnTo>
                  <a:lnTo>
                    <a:pt x="309" y="528"/>
                  </a:lnTo>
                  <a:lnTo>
                    <a:pt x="310" y="537"/>
                  </a:lnTo>
                  <a:lnTo>
                    <a:pt x="310" y="546"/>
                  </a:lnTo>
                  <a:lnTo>
                    <a:pt x="310" y="556"/>
                  </a:lnTo>
                  <a:lnTo>
                    <a:pt x="309" y="566"/>
                  </a:lnTo>
                  <a:lnTo>
                    <a:pt x="314" y="556"/>
                  </a:lnTo>
                  <a:lnTo>
                    <a:pt x="317" y="545"/>
                  </a:lnTo>
                  <a:lnTo>
                    <a:pt x="319" y="533"/>
                  </a:lnTo>
                  <a:lnTo>
                    <a:pt x="321" y="518"/>
                  </a:lnTo>
                  <a:lnTo>
                    <a:pt x="320" y="511"/>
                  </a:lnTo>
                  <a:lnTo>
                    <a:pt x="320" y="504"/>
                  </a:lnTo>
                  <a:lnTo>
                    <a:pt x="318" y="498"/>
                  </a:lnTo>
                  <a:lnTo>
                    <a:pt x="315" y="491"/>
                  </a:lnTo>
                  <a:lnTo>
                    <a:pt x="312" y="486"/>
                  </a:lnTo>
                  <a:lnTo>
                    <a:pt x="306" y="480"/>
                  </a:lnTo>
                  <a:lnTo>
                    <a:pt x="293" y="469"/>
                  </a:lnTo>
                  <a:lnTo>
                    <a:pt x="295" y="470"/>
                  </a:lnTo>
                  <a:lnTo>
                    <a:pt x="308" y="480"/>
                  </a:lnTo>
                  <a:lnTo>
                    <a:pt x="318" y="486"/>
                  </a:lnTo>
                  <a:lnTo>
                    <a:pt x="329" y="492"/>
                  </a:lnTo>
                  <a:lnTo>
                    <a:pt x="341" y="501"/>
                  </a:lnTo>
                  <a:lnTo>
                    <a:pt x="353" y="512"/>
                  </a:lnTo>
                  <a:lnTo>
                    <a:pt x="365" y="525"/>
                  </a:lnTo>
                  <a:lnTo>
                    <a:pt x="371" y="533"/>
                  </a:lnTo>
                  <a:lnTo>
                    <a:pt x="375" y="540"/>
                  </a:lnTo>
                  <a:lnTo>
                    <a:pt x="380" y="548"/>
                  </a:lnTo>
                  <a:lnTo>
                    <a:pt x="383" y="557"/>
                  </a:lnTo>
                  <a:lnTo>
                    <a:pt x="404" y="458"/>
                  </a:lnTo>
                  <a:lnTo>
                    <a:pt x="406" y="446"/>
                  </a:lnTo>
                  <a:lnTo>
                    <a:pt x="410" y="432"/>
                  </a:lnTo>
                  <a:lnTo>
                    <a:pt x="416" y="414"/>
                  </a:lnTo>
                  <a:lnTo>
                    <a:pt x="422" y="394"/>
                  </a:lnTo>
                  <a:lnTo>
                    <a:pt x="432" y="374"/>
                  </a:lnTo>
                  <a:lnTo>
                    <a:pt x="444" y="353"/>
                  </a:lnTo>
                  <a:lnTo>
                    <a:pt x="451" y="342"/>
                  </a:lnTo>
                  <a:lnTo>
                    <a:pt x="459" y="332"/>
                  </a:lnTo>
                  <a:lnTo>
                    <a:pt x="420" y="371"/>
                  </a:lnTo>
                  <a:lnTo>
                    <a:pt x="426" y="363"/>
                  </a:lnTo>
                  <a:lnTo>
                    <a:pt x="437" y="338"/>
                  </a:lnTo>
                  <a:lnTo>
                    <a:pt x="444" y="322"/>
                  </a:lnTo>
                  <a:lnTo>
                    <a:pt x="451" y="302"/>
                  </a:lnTo>
                  <a:lnTo>
                    <a:pt x="457" y="281"/>
                  </a:lnTo>
                  <a:lnTo>
                    <a:pt x="461" y="258"/>
                  </a:lnTo>
                  <a:lnTo>
                    <a:pt x="448" y="280"/>
                  </a:lnTo>
                  <a:lnTo>
                    <a:pt x="432" y="309"/>
                  </a:lnTo>
                  <a:lnTo>
                    <a:pt x="437" y="288"/>
                  </a:lnTo>
                  <a:lnTo>
                    <a:pt x="442" y="273"/>
                  </a:lnTo>
                  <a:lnTo>
                    <a:pt x="444" y="266"/>
                  </a:lnTo>
                  <a:lnTo>
                    <a:pt x="448" y="262"/>
                  </a:lnTo>
                  <a:lnTo>
                    <a:pt x="438" y="269"/>
                  </a:lnTo>
                  <a:lnTo>
                    <a:pt x="431" y="276"/>
                  </a:lnTo>
                  <a:lnTo>
                    <a:pt x="429" y="279"/>
                  </a:lnTo>
                  <a:lnTo>
                    <a:pt x="429" y="282"/>
                  </a:lnTo>
                  <a:lnTo>
                    <a:pt x="429" y="276"/>
                  </a:lnTo>
                  <a:lnTo>
                    <a:pt x="431" y="260"/>
                  </a:lnTo>
                  <a:lnTo>
                    <a:pt x="433" y="249"/>
                  </a:lnTo>
                  <a:lnTo>
                    <a:pt x="437" y="237"/>
                  </a:lnTo>
                  <a:lnTo>
                    <a:pt x="441" y="223"/>
                  </a:lnTo>
                  <a:lnTo>
                    <a:pt x="448" y="207"/>
                  </a:lnTo>
                  <a:lnTo>
                    <a:pt x="455" y="190"/>
                  </a:lnTo>
                  <a:lnTo>
                    <a:pt x="465" y="172"/>
                  </a:lnTo>
                  <a:lnTo>
                    <a:pt x="477" y="153"/>
                  </a:lnTo>
                  <a:lnTo>
                    <a:pt x="492" y="134"/>
                  </a:lnTo>
                  <a:lnTo>
                    <a:pt x="508" y="114"/>
                  </a:lnTo>
                  <a:lnTo>
                    <a:pt x="528" y="94"/>
                  </a:lnTo>
                  <a:lnTo>
                    <a:pt x="551" y="74"/>
                  </a:lnTo>
                  <a:lnTo>
                    <a:pt x="576" y="55"/>
                  </a:lnTo>
                  <a:lnTo>
                    <a:pt x="566" y="51"/>
                  </a:lnTo>
                  <a:lnTo>
                    <a:pt x="537" y="42"/>
                  </a:lnTo>
                  <a:lnTo>
                    <a:pt x="492" y="30"/>
                  </a:lnTo>
                  <a:lnTo>
                    <a:pt x="465" y="23"/>
                  </a:lnTo>
                  <a:lnTo>
                    <a:pt x="436" y="17"/>
                  </a:lnTo>
                  <a:lnTo>
                    <a:pt x="405" y="11"/>
                  </a:lnTo>
                  <a:lnTo>
                    <a:pt x="372" y="7"/>
                  </a:lnTo>
                  <a:lnTo>
                    <a:pt x="338" y="2"/>
                  </a:lnTo>
                  <a:lnTo>
                    <a:pt x="303" y="0"/>
                  </a:lnTo>
                  <a:lnTo>
                    <a:pt x="268" y="0"/>
                  </a:lnTo>
                  <a:lnTo>
                    <a:pt x="233" y="1"/>
                  </a:lnTo>
                  <a:lnTo>
                    <a:pt x="215" y="4"/>
                  </a:lnTo>
                  <a:lnTo>
                    <a:pt x="197" y="6"/>
                  </a:lnTo>
                  <a:lnTo>
                    <a:pt x="181" y="9"/>
                  </a:lnTo>
                  <a:lnTo>
                    <a:pt x="164" y="12"/>
                  </a:lnTo>
                  <a:close/>
                </a:path>
              </a:pathLst>
            </a:custGeom>
            <a:solidFill>
              <a:srgbClr val="9C8675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8" name="Freeform 44"/>
            <p:cNvSpPr>
              <a:spLocks/>
            </p:cNvSpPr>
            <p:nvPr/>
          </p:nvSpPr>
          <p:spPr bwMode="auto">
            <a:xfrm>
              <a:off x="4455" y="2810"/>
              <a:ext cx="582" cy="626"/>
            </a:xfrm>
            <a:custGeom>
              <a:avLst/>
              <a:gdLst>
                <a:gd name="T0" fmla="*/ 357 w 359"/>
                <a:gd name="T1" fmla="*/ 1860 h 386"/>
                <a:gd name="T2" fmla="*/ 357 w 359"/>
                <a:gd name="T3" fmla="*/ 2389 h 386"/>
                <a:gd name="T4" fmla="*/ 520 w 359"/>
                <a:gd name="T5" fmla="*/ 2691 h 386"/>
                <a:gd name="T6" fmla="*/ 481 w 359"/>
                <a:gd name="T7" fmla="*/ 2491 h 386"/>
                <a:gd name="T8" fmla="*/ 579 w 359"/>
                <a:gd name="T9" fmla="*/ 2222 h 386"/>
                <a:gd name="T10" fmla="*/ 635 w 359"/>
                <a:gd name="T11" fmla="*/ 2270 h 386"/>
                <a:gd name="T12" fmla="*/ 592 w 359"/>
                <a:gd name="T13" fmla="*/ 3085 h 386"/>
                <a:gd name="T14" fmla="*/ 720 w 359"/>
                <a:gd name="T15" fmla="*/ 3613 h 386"/>
                <a:gd name="T16" fmla="*/ 775 w 359"/>
                <a:gd name="T17" fmla="*/ 3772 h 386"/>
                <a:gd name="T18" fmla="*/ 699 w 359"/>
                <a:gd name="T19" fmla="*/ 3174 h 386"/>
                <a:gd name="T20" fmla="*/ 760 w 359"/>
                <a:gd name="T21" fmla="*/ 2801 h 386"/>
                <a:gd name="T22" fmla="*/ 934 w 359"/>
                <a:gd name="T23" fmla="*/ 2759 h 386"/>
                <a:gd name="T24" fmla="*/ 1138 w 359"/>
                <a:gd name="T25" fmla="*/ 2827 h 386"/>
                <a:gd name="T26" fmla="*/ 1256 w 359"/>
                <a:gd name="T27" fmla="*/ 3072 h 386"/>
                <a:gd name="T28" fmla="*/ 1232 w 359"/>
                <a:gd name="T29" fmla="*/ 3396 h 386"/>
                <a:gd name="T30" fmla="*/ 989 w 359"/>
                <a:gd name="T31" fmla="*/ 3827 h 386"/>
                <a:gd name="T32" fmla="*/ 1086 w 359"/>
                <a:gd name="T33" fmla="*/ 3814 h 386"/>
                <a:gd name="T34" fmla="*/ 1376 w 359"/>
                <a:gd name="T35" fmla="*/ 3446 h 386"/>
                <a:gd name="T36" fmla="*/ 1501 w 359"/>
                <a:gd name="T37" fmla="*/ 2952 h 386"/>
                <a:gd name="T38" fmla="*/ 1624 w 359"/>
                <a:gd name="T39" fmla="*/ 3106 h 386"/>
                <a:gd name="T40" fmla="*/ 1714 w 359"/>
                <a:gd name="T41" fmla="*/ 3681 h 386"/>
                <a:gd name="T42" fmla="*/ 1556 w 359"/>
                <a:gd name="T43" fmla="*/ 4197 h 386"/>
                <a:gd name="T44" fmla="*/ 1590 w 359"/>
                <a:gd name="T45" fmla="*/ 4197 h 386"/>
                <a:gd name="T46" fmla="*/ 1858 w 359"/>
                <a:gd name="T47" fmla="*/ 3693 h 386"/>
                <a:gd name="T48" fmla="*/ 1997 w 359"/>
                <a:gd name="T49" fmla="*/ 2982 h 386"/>
                <a:gd name="T50" fmla="*/ 1960 w 359"/>
                <a:gd name="T51" fmla="*/ 2296 h 386"/>
                <a:gd name="T52" fmla="*/ 2326 w 359"/>
                <a:gd name="T53" fmla="*/ 2656 h 386"/>
                <a:gd name="T54" fmla="*/ 2471 w 359"/>
                <a:gd name="T55" fmla="*/ 2973 h 386"/>
                <a:gd name="T56" fmla="*/ 2471 w 359"/>
                <a:gd name="T57" fmla="*/ 2814 h 386"/>
                <a:gd name="T58" fmla="*/ 2326 w 359"/>
                <a:gd name="T59" fmla="*/ 2112 h 386"/>
                <a:gd name="T60" fmla="*/ 2347 w 359"/>
                <a:gd name="T61" fmla="*/ 1946 h 386"/>
                <a:gd name="T62" fmla="*/ 2792 w 359"/>
                <a:gd name="T63" fmla="*/ 2090 h 386"/>
                <a:gd name="T64" fmla="*/ 2970 w 359"/>
                <a:gd name="T65" fmla="*/ 2313 h 386"/>
                <a:gd name="T66" fmla="*/ 2999 w 359"/>
                <a:gd name="T67" fmla="*/ 2580 h 386"/>
                <a:gd name="T68" fmla="*/ 3080 w 359"/>
                <a:gd name="T69" fmla="*/ 2449 h 386"/>
                <a:gd name="T70" fmla="*/ 2957 w 359"/>
                <a:gd name="T71" fmla="*/ 2035 h 386"/>
                <a:gd name="T72" fmla="*/ 2654 w 359"/>
                <a:gd name="T73" fmla="*/ 1536 h 386"/>
                <a:gd name="T74" fmla="*/ 2847 w 359"/>
                <a:gd name="T75" fmla="*/ 1315 h 386"/>
                <a:gd name="T76" fmla="*/ 3246 w 359"/>
                <a:gd name="T77" fmla="*/ 1168 h 386"/>
                <a:gd name="T78" fmla="*/ 3537 w 359"/>
                <a:gd name="T79" fmla="*/ 1268 h 386"/>
                <a:gd name="T80" fmla="*/ 3503 w 359"/>
                <a:gd name="T81" fmla="*/ 1168 h 386"/>
                <a:gd name="T82" fmla="*/ 3088 w 359"/>
                <a:gd name="T83" fmla="*/ 686 h 386"/>
                <a:gd name="T84" fmla="*/ 3122 w 359"/>
                <a:gd name="T85" fmla="*/ 524 h 386"/>
                <a:gd name="T86" fmla="*/ 3766 w 359"/>
                <a:gd name="T87" fmla="*/ 448 h 386"/>
                <a:gd name="T88" fmla="*/ 3985 w 359"/>
                <a:gd name="T89" fmla="*/ 547 h 386"/>
                <a:gd name="T90" fmla="*/ 3951 w 359"/>
                <a:gd name="T91" fmla="*/ 754 h 386"/>
                <a:gd name="T92" fmla="*/ 4021 w 359"/>
                <a:gd name="T93" fmla="*/ 631 h 386"/>
                <a:gd name="T94" fmla="*/ 3965 w 359"/>
                <a:gd name="T95" fmla="*/ 435 h 386"/>
                <a:gd name="T96" fmla="*/ 3494 w 359"/>
                <a:gd name="T97" fmla="*/ 268 h 386"/>
                <a:gd name="T98" fmla="*/ 2745 w 359"/>
                <a:gd name="T99" fmla="*/ 212 h 386"/>
                <a:gd name="T100" fmla="*/ 2305 w 359"/>
                <a:gd name="T101" fmla="*/ 310 h 386"/>
                <a:gd name="T102" fmla="*/ 1879 w 359"/>
                <a:gd name="T103" fmla="*/ 247 h 386"/>
                <a:gd name="T104" fmla="*/ 1412 w 359"/>
                <a:gd name="T105" fmla="*/ 0 h 386"/>
                <a:gd name="T106" fmla="*/ 1023 w 359"/>
                <a:gd name="T107" fmla="*/ 76 h 386"/>
                <a:gd name="T108" fmla="*/ 503 w 359"/>
                <a:gd name="T109" fmla="*/ 392 h 386"/>
                <a:gd name="T110" fmla="*/ 76 w 359"/>
                <a:gd name="T111" fmla="*/ 921 h 386"/>
                <a:gd name="T112" fmla="*/ 246 w 359"/>
                <a:gd name="T113" fmla="*/ 934 h 386"/>
                <a:gd name="T114" fmla="*/ 635 w 359"/>
                <a:gd name="T115" fmla="*/ 775 h 386"/>
                <a:gd name="T116" fmla="*/ 144 w 359"/>
                <a:gd name="T117" fmla="*/ 1378 h 386"/>
                <a:gd name="T118" fmla="*/ 76 w 359"/>
                <a:gd name="T119" fmla="*/ 1839 h 386"/>
                <a:gd name="T120" fmla="*/ 220 w 359"/>
                <a:gd name="T121" fmla="*/ 1672 h 386"/>
                <a:gd name="T122" fmla="*/ 431 w 359"/>
                <a:gd name="T123" fmla="*/ 1604 h 38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59"/>
                <a:gd name="T187" fmla="*/ 0 h 386"/>
                <a:gd name="T188" fmla="*/ 359 w 359"/>
                <a:gd name="T189" fmla="*/ 386 h 38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59" h="386">
                  <a:moveTo>
                    <a:pt x="38" y="143"/>
                  </a:moveTo>
                  <a:lnTo>
                    <a:pt x="38" y="143"/>
                  </a:lnTo>
                  <a:lnTo>
                    <a:pt x="35" y="154"/>
                  </a:lnTo>
                  <a:lnTo>
                    <a:pt x="32" y="166"/>
                  </a:lnTo>
                  <a:lnTo>
                    <a:pt x="31" y="181"/>
                  </a:lnTo>
                  <a:lnTo>
                    <a:pt x="30" y="197"/>
                  </a:lnTo>
                  <a:lnTo>
                    <a:pt x="31" y="205"/>
                  </a:lnTo>
                  <a:lnTo>
                    <a:pt x="32" y="213"/>
                  </a:lnTo>
                  <a:lnTo>
                    <a:pt x="34" y="220"/>
                  </a:lnTo>
                  <a:lnTo>
                    <a:pt x="37" y="228"/>
                  </a:lnTo>
                  <a:lnTo>
                    <a:pt x="41" y="233"/>
                  </a:lnTo>
                  <a:lnTo>
                    <a:pt x="46" y="240"/>
                  </a:lnTo>
                  <a:lnTo>
                    <a:pt x="45" y="235"/>
                  </a:lnTo>
                  <a:lnTo>
                    <a:pt x="44" y="229"/>
                  </a:lnTo>
                  <a:lnTo>
                    <a:pt x="43" y="222"/>
                  </a:lnTo>
                  <a:lnTo>
                    <a:pt x="44" y="215"/>
                  </a:lnTo>
                  <a:lnTo>
                    <a:pt x="46" y="206"/>
                  </a:lnTo>
                  <a:lnTo>
                    <a:pt x="49" y="202"/>
                  </a:lnTo>
                  <a:lnTo>
                    <a:pt x="52" y="198"/>
                  </a:lnTo>
                  <a:lnTo>
                    <a:pt x="56" y="194"/>
                  </a:lnTo>
                  <a:lnTo>
                    <a:pt x="60" y="191"/>
                  </a:lnTo>
                  <a:lnTo>
                    <a:pt x="57" y="202"/>
                  </a:lnTo>
                  <a:lnTo>
                    <a:pt x="55" y="215"/>
                  </a:lnTo>
                  <a:lnTo>
                    <a:pt x="53" y="232"/>
                  </a:lnTo>
                  <a:lnTo>
                    <a:pt x="52" y="252"/>
                  </a:lnTo>
                  <a:lnTo>
                    <a:pt x="53" y="275"/>
                  </a:lnTo>
                  <a:lnTo>
                    <a:pt x="54" y="286"/>
                  </a:lnTo>
                  <a:lnTo>
                    <a:pt x="56" y="298"/>
                  </a:lnTo>
                  <a:lnTo>
                    <a:pt x="59" y="310"/>
                  </a:lnTo>
                  <a:lnTo>
                    <a:pt x="64" y="322"/>
                  </a:lnTo>
                  <a:lnTo>
                    <a:pt x="69" y="336"/>
                  </a:lnTo>
                  <a:lnTo>
                    <a:pt x="69" y="337"/>
                  </a:lnTo>
                  <a:lnTo>
                    <a:pt x="69" y="336"/>
                  </a:lnTo>
                  <a:lnTo>
                    <a:pt x="69" y="332"/>
                  </a:lnTo>
                  <a:lnTo>
                    <a:pt x="66" y="317"/>
                  </a:lnTo>
                  <a:lnTo>
                    <a:pt x="63" y="295"/>
                  </a:lnTo>
                  <a:lnTo>
                    <a:pt x="62" y="283"/>
                  </a:lnTo>
                  <a:lnTo>
                    <a:pt x="62" y="272"/>
                  </a:lnTo>
                  <a:lnTo>
                    <a:pt x="63" y="262"/>
                  </a:lnTo>
                  <a:lnTo>
                    <a:pt x="66" y="253"/>
                  </a:lnTo>
                  <a:lnTo>
                    <a:pt x="68" y="250"/>
                  </a:lnTo>
                  <a:lnTo>
                    <a:pt x="71" y="248"/>
                  </a:lnTo>
                  <a:lnTo>
                    <a:pt x="75" y="246"/>
                  </a:lnTo>
                  <a:lnTo>
                    <a:pt x="79" y="246"/>
                  </a:lnTo>
                  <a:lnTo>
                    <a:pt x="83" y="246"/>
                  </a:lnTo>
                  <a:lnTo>
                    <a:pt x="89" y="247"/>
                  </a:lnTo>
                  <a:lnTo>
                    <a:pt x="94" y="249"/>
                  </a:lnTo>
                  <a:lnTo>
                    <a:pt x="102" y="252"/>
                  </a:lnTo>
                  <a:lnTo>
                    <a:pt x="103" y="254"/>
                  </a:lnTo>
                  <a:lnTo>
                    <a:pt x="107" y="260"/>
                  </a:lnTo>
                  <a:lnTo>
                    <a:pt x="111" y="269"/>
                  </a:lnTo>
                  <a:lnTo>
                    <a:pt x="112" y="274"/>
                  </a:lnTo>
                  <a:lnTo>
                    <a:pt x="113" y="280"/>
                  </a:lnTo>
                  <a:lnTo>
                    <a:pt x="113" y="287"/>
                  </a:lnTo>
                  <a:lnTo>
                    <a:pt x="112" y="294"/>
                  </a:lnTo>
                  <a:lnTo>
                    <a:pt x="110" y="303"/>
                  </a:lnTo>
                  <a:lnTo>
                    <a:pt x="107" y="311"/>
                  </a:lnTo>
                  <a:lnTo>
                    <a:pt x="102" y="321"/>
                  </a:lnTo>
                  <a:lnTo>
                    <a:pt x="96" y="331"/>
                  </a:lnTo>
                  <a:lnTo>
                    <a:pt x="88" y="341"/>
                  </a:lnTo>
                  <a:lnTo>
                    <a:pt x="77" y="352"/>
                  </a:lnTo>
                  <a:lnTo>
                    <a:pt x="87" y="347"/>
                  </a:lnTo>
                  <a:lnTo>
                    <a:pt x="97" y="340"/>
                  </a:lnTo>
                  <a:lnTo>
                    <a:pt x="107" y="329"/>
                  </a:lnTo>
                  <a:lnTo>
                    <a:pt x="112" y="322"/>
                  </a:lnTo>
                  <a:lnTo>
                    <a:pt x="118" y="315"/>
                  </a:lnTo>
                  <a:lnTo>
                    <a:pt x="123" y="307"/>
                  </a:lnTo>
                  <a:lnTo>
                    <a:pt x="126" y="297"/>
                  </a:lnTo>
                  <a:lnTo>
                    <a:pt x="131" y="287"/>
                  </a:lnTo>
                  <a:lnTo>
                    <a:pt x="133" y="275"/>
                  </a:lnTo>
                  <a:lnTo>
                    <a:pt x="134" y="263"/>
                  </a:lnTo>
                  <a:lnTo>
                    <a:pt x="134" y="250"/>
                  </a:lnTo>
                  <a:lnTo>
                    <a:pt x="141" y="262"/>
                  </a:lnTo>
                  <a:lnTo>
                    <a:pt x="145" y="277"/>
                  </a:lnTo>
                  <a:lnTo>
                    <a:pt x="150" y="295"/>
                  </a:lnTo>
                  <a:lnTo>
                    <a:pt x="152" y="306"/>
                  </a:lnTo>
                  <a:lnTo>
                    <a:pt x="153" y="316"/>
                  </a:lnTo>
                  <a:lnTo>
                    <a:pt x="153" y="328"/>
                  </a:lnTo>
                  <a:lnTo>
                    <a:pt x="152" y="339"/>
                  </a:lnTo>
                  <a:lnTo>
                    <a:pt x="149" y="351"/>
                  </a:lnTo>
                  <a:lnTo>
                    <a:pt x="145" y="363"/>
                  </a:lnTo>
                  <a:lnTo>
                    <a:pt x="139" y="374"/>
                  </a:lnTo>
                  <a:lnTo>
                    <a:pt x="132" y="386"/>
                  </a:lnTo>
                  <a:lnTo>
                    <a:pt x="135" y="383"/>
                  </a:lnTo>
                  <a:lnTo>
                    <a:pt x="142" y="374"/>
                  </a:lnTo>
                  <a:lnTo>
                    <a:pt x="152" y="361"/>
                  </a:lnTo>
                  <a:lnTo>
                    <a:pt x="156" y="351"/>
                  </a:lnTo>
                  <a:lnTo>
                    <a:pt x="161" y="341"/>
                  </a:lnTo>
                  <a:lnTo>
                    <a:pt x="166" y="329"/>
                  </a:lnTo>
                  <a:lnTo>
                    <a:pt x="170" y="315"/>
                  </a:lnTo>
                  <a:lnTo>
                    <a:pt x="174" y="300"/>
                  </a:lnTo>
                  <a:lnTo>
                    <a:pt x="177" y="284"/>
                  </a:lnTo>
                  <a:lnTo>
                    <a:pt x="178" y="266"/>
                  </a:lnTo>
                  <a:lnTo>
                    <a:pt x="179" y="247"/>
                  </a:lnTo>
                  <a:lnTo>
                    <a:pt x="177" y="227"/>
                  </a:lnTo>
                  <a:lnTo>
                    <a:pt x="175" y="205"/>
                  </a:lnTo>
                  <a:lnTo>
                    <a:pt x="182" y="210"/>
                  </a:lnTo>
                  <a:lnTo>
                    <a:pt x="190" y="218"/>
                  </a:lnTo>
                  <a:lnTo>
                    <a:pt x="199" y="227"/>
                  </a:lnTo>
                  <a:lnTo>
                    <a:pt x="208" y="237"/>
                  </a:lnTo>
                  <a:lnTo>
                    <a:pt x="215" y="248"/>
                  </a:lnTo>
                  <a:lnTo>
                    <a:pt x="217" y="254"/>
                  </a:lnTo>
                  <a:lnTo>
                    <a:pt x="220" y="260"/>
                  </a:lnTo>
                  <a:lnTo>
                    <a:pt x="221" y="265"/>
                  </a:lnTo>
                  <a:lnTo>
                    <a:pt x="221" y="272"/>
                  </a:lnTo>
                  <a:lnTo>
                    <a:pt x="222" y="262"/>
                  </a:lnTo>
                  <a:lnTo>
                    <a:pt x="221" y="251"/>
                  </a:lnTo>
                  <a:lnTo>
                    <a:pt x="220" y="237"/>
                  </a:lnTo>
                  <a:lnTo>
                    <a:pt x="217" y="221"/>
                  </a:lnTo>
                  <a:lnTo>
                    <a:pt x="213" y="205"/>
                  </a:lnTo>
                  <a:lnTo>
                    <a:pt x="208" y="188"/>
                  </a:lnTo>
                  <a:lnTo>
                    <a:pt x="204" y="181"/>
                  </a:lnTo>
                  <a:lnTo>
                    <a:pt x="200" y="173"/>
                  </a:lnTo>
                  <a:lnTo>
                    <a:pt x="210" y="173"/>
                  </a:lnTo>
                  <a:lnTo>
                    <a:pt x="220" y="175"/>
                  </a:lnTo>
                  <a:lnTo>
                    <a:pt x="232" y="179"/>
                  </a:lnTo>
                  <a:lnTo>
                    <a:pt x="244" y="183"/>
                  </a:lnTo>
                  <a:lnTo>
                    <a:pt x="249" y="186"/>
                  </a:lnTo>
                  <a:lnTo>
                    <a:pt x="255" y="191"/>
                  </a:lnTo>
                  <a:lnTo>
                    <a:pt x="259" y="195"/>
                  </a:lnTo>
                  <a:lnTo>
                    <a:pt x="262" y="201"/>
                  </a:lnTo>
                  <a:lnTo>
                    <a:pt x="265" y="206"/>
                  </a:lnTo>
                  <a:lnTo>
                    <a:pt x="266" y="214"/>
                  </a:lnTo>
                  <a:lnTo>
                    <a:pt x="267" y="225"/>
                  </a:lnTo>
                  <a:lnTo>
                    <a:pt x="268" y="230"/>
                  </a:lnTo>
                  <a:lnTo>
                    <a:pt x="269" y="231"/>
                  </a:lnTo>
                  <a:lnTo>
                    <a:pt x="270" y="231"/>
                  </a:lnTo>
                  <a:lnTo>
                    <a:pt x="271" y="228"/>
                  </a:lnTo>
                  <a:lnTo>
                    <a:pt x="275" y="218"/>
                  </a:lnTo>
                  <a:lnTo>
                    <a:pt x="276" y="213"/>
                  </a:lnTo>
                  <a:lnTo>
                    <a:pt x="272" y="203"/>
                  </a:lnTo>
                  <a:lnTo>
                    <a:pt x="264" y="181"/>
                  </a:lnTo>
                  <a:lnTo>
                    <a:pt x="257" y="168"/>
                  </a:lnTo>
                  <a:lnTo>
                    <a:pt x="250" y="154"/>
                  </a:lnTo>
                  <a:lnTo>
                    <a:pt x="242" y="142"/>
                  </a:lnTo>
                  <a:lnTo>
                    <a:pt x="237" y="137"/>
                  </a:lnTo>
                  <a:lnTo>
                    <a:pt x="232" y="132"/>
                  </a:lnTo>
                  <a:lnTo>
                    <a:pt x="243" y="125"/>
                  </a:lnTo>
                  <a:lnTo>
                    <a:pt x="254" y="117"/>
                  </a:lnTo>
                  <a:lnTo>
                    <a:pt x="268" y="109"/>
                  </a:lnTo>
                  <a:lnTo>
                    <a:pt x="276" y="107"/>
                  </a:lnTo>
                  <a:lnTo>
                    <a:pt x="283" y="105"/>
                  </a:lnTo>
                  <a:lnTo>
                    <a:pt x="290" y="104"/>
                  </a:lnTo>
                  <a:lnTo>
                    <a:pt x="298" y="104"/>
                  </a:lnTo>
                  <a:lnTo>
                    <a:pt x="304" y="105"/>
                  </a:lnTo>
                  <a:lnTo>
                    <a:pt x="311" y="107"/>
                  </a:lnTo>
                  <a:lnTo>
                    <a:pt x="316" y="113"/>
                  </a:lnTo>
                  <a:lnTo>
                    <a:pt x="321" y="119"/>
                  </a:lnTo>
                  <a:lnTo>
                    <a:pt x="317" y="112"/>
                  </a:lnTo>
                  <a:lnTo>
                    <a:pt x="313" y="104"/>
                  </a:lnTo>
                  <a:lnTo>
                    <a:pt x="306" y="94"/>
                  </a:lnTo>
                  <a:lnTo>
                    <a:pt x="299" y="83"/>
                  </a:lnTo>
                  <a:lnTo>
                    <a:pt x="289" y="72"/>
                  </a:lnTo>
                  <a:lnTo>
                    <a:pt x="276" y="61"/>
                  </a:lnTo>
                  <a:lnTo>
                    <a:pt x="269" y="56"/>
                  </a:lnTo>
                  <a:lnTo>
                    <a:pt x="261" y="51"/>
                  </a:lnTo>
                  <a:lnTo>
                    <a:pt x="279" y="47"/>
                  </a:lnTo>
                  <a:lnTo>
                    <a:pt x="298" y="42"/>
                  </a:lnTo>
                  <a:lnTo>
                    <a:pt x="317" y="40"/>
                  </a:lnTo>
                  <a:lnTo>
                    <a:pt x="326" y="40"/>
                  </a:lnTo>
                  <a:lnTo>
                    <a:pt x="336" y="40"/>
                  </a:lnTo>
                  <a:lnTo>
                    <a:pt x="344" y="41"/>
                  </a:lnTo>
                  <a:lnTo>
                    <a:pt x="350" y="44"/>
                  </a:lnTo>
                  <a:lnTo>
                    <a:pt x="355" y="47"/>
                  </a:lnTo>
                  <a:lnTo>
                    <a:pt x="356" y="49"/>
                  </a:lnTo>
                  <a:lnTo>
                    <a:pt x="357" y="51"/>
                  </a:lnTo>
                  <a:lnTo>
                    <a:pt x="357" y="55"/>
                  </a:lnTo>
                  <a:lnTo>
                    <a:pt x="356" y="58"/>
                  </a:lnTo>
                  <a:lnTo>
                    <a:pt x="353" y="67"/>
                  </a:lnTo>
                  <a:lnTo>
                    <a:pt x="355" y="64"/>
                  </a:lnTo>
                  <a:lnTo>
                    <a:pt x="358" y="59"/>
                  </a:lnTo>
                  <a:lnTo>
                    <a:pt x="359" y="56"/>
                  </a:lnTo>
                  <a:lnTo>
                    <a:pt x="359" y="51"/>
                  </a:lnTo>
                  <a:lnTo>
                    <a:pt x="359" y="48"/>
                  </a:lnTo>
                  <a:lnTo>
                    <a:pt x="357" y="44"/>
                  </a:lnTo>
                  <a:lnTo>
                    <a:pt x="354" y="39"/>
                  </a:lnTo>
                  <a:lnTo>
                    <a:pt x="347" y="35"/>
                  </a:lnTo>
                  <a:lnTo>
                    <a:pt x="338" y="30"/>
                  </a:lnTo>
                  <a:lnTo>
                    <a:pt x="327" y="27"/>
                  </a:lnTo>
                  <a:lnTo>
                    <a:pt x="312" y="24"/>
                  </a:lnTo>
                  <a:lnTo>
                    <a:pt x="294" y="22"/>
                  </a:lnTo>
                  <a:lnTo>
                    <a:pt x="271" y="20"/>
                  </a:lnTo>
                  <a:lnTo>
                    <a:pt x="245" y="19"/>
                  </a:lnTo>
                  <a:lnTo>
                    <a:pt x="237" y="20"/>
                  </a:lnTo>
                  <a:lnTo>
                    <a:pt x="231" y="23"/>
                  </a:lnTo>
                  <a:lnTo>
                    <a:pt x="215" y="27"/>
                  </a:lnTo>
                  <a:lnTo>
                    <a:pt x="206" y="28"/>
                  </a:lnTo>
                  <a:lnTo>
                    <a:pt x="195" y="28"/>
                  </a:lnTo>
                  <a:lnTo>
                    <a:pt x="183" y="26"/>
                  </a:lnTo>
                  <a:lnTo>
                    <a:pt x="168" y="22"/>
                  </a:lnTo>
                  <a:lnTo>
                    <a:pt x="158" y="16"/>
                  </a:lnTo>
                  <a:lnTo>
                    <a:pt x="145" y="8"/>
                  </a:lnTo>
                  <a:lnTo>
                    <a:pt x="132" y="2"/>
                  </a:lnTo>
                  <a:lnTo>
                    <a:pt x="126" y="0"/>
                  </a:lnTo>
                  <a:lnTo>
                    <a:pt x="122" y="0"/>
                  </a:lnTo>
                  <a:lnTo>
                    <a:pt x="107" y="3"/>
                  </a:lnTo>
                  <a:lnTo>
                    <a:pt x="91" y="7"/>
                  </a:lnTo>
                  <a:lnTo>
                    <a:pt x="78" y="13"/>
                  </a:lnTo>
                  <a:lnTo>
                    <a:pt x="66" y="19"/>
                  </a:lnTo>
                  <a:lnTo>
                    <a:pt x="55" y="27"/>
                  </a:lnTo>
                  <a:lnTo>
                    <a:pt x="45" y="35"/>
                  </a:lnTo>
                  <a:lnTo>
                    <a:pt x="36" y="44"/>
                  </a:lnTo>
                  <a:lnTo>
                    <a:pt x="29" y="52"/>
                  </a:lnTo>
                  <a:lnTo>
                    <a:pt x="15" y="68"/>
                  </a:lnTo>
                  <a:lnTo>
                    <a:pt x="7" y="82"/>
                  </a:lnTo>
                  <a:lnTo>
                    <a:pt x="2" y="91"/>
                  </a:lnTo>
                  <a:lnTo>
                    <a:pt x="0" y="95"/>
                  </a:lnTo>
                  <a:lnTo>
                    <a:pt x="22" y="83"/>
                  </a:lnTo>
                  <a:lnTo>
                    <a:pt x="41" y="74"/>
                  </a:lnTo>
                  <a:lnTo>
                    <a:pt x="49" y="71"/>
                  </a:lnTo>
                  <a:lnTo>
                    <a:pt x="57" y="69"/>
                  </a:lnTo>
                  <a:lnTo>
                    <a:pt x="49" y="76"/>
                  </a:lnTo>
                  <a:lnTo>
                    <a:pt x="32" y="97"/>
                  </a:lnTo>
                  <a:lnTo>
                    <a:pt x="22" y="109"/>
                  </a:lnTo>
                  <a:lnTo>
                    <a:pt x="13" y="123"/>
                  </a:lnTo>
                  <a:lnTo>
                    <a:pt x="8" y="136"/>
                  </a:lnTo>
                  <a:lnTo>
                    <a:pt x="6" y="141"/>
                  </a:lnTo>
                  <a:lnTo>
                    <a:pt x="6" y="147"/>
                  </a:lnTo>
                  <a:lnTo>
                    <a:pt x="7" y="164"/>
                  </a:lnTo>
                  <a:lnTo>
                    <a:pt x="9" y="161"/>
                  </a:lnTo>
                  <a:lnTo>
                    <a:pt x="15" y="153"/>
                  </a:lnTo>
                  <a:lnTo>
                    <a:pt x="20" y="149"/>
                  </a:lnTo>
                  <a:lnTo>
                    <a:pt x="25" y="146"/>
                  </a:lnTo>
                  <a:lnTo>
                    <a:pt x="31" y="143"/>
                  </a:lnTo>
                  <a:lnTo>
                    <a:pt x="38" y="143"/>
                  </a:lnTo>
                  <a:close/>
                </a:path>
              </a:pathLst>
            </a:custGeom>
            <a:solidFill>
              <a:srgbClr val="9E8876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1039" name="Group 45"/>
            <p:cNvGrpSpPr>
              <a:grpSpLocks/>
            </p:cNvGrpSpPr>
            <p:nvPr/>
          </p:nvGrpSpPr>
          <p:grpSpPr bwMode="auto">
            <a:xfrm>
              <a:off x="4328" y="2430"/>
              <a:ext cx="589" cy="242"/>
              <a:chOff x="3002" y="3105"/>
              <a:chExt cx="363" cy="149"/>
            </a:xfrm>
          </p:grpSpPr>
          <p:sp>
            <p:nvSpPr>
              <p:cNvPr id="1043" name="Freeform 46"/>
              <p:cNvSpPr>
                <a:spLocks/>
              </p:cNvSpPr>
              <p:nvPr/>
            </p:nvSpPr>
            <p:spPr bwMode="auto">
              <a:xfrm>
                <a:off x="3296" y="3169"/>
                <a:ext cx="9" cy="10"/>
              </a:xfrm>
              <a:custGeom>
                <a:avLst/>
                <a:gdLst>
                  <a:gd name="T0" fmla="*/ 9 w 9"/>
                  <a:gd name="T1" fmla="*/ 4 h 10"/>
                  <a:gd name="T2" fmla="*/ 9 w 9"/>
                  <a:gd name="T3" fmla="*/ 4 h 10"/>
                  <a:gd name="T4" fmla="*/ 9 w 9"/>
                  <a:gd name="T5" fmla="*/ 6 h 10"/>
                  <a:gd name="T6" fmla="*/ 8 w 9"/>
                  <a:gd name="T7" fmla="*/ 7 h 10"/>
                  <a:gd name="T8" fmla="*/ 7 w 9"/>
                  <a:gd name="T9" fmla="*/ 9 h 10"/>
                  <a:gd name="T10" fmla="*/ 5 w 9"/>
                  <a:gd name="T11" fmla="*/ 10 h 10"/>
                  <a:gd name="T12" fmla="*/ 5 w 9"/>
                  <a:gd name="T13" fmla="*/ 10 h 10"/>
                  <a:gd name="T14" fmla="*/ 3 w 9"/>
                  <a:gd name="T15" fmla="*/ 10 h 10"/>
                  <a:gd name="T16" fmla="*/ 2 w 9"/>
                  <a:gd name="T17" fmla="*/ 9 h 10"/>
                  <a:gd name="T18" fmla="*/ 1 w 9"/>
                  <a:gd name="T19" fmla="*/ 6 h 10"/>
                  <a:gd name="T20" fmla="*/ 0 w 9"/>
                  <a:gd name="T21" fmla="*/ 5 h 10"/>
                  <a:gd name="T22" fmla="*/ 0 w 9"/>
                  <a:gd name="T23" fmla="*/ 5 h 10"/>
                  <a:gd name="T24" fmla="*/ 1 w 9"/>
                  <a:gd name="T25" fmla="*/ 3 h 10"/>
                  <a:gd name="T26" fmla="*/ 1 w 9"/>
                  <a:gd name="T27" fmla="*/ 2 h 10"/>
                  <a:gd name="T28" fmla="*/ 3 w 9"/>
                  <a:gd name="T29" fmla="*/ 1 h 10"/>
                  <a:gd name="T30" fmla="*/ 4 w 9"/>
                  <a:gd name="T31" fmla="*/ 0 h 10"/>
                  <a:gd name="T32" fmla="*/ 4 w 9"/>
                  <a:gd name="T33" fmla="*/ 0 h 10"/>
                  <a:gd name="T34" fmla="*/ 6 w 9"/>
                  <a:gd name="T35" fmla="*/ 1 h 10"/>
                  <a:gd name="T36" fmla="*/ 7 w 9"/>
                  <a:gd name="T37" fmla="*/ 1 h 10"/>
                  <a:gd name="T38" fmla="*/ 8 w 9"/>
                  <a:gd name="T39" fmla="*/ 3 h 10"/>
                  <a:gd name="T40" fmla="*/ 9 w 9"/>
                  <a:gd name="T41" fmla="*/ 4 h 10"/>
                  <a:gd name="T42" fmla="*/ 9 w 9"/>
                  <a:gd name="T43" fmla="*/ 4 h 1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9"/>
                  <a:gd name="T67" fmla="*/ 0 h 10"/>
                  <a:gd name="T68" fmla="*/ 9 w 9"/>
                  <a:gd name="T69" fmla="*/ 10 h 1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9" h="10">
                    <a:moveTo>
                      <a:pt x="9" y="4"/>
                    </a:moveTo>
                    <a:lnTo>
                      <a:pt x="9" y="4"/>
                    </a:lnTo>
                    <a:lnTo>
                      <a:pt x="9" y="6"/>
                    </a:lnTo>
                    <a:lnTo>
                      <a:pt x="8" y="7"/>
                    </a:lnTo>
                    <a:lnTo>
                      <a:pt x="7" y="9"/>
                    </a:lnTo>
                    <a:lnTo>
                      <a:pt x="5" y="10"/>
                    </a:lnTo>
                    <a:lnTo>
                      <a:pt x="3" y="10"/>
                    </a:lnTo>
                    <a:lnTo>
                      <a:pt x="2" y="9"/>
                    </a:lnTo>
                    <a:lnTo>
                      <a:pt x="1" y="6"/>
                    </a:lnTo>
                    <a:lnTo>
                      <a:pt x="0" y="5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3" y="1"/>
                    </a:lnTo>
                    <a:lnTo>
                      <a:pt x="4" y="0"/>
                    </a:lnTo>
                    <a:lnTo>
                      <a:pt x="6" y="1"/>
                    </a:lnTo>
                    <a:lnTo>
                      <a:pt x="7" y="1"/>
                    </a:lnTo>
                    <a:lnTo>
                      <a:pt x="8" y="3"/>
                    </a:lnTo>
                    <a:lnTo>
                      <a:pt x="9" y="4"/>
                    </a:lnTo>
                    <a:close/>
                  </a:path>
                </a:pathLst>
              </a:custGeom>
              <a:solidFill>
                <a:srgbClr val="94806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44" name="Freeform 47"/>
              <p:cNvSpPr>
                <a:spLocks/>
              </p:cNvSpPr>
              <p:nvPr/>
            </p:nvSpPr>
            <p:spPr bwMode="auto">
              <a:xfrm>
                <a:off x="3309" y="3205"/>
                <a:ext cx="8" cy="9"/>
              </a:xfrm>
              <a:custGeom>
                <a:avLst/>
                <a:gdLst>
                  <a:gd name="T0" fmla="*/ 8 w 8"/>
                  <a:gd name="T1" fmla="*/ 4 h 9"/>
                  <a:gd name="T2" fmla="*/ 8 w 8"/>
                  <a:gd name="T3" fmla="*/ 4 h 9"/>
                  <a:gd name="T4" fmla="*/ 8 w 8"/>
                  <a:gd name="T5" fmla="*/ 7 h 9"/>
                  <a:gd name="T6" fmla="*/ 7 w 8"/>
                  <a:gd name="T7" fmla="*/ 8 h 9"/>
                  <a:gd name="T8" fmla="*/ 6 w 8"/>
                  <a:gd name="T9" fmla="*/ 9 h 9"/>
                  <a:gd name="T10" fmla="*/ 4 w 8"/>
                  <a:gd name="T11" fmla="*/ 9 h 9"/>
                  <a:gd name="T12" fmla="*/ 4 w 8"/>
                  <a:gd name="T13" fmla="*/ 9 h 9"/>
                  <a:gd name="T14" fmla="*/ 3 w 8"/>
                  <a:gd name="T15" fmla="*/ 9 h 9"/>
                  <a:gd name="T16" fmla="*/ 1 w 8"/>
                  <a:gd name="T17" fmla="*/ 8 h 9"/>
                  <a:gd name="T18" fmla="*/ 0 w 8"/>
                  <a:gd name="T19" fmla="*/ 7 h 9"/>
                  <a:gd name="T20" fmla="*/ 0 w 8"/>
                  <a:gd name="T21" fmla="*/ 5 h 9"/>
                  <a:gd name="T22" fmla="*/ 0 w 8"/>
                  <a:gd name="T23" fmla="*/ 5 h 9"/>
                  <a:gd name="T24" fmla="*/ 0 w 8"/>
                  <a:gd name="T25" fmla="*/ 3 h 9"/>
                  <a:gd name="T26" fmla="*/ 1 w 8"/>
                  <a:gd name="T27" fmla="*/ 2 h 9"/>
                  <a:gd name="T28" fmla="*/ 2 w 8"/>
                  <a:gd name="T29" fmla="*/ 1 h 9"/>
                  <a:gd name="T30" fmla="*/ 4 w 8"/>
                  <a:gd name="T31" fmla="*/ 0 h 9"/>
                  <a:gd name="T32" fmla="*/ 4 w 8"/>
                  <a:gd name="T33" fmla="*/ 0 h 9"/>
                  <a:gd name="T34" fmla="*/ 5 w 8"/>
                  <a:gd name="T35" fmla="*/ 0 h 9"/>
                  <a:gd name="T36" fmla="*/ 7 w 8"/>
                  <a:gd name="T37" fmla="*/ 1 h 9"/>
                  <a:gd name="T38" fmla="*/ 8 w 8"/>
                  <a:gd name="T39" fmla="*/ 2 h 9"/>
                  <a:gd name="T40" fmla="*/ 8 w 8"/>
                  <a:gd name="T41" fmla="*/ 4 h 9"/>
                  <a:gd name="T42" fmla="*/ 8 w 8"/>
                  <a:gd name="T43" fmla="*/ 4 h 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8"/>
                  <a:gd name="T67" fmla="*/ 0 h 9"/>
                  <a:gd name="T68" fmla="*/ 8 w 8"/>
                  <a:gd name="T69" fmla="*/ 9 h 9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8" h="9">
                    <a:moveTo>
                      <a:pt x="8" y="4"/>
                    </a:moveTo>
                    <a:lnTo>
                      <a:pt x="8" y="4"/>
                    </a:lnTo>
                    <a:lnTo>
                      <a:pt x="8" y="7"/>
                    </a:lnTo>
                    <a:lnTo>
                      <a:pt x="7" y="8"/>
                    </a:lnTo>
                    <a:lnTo>
                      <a:pt x="6" y="9"/>
                    </a:lnTo>
                    <a:lnTo>
                      <a:pt x="4" y="9"/>
                    </a:lnTo>
                    <a:lnTo>
                      <a:pt x="3" y="9"/>
                    </a:lnTo>
                    <a:lnTo>
                      <a:pt x="1" y="8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1" y="2"/>
                    </a:lnTo>
                    <a:lnTo>
                      <a:pt x="2" y="1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7" y="1"/>
                    </a:lnTo>
                    <a:lnTo>
                      <a:pt x="8" y="2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94806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45" name="Freeform 48"/>
              <p:cNvSpPr>
                <a:spLocks/>
              </p:cNvSpPr>
              <p:nvPr/>
            </p:nvSpPr>
            <p:spPr bwMode="auto">
              <a:xfrm>
                <a:off x="3330" y="3194"/>
                <a:ext cx="8" cy="9"/>
              </a:xfrm>
              <a:custGeom>
                <a:avLst/>
                <a:gdLst>
                  <a:gd name="T0" fmla="*/ 8 w 8"/>
                  <a:gd name="T1" fmla="*/ 4 h 9"/>
                  <a:gd name="T2" fmla="*/ 8 w 8"/>
                  <a:gd name="T3" fmla="*/ 4 h 9"/>
                  <a:gd name="T4" fmla="*/ 8 w 8"/>
                  <a:gd name="T5" fmla="*/ 5 h 9"/>
                  <a:gd name="T6" fmla="*/ 8 w 8"/>
                  <a:gd name="T7" fmla="*/ 8 h 9"/>
                  <a:gd name="T8" fmla="*/ 6 w 8"/>
                  <a:gd name="T9" fmla="*/ 9 h 9"/>
                  <a:gd name="T10" fmla="*/ 5 w 8"/>
                  <a:gd name="T11" fmla="*/ 9 h 9"/>
                  <a:gd name="T12" fmla="*/ 5 w 8"/>
                  <a:gd name="T13" fmla="*/ 9 h 9"/>
                  <a:gd name="T14" fmla="*/ 3 w 8"/>
                  <a:gd name="T15" fmla="*/ 9 h 9"/>
                  <a:gd name="T16" fmla="*/ 2 w 8"/>
                  <a:gd name="T17" fmla="*/ 8 h 9"/>
                  <a:gd name="T18" fmla="*/ 1 w 8"/>
                  <a:gd name="T19" fmla="*/ 7 h 9"/>
                  <a:gd name="T20" fmla="*/ 0 w 8"/>
                  <a:gd name="T21" fmla="*/ 4 h 9"/>
                  <a:gd name="T22" fmla="*/ 0 w 8"/>
                  <a:gd name="T23" fmla="*/ 4 h 9"/>
                  <a:gd name="T24" fmla="*/ 0 w 8"/>
                  <a:gd name="T25" fmla="*/ 3 h 9"/>
                  <a:gd name="T26" fmla="*/ 1 w 8"/>
                  <a:gd name="T27" fmla="*/ 1 h 9"/>
                  <a:gd name="T28" fmla="*/ 2 w 8"/>
                  <a:gd name="T29" fmla="*/ 0 h 9"/>
                  <a:gd name="T30" fmla="*/ 4 w 8"/>
                  <a:gd name="T31" fmla="*/ 0 h 9"/>
                  <a:gd name="T32" fmla="*/ 4 w 8"/>
                  <a:gd name="T33" fmla="*/ 0 h 9"/>
                  <a:gd name="T34" fmla="*/ 6 w 8"/>
                  <a:gd name="T35" fmla="*/ 0 h 9"/>
                  <a:gd name="T36" fmla="*/ 7 w 8"/>
                  <a:gd name="T37" fmla="*/ 1 h 9"/>
                  <a:gd name="T38" fmla="*/ 8 w 8"/>
                  <a:gd name="T39" fmla="*/ 2 h 9"/>
                  <a:gd name="T40" fmla="*/ 8 w 8"/>
                  <a:gd name="T41" fmla="*/ 4 h 9"/>
                  <a:gd name="T42" fmla="*/ 8 w 8"/>
                  <a:gd name="T43" fmla="*/ 4 h 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8"/>
                  <a:gd name="T67" fmla="*/ 0 h 9"/>
                  <a:gd name="T68" fmla="*/ 8 w 8"/>
                  <a:gd name="T69" fmla="*/ 9 h 9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8" h="9">
                    <a:moveTo>
                      <a:pt x="8" y="4"/>
                    </a:moveTo>
                    <a:lnTo>
                      <a:pt x="8" y="4"/>
                    </a:lnTo>
                    <a:lnTo>
                      <a:pt x="8" y="5"/>
                    </a:lnTo>
                    <a:lnTo>
                      <a:pt x="8" y="8"/>
                    </a:lnTo>
                    <a:lnTo>
                      <a:pt x="6" y="9"/>
                    </a:lnTo>
                    <a:lnTo>
                      <a:pt x="5" y="9"/>
                    </a:lnTo>
                    <a:lnTo>
                      <a:pt x="3" y="9"/>
                    </a:lnTo>
                    <a:lnTo>
                      <a:pt x="2" y="8"/>
                    </a:lnTo>
                    <a:lnTo>
                      <a:pt x="1" y="7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1" y="1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6" y="0"/>
                    </a:lnTo>
                    <a:lnTo>
                      <a:pt x="7" y="1"/>
                    </a:lnTo>
                    <a:lnTo>
                      <a:pt x="8" y="2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94806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46" name="Freeform 49"/>
              <p:cNvSpPr>
                <a:spLocks/>
              </p:cNvSpPr>
              <p:nvPr/>
            </p:nvSpPr>
            <p:spPr bwMode="auto">
              <a:xfrm>
                <a:off x="3355" y="3232"/>
                <a:ext cx="10" cy="9"/>
              </a:xfrm>
              <a:custGeom>
                <a:avLst/>
                <a:gdLst>
                  <a:gd name="T0" fmla="*/ 10 w 10"/>
                  <a:gd name="T1" fmla="*/ 5 h 9"/>
                  <a:gd name="T2" fmla="*/ 10 w 10"/>
                  <a:gd name="T3" fmla="*/ 5 h 9"/>
                  <a:gd name="T4" fmla="*/ 10 w 10"/>
                  <a:gd name="T5" fmla="*/ 7 h 9"/>
                  <a:gd name="T6" fmla="*/ 9 w 10"/>
                  <a:gd name="T7" fmla="*/ 8 h 9"/>
                  <a:gd name="T8" fmla="*/ 6 w 10"/>
                  <a:gd name="T9" fmla="*/ 9 h 9"/>
                  <a:gd name="T10" fmla="*/ 5 w 10"/>
                  <a:gd name="T11" fmla="*/ 9 h 9"/>
                  <a:gd name="T12" fmla="*/ 5 w 10"/>
                  <a:gd name="T13" fmla="*/ 9 h 9"/>
                  <a:gd name="T14" fmla="*/ 3 w 10"/>
                  <a:gd name="T15" fmla="*/ 9 h 9"/>
                  <a:gd name="T16" fmla="*/ 2 w 10"/>
                  <a:gd name="T17" fmla="*/ 8 h 9"/>
                  <a:gd name="T18" fmla="*/ 1 w 10"/>
                  <a:gd name="T19" fmla="*/ 7 h 9"/>
                  <a:gd name="T20" fmla="*/ 0 w 10"/>
                  <a:gd name="T21" fmla="*/ 6 h 9"/>
                  <a:gd name="T22" fmla="*/ 0 w 10"/>
                  <a:gd name="T23" fmla="*/ 6 h 9"/>
                  <a:gd name="T24" fmla="*/ 1 w 10"/>
                  <a:gd name="T25" fmla="*/ 4 h 9"/>
                  <a:gd name="T26" fmla="*/ 1 w 10"/>
                  <a:gd name="T27" fmla="*/ 3 h 9"/>
                  <a:gd name="T28" fmla="*/ 3 w 10"/>
                  <a:gd name="T29" fmla="*/ 1 h 9"/>
                  <a:gd name="T30" fmla="*/ 4 w 10"/>
                  <a:gd name="T31" fmla="*/ 0 h 9"/>
                  <a:gd name="T32" fmla="*/ 4 w 10"/>
                  <a:gd name="T33" fmla="*/ 0 h 9"/>
                  <a:gd name="T34" fmla="*/ 6 w 10"/>
                  <a:gd name="T35" fmla="*/ 0 h 9"/>
                  <a:gd name="T36" fmla="*/ 8 w 10"/>
                  <a:gd name="T37" fmla="*/ 1 h 9"/>
                  <a:gd name="T38" fmla="*/ 9 w 10"/>
                  <a:gd name="T39" fmla="*/ 3 h 9"/>
                  <a:gd name="T40" fmla="*/ 10 w 10"/>
                  <a:gd name="T41" fmla="*/ 5 h 9"/>
                  <a:gd name="T42" fmla="*/ 10 w 10"/>
                  <a:gd name="T43" fmla="*/ 5 h 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0"/>
                  <a:gd name="T67" fmla="*/ 0 h 9"/>
                  <a:gd name="T68" fmla="*/ 10 w 10"/>
                  <a:gd name="T69" fmla="*/ 9 h 9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0" h="9">
                    <a:moveTo>
                      <a:pt x="10" y="5"/>
                    </a:moveTo>
                    <a:lnTo>
                      <a:pt x="10" y="5"/>
                    </a:lnTo>
                    <a:lnTo>
                      <a:pt x="10" y="7"/>
                    </a:lnTo>
                    <a:lnTo>
                      <a:pt x="9" y="8"/>
                    </a:lnTo>
                    <a:lnTo>
                      <a:pt x="6" y="9"/>
                    </a:lnTo>
                    <a:lnTo>
                      <a:pt x="5" y="9"/>
                    </a:lnTo>
                    <a:lnTo>
                      <a:pt x="3" y="9"/>
                    </a:lnTo>
                    <a:lnTo>
                      <a:pt x="2" y="8"/>
                    </a:lnTo>
                    <a:lnTo>
                      <a:pt x="1" y="7"/>
                    </a:lnTo>
                    <a:lnTo>
                      <a:pt x="0" y="6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3" y="1"/>
                    </a:lnTo>
                    <a:lnTo>
                      <a:pt x="4" y="0"/>
                    </a:lnTo>
                    <a:lnTo>
                      <a:pt x="6" y="0"/>
                    </a:lnTo>
                    <a:lnTo>
                      <a:pt x="8" y="1"/>
                    </a:lnTo>
                    <a:lnTo>
                      <a:pt x="9" y="3"/>
                    </a:lnTo>
                    <a:lnTo>
                      <a:pt x="10" y="5"/>
                    </a:lnTo>
                    <a:close/>
                  </a:path>
                </a:pathLst>
              </a:custGeom>
              <a:solidFill>
                <a:srgbClr val="94806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47" name="Freeform 50"/>
              <p:cNvSpPr>
                <a:spLocks/>
              </p:cNvSpPr>
              <p:nvPr/>
            </p:nvSpPr>
            <p:spPr bwMode="auto">
              <a:xfrm>
                <a:off x="3272" y="3244"/>
                <a:ext cx="10" cy="9"/>
              </a:xfrm>
              <a:custGeom>
                <a:avLst/>
                <a:gdLst>
                  <a:gd name="T0" fmla="*/ 10 w 10"/>
                  <a:gd name="T1" fmla="*/ 5 h 9"/>
                  <a:gd name="T2" fmla="*/ 10 w 10"/>
                  <a:gd name="T3" fmla="*/ 5 h 9"/>
                  <a:gd name="T4" fmla="*/ 10 w 10"/>
                  <a:gd name="T5" fmla="*/ 6 h 9"/>
                  <a:gd name="T6" fmla="*/ 9 w 10"/>
                  <a:gd name="T7" fmla="*/ 8 h 9"/>
                  <a:gd name="T8" fmla="*/ 8 w 10"/>
                  <a:gd name="T9" fmla="*/ 9 h 9"/>
                  <a:gd name="T10" fmla="*/ 6 w 10"/>
                  <a:gd name="T11" fmla="*/ 9 h 9"/>
                  <a:gd name="T12" fmla="*/ 6 w 10"/>
                  <a:gd name="T13" fmla="*/ 9 h 9"/>
                  <a:gd name="T14" fmla="*/ 4 w 10"/>
                  <a:gd name="T15" fmla="*/ 9 h 9"/>
                  <a:gd name="T16" fmla="*/ 3 w 10"/>
                  <a:gd name="T17" fmla="*/ 8 h 9"/>
                  <a:gd name="T18" fmla="*/ 2 w 10"/>
                  <a:gd name="T19" fmla="*/ 7 h 9"/>
                  <a:gd name="T20" fmla="*/ 0 w 10"/>
                  <a:gd name="T21" fmla="*/ 5 h 9"/>
                  <a:gd name="T22" fmla="*/ 0 w 10"/>
                  <a:gd name="T23" fmla="*/ 5 h 9"/>
                  <a:gd name="T24" fmla="*/ 2 w 10"/>
                  <a:gd name="T25" fmla="*/ 4 h 9"/>
                  <a:gd name="T26" fmla="*/ 2 w 10"/>
                  <a:gd name="T27" fmla="*/ 2 h 9"/>
                  <a:gd name="T28" fmla="*/ 4 w 10"/>
                  <a:gd name="T29" fmla="*/ 0 h 9"/>
                  <a:gd name="T30" fmla="*/ 5 w 10"/>
                  <a:gd name="T31" fmla="*/ 0 h 9"/>
                  <a:gd name="T32" fmla="*/ 5 w 10"/>
                  <a:gd name="T33" fmla="*/ 0 h 9"/>
                  <a:gd name="T34" fmla="*/ 7 w 10"/>
                  <a:gd name="T35" fmla="*/ 0 h 9"/>
                  <a:gd name="T36" fmla="*/ 8 w 10"/>
                  <a:gd name="T37" fmla="*/ 2 h 9"/>
                  <a:gd name="T38" fmla="*/ 9 w 10"/>
                  <a:gd name="T39" fmla="*/ 3 h 9"/>
                  <a:gd name="T40" fmla="*/ 10 w 10"/>
                  <a:gd name="T41" fmla="*/ 5 h 9"/>
                  <a:gd name="T42" fmla="*/ 10 w 10"/>
                  <a:gd name="T43" fmla="*/ 5 h 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0"/>
                  <a:gd name="T67" fmla="*/ 0 h 9"/>
                  <a:gd name="T68" fmla="*/ 10 w 10"/>
                  <a:gd name="T69" fmla="*/ 9 h 9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0" h="9">
                    <a:moveTo>
                      <a:pt x="10" y="5"/>
                    </a:moveTo>
                    <a:lnTo>
                      <a:pt x="10" y="5"/>
                    </a:lnTo>
                    <a:lnTo>
                      <a:pt x="10" y="6"/>
                    </a:lnTo>
                    <a:lnTo>
                      <a:pt x="9" y="8"/>
                    </a:lnTo>
                    <a:lnTo>
                      <a:pt x="8" y="9"/>
                    </a:lnTo>
                    <a:lnTo>
                      <a:pt x="6" y="9"/>
                    </a:lnTo>
                    <a:lnTo>
                      <a:pt x="4" y="9"/>
                    </a:lnTo>
                    <a:lnTo>
                      <a:pt x="3" y="8"/>
                    </a:lnTo>
                    <a:lnTo>
                      <a:pt x="2" y="7"/>
                    </a:lnTo>
                    <a:lnTo>
                      <a:pt x="0" y="5"/>
                    </a:lnTo>
                    <a:lnTo>
                      <a:pt x="2" y="4"/>
                    </a:lnTo>
                    <a:lnTo>
                      <a:pt x="2" y="2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2"/>
                    </a:lnTo>
                    <a:lnTo>
                      <a:pt x="9" y="3"/>
                    </a:lnTo>
                    <a:lnTo>
                      <a:pt x="10" y="5"/>
                    </a:lnTo>
                    <a:close/>
                  </a:path>
                </a:pathLst>
              </a:custGeom>
              <a:solidFill>
                <a:srgbClr val="94806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48" name="Freeform 51"/>
              <p:cNvSpPr>
                <a:spLocks/>
              </p:cNvSpPr>
              <p:nvPr/>
            </p:nvSpPr>
            <p:spPr bwMode="auto">
              <a:xfrm>
                <a:off x="3245" y="3206"/>
                <a:ext cx="10" cy="9"/>
              </a:xfrm>
              <a:custGeom>
                <a:avLst/>
                <a:gdLst>
                  <a:gd name="T0" fmla="*/ 10 w 10"/>
                  <a:gd name="T1" fmla="*/ 4 h 9"/>
                  <a:gd name="T2" fmla="*/ 10 w 10"/>
                  <a:gd name="T3" fmla="*/ 4 h 9"/>
                  <a:gd name="T4" fmla="*/ 10 w 10"/>
                  <a:gd name="T5" fmla="*/ 6 h 9"/>
                  <a:gd name="T6" fmla="*/ 9 w 10"/>
                  <a:gd name="T7" fmla="*/ 8 h 9"/>
                  <a:gd name="T8" fmla="*/ 8 w 10"/>
                  <a:gd name="T9" fmla="*/ 9 h 9"/>
                  <a:gd name="T10" fmla="*/ 6 w 10"/>
                  <a:gd name="T11" fmla="*/ 9 h 9"/>
                  <a:gd name="T12" fmla="*/ 6 w 10"/>
                  <a:gd name="T13" fmla="*/ 9 h 9"/>
                  <a:gd name="T14" fmla="*/ 3 w 10"/>
                  <a:gd name="T15" fmla="*/ 9 h 9"/>
                  <a:gd name="T16" fmla="*/ 2 w 10"/>
                  <a:gd name="T17" fmla="*/ 8 h 9"/>
                  <a:gd name="T18" fmla="*/ 1 w 10"/>
                  <a:gd name="T19" fmla="*/ 7 h 9"/>
                  <a:gd name="T20" fmla="*/ 0 w 10"/>
                  <a:gd name="T21" fmla="*/ 4 h 9"/>
                  <a:gd name="T22" fmla="*/ 0 w 10"/>
                  <a:gd name="T23" fmla="*/ 4 h 9"/>
                  <a:gd name="T24" fmla="*/ 1 w 10"/>
                  <a:gd name="T25" fmla="*/ 3 h 9"/>
                  <a:gd name="T26" fmla="*/ 1 w 10"/>
                  <a:gd name="T27" fmla="*/ 1 h 9"/>
                  <a:gd name="T28" fmla="*/ 3 w 10"/>
                  <a:gd name="T29" fmla="*/ 0 h 9"/>
                  <a:gd name="T30" fmla="*/ 4 w 10"/>
                  <a:gd name="T31" fmla="*/ 0 h 9"/>
                  <a:gd name="T32" fmla="*/ 4 w 10"/>
                  <a:gd name="T33" fmla="*/ 0 h 9"/>
                  <a:gd name="T34" fmla="*/ 7 w 10"/>
                  <a:gd name="T35" fmla="*/ 0 h 9"/>
                  <a:gd name="T36" fmla="*/ 8 w 10"/>
                  <a:gd name="T37" fmla="*/ 1 h 9"/>
                  <a:gd name="T38" fmla="*/ 9 w 10"/>
                  <a:gd name="T39" fmla="*/ 2 h 9"/>
                  <a:gd name="T40" fmla="*/ 10 w 10"/>
                  <a:gd name="T41" fmla="*/ 4 h 9"/>
                  <a:gd name="T42" fmla="*/ 10 w 10"/>
                  <a:gd name="T43" fmla="*/ 4 h 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0"/>
                  <a:gd name="T67" fmla="*/ 0 h 9"/>
                  <a:gd name="T68" fmla="*/ 10 w 10"/>
                  <a:gd name="T69" fmla="*/ 9 h 9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0" h="9">
                    <a:moveTo>
                      <a:pt x="10" y="4"/>
                    </a:moveTo>
                    <a:lnTo>
                      <a:pt x="10" y="4"/>
                    </a:lnTo>
                    <a:lnTo>
                      <a:pt x="10" y="6"/>
                    </a:lnTo>
                    <a:lnTo>
                      <a:pt x="9" y="8"/>
                    </a:lnTo>
                    <a:lnTo>
                      <a:pt x="8" y="9"/>
                    </a:lnTo>
                    <a:lnTo>
                      <a:pt x="6" y="9"/>
                    </a:lnTo>
                    <a:lnTo>
                      <a:pt x="3" y="9"/>
                    </a:lnTo>
                    <a:lnTo>
                      <a:pt x="2" y="8"/>
                    </a:lnTo>
                    <a:lnTo>
                      <a:pt x="1" y="7"/>
                    </a:lnTo>
                    <a:lnTo>
                      <a:pt x="0" y="4"/>
                    </a:lnTo>
                    <a:lnTo>
                      <a:pt x="1" y="3"/>
                    </a:lnTo>
                    <a:lnTo>
                      <a:pt x="1" y="1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7" y="0"/>
                    </a:lnTo>
                    <a:lnTo>
                      <a:pt x="8" y="1"/>
                    </a:lnTo>
                    <a:lnTo>
                      <a:pt x="9" y="2"/>
                    </a:lnTo>
                    <a:lnTo>
                      <a:pt x="10" y="4"/>
                    </a:lnTo>
                    <a:close/>
                  </a:path>
                </a:pathLst>
              </a:custGeom>
              <a:solidFill>
                <a:srgbClr val="94806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49" name="Freeform 52"/>
              <p:cNvSpPr>
                <a:spLocks/>
              </p:cNvSpPr>
              <p:nvPr/>
            </p:nvSpPr>
            <p:spPr bwMode="auto">
              <a:xfrm>
                <a:off x="3319" y="3244"/>
                <a:ext cx="9" cy="10"/>
              </a:xfrm>
              <a:custGeom>
                <a:avLst/>
                <a:gdLst>
                  <a:gd name="T0" fmla="*/ 9 w 9"/>
                  <a:gd name="T1" fmla="*/ 5 h 10"/>
                  <a:gd name="T2" fmla="*/ 9 w 9"/>
                  <a:gd name="T3" fmla="*/ 5 h 10"/>
                  <a:gd name="T4" fmla="*/ 8 w 9"/>
                  <a:gd name="T5" fmla="*/ 7 h 10"/>
                  <a:gd name="T6" fmla="*/ 8 w 9"/>
                  <a:gd name="T7" fmla="*/ 8 h 10"/>
                  <a:gd name="T8" fmla="*/ 6 w 9"/>
                  <a:gd name="T9" fmla="*/ 9 h 10"/>
                  <a:gd name="T10" fmla="*/ 5 w 9"/>
                  <a:gd name="T11" fmla="*/ 10 h 10"/>
                  <a:gd name="T12" fmla="*/ 5 w 9"/>
                  <a:gd name="T13" fmla="*/ 10 h 10"/>
                  <a:gd name="T14" fmla="*/ 3 w 9"/>
                  <a:gd name="T15" fmla="*/ 10 h 10"/>
                  <a:gd name="T16" fmla="*/ 2 w 9"/>
                  <a:gd name="T17" fmla="*/ 9 h 10"/>
                  <a:gd name="T18" fmla="*/ 1 w 9"/>
                  <a:gd name="T19" fmla="*/ 8 h 10"/>
                  <a:gd name="T20" fmla="*/ 0 w 9"/>
                  <a:gd name="T21" fmla="*/ 6 h 10"/>
                  <a:gd name="T22" fmla="*/ 0 w 9"/>
                  <a:gd name="T23" fmla="*/ 6 h 10"/>
                  <a:gd name="T24" fmla="*/ 0 w 9"/>
                  <a:gd name="T25" fmla="*/ 4 h 10"/>
                  <a:gd name="T26" fmla="*/ 1 w 9"/>
                  <a:gd name="T27" fmla="*/ 3 h 10"/>
                  <a:gd name="T28" fmla="*/ 2 w 9"/>
                  <a:gd name="T29" fmla="*/ 2 h 10"/>
                  <a:gd name="T30" fmla="*/ 4 w 9"/>
                  <a:gd name="T31" fmla="*/ 0 h 10"/>
                  <a:gd name="T32" fmla="*/ 4 w 9"/>
                  <a:gd name="T33" fmla="*/ 0 h 10"/>
                  <a:gd name="T34" fmla="*/ 6 w 9"/>
                  <a:gd name="T35" fmla="*/ 2 h 10"/>
                  <a:gd name="T36" fmla="*/ 7 w 9"/>
                  <a:gd name="T37" fmla="*/ 2 h 10"/>
                  <a:gd name="T38" fmla="*/ 8 w 9"/>
                  <a:gd name="T39" fmla="*/ 4 h 10"/>
                  <a:gd name="T40" fmla="*/ 9 w 9"/>
                  <a:gd name="T41" fmla="*/ 5 h 10"/>
                  <a:gd name="T42" fmla="*/ 9 w 9"/>
                  <a:gd name="T43" fmla="*/ 5 h 1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9"/>
                  <a:gd name="T67" fmla="*/ 0 h 10"/>
                  <a:gd name="T68" fmla="*/ 9 w 9"/>
                  <a:gd name="T69" fmla="*/ 10 h 1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9" h="10">
                    <a:moveTo>
                      <a:pt x="9" y="5"/>
                    </a:moveTo>
                    <a:lnTo>
                      <a:pt x="9" y="5"/>
                    </a:lnTo>
                    <a:lnTo>
                      <a:pt x="8" y="7"/>
                    </a:lnTo>
                    <a:lnTo>
                      <a:pt x="8" y="8"/>
                    </a:lnTo>
                    <a:lnTo>
                      <a:pt x="6" y="9"/>
                    </a:lnTo>
                    <a:lnTo>
                      <a:pt x="5" y="10"/>
                    </a:lnTo>
                    <a:lnTo>
                      <a:pt x="3" y="10"/>
                    </a:lnTo>
                    <a:lnTo>
                      <a:pt x="2" y="9"/>
                    </a:lnTo>
                    <a:lnTo>
                      <a:pt x="1" y="8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1" y="3"/>
                    </a:lnTo>
                    <a:lnTo>
                      <a:pt x="2" y="2"/>
                    </a:lnTo>
                    <a:lnTo>
                      <a:pt x="4" y="0"/>
                    </a:lnTo>
                    <a:lnTo>
                      <a:pt x="6" y="2"/>
                    </a:lnTo>
                    <a:lnTo>
                      <a:pt x="7" y="2"/>
                    </a:lnTo>
                    <a:lnTo>
                      <a:pt x="8" y="4"/>
                    </a:lnTo>
                    <a:lnTo>
                      <a:pt x="9" y="5"/>
                    </a:lnTo>
                    <a:close/>
                  </a:path>
                </a:pathLst>
              </a:custGeom>
              <a:solidFill>
                <a:srgbClr val="94806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50" name="Freeform 53"/>
              <p:cNvSpPr>
                <a:spLocks/>
              </p:cNvSpPr>
              <p:nvPr/>
            </p:nvSpPr>
            <p:spPr bwMode="auto">
              <a:xfrm>
                <a:off x="3286" y="3220"/>
                <a:ext cx="8" cy="9"/>
              </a:xfrm>
              <a:custGeom>
                <a:avLst/>
                <a:gdLst>
                  <a:gd name="T0" fmla="*/ 8 w 8"/>
                  <a:gd name="T1" fmla="*/ 4 h 9"/>
                  <a:gd name="T2" fmla="*/ 8 w 8"/>
                  <a:gd name="T3" fmla="*/ 4 h 9"/>
                  <a:gd name="T4" fmla="*/ 8 w 8"/>
                  <a:gd name="T5" fmla="*/ 6 h 9"/>
                  <a:gd name="T6" fmla="*/ 7 w 8"/>
                  <a:gd name="T7" fmla="*/ 8 h 9"/>
                  <a:gd name="T8" fmla="*/ 6 w 8"/>
                  <a:gd name="T9" fmla="*/ 9 h 9"/>
                  <a:gd name="T10" fmla="*/ 4 w 8"/>
                  <a:gd name="T11" fmla="*/ 9 h 9"/>
                  <a:gd name="T12" fmla="*/ 4 w 8"/>
                  <a:gd name="T13" fmla="*/ 9 h 9"/>
                  <a:gd name="T14" fmla="*/ 3 w 8"/>
                  <a:gd name="T15" fmla="*/ 9 h 9"/>
                  <a:gd name="T16" fmla="*/ 1 w 8"/>
                  <a:gd name="T17" fmla="*/ 8 h 9"/>
                  <a:gd name="T18" fmla="*/ 0 w 8"/>
                  <a:gd name="T19" fmla="*/ 7 h 9"/>
                  <a:gd name="T20" fmla="*/ 0 w 8"/>
                  <a:gd name="T21" fmla="*/ 5 h 9"/>
                  <a:gd name="T22" fmla="*/ 0 w 8"/>
                  <a:gd name="T23" fmla="*/ 5 h 9"/>
                  <a:gd name="T24" fmla="*/ 0 w 8"/>
                  <a:gd name="T25" fmla="*/ 4 h 9"/>
                  <a:gd name="T26" fmla="*/ 1 w 8"/>
                  <a:gd name="T27" fmla="*/ 1 h 9"/>
                  <a:gd name="T28" fmla="*/ 2 w 8"/>
                  <a:gd name="T29" fmla="*/ 0 h 9"/>
                  <a:gd name="T30" fmla="*/ 4 w 8"/>
                  <a:gd name="T31" fmla="*/ 0 h 9"/>
                  <a:gd name="T32" fmla="*/ 4 w 8"/>
                  <a:gd name="T33" fmla="*/ 0 h 9"/>
                  <a:gd name="T34" fmla="*/ 5 w 8"/>
                  <a:gd name="T35" fmla="*/ 0 h 9"/>
                  <a:gd name="T36" fmla="*/ 7 w 8"/>
                  <a:gd name="T37" fmla="*/ 1 h 9"/>
                  <a:gd name="T38" fmla="*/ 8 w 8"/>
                  <a:gd name="T39" fmla="*/ 3 h 9"/>
                  <a:gd name="T40" fmla="*/ 8 w 8"/>
                  <a:gd name="T41" fmla="*/ 4 h 9"/>
                  <a:gd name="T42" fmla="*/ 8 w 8"/>
                  <a:gd name="T43" fmla="*/ 4 h 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8"/>
                  <a:gd name="T67" fmla="*/ 0 h 9"/>
                  <a:gd name="T68" fmla="*/ 8 w 8"/>
                  <a:gd name="T69" fmla="*/ 9 h 9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8" h="9">
                    <a:moveTo>
                      <a:pt x="8" y="4"/>
                    </a:moveTo>
                    <a:lnTo>
                      <a:pt x="8" y="4"/>
                    </a:lnTo>
                    <a:lnTo>
                      <a:pt x="8" y="6"/>
                    </a:lnTo>
                    <a:lnTo>
                      <a:pt x="7" y="8"/>
                    </a:lnTo>
                    <a:lnTo>
                      <a:pt x="6" y="9"/>
                    </a:lnTo>
                    <a:lnTo>
                      <a:pt x="4" y="9"/>
                    </a:lnTo>
                    <a:lnTo>
                      <a:pt x="3" y="9"/>
                    </a:lnTo>
                    <a:lnTo>
                      <a:pt x="1" y="8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0" y="4"/>
                    </a:lnTo>
                    <a:lnTo>
                      <a:pt x="1" y="1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7" y="1"/>
                    </a:lnTo>
                    <a:lnTo>
                      <a:pt x="8" y="3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94806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51" name="Freeform 54"/>
              <p:cNvSpPr>
                <a:spLocks/>
              </p:cNvSpPr>
              <p:nvPr/>
            </p:nvSpPr>
            <p:spPr bwMode="auto">
              <a:xfrm>
                <a:off x="3002" y="3105"/>
                <a:ext cx="299" cy="69"/>
              </a:xfrm>
              <a:custGeom>
                <a:avLst/>
                <a:gdLst>
                  <a:gd name="T0" fmla="*/ 299 w 299"/>
                  <a:gd name="T1" fmla="*/ 69 h 69"/>
                  <a:gd name="T2" fmla="*/ 299 w 299"/>
                  <a:gd name="T3" fmla="*/ 69 h 69"/>
                  <a:gd name="T4" fmla="*/ 295 w 299"/>
                  <a:gd name="T5" fmla="*/ 65 h 69"/>
                  <a:gd name="T6" fmla="*/ 281 w 299"/>
                  <a:gd name="T7" fmla="*/ 56 h 69"/>
                  <a:gd name="T8" fmla="*/ 272 w 299"/>
                  <a:gd name="T9" fmla="*/ 49 h 69"/>
                  <a:gd name="T10" fmla="*/ 259 w 299"/>
                  <a:gd name="T11" fmla="*/ 43 h 69"/>
                  <a:gd name="T12" fmla="*/ 244 w 299"/>
                  <a:gd name="T13" fmla="*/ 36 h 69"/>
                  <a:gd name="T14" fmla="*/ 228 w 299"/>
                  <a:gd name="T15" fmla="*/ 29 h 69"/>
                  <a:gd name="T16" fmla="*/ 208 w 299"/>
                  <a:gd name="T17" fmla="*/ 22 h 69"/>
                  <a:gd name="T18" fmla="*/ 186 w 299"/>
                  <a:gd name="T19" fmla="*/ 15 h 69"/>
                  <a:gd name="T20" fmla="*/ 162 w 299"/>
                  <a:gd name="T21" fmla="*/ 10 h 69"/>
                  <a:gd name="T22" fmla="*/ 134 w 299"/>
                  <a:gd name="T23" fmla="*/ 6 h 69"/>
                  <a:gd name="T24" fmla="*/ 106 w 299"/>
                  <a:gd name="T25" fmla="*/ 2 h 69"/>
                  <a:gd name="T26" fmla="*/ 73 w 299"/>
                  <a:gd name="T27" fmla="*/ 0 h 69"/>
                  <a:gd name="T28" fmla="*/ 38 w 299"/>
                  <a:gd name="T29" fmla="*/ 0 h 69"/>
                  <a:gd name="T30" fmla="*/ 0 w 299"/>
                  <a:gd name="T31" fmla="*/ 2 h 69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99"/>
                  <a:gd name="T49" fmla="*/ 0 h 69"/>
                  <a:gd name="T50" fmla="*/ 299 w 299"/>
                  <a:gd name="T51" fmla="*/ 69 h 69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99" h="69">
                    <a:moveTo>
                      <a:pt x="299" y="69"/>
                    </a:moveTo>
                    <a:lnTo>
                      <a:pt x="299" y="69"/>
                    </a:lnTo>
                    <a:lnTo>
                      <a:pt x="295" y="65"/>
                    </a:lnTo>
                    <a:lnTo>
                      <a:pt x="281" y="56"/>
                    </a:lnTo>
                    <a:lnTo>
                      <a:pt x="272" y="49"/>
                    </a:lnTo>
                    <a:lnTo>
                      <a:pt x="259" y="43"/>
                    </a:lnTo>
                    <a:lnTo>
                      <a:pt x="244" y="36"/>
                    </a:lnTo>
                    <a:lnTo>
                      <a:pt x="228" y="29"/>
                    </a:lnTo>
                    <a:lnTo>
                      <a:pt x="208" y="22"/>
                    </a:lnTo>
                    <a:lnTo>
                      <a:pt x="186" y="15"/>
                    </a:lnTo>
                    <a:lnTo>
                      <a:pt x="162" y="10"/>
                    </a:lnTo>
                    <a:lnTo>
                      <a:pt x="134" y="6"/>
                    </a:lnTo>
                    <a:lnTo>
                      <a:pt x="106" y="2"/>
                    </a:lnTo>
                    <a:lnTo>
                      <a:pt x="73" y="0"/>
                    </a:lnTo>
                    <a:lnTo>
                      <a:pt x="38" y="0"/>
                    </a:lnTo>
                    <a:lnTo>
                      <a:pt x="0" y="2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52" name="Freeform 55"/>
              <p:cNvSpPr>
                <a:spLocks/>
              </p:cNvSpPr>
              <p:nvPr/>
            </p:nvSpPr>
            <p:spPr bwMode="auto">
              <a:xfrm>
                <a:off x="3053" y="3142"/>
                <a:ext cx="307" cy="95"/>
              </a:xfrm>
              <a:custGeom>
                <a:avLst/>
                <a:gdLst>
                  <a:gd name="T0" fmla="*/ 307 w 307"/>
                  <a:gd name="T1" fmla="*/ 95 h 95"/>
                  <a:gd name="T2" fmla="*/ 307 w 307"/>
                  <a:gd name="T3" fmla="*/ 95 h 95"/>
                  <a:gd name="T4" fmla="*/ 301 w 307"/>
                  <a:gd name="T5" fmla="*/ 89 h 95"/>
                  <a:gd name="T6" fmla="*/ 283 w 307"/>
                  <a:gd name="T7" fmla="*/ 76 h 95"/>
                  <a:gd name="T8" fmla="*/ 270 w 307"/>
                  <a:gd name="T9" fmla="*/ 67 h 95"/>
                  <a:gd name="T10" fmla="*/ 255 w 307"/>
                  <a:gd name="T11" fmla="*/ 57 h 95"/>
                  <a:gd name="T12" fmla="*/ 237 w 307"/>
                  <a:gd name="T13" fmla="*/ 48 h 95"/>
                  <a:gd name="T14" fmla="*/ 217 w 307"/>
                  <a:gd name="T15" fmla="*/ 38 h 95"/>
                  <a:gd name="T16" fmla="*/ 195 w 307"/>
                  <a:gd name="T17" fmla="*/ 28 h 95"/>
                  <a:gd name="T18" fmla="*/ 172 w 307"/>
                  <a:gd name="T19" fmla="*/ 19 h 95"/>
                  <a:gd name="T20" fmla="*/ 147 w 307"/>
                  <a:gd name="T21" fmla="*/ 11 h 95"/>
                  <a:gd name="T22" fmla="*/ 120 w 307"/>
                  <a:gd name="T23" fmla="*/ 6 h 95"/>
                  <a:gd name="T24" fmla="*/ 92 w 307"/>
                  <a:gd name="T25" fmla="*/ 1 h 95"/>
                  <a:gd name="T26" fmla="*/ 77 w 307"/>
                  <a:gd name="T27" fmla="*/ 0 h 95"/>
                  <a:gd name="T28" fmla="*/ 62 w 307"/>
                  <a:gd name="T29" fmla="*/ 0 h 95"/>
                  <a:gd name="T30" fmla="*/ 47 w 307"/>
                  <a:gd name="T31" fmla="*/ 0 h 95"/>
                  <a:gd name="T32" fmla="*/ 32 w 307"/>
                  <a:gd name="T33" fmla="*/ 3 h 95"/>
                  <a:gd name="T34" fmla="*/ 15 w 307"/>
                  <a:gd name="T35" fmla="*/ 4 h 95"/>
                  <a:gd name="T36" fmla="*/ 0 w 307"/>
                  <a:gd name="T37" fmla="*/ 7 h 95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307"/>
                  <a:gd name="T58" fmla="*/ 0 h 95"/>
                  <a:gd name="T59" fmla="*/ 307 w 307"/>
                  <a:gd name="T60" fmla="*/ 95 h 95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307" h="95">
                    <a:moveTo>
                      <a:pt x="307" y="95"/>
                    </a:moveTo>
                    <a:lnTo>
                      <a:pt x="307" y="95"/>
                    </a:lnTo>
                    <a:lnTo>
                      <a:pt x="301" y="89"/>
                    </a:lnTo>
                    <a:lnTo>
                      <a:pt x="283" y="76"/>
                    </a:lnTo>
                    <a:lnTo>
                      <a:pt x="270" y="67"/>
                    </a:lnTo>
                    <a:lnTo>
                      <a:pt x="255" y="57"/>
                    </a:lnTo>
                    <a:lnTo>
                      <a:pt x="237" y="48"/>
                    </a:lnTo>
                    <a:lnTo>
                      <a:pt x="217" y="38"/>
                    </a:lnTo>
                    <a:lnTo>
                      <a:pt x="195" y="28"/>
                    </a:lnTo>
                    <a:lnTo>
                      <a:pt x="172" y="19"/>
                    </a:lnTo>
                    <a:lnTo>
                      <a:pt x="147" y="11"/>
                    </a:lnTo>
                    <a:lnTo>
                      <a:pt x="120" y="6"/>
                    </a:lnTo>
                    <a:lnTo>
                      <a:pt x="92" y="1"/>
                    </a:lnTo>
                    <a:lnTo>
                      <a:pt x="77" y="0"/>
                    </a:lnTo>
                    <a:lnTo>
                      <a:pt x="62" y="0"/>
                    </a:lnTo>
                    <a:lnTo>
                      <a:pt x="47" y="0"/>
                    </a:lnTo>
                    <a:lnTo>
                      <a:pt x="32" y="3"/>
                    </a:lnTo>
                    <a:lnTo>
                      <a:pt x="15" y="4"/>
                    </a:lnTo>
                    <a:lnTo>
                      <a:pt x="0" y="7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53" name="Freeform 56"/>
              <p:cNvSpPr>
                <a:spLocks/>
              </p:cNvSpPr>
              <p:nvPr/>
            </p:nvSpPr>
            <p:spPr bwMode="auto">
              <a:xfrm>
                <a:off x="3049" y="3210"/>
                <a:ext cx="202" cy="37"/>
              </a:xfrm>
              <a:custGeom>
                <a:avLst/>
                <a:gdLst>
                  <a:gd name="T0" fmla="*/ 202 w 202"/>
                  <a:gd name="T1" fmla="*/ 0 h 37"/>
                  <a:gd name="T2" fmla="*/ 202 w 202"/>
                  <a:gd name="T3" fmla="*/ 0 h 37"/>
                  <a:gd name="T4" fmla="*/ 180 w 202"/>
                  <a:gd name="T5" fmla="*/ 1 h 37"/>
                  <a:gd name="T6" fmla="*/ 157 w 202"/>
                  <a:gd name="T7" fmla="*/ 3 h 37"/>
                  <a:gd name="T8" fmla="*/ 128 w 202"/>
                  <a:gd name="T9" fmla="*/ 5 h 37"/>
                  <a:gd name="T10" fmla="*/ 95 w 202"/>
                  <a:gd name="T11" fmla="*/ 10 h 37"/>
                  <a:gd name="T12" fmla="*/ 62 w 202"/>
                  <a:gd name="T13" fmla="*/ 17 h 37"/>
                  <a:gd name="T14" fmla="*/ 45 w 202"/>
                  <a:gd name="T15" fmla="*/ 20 h 37"/>
                  <a:gd name="T16" fmla="*/ 29 w 202"/>
                  <a:gd name="T17" fmla="*/ 26 h 37"/>
                  <a:gd name="T18" fmla="*/ 15 w 202"/>
                  <a:gd name="T19" fmla="*/ 31 h 37"/>
                  <a:gd name="T20" fmla="*/ 0 w 202"/>
                  <a:gd name="T21" fmla="*/ 37 h 3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02"/>
                  <a:gd name="T34" fmla="*/ 0 h 37"/>
                  <a:gd name="T35" fmla="*/ 202 w 202"/>
                  <a:gd name="T36" fmla="*/ 37 h 37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02" h="37">
                    <a:moveTo>
                      <a:pt x="202" y="0"/>
                    </a:moveTo>
                    <a:lnTo>
                      <a:pt x="202" y="0"/>
                    </a:lnTo>
                    <a:lnTo>
                      <a:pt x="180" y="1"/>
                    </a:lnTo>
                    <a:lnTo>
                      <a:pt x="157" y="3"/>
                    </a:lnTo>
                    <a:lnTo>
                      <a:pt x="128" y="5"/>
                    </a:lnTo>
                    <a:lnTo>
                      <a:pt x="95" y="10"/>
                    </a:lnTo>
                    <a:lnTo>
                      <a:pt x="62" y="17"/>
                    </a:lnTo>
                    <a:lnTo>
                      <a:pt x="45" y="20"/>
                    </a:lnTo>
                    <a:lnTo>
                      <a:pt x="29" y="26"/>
                    </a:lnTo>
                    <a:lnTo>
                      <a:pt x="15" y="31"/>
                    </a:lnTo>
                    <a:lnTo>
                      <a:pt x="0" y="37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54" name="Freeform 57"/>
              <p:cNvSpPr>
                <a:spLocks/>
              </p:cNvSpPr>
              <p:nvPr/>
            </p:nvSpPr>
            <p:spPr bwMode="auto">
              <a:xfrm>
                <a:off x="3054" y="3161"/>
                <a:ext cx="279" cy="38"/>
              </a:xfrm>
              <a:custGeom>
                <a:avLst/>
                <a:gdLst>
                  <a:gd name="T0" fmla="*/ 279 w 279"/>
                  <a:gd name="T1" fmla="*/ 35 h 38"/>
                  <a:gd name="T2" fmla="*/ 279 w 279"/>
                  <a:gd name="T3" fmla="*/ 35 h 38"/>
                  <a:gd name="T4" fmla="*/ 271 w 279"/>
                  <a:gd name="T5" fmla="*/ 32 h 38"/>
                  <a:gd name="T6" fmla="*/ 250 w 279"/>
                  <a:gd name="T7" fmla="*/ 24 h 38"/>
                  <a:gd name="T8" fmla="*/ 235 w 279"/>
                  <a:gd name="T9" fmla="*/ 19 h 38"/>
                  <a:gd name="T10" fmla="*/ 218 w 279"/>
                  <a:gd name="T11" fmla="*/ 14 h 38"/>
                  <a:gd name="T12" fmla="*/ 200 w 279"/>
                  <a:gd name="T13" fmla="*/ 9 h 38"/>
                  <a:gd name="T14" fmla="*/ 179 w 279"/>
                  <a:gd name="T15" fmla="*/ 6 h 38"/>
                  <a:gd name="T16" fmla="*/ 157 w 279"/>
                  <a:gd name="T17" fmla="*/ 2 h 38"/>
                  <a:gd name="T18" fmla="*/ 134 w 279"/>
                  <a:gd name="T19" fmla="*/ 0 h 38"/>
                  <a:gd name="T20" fmla="*/ 111 w 279"/>
                  <a:gd name="T21" fmla="*/ 0 h 38"/>
                  <a:gd name="T22" fmla="*/ 88 w 279"/>
                  <a:gd name="T23" fmla="*/ 2 h 38"/>
                  <a:gd name="T24" fmla="*/ 76 w 279"/>
                  <a:gd name="T25" fmla="*/ 4 h 38"/>
                  <a:gd name="T26" fmla="*/ 65 w 279"/>
                  <a:gd name="T27" fmla="*/ 7 h 38"/>
                  <a:gd name="T28" fmla="*/ 54 w 279"/>
                  <a:gd name="T29" fmla="*/ 10 h 38"/>
                  <a:gd name="T30" fmla="*/ 42 w 279"/>
                  <a:gd name="T31" fmla="*/ 14 h 38"/>
                  <a:gd name="T32" fmla="*/ 31 w 279"/>
                  <a:gd name="T33" fmla="*/ 19 h 38"/>
                  <a:gd name="T34" fmla="*/ 21 w 279"/>
                  <a:gd name="T35" fmla="*/ 24 h 38"/>
                  <a:gd name="T36" fmla="*/ 10 w 279"/>
                  <a:gd name="T37" fmla="*/ 31 h 38"/>
                  <a:gd name="T38" fmla="*/ 0 w 279"/>
                  <a:gd name="T39" fmla="*/ 38 h 3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279"/>
                  <a:gd name="T61" fmla="*/ 0 h 38"/>
                  <a:gd name="T62" fmla="*/ 279 w 279"/>
                  <a:gd name="T63" fmla="*/ 38 h 38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279" h="38">
                    <a:moveTo>
                      <a:pt x="279" y="35"/>
                    </a:moveTo>
                    <a:lnTo>
                      <a:pt x="279" y="35"/>
                    </a:lnTo>
                    <a:lnTo>
                      <a:pt x="271" y="32"/>
                    </a:lnTo>
                    <a:lnTo>
                      <a:pt x="250" y="24"/>
                    </a:lnTo>
                    <a:lnTo>
                      <a:pt x="235" y="19"/>
                    </a:lnTo>
                    <a:lnTo>
                      <a:pt x="218" y="14"/>
                    </a:lnTo>
                    <a:lnTo>
                      <a:pt x="200" y="9"/>
                    </a:lnTo>
                    <a:lnTo>
                      <a:pt x="179" y="6"/>
                    </a:lnTo>
                    <a:lnTo>
                      <a:pt x="157" y="2"/>
                    </a:lnTo>
                    <a:lnTo>
                      <a:pt x="134" y="0"/>
                    </a:lnTo>
                    <a:lnTo>
                      <a:pt x="111" y="0"/>
                    </a:lnTo>
                    <a:lnTo>
                      <a:pt x="88" y="2"/>
                    </a:lnTo>
                    <a:lnTo>
                      <a:pt x="76" y="4"/>
                    </a:lnTo>
                    <a:lnTo>
                      <a:pt x="65" y="7"/>
                    </a:lnTo>
                    <a:lnTo>
                      <a:pt x="54" y="10"/>
                    </a:lnTo>
                    <a:lnTo>
                      <a:pt x="42" y="14"/>
                    </a:lnTo>
                    <a:lnTo>
                      <a:pt x="31" y="19"/>
                    </a:lnTo>
                    <a:lnTo>
                      <a:pt x="21" y="24"/>
                    </a:lnTo>
                    <a:lnTo>
                      <a:pt x="10" y="31"/>
                    </a:lnTo>
                    <a:lnTo>
                      <a:pt x="0" y="38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040" name="Group 58"/>
            <p:cNvGrpSpPr>
              <a:grpSpLocks/>
            </p:cNvGrpSpPr>
            <p:nvPr/>
          </p:nvGrpSpPr>
          <p:grpSpPr bwMode="auto">
            <a:xfrm>
              <a:off x="5217" y="2356"/>
              <a:ext cx="320" cy="204"/>
              <a:chOff x="3550" y="3059"/>
              <a:chExt cx="197" cy="126"/>
            </a:xfrm>
          </p:grpSpPr>
          <p:sp>
            <p:nvSpPr>
              <p:cNvPr id="1041" name="Freeform 59"/>
              <p:cNvSpPr>
                <a:spLocks/>
              </p:cNvSpPr>
              <p:nvPr/>
            </p:nvSpPr>
            <p:spPr bwMode="auto">
              <a:xfrm>
                <a:off x="3563" y="3059"/>
                <a:ext cx="167" cy="92"/>
              </a:xfrm>
              <a:custGeom>
                <a:avLst/>
                <a:gdLst>
                  <a:gd name="T0" fmla="*/ 0 w 167"/>
                  <a:gd name="T1" fmla="*/ 92 h 92"/>
                  <a:gd name="T2" fmla="*/ 0 w 167"/>
                  <a:gd name="T3" fmla="*/ 92 h 92"/>
                  <a:gd name="T4" fmla="*/ 14 w 167"/>
                  <a:gd name="T5" fmla="*/ 77 h 92"/>
                  <a:gd name="T6" fmla="*/ 31 w 167"/>
                  <a:gd name="T7" fmla="*/ 61 h 92"/>
                  <a:gd name="T8" fmla="*/ 52 w 167"/>
                  <a:gd name="T9" fmla="*/ 44 h 92"/>
                  <a:gd name="T10" fmla="*/ 64 w 167"/>
                  <a:gd name="T11" fmla="*/ 35 h 92"/>
                  <a:gd name="T12" fmla="*/ 77 w 167"/>
                  <a:gd name="T13" fmla="*/ 26 h 92"/>
                  <a:gd name="T14" fmla="*/ 91 w 167"/>
                  <a:gd name="T15" fmla="*/ 18 h 92"/>
                  <a:gd name="T16" fmla="*/ 106 w 167"/>
                  <a:gd name="T17" fmla="*/ 12 h 92"/>
                  <a:gd name="T18" fmla="*/ 121 w 167"/>
                  <a:gd name="T19" fmla="*/ 6 h 92"/>
                  <a:gd name="T20" fmla="*/ 135 w 167"/>
                  <a:gd name="T21" fmla="*/ 2 h 92"/>
                  <a:gd name="T22" fmla="*/ 151 w 167"/>
                  <a:gd name="T23" fmla="*/ 0 h 92"/>
                  <a:gd name="T24" fmla="*/ 167 w 167"/>
                  <a:gd name="T25" fmla="*/ 1 h 9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67"/>
                  <a:gd name="T40" fmla="*/ 0 h 92"/>
                  <a:gd name="T41" fmla="*/ 167 w 167"/>
                  <a:gd name="T42" fmla="*/ 92 h 9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67" h="92">
                    <a:moveTo>
                      <a:pt x="0" y="92"/>
                    </a:moveTo>
                    <a:lnTo>
                      <a:pt x="0" y="92"/>
                    </a:lnTo>
                    <a:lnTo>
                      <a:pt x="14" y="77"/>
                    </a:lnTo>
                    <a:lnTo>
                      <a:pt x="31" y="61"/>
                    </a:lnTo>
                    <a:lnTo>
                      <a:pt x="52" y="44"/>
                    </a:lnTo>
                    <a:lnTo>
                      <a:pt x="64" y="35"/>
                    </a:lnTo>
                    <a:lnTo>
                      <a:pt x="77" y="26"/>
                    </a:lnTo>
                    <a:lnTo>
                      <a:pt x="91" y="18"/>
                    </a:lnTo>
                    <a:lnTo>
                      <a:pt x="106" y="12"/>
                    </a:lnTo>
                    <a:lnTo>
                      <a:pt x="121" y="6"/>
                    </a:lnTo>
                    <a:lnTo>
                      <a:pt x="135" y="2"/>
                    </a:lnTo>
                    <a:lnTo>
                      <a:pt x="151" y="0"/>
                    </a:lnTo>
                    <a:lnTo>
                      <a:pt x="167" y="1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42" name="Freeform 60"/>
              <p:cNvSpPr>
                <a:spLocks/>
              </p:cNvSpPr>
              <p:nvPr/>
            </p:nvSpPr>
            <p:spPr bwMode="auto">
              <a:xfrm>
                <a:off x="3550" y="3140"/>
                <a:ext cx="197" cy="45"/>
              </a:xfrm>
              <a:custGeom>
                <a:avLst/>
                <a:gdLst>
                  <a:gd name="T0" fmla="*/ 0 w 197"/>
                  <a:gd name="T1" fmla="*/ 45 h 45"/>
                  <a:gd name="T2" fmla="*/ 0 w 197"/>
                  <a:gd name="T3" fmla="*/ 45 h 45"/>
                  <a:gd name="T4" fmla="*/ 15 w 197"/>
                  <a:gd name="T5" fmla="*/ 37 h 45"/>
                  <a:gd name="T6" fmla="*/ 33 w 197"/>
                  <a:gd name="T7" fmla="*/ 30 h 45"/>
                  <a:gd name="T8" fmla="*/ 57 w 197"/>
                  <a:gd name="T9" fmla="*/ 20 h 45"/>
                  <a:gd name="T10" fmla="*/ 86 w 197"/>
                  <a:gd name="T11" fmla="*/ 11 h 45"/>
                  <a:gd name="T12" fmla="*/ 102 w 197"/>
                  <a:gd name="T13" fmla="*/ 8 h 45"/>
                  <a:gd name="T14" fmla="*/ 120 w 197"/>
                  <a:gd name="T15" fmla="*/ 4 h 45"/>
                  <a:gd name="T16" fmla="*/ 137 w 197"/>
                  <a:gd name="T17" fmla="*/ 2 h 45"/>
                  <a:gd name="T18" fmla="*/ 156 w 197"/>
                  <a:gd name="T19" fmla="*/ 0 h 45"/>
                  <a:gd name="T20" fmla="*/ 176 w 197"/>
                  <a:gd name="T21" fmla="*/ 0 h 45"/>
                  <a:gd name="T22" fmla="*/ 197 w 197"/>
                  <a:gd name="T23" fmla="*/ 0 h 4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97"/>
                  <a:gd name="T37" fmla="*/ 0 h 45"/>
                  <a:gd name="T38" fmla="*/ 197 w 197"/>
                  <a:gd name="T39" fmla="*/ 45 h 45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97" h="45">
                    <a:moveTo>
                      <a:pt x="0" y="45"/>
                    </a:moveTo>
                    <a:lnTo>
                      <a:pt x="0" y="45"/>
                    </a:lnTo>
                    <a:lnTo>
                      <a:pt x="15" y="37"/>
                    </a:lnTo>
                    <a:lnTo>
                      <a:pt x="33" y="30"/>
                    </a:lnTo>
                    <a:lnTo>
                      <a:pt x="57" y="20"/>
                    </a:lnTo>
                    <a:lnTo>
                      <a:pt x="86" y="11"/>
                    </a:lnTo>
                    <a:lnTo>
                      <a:pt x="102" y="8"/>
                    </a:lnTo>
                    <a:lnTo>
                      <a:pt x="120" y="4"/>
                    </a:lnTo>
                    <a:lnTo>
                      <a:pt x="137" y="2"/>
                    </a:lnTo>
                    <a:lnTo>
                      <a:pt x="156" y="0"/>
                    </a:lnTo>
                    <a:lnTo>
                      <a:pt x="176" y="0"/>
                    </a:lnTo>
                    <a:lnTo>
                      <a:pt x="197" y="0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81" r:id="rId2"/>
    <p:sldLayoutId id="2147483782" r:id="rId3"/>
    <p:sldLayoutId id="2147483783" r:id="rId4"/>
    <p:sldLayoutId id="2147483784" r:id="rId5"/>
    <p:sldLayoutId id="2147483793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  <p:sldLayoutId id="214748379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70C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70C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70C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70C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ubtitle 1"/>
          <p:cNvSpPr>
            <a:spLocks noGrp="1"/>
          </p:cNvSpPr>
          <p:nvPr>
            <p:ph type="subTitle" idx="1"/>
          </p:nvPr>
        </p:nvSpPr>
        <p:spPr>
          <a:xfrm>
            <a:off x="2359025" y="1419225"/>
            <a:ext cx="6400800" cy="1752600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  <p:sp>
        <p:nvSpPr>
          <p:cNvPr id="512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Easter Bunny Template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12750" y="180975"/>
            <a:ext cx="83693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dirty="0" smtClean="0">
                <a:solidFill>
                  <a:schemeClr val="tx1">
                    <a:lumMod val="50000"/>
                  </a:schemeClr>
                </a:solidFill>
              </a:rPr>
              <a:t>Picture slide</a:t>
            </a:r>
            <a:endParaRPr lang="en-US" sz="4000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52450" y="1704975"/>
            <a:ext cx="3190875" cy="1227138"/>
          </a:xfrm>
        </p:spPr>
        <p:txBody>
          <a:bodyPr/>
          <a:lstStyle/>
          <a:p>
            <a:pPr eaLnBrk="1" hangingPunct="1"/>
            <a:r>
              <a:rPr lang="en-GB" altLang="en-US" sz="2400" smtClean="0">
                <a:solidFill>
                  <a:schemeClr val="tx1"/>
                </a:solidFill>
              </a:rPr>
              <a:t>Bullet 1</a:t>
            </a:r>
          </a:p>
          <a:p>
            <a:pPr eaLnBrk="1" hangingPunct="1"/>
            <a:r>
              <a:rPr lang="en-GB" altLang="en-US" sz="2400" smtClean="0">
                <a:solidFill>
                  <a:schemeClr val="tx1"/>
                </a:solidFill>
              </a:rPr>
              <a:t>Bullet 2</a:t>
            </a:r>
            <a:endParaRPr lang="en-US" altLang="en-US" sz="2400" smtClean="0">
              <a:solidFill>
                <a:schemeClr val="tx1"/>
              </a:solidFill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37"/>
          <a:stretch>
            <a:fillRect/>
          </a:stretch>
        </p:blipFill>
        <p:spPr bwMode="auto">
          <a:xfrm>
            <a:off x="5822950" y="1733550"/>
            <a:ext cx="2638425" cy="2665413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41300" y="165100"/>
            <a:ext cx="8408988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Example Bullet Point Slide</a:t>
            </a:r>
            <a:endParaRPr lang="en-US" altLang="en-US" sz="40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300" y="1190625"/>
            <a:ext cx="8372475" cy="4138613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949325" y="2698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dirty="0" smtClean="0">
                <a:solidFill>
                  <a:schemeClr val="tx1">
                    <a:lumMod val="50000"/>
                  </a:schemeClr>
                </a:solidFill>
              </a:rPr>
              <a:t>Sample Graph (3 colour)</a:t>
            </a:r>
            <a:endParaRPr lang="en-US" sz="4000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graphicFrame>
        <p:nvGraphicFramePr>
          <p:cNvPr id="10243" name="Chart 1"/>
          <p:cNvGraphicFramePr>
            <a:graphicFrameLocks/>
          </p:cNvGraphicFramePr>
          <p:nvPr/>
        </p:nvGraphicFramePr>
        <p:xfrm>
          <a:off x="604838" y="1452563"/>
          <a:ext cx="6197600" cy="416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r:id="rId5" imgW="6194073" imgH="4170025" progId="Excel.Chart.8">
                  <p:embed/>
                </p:oleObj>
              </mc:Choice>
              <mc:Fallback>
                <p:oleObj r:id="rId5" imgW="6194073" imgH="4170025" progId="Excel.Chart.8">
                  <p:embed/>
                  <p:pic>
                    <p:nvPicPr>
                      <p:cNvPr id="0" name="Chart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838" y="1452563"/>
                        <a:ext cx="6197600" cy="416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433388" y="450850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GB" sz="4000" dirty="0" smtClean="0">
                <a:solidFill>
                  <a:schemeClr val="tx1">
                    <a:lumMod val="50000"/>
                  </a:schemeClr>
                </a:solidFill>
              </a:rPr>
              <a:t>Example of a table</a:t>
            </a:r>
            <a:endParaRPr lang="en-US" sz="4000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479425" y="1830388"/>
          <a:ext cx="6392863" cy="3263900"/>
        </p:xfrm>
        <a:graphic>
          <a:graphicData uri="http://schemas.openxmlformats.org/drawingml/2006/table">
            <a:tbl>
              <a:tblPr/>
              <a:tblGrid>
                <a:gridCol w="3197117"/>
                <a:gridCol w="3195746"/>
              </a:tblGrid>
              <a:tr h="5075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89989" marR="89989" marT="46813" marB="46813" anchor="ctr" anchorCtr="1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FF3399"/>
                        </a:gs>
                        <a:gs pos="50000">
                          <a:srgbClr val="FF6633"/>
                        </a:gs>
                        <a:gs pos="100000">
                          <a:srgbClr val="FFFF00"/>
                        </a:gs>
                      </a:gsLst>
                      <a:lin ang="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89989" marR="89989" marT="46813" marB="46813" anchor="ctr" anchorCtr="1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FFFF00"/>
                        </a:gs>
                        <a:gs pos="50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0" scaled="0"/>
                    </a:gradFill>
                  </a:tcPr>
                </a:tc>
              </a:tr>
              <a:tr h="4593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</a:endParaRPr>
                    </a:p>
                  </a:txBody>
                  <a:tcPr marL="89989" marR="89989" marT="46813" marB="46813" anchor="ctr" anchorCtr="1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</a:endParaRPr>
                    </a:p>
                  </a:txBody>
                  <a:tcPr marL="89989" marR="89989" marT="46813" marB="46813" anchor="ctr" anchorCtr="1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9989" marR="89989" marT="46813" marB="46813" anchor="ctr" anchorCtr="1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9989" marR="89989" marT="46813" marB="46813" anchor="ctr" anchorCtr="1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9989" marR="89989" marT="46813" marB="46813" anchor="ctr" anchorCtr="1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9989" marR="89989" marT="46813" marB="46813" anchor="ctr" anchorCtr="1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9989" marR="89989" marT="46813" marB="46813" anchor="ctr" anchorCtr="1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9989" marR="89989" marT="46813" marB="46813" anchor="ctr" anchorCtr="1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9989" marR="89989" marT="46813" marB="46813" anchor="ctr" anchorCtr="1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9989" marR="89989" marT="46813" marB="46813" anchor="ctr" anchorCtr="1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9989" marR="89989" marT="46813" marB="46813" anchor="ctr" anchorCtr="1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9989" marR="89989" marT="46813" marB="46813" anchor="ctr" anchorCtr="1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471488" y="5445125"/>
            <a:ext cx="6448425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rgbClr val="002060"/>
                </a:solidFill>
                <a:cs typeface="Arial" panose="020B0604020202020204" pitchFamily="34" charset="0"/>
              </a:rPr>
              <a:t>Note:  </a:t>
            </a:r>
            <a:r>
              <a:rPr lang="en-GB" altLang="en-US" sz="1600">
                <a:solidFill>
                  <a:srgbClr val="002060"/>
                </a:solidFill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60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19088" y="306388"/>
            <a:ext cx="6781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dirty="0" smtClean="0">
                <a:solidFill>
                  <a:schemeClr val="tx1">
                    <a:lumMod val="50000"/>
                  </a:schemeClr>
                </a:solidFill>
              </a:rPr>
              <a:t>Examples of default styles</a:t>
            </a:r>
            <a:endParaRPr lang="en-US" sz="4000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6207125" y="3408363"/>
          <a:ext cx="2232025" cy="1379537"/>
        </p:xfrm>
        <a:graphic>
          <a:graphicData uri="http://schemas.openxmlformats.org/drawingml/2006/table">
            <a:tbl>
              <a:tblPr/>
              <a:tblGrid>
                <a:gridCol w="1116012"/>
                <a:gridCol w="1116013"/>
              </a:tblGrid>
              <a:tr h="69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38" marB="34738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38" marB="34738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38" marB="34738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38" marB="34738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0" name="Rectangle 15"/>
          <p:cNvSpPr>
            <a:spLocks noChangeArrowheads="1"/>
          </p:cNvSpPr>
          <p:nvPr/>
        </p:nvSpPr>
        <p:spPr bwMode="auto">
          <a:xfrm>
            <a:off x="673100" y="3408363"/>
            <a:ext cx="2232025" cy="1368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3481388" y="3379788"/>
            <a:ext cx="2232025" cy="1368425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solidFill>
                  <a:srgbClr val="002060"/>
                </a:solidFill>
                <a:latin typeface="Arial" charset="0"/>
                <a:cs typeface="Arial" charset="0"/>
              </a:rPr>
              <a:t>Text box</a:t>
            </a:r>
          </a:p>
          <a:p>
            <a:pPr algn="ctr" eaLnBrk="1" hangingPunct="1">
              <a:defRPr/>
            </a:pPr>
            <a:r>
              <a:rPr lang="en-GB" dirty="0">
                <a:solidFill>
                  <a:srgbClr val="002060"/>
                </a:solidFill>
                <a:latin typeface="Arial" charset="0"/>
                <a:cs typeface="Arial" charset="0"/>
              </a:rPr>
              <a:t>with shadow</a:t>
            </a:r>
            <a:endParaRPr lang="en-US" dirty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  <p:sp>
        <p:nvSpPr>
          <p:cNvPr id="143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89475" cy="1711325"/>
          </a:xfrm>
          <a:noFill/>
        </p:spPr>
        <p:txBody>
          <a:bodyPr/>
          <a:lstStyle/>
          <a:p>
            <a:r>
              <a:rPr lang="en-GB" altLang="en-US" sz="2400" smtClean="0"/>
              <a:t>Text and lines are like this</a:t>
            </a:r>
          </a:p>
          <a:p>
            <a:r>
              <a:rPr lang="en-GB" altLang="en-US" sz="2400" u="sng" smtClean="0">
                <a:solidFill>
                  <a:schemeClr val="hlink"/>
                </a:solidFill>
              </a:rPr>
              <a:t>Hyperlinks like this</a:t>
            </a:r>
          </a:p>
          <a:p>
            <a:r>
              <a:rPr lang="en-GB" altLang="en-US" sz="24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400" u="sng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bg1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Use of templates</a:t>
            </a:r>
            <a:endParaRPr lang="en-US" altLang="en-US" sz="4000" smtClean="0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414338" y="148907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solidFill>
                  <a:srgbClr val="002060"/>
                </a:solidFill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438150" y="2952750"/>
            <a:ext cx="3409950" cy="227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rgbClr val="002060"/>
                </a:solidFill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rgbClr val="002060"/>
                </a:solidFill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rgbClr val="002060"/>
                </a:solidFill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rgbClr val="002060"/>
                </a:solidFill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783013" y="2952750"/>
            <a:ext cx="3640137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rgbClr val="002060"/>
                </a:solidFill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rgbClr val="002060"/>
                </a:solidFill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rgbClr val="002060"/>
                </a:solidFill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rgbClr val="002060"/>
                </a:solidFill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246063" y="5297488"/>
            <a:ext cx="6529387" cy="104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solidFill>
                  <a:srgbClr val="002060"/>
                </a:solidFill>
                <a:cs typeface="Arial" panose="020B0604020202020204" pitchFamily="34" charset="0"/>
              </a:rPr>
              <a:t>You can find many more free PowerPoint templates</a:t>
            </a:r>
          </a:p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solidFill>
                  <a:srgbClr val="002060"/>
                </a:solidFill>
                <a:cs typeface="Arial" panose="020B0604020202020204" pitchFamily="34" charset="0"/>
              </a:rPr>
              <a:t>on the Presentation Magazine website</a:t>
            </a:r>
          </a:p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solidFill>
                  <a:srgbClr val="00B050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endParaRPr lang="en-US" altLang="en-US" sz="2000" b="1">
              <a:solidFill>
                <a:srgbClr val="00B050"/>
              </a:solidFill>
              <a:cs typeface="Arial" panose="020B0604020202020204" pitchFamily="34" charset="0"/>
            </a:endParaRP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438150" y="2241550"/>
            <a:ext cx="69262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002060"/>
                </a:solidFill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339">
      <a:dk1>
        <a:srgbClr val="0070C0"/>
      </a:dk1>
      <a:lt1>
        <a:srgbClr val="FFFFFF"/>
      </a:lt1>
      <a:dk2>
        <a:srgbClr val="05134A"/>
      </a:dk2>
      <a:lt2>
        <a:srgbClr val="B3CCE6"/>
      </a:lt2>
      <a:accent1>
        <a:srgbClr val="7FD7FC"/>
      </a:accent1>
      <a:accent2>
        <a:srgbClr val="0070C0"/>
      </a:accent2>
      <a:accent3>
        <a:srgbClr val="FFFFFF"/>
      </a:accent3>
      <a:accent4>
        <a:srgbClr val="05134A"/>
      </a:accent4>
      <a:accent5>
        <a:srgbClr val="C0E8FD"/>
      </a:accent5>
      <a:accent6>
        <a:srgbClr val="6097E1"/>
      </a:accent6>
      <a:hlink>
        <a:srgbClr val="FF0000"/>
      </a:hlink>
      <a:folHlink>
        <a:srgbClr val="C000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1073</TotalTime>
  <Words>242</Words>
  <Application>Microsoft Office PowerPoint</Application>
  <PresentationFormat>On-screen Show (4:3)</PresentationFormat>
  <Paragraphs>44</Paragraphs>
  <Slides>7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Wingdings</vt:lpstr>
      <vt:lpstr>Default Design</vt:lpstr>
      <vt:lpstr>Microsoft Excel Chart</vt:lpstr>
      <vt:lpstr>Easter Bunny Template</vt:lpstr>
      <vt:lpstr>Picture slide</vt:lpstr>
      <vt:lpstr>Example Bullet Point Slide</vt:lpstr>
      <vt:lpstr>Sample Graph (3 colour)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heart sweets  PowerPoint Template</dc:title>
  <dc:creator>Presentation Magazine;Alexander Taylor</dc:creator>
  <cp:lastModifiedBy>Jonty Pearce</cp:lastModifiedBy>
  <cp:revision>100</cp:revision>
  <dcterms:created xsi:type="dcterms:W3CDTF">2009-11-03T13:35:13Z</dcterms:created>
  <dcterms:modified xsi:type="dcterms:W3CDTF">2015-02-22T11:21:43Z</dcterms:modified>
</cp:coreProperties>
</file>