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3" r:id="rId8"/>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8F8"/>
    <a:srgbClr val="66CCFF"/>
    <a:srgbClr val="FF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693" autoAdjust="0"/>
  </p:normalViewPr>
  <p:slideViewPr>
    <p:cSldViewPr>
      <p:cViewPr>
        <p:scale>
          <a:sx n="100" d="100"/>
          <a:sy n="100" d="100"/>
        </p:scale>
        <p:origin x="-21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ea typeface="ＭＳ Ｐゴシック" pitchFamily="96" charset="-128"/>
              </a:defRPr>
            </a:lvl1pPr>
          </a:lstStyle>
          <a:p>
            <a:pPr>
              <a:defRPr/>
            </a:pPr>
            <a:endParaRPr lang="en-GB"/>
          </a:p>
        </p:txBody>
      </p:sp>
      <p:sp>
        <p:nvSpPr>
          <p:cNvPr id="1024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pitchFamily="96" charset="-128"/>
              </a:defRPr>
            </a:lvl1pPr>
          </a:lstStyle>
          <a:p>
            <a:pPr>
              <a:defRPr/>
            </a:pPr>
            <a:endParaRPr lang="en-GB"/>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024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ea typeface="ＭＳ Ｐゴシック" pitchFamily="96" charset="-128"/>
              </a:defRPr>
            </a:lvl1pPr>
          </a:lstStyle>
          <a:p>
            <a:pPr>
              <a:defRPr/>
            </a:pPr>
            <a:endParaRPr lang="en-GB"/>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68D343E7-50D7-4FD7-A939-6D0AC7FB071F}" type="slidenum">
              <a:rPr lang="en-GB" altLang="en-US"/>
              <a:pPr>
                <a:defRPr/>
              </a:pPr>
              <a:t>‹#›</a:t>
            </a:fld>
            <a:endParaRPr lang="en-GB" altLang="en-US"/>
          </a:p>
        </p:txBody>
      </p:sp>
    </p:spTree>
    <p:extLst>
      <p:ext uri="{BB962C8B-B14F-4D97-AF65-F5344CB8AC3E}">
        <p14:creationId xmlns:p14="http://schemas.microsoft.com/office/powerpoint/2010/main" val="15387409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E0C1861C-EDF4-4CD4-9753-E54DB46BD24C}" type="slidenum">
              <a:rPr lang="en-GB" altLang="en-US" sz="1200"/>
              <a:pPr/>
              <a:t>1</a:t>
            </a:fld>
            <a:endParaRPr lang="en-GB" altLang="en-US" sz="1200"/>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1002702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54737B35-C003-4F1A-AE05-5BA718F903E6}" type="slidenum">
              <a:rPr lang="en-GB" altLang="en-US" sz="1200"/>
              <a:pPr/>
              <a:t>2</a:t>
            </a:fld>
            <a:endParaRPr lang="en-GB" altLang="en-US" sz="1200"/>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7589936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11BF3001-A4E8-445F-8F88-D8DDC7738276}" type="slidenum">
              <a:rPr lang="en-GB" altLang="en-US" sz="1200"/>
              <a:pPr/>
              <a:t>3</a:t>
            </a:fld>
            <a:endParaRPr lang="en-GB" altLang="en-US" sz="1200"/>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2090811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32C79AC6-F750-45D5-A6D5-55648E23CF06}" type="slidenum">
              <a:rPr lang="en-GB" altLang="en-US" sz="1200"/>
              <a:pPr/>
              <a:t>4</a:t>
            </a:fld>
            <a:endParaRPr lang="en-GB" altLang="en-US" sz="1200"/>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1873025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9C8200CA-76F7-4484-B031-8CF309658EB9}" type="slidenum">
              <a:rPr lang="en-GB" altLang="en-US" sz="1200"/>
              <a:pPr/>
              <a:t>5</a:t>
            </a:fld>
            <a:endParaRPr lang="en-GB" altLang="en-US" sz="1200"/>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7183474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140A22F9-942E-48B7-9D70-CB9584B15E76}" type="slidenum">
              <a:rPr lang="en-GB" altLang="en-US" sz="1200"/>
              <a:pPr/>
              <a:t>6</a:t>
            </a:fld>
            <a:endParaRPr lang="en-GB" altLang="en-US" sz="1200"/>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1084653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0E9C841C-579D-4818-81F1-28F6A0B157C4}" type="slidenum">
              <a:rPr lang="en-GB" altLang="en-US" sz="1200"/>
              <a:pPr/>
              <a:t>7</a:t>
            </a:fld>
            <a:endParaRPr lang="en-GB" altLang="en-US" sz="1200"/>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025493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503238" y="404813"/>
            <a:ext cx="8424862" cy="6011862"/>
          </a:xfrm>
          <a:prstGeom prst="rect">
            <a:avLst/>
          </a:prstGeom>
          <a:solidFill>
            <a:srgbClr val="F8F8F8"/>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defRPr/>
            </a:pPr>
            <a:endParaRPr lang="en-GB" altLang="en-US" smtClean="0"/>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smtClean="0"/>
            </a:lvl1pPr>
          </a:lstStyle>
          <a:p>
            <a:pPr>
              <a:defRPr/>
            </a:pPr>
            <a:fld id="{302A9825-6D10-4DFD-BCB6-7533E88A5A4E}" type="slidenum">
              <a:rPr lang="en-US" altLang="en-US"/>
              <a:pPr>
                <a:defRPr/>
              </a:pPr>
              <a:t>‹#›</a:t>
            </a:fld>
            <a:endParaRPr lang="en-US" altLang="en-US"/>
          </a:p>
        </p:txBody>
      </p:sp>
    </p:spTree>
    <p:extLst>
      <p:ext uri="{BB962C8B-B14F-4D97-AF65-F5344CB8AC3E}">
        <p14:creationId xmlns:p14="http://schemas.microsoft.com/office/powerpoint/2010/main" val="1994332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424D3BB-5B20-4AAC-A886-D252B82CF112}" type="slidenum">
              <a:rPr lang="en-US" altLang="en-US"/>
              <a:pPr>
                <a:defRPr/>
              </a:pPr>
              <a:t>‹#›</a:t>
            </a:fld>
            <a:endParaRPr lang="en-US" altLang="en-US"/>
          </a:p>
        </p:txBody>
      </p:sp>
    </p:spTree>
    <p:extLst>
      <p:ext uri="{BB962C8B-B14F-4D97-AF65-F5344CB8AC3E}">
        <p14:creationId xmlns:p14="http://schemas.microsoft.com/office/powerpoint/2010/main" val="1649484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2241AD1-32E4-4B1F-A9C0-9D448C1A8C73}" type="slidenum">
              <a:rPr lang="en-US" altLang="en-US"/>
              <a:pPr>
                <a:defRPr/>
              </a:pPr>
              <a:t>‹#›</a:t>
            </a:fld>
            <a:endParaRPr lang="en-US" altLang="en-US"/>
          </a:p>
        </p:txBody>
      </p:sp>
    </p:spTree>
    <p:extLst>
      <p:ext uri="{BB962C8B-B14F-4D97-AF65-F5344CB8AC3E}">
        <p14:creationId xmlns:p14="http://schemas.microsoft.com/office/powerpoint/2010/main" val="2100041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C72FF30-65C1-4E48-A80A-68332CB1BE3C}" type="slidenum">
              <a:rPr lang="en-US" altLang="en-US"/>
              <a:pPr>
                <a:defRPr/>
              </a:pPr>
              <a:t>‹#›</a:t>
            </a:fld>
            <a:endParaRPr lang="en-US" altLang="en-US"/>
          </a:p>
        </p:txBody>
      </p:sp>
    </p:spTree>
    <p:extLst>
      <p:ext uri="{BB962C8B-B14F-4D97-AF65-F5344CB8AC3E}">
        <p14:creationId xmlns:p14="http://schemas.microsoft.com/office/powerpoint/2010/main" val="2480586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4CE0E10-3994-4B05-9DC8-9F3E38D7C9D2}" type="slidenum">
              <a:rPr lang="en-US" altLang="en-US"/>
              <a:pPr>
                <a:defRPr/>
              </a:pPr>
              <a:t>‹#›</a:t>
            </a:fld>
            <a:endParaRPr lang="en-US" altLang="en-US"/>
          </a:p>
        </p:txBody>
      </p:sp>
    </p:spTree>
    <p:extLst>
      <p:ext uri="{BB962C8B-B14F-4D97-AF65-F5344CB8AC3E}">
        <p14:creationId xmlns:p14="http://schemas.microsoft.com/office/powerpoint/2010/main" val="3578466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7270911-92FB-474A-80DC-32605F3418C7}" type="slidenum">
              <a:rPr lang="en-US" altLang="en-US"/>
              <a:pPr>
                <a:defRPr/>
              </a:pPr>
              <a:t>‹#›</a:t>
            </a:fld>
            <a:endParaRPr lang="en-US" altLang="en-US"/>
          </a:p>
        </p:txBody>
      </p:sp>
    </p:spTree>
    <p:extLst>
      <p:ext uri="{BB962C8B-B14F-4D97-AF65-F5344CB8AC3E}">
        <p14:creationId xmlns:p14="http://schemas.microsoft.com/office/powerpoint/2010/main" val="261197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B66734A-A7F5-4370-B646-FFC65988A179}" type="slidenum">
              <a:rPr lang="en-US" altLang="en-US"/>
              <a:pPr>
                <a:defRPr/>
              </a:pPr>
              <a:t>‹#›</a:t>
            </a:fld>
            <a:endParaRPr lang="en-US" altLang="en-US"/>
          </a:p>
        </p:txBody>
      </p:sp>
    </p:spTree>
    <p:extLst>
      <p:ext uri="{BB962C8B-B14F-4D97-AF65-F5344CB8AC3E}">
        <p14:creationId xmlns:p14="http://schemas.microsoft.com/office/powerpoint/2010/main" val="1468751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B83E9B0-37E4-4005-A0D6-E5EFF08CEF6D}" type="slidenum">
              <a:rPr lang="en-US" altLang="en-US"/>
              <a:pPr>
                <a:defRPr/>
              </a:pPr>
              <a:t>‹#›</a:t>
            </a:fld>
            <a:endParaRPr lang="en-US" altLang="en-US"/>
          </a:p>
        </p:txBody>
      </p:sp>
    </p:spTree>
    <p:extLst>
      <p:ext uri="{BB962C8B-B14F-4D97-AF65-F5344CB8AC3E}">
        <p14:creationId xmlns:p14="http://schemas.microsoft.com/office/powerpoint/2010/main" val="2937131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805B56F-BBB9-46DB-B112-3BC7A0EC537B}" type="slidenum">
              <a:rPr lang="en-US" altLang="en-US"/>
              <a:pPr>
                <a:defRPr/>
              </a:pPr>
              <a:t>‹#›</a:t>
            </a:fld>
            <a:endParaRPr lang="en-US" altLang="en-US"/>
          </a:p>
        </p:txBody>
      </p:sp>
    </p:spTree>
    <p:extLst>
      <p:ext uri="{BB962C8B-B14F-4D97-AF65-F5344CB8AC3E}">
        <p14:creationId xmlns:p14="http://schemas.microsoft.com/office/powerpoint/2010/main" val="2234751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0AABDFD-2161-4DA0-84EB-F91667E33993}" type="slidenum">
              <a:rPr lang="en-US" altLang="en-US"/>
              <a:pPr>
                <a:defRPr/>
              </a:pPr>
              <a:t>‹#›</a:t>
            </a:fld>
            <a:endParaRPr lang="en-US" altLang="en-US"/>
          </a:p>
        </p:txBody>
      </p:sp>
    </p:spTree>
    <p:extLst>
      <p:ext uri="{BB962C8B-B14F-4D97-AF65-F5344CB8AC3E}">
        <p14:creationId xmlns:p14="http://schemas.microsoft.com/office/powerpoint/2010/main" val="1543022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3DD1F4B-94E9-435D-8995-FC47F516BEBC}" type="slidenum">
              <a:rPr lang="en-US" altLang="en-US"/>
              <a:pPr>
                <a:defRPr/>
              </a:pPr>
              <a:t>‹#›</a:t>
            </a:fld>
            <a:endParaRPr lang="en-US" altLang="en-US"/>
          </a:p>
        </p:txBody>
      </p:sp>
    </p:spTree>
    <p:extLst>
      <p:ext uri="{BB962C8B-B14F-4D97-AF65-F5344CB8AC3E}">
        <p14:creationId xmlns:p14="http://schemas.microsoft.com/office/powerpoint/2010/main" val="2476642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8F8F8"/>
        </a:solidFill>
        <a:effectLst/>
      </p:bgPr>
    </p:bg>
    <p:spTree>
      <p:nvGrpSpPr>
        <p:cNvPr id="1" name=""/>
        <p:cNvGrpSpPr/>
        <p:nvPr/>
      </p:nvGrpSpPr>
      <p:grpSpPr>
        <a:xfrm>
          <a:off x="0" y="0"/>
          <a:ext cx="0" cy="0"/>
          <a:chOff x="0" y="0"/>
          <a:chExt cx="0" cy="0"/>
        </a:xfrm>
      </p:grpSpPr>
      <p:sp>
        <p:nvSpPr>
          <p:cNvPr id="1026" name="Rectangle 6"/>
          <p:cNvSpPr>
            <a:spLocks noChangeArrowheads="1"/>
          </p:cNvSpPr>
          <p:nvPr userDrawn="1"/>
        </p:nvSpPr>
        <p:spPr bwMode="auto">
          <a:xfrm>
            <a:off x="503238" y="404813"/>
            <a:ext cx="8353425" cy="5940425"/>
          </a:xfrm>
          <a:prstGeom prst="rect">
            <a:avLst/>
          </a:prstGeom>
          <a:solidFill>
            <a:srgbClr val="00B0F0"/>
          </a:solidFill>
          <a:ln w="9525" algn="ctr">
            <a:solidFill>
              <a:schemeClr val="tx1"/>
            </a:solidFill>
            <a:round/>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defRPr/>
            </a:pPr>
            <a:endParaRPr lang="en-GB" altLang="en-US" smtClean="0"/>
          </a:p>
        </p:txBody>
      </p:sp>
      <p:sp>
        <p:nvSpPr>
          <p:cNvPr id="1027"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a:latin typeface="Arial" charset="0"/>
                <a:ea typeface="ＭＳ Ｐゴシック" pitchFamily="96" charset="-128"/>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pitchFamily="96" charset="-128"/>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6A89095F-E3A6-4657-90CF-14203068EE38}"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695"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ctr" rtl="0" eaLnBrk="0" fontAlgn="base" hangingPunct="0">
        <a:spcBef>
          <a:spcPct val="0"/>
        </a:spcBef>
        <a:spcAft>
          <a:spcPct val="0"/>
        </a:spcAft>
        <a:defRPr sz="4400">
          <a:solidFill>
            <a:schemeClr val="tx2"/>
          </a:solidFill>
          <a:latin typeface="+mj-lt"/>
          <a:ea typeface="MS PGothic" panose="020B0600070205080204" pitchFamily="34" charset="-128"/>
          <a:cs typeface="+mj-cs"/>
        </a:defRPr>
      </a:lvl1pPr>
      <a:lvl2pPr algn="ctr" rtl="0" eaLnBrk="0" fontAlgn="base" hangingPunct="0">
        <a:spcBef>
          <a:spcPct val="0"/>
        </a:spcBef>
        <a:spcAft>
          <a:spcPct val="0"/>
        </a:spcAft>
        <a:defRPr sz="4400">
          <a:solidFill>
            <a:schemeClr val="tx2"/>
          </a:solidFill>
          <a:latin typeface="Arial" charset="0"/>
          <a:ea typeface="MS PGothic" panose="020B0600070205080204" pitchFamily="34" charset="-128"/>
        </a:defRPr>
      </a:lvl2pPr>
      <a:lvl3pPr algn="ctr" rtl="0" eaLnBrk="0" fontAlgn="base" hangingPunct="0">
        <a:spcBef>
          <a:spcPct val="0"/>
        </a:spcBef>
        <a:spcAft>
          <a:spcPct val="0"/>
        </a:spcAft>
        <a:defRPr sz="4400">
          <a:solidFill>
            <a:schemeClr val="tx2"/>
          </a:solidFill>
          <a:latin typeface="Arial" charset="0"/>
          <a:ea typeface="MS PGothic" panose="020B0600070205080204" pitchFamily="34" charset="-128"/>
        </a:defRPr>
      </a:lvl3pPr>
      <a:lvl4pPr algn="ctr" rtl="0" eaLnBrk="0" fontAlgn="base" hangingPunct="0">
        <a:spcBef>
          <a:spcPct val="0"/>
        </a:spcBef>
        <a:spcAft>
          <a:spcPct val="0"/>
        </a:spcAft>
        <a:defRPr sz="4400">
          <a:solidFill>
            <a:schemeClr val="tx2"/>
          </a:solidFill>
          <a:latin typeface="Arial" charset="0"/>
          <a:ea typeface="MS PGothic" panose="020B0600070205080204" pitchFamily="34" charset="-128"/>
        </a:defRPr>
      </a:lvl4pPr>
      <a:lvl5pPr algn="ctr" rtl="0" eaLnBrk="0" fontAlgn="base" hangingPunct="0">
        <a:spcBef>
          <a:spcPct val="0"/>
        </a:spcBef>
        <a:spcAft>
          <a:spcPct val="0"/>
        </a:spcAft>
        <a:defRPr sz="4400">
          <a:solidFill>
            <a:schemeClr val="tx2"/>
          </a:solidFill>
          <a:latin typeface="Arial" charset="0"/>
          <a:ea typeface="MS PGothic" panose="020B0600070205080204" pitchFamily="34" charset="-128"/>
        </a:defRPr>
      </a:lvl5pPr>
      <a:lvl6pPr marL="457200" algn="ctr" rtl="0" fontAlgn="base">
        <a:spcBef>
          <a:spcPct val="0"/>
        </a:spcBef>
        <a:spcAft>
          <a:spcPct val="0"/>
        </a:spcAft>
        <a:defRPr sz="4400">
          <a:solidFill>
            <a:schemeClr val="tx2"/>
          </a:solidFill>
          <a:latin typeface="Arial" charset="0"/>
          <a:ea typeface="ＭＳ Ｐゴシック" pitchFamily="96" charset="-128"/>
        </a:defRPr>
      </a:lvl6pPr>
      <a:lvl7pPr marL="914400" algn="ctr" rtl="0" fontAlgn="base">
        <a:spcBef>
          <a:spcPct val="0"/>
        </a:spcBef>
        <a:spcAft>
          <a:spcPct val="0"/>
        </a:spcAft>
        <a:defRPr sz="4400">
          <a:solidFill>
            <a:schemeClr val="tx2"/>
          </a:solidFill>
          <a:latin typeface="Arial" charset="0"/>
          <a:ea typeface="ＭＳ Ｐゴシック" pitchFamily="96" charset="-128"/>
        </a:defRPr>
      </a:lvl7pPr>
      <a:lvl8pPr marL="1371600" algn="ctr" rtl="0" fontAlgn="base">
        <a:spcBef>
          <a:spcPct val="0"/>
        </a:spcBef>
        <a:spcAft>
          <a:spcPct val="0"/>
        </a:spcAft>
        <a:defRPr sz="4400">
          <a:solidFill>
            <a:schemeClr val="tx2"/>
          </a:solidFill>
          <a:latin typeface="Arial" charset="0"/>
          <a:ea typeface="ＭＳ Ｐゴシック" pitchFamily="96" charset="-128"/>
        </a:defRPr>
      </a:lvl8pPr>
      <a:lvl9pPr marL="1828800" algn="ctr" rtl="0" fontAlgn="base">
        <a:spcBef>
          <a:spcPct val="0"/>
        </a:spcBef>
        <a:spcAft>
          <a:spcPct val="0"/>
        </a:spcAft>
        <a:defRPr sz="4400">
          <a:solidFill>
            <a:schemeClr val="tx2"/>
          </a:solidFill>
          <a:latin typeface="Arial" charset="0"/>
          <a:ea typeface="ＭＳ Ｐゴシック" pitchFamily="96"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anose="020B0600070205080204"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wmf"/><Relationship Id="rId13" Type="http://schemas.openxmlformats.org/officeDocument/2006/relationships/image" Target="../media/image11.wmf"/><Relationship Id="rId3" Type="http://schemas.openxmlformats.org/officeDocument/2006/relationships/image" Target="../media/image1.wmf"/><Relationship Id="rId7" Type="http://schemas.openxmlformats.org/officeDocument/2006/relationships/image" Target="../media/image5.wmf"/><Relationship Id="rId12" Type="http://schemas.openxmlformats.org/officeDocument/2006/relationships/image" Target="../media/image10.w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wmf"/><Relationship Id="rId11" Type="http://schemas.openxmlformats.org/officeDocument/2006/relationships/image" Target="../media/image9.wmf"/><Relationship Id="rId5" Type="http://schemas.openxmlformats.org/officeDocument/2006/relationships/image" Target="../media/image3.wmf"/><Relationship Id="rId15" Type="http://schemas.openxmlformats.org/officeDocument/2006/relationships/image" Target="../media/image13.wmf"/><Relationship Id="rId10" Type="http://schemas.openxmlformats.org/officeDocument/2006/relationships/image" Target="../media/image8.wmf"/><Relationship Id="rId4" Type="http://schemas.openxmlformats.org/officeDocument/2006/relationships/image" Target="../media/image2.wmf"/><Relationship Id="rId9" Type="http://schemas.openxmlformats.org/officeDocument/2006/relationships/image" Target="../media/image7.wmf"/><Relationship Id="rId14" Type="http://schemas.openxmlformats.org/officeDocument/2006/relationships/image" Target="../media/image12.w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image" Target="../media/image4.wmf"/><Relationship Id="rId7" Type="http://schemas.openxmlformats.org/officeDocument/2006/relationships/image" Target="../media/image8.wmf"/><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7.wmf"/><Relationship Id="rId5" Type="http://schemas.openxmlformats.org/officeDocument/2006/relationships/image" Target="../media/image6.wmf"/><Relationship Id="rId4" Type="http://schemas.openxmlformats.org/officeDocument/2006/relationships/image" Target="../media/image5.wmf"/><Relationship Id="rId9" Type="http://schemas.openxmlformats.org/officeDocument/2006/relationships/image" Target="../media/image10.wmf"/></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wmf"/></Relationships>
</file>

<file path=ppt/slides/_rels/slide5.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165725" y="981075"/>
            <a:ext cx="935038"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1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90863" y="5441950"/>
            <a:ext cx="1357312" cy="117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260600" y="3124200"/>
            <a:ext cx="1662113" cy="227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15"/>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818313" y="2112963"/>
            <a:ext cx="1174750" cy="436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16"/>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7167563" y="419100"/>
            <a:ext cx="1149350" cy="1147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3" name="Picture 17"/>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5780088" y="1819275"/>
            <a:ext cx="1430337" cy="143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4" name="Picture 18"/>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2916238" y="457200"/>
            <a:ext cx="971550"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5" name="Picture 19"/>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4916488" y="2532063"/>
            <a:ext cx="717550" cy="71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6" name="Picture 20"/>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7667625" y="4602163"/>
            <a:ext cx="1077913"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7" name="Picture 21"/>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4857750" y="1771650"/>
            <a:ext cx="617538" cy="617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8" name="Picture 22"/>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3770313" y="828675"/>
            <a:ext cx="1103312" cy="2084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9" name="Picture 23"/>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4264025" y="3562350"/>
            <a:ext cx="1754188" cy="2582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0" name="Picture 24"/>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17463" y="1625600"/>
            <a:ext cx="1981200" cy="324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11" name="Text Box 6"/>
          <p:cNvSpPr>
            <a:spLocks noChangeArrowheads="1"/>
          </p:cNvSpPr>
          <p:nvPr>
            <p:ph type="ctrTitle"/>
          </p:nvPr>
        </p:nvSpPr>
        <p:spPr>
          <a:xfrm>
            <a:off x="0" y="6400800"/>
            <a:ext cx="3124200" cy="457200"/>
          </a:xfrm>
          <a:noFill/>
        </p:spPr>
        <p:txBody>
          <a:bodyPr/>
          <a:lstStyle/>
          <a:p>
            <a:pPr algn="l"/>
            <a:r>
              <a:rPr lang="en-US" altLang="en-US" sz="1200" b="1" smtClean="0">
                <a:solidFill>
                  <a:schemeClr val="tx1"/>
                </a:solidFill>
              </a:rPr>
              <a:t>EASTER CLIP ART</a:t>
            </a:r>
            <a:endParaRPr lang="en-US" altLang="en-US" sz="3600" smtClean="0">
              <a:solidFill>
                <a:schemeClr val="tx1"/>
              </a:solidFill>
            </a:endParaRPr>
          </a:p>
        </p:txBody>
      </p:sp>
      <p:sp>
        <p:nvSpPr>
          <p:cNvPr id="4112" name="Text Box 8"/>
          <p:cNvSpPr txBox="1">
            <a:spLocks noChangeArrowheads="1"/>
          </p:cNvSpPr>
          <p:nvPr/>
        </p:nvSpPr>
        <p:spPr bwMode="auto">
          <a:xfrm>
            <a:off x="120650" y="1219200"/>
            <a:ext cx="31242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r>
              <a:rPr lang="en-US" altLang="en-US" sz="1800" b="1">
                <a:latin typeface="Arial Rounded MT Bold" panose="020F0704030504030204" pitchFamily="34" charset="0"/>
              </a:rPr>
              <a:t>SCARY </a:t>
            </a:r>
            <a:r>
              <a:rPr lang="en-US" altLang="en-US" sz="1800" b="1">
                <a:solidFill>
                  <a:srgbClr val="FF0080"/>
                </a:solidFill>
                <a:latin typeface="Arial Rounded MT Bold" panose="020F0704030504030204" pitchFamily="34" charset="0"/>
              </a:rPr>
              <a:t>EASTER </a:t>
            </a:r>
            <a:r>
              <a:rPr lang="en-US" altLang="en-US" sz="1800" b="1">
                <a:solidFill>
                  <a:srgbClr val="66CCFF"/>
                </a:solidFill>
                <a:latin typeface="Arial Rounded MT Bold" panose="020F0704030504030204" pitchFamily="34" charset="0"/>
              </a:rPr>
              <a:t>BUNNY</a:t>
            </a:r>
            <a:endParaRPr lang="en-US" altLang="en-US" sz="2400"/>
          </a:p>
        </p:txBody>
      </p:sp>
      <p:sp>
        <p:nvSpPr>
          <p:cNvPr id="4113" name="Text Box 9"/>
          <p:cNvSpPr txBox="1">
            <a:spLocks noChangeArrowheads="1"/>
          </p:cNvSpPr>
          <p:nvPr/>
        </p:nvSpPr>
        <p:spPr bwMode="auto">
          <a:xfrm>
            <a:off x="4795838" y="6211888"/>
            <a:ext cx="31242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r>
              <a:rPr lang="en-US" altLang="en-US" sz="1800" b="1">
                <a:latin typeface="Arial Rounded MT Bold" panose="020F0704030504030204" pitchFamily="34" charset="0"/>
              </a:rPr>
              <a:t>GREY </a:t>
            </a:r>
            <a:r>
              <a:rPr lang="en-US" altLang="en-US" sz="1800" b="1">
                <a:solidFill>
                  <a:srgbClr val="FF0080"/>
                </a:solidFill>
                <a:latin typeface="Arial Rounded MT Bold" panose="020F0704030504030204" pitchFamily="34" charset="0"/>
              </a:rPr>
              <a:t>RABBIT</a:t>
            </a:r>
            <a:endParaRPr lang="en-US" altLang="en-US" sz="2400"/>
          </a:p>
        </p:txBody>
      </p:sp>
      <p:sp>
        <p:nvSpPr>
          <p:cNvPr id="4114" name="Text Box 10"/>
          <p:cNvSpPr txBox="1">
            <a:spLocks noChangeArrowheads="1"/>
          </p:cNvSpPr>
          <p:nvPr/>
        </p:nvSpPr>
        <p:spPr bwMode="auto">
          <a:xfrm>
            <a:off x="2552700" y="0"/>
            <a:ext cx="4322763"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r>
              <a:rPr lang="en-US" altLang="en-US" sz="1800" b="1">
                <a:latin typeface="Arial Rounded MT Bold" panose="020F0704030504030204" pitchFamily="34" charset="0"/>
              </a:rPr>
              <a:t>MULTI- </a:t>
            </a:r>
            <a:r>
              <a:rPr lang="en-US" altLang="en-US" sz="1800" b="1">
                <a:solidFill>
                  <a:srgbClr val="FF0080"/>
                </a:solidFill>
                <a:latin typeface="Arial Rounded MT Bold" panose="020F0704030504030204" pitchFamily="34" charset="0"/>
              </a:rPr>
              <a:t>COLOURED</a:t>
            </a:r>
            <a:r>
              <a:rPr lang="en-US" altLang="en-US" sz="1800" b="1">
                <a:latin typeface="Arial Rounded MT Bold" panose="020F0704030504030204" pitchFamily="34" charset="0"/>
              </a:rPr>
              <a:t> </a:t>
            </a:r>
            <a:r>
              <a:rPr lang="en-US" altLang="en-US" sz="1800" b="1">
                <a:solidFill>
                  <a:srgbClr val="66CCFF"/>
                </a:solidFill>
                <a:latin typeface="Arial Rounded MT Bold" panose="020F0704030504030204" pitchFamily="34" charset="0"/>
              </a:rPr>
              <a:t>DAISY </a:t>
            </a:r>
            <a:r>
              <a:rPr lang="en-US" altLang="en-US" sz="1800" b="1">
                <a:latin typeface="Arial Rounded MT Bold" panose="020F0704030504030204" pitchFamily="34" charset="0"/>
              </a:rPr>
              <a:t>FLOWERS</a:t>
            </a:r>
            <a:endParaRPr lang="en-US" altLang="en-US" sz="2400"/>
          </a:p>
        </p:txBody>
      </p:sp>
      <p:sp>
        <p:nvSpPr>
          <p:cNvPr id="4115" name="Text Box 11"/>
          <p:cNvSpPr txBox="1">
            <a:spLocks noChangeArrowheads="1"/>
          </p:cNvSpPr>
          <p:nvPr/>
        </p:nvSpPr>
        <p:spPr bwMode="auto">
          <a:xfrm>
            <a:off x="1049338" y="5429250"/>
            <a:ext cx="2195512"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r>
              <a:rPr lang="en-US" altLang="en-US" sz="1800" b="1">
                <a:latin typeface="Arial Rounded MT Bold" panose="020F0704030504030204" pitchFamily="34" charset="0"/>
              </a:rPr>
              <a:t>EASTER </a:t>
            </a:r>
            <a:r>
              <a:rPr lang="en-US" altLang="en-US" sz="1800" b="1">
                <a:solidFill>
                  <a:srgbClr val="FF0080"/>
                </a:solidFill>
                <a:latin typeface="Arial Rounded MT Bold" panose="020F0704030504030204" pitchFamily="34" charset="0"/>
              </a:rPr>
              <a:t>CHICK</a:t>
            </a:r>
            <a:endParaRPr lang="en-US" altLang="en-US" sz="2400"/>
          </a:p>
        </p:txBody>
      </p:sp>
      <p:sp>
        <p:nvSpPr>
          <p:cNvPr id="4116" name="Text Box 12"/>
          <p:cNvSpPr txBox="1">
            <a:spLocks noChangeArrowheads="1"/>
          </p:cNvSpPr>
          <p:nvPr/>
        </p:nvSpPr>
        <p:spPr bwMode="auto">
          <a:xfrm>
            <a:off x="6834188" y="1628775"/>
            <a:ext cx="2133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r>
              <a:rPr lang="en-US" altLang="en-US" sz="1800" b="1">
                <a:latin typeface="Arial Rounded MT Bold" panose="020F0704030504030204" pitchFamily="34" charset="0"/>
              </a:rPr>
              <a:t>FLOWER </a:t>
            </a:r>
            <a:r>
              <a:rPr lang="en-US" altLang="en-US" sz="1800" b="1">
                <a:solidFill>
                  <a:srgbClr val="FF0080"/>
                </a:solidFill>
                <a:latin typeface="Arial Rounded MT Bold" panose="020F0704030504030204" pitchFamily="34" charset="0"/>
              </a:rPr>
              <a:t>STEM</a:t>
            </a:r>
            <a:endParaRPr lang="en-US" altLang="en-US" sz="2400"/>
          </a:p>
        </p:txBody>
      </p:sp>
      <p:sp>
        <p:nvSpPr>
          <p:cNvPr id="4117" name="Text Box 13"/>
          <p:cNvSpPr txBox="1">
            <a:spLocks noChangeArrowheads="1"/>
          </p:cNvSpPr>
          <p:nvPr/>
        </p:nvSpPr>
        <p:spPr bwMode="auto">
          <a:xfrm>
            <a:off x="1651000" y="2044700"/>
            <a:ext cx="2286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r>
              <a:rPr lang="en-US" altLang="en-US" sz="1800" b="1">
                <a:latin typeface="Arial Rounded MT Bold" panose="020F0704030504030204" pitchFamily="34" charset="0"/>
              </a:rPr>
              <a:t>PSYCHO </a:t>
            </a:r>
            <a:r>
              <a:rPr lang="en-US" altLang="en-US" sz="1800" b="1">
                <a:solidFill>
                  <a:srgbClr val="FF0080"/>
                </a:solidFill>
                <a:latin typeface="Arial Rounded MT Bold" panose="020F0704030504030204" pitchFamily="34" charset="0"/>
              </a:rPr>
              <a:t>BUNNY</a:t>
            </a:r>
            <a:endParaRPr lang="en-US" altLang="en-US" sz="24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5"/>
          <p:cNvGrpSpPr>
            <a:grpSpLocks noChangeAspect="1"/>
          </p:cNvGrpSpPr>
          <p:nvPr/>
        </p:nvGrpSpPr>
        <p:grpSpPr bwMode="auto">
          <a:xfrm>
            <a:off x="2446338" y="58738"/>
            <a:ext cx="4021137" cy="6596062"/>
            <a:chOff x="1563" y="0"/>
            <a:chExt cx="2634" cy="4320"/>
          </a:xfrm>
        </p:grpSpPr>
        <p:sp>
          <p:nvSpPr>
            <p:cNvPr id="6147" name="AutoShape 4"/>
            <p:cNvSpPr>
              <a:spLocks noChangeAspect="1" noChangeArrowheads="1" noTextEdit="1"/>
            </p:cNvSpPr>
            <p:nvPr/>
          </p:nvSpPr>
          <p:spPr bwMode="auto">
            <a:xfrm>
              <a:off x="1563" y="0"/>
              <a:ext cx="2634" cy="4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6148" name="Freeform 6"/>
            <p:cNvSpPr>
              <a:spLocks/>
            </p:cNvSpPr>
            <p:nvPr/>
          </p:nvSpPr>
          <p:spPr bwMode="auto">
            <a:xfrm>
              <a:off x="2088" y="0"/>
              <a:ext cx="1725" cy="4320"/>
            </a:xfrm>
            <a:custGeom>
              <a:avLst/>
              <a:gdLst>
                <a:gd name="T0" fmla="*/ 81 w 1725"/>
                <a:gd name="T1" fmla="*/ 3444 h 4320"/>
                <a:gd name="T2" fmla="*/ 14 w 1725"/>
                <a:gd name="T3" fmla="*/ 3024 h 4320"/>
                <a:gd name="T4" fmla="*/ 11 w 1725"/>
                <a:gd name="T5" fmla="*/ 2690 h 4320"/>
                <a:gd name="T6" fmla="*/ 33 w 1725"/>
                <a:gd name="T7" fmla="*/ 1562 h 4320"/>
                <a:gd name="T8" fmla="*/ 40 w 1725"/>
                <a:gd name="T9" fmla="*/ 1445 h 4320"/>
                <a:gd name="T10" fmla="*/ 17 w 1725"/>
                <a:gd name="T11" fmla="*/ 1057 h 4320"/>
                <a:gd name="T12" fmla="*/ 0 w 1725"/>
                <a:gd name="T13" fmla="*/ 676 h 4320"/>
                <a:gd name="T14" fmla="*/ 6 w 1725"/>
                <a:gd name="T15" fmla="*/ 424 h 4320"/>
                <a:gd name="T16" fmla="*/ 34 w 1725"/>
                <a:gd name="T17" fmla="*/ 208 h 4320"/>
                <a:gd name="T18" fmla="*/ 68 w 1725"/>
                <a:gd name="T19" fmla="*/ 104 h 4320"/>
                <a:gd name="T20" fmla="*/ 104 w 1725"/>
                <a:gd name="T21" fmla="*/ 45 h 4320"/>
                <a:gd name="T22" fmla="*/ 152 w 1725"/>
                <a:gd name="T23" fmla="*/ 9 h 4320"/>
                <a:gd name="T24" fmla="*/ 194 w 1725"/>
                <a:gd name="T25" fmla="*/ 0 h 4320"/>
                <a:gd name="T26" fmla="*/ 210 w 1725"/>
                <a:gd name="T27" fmla="*/ 12 h 4320"/>
                <a:gd name="T28" fmla="*/ 241 w 1725"/>
                <a:gd name="T29" fmla="*/ 95 h 4320"/>
                <a:gd name="T30" fmla="*/ 280 w 1725"/>
                <a:gd name="T31" fmla="*/ 323 h 4320"/>
                <a:gd name="T32" fmla="*/ 318 w 1725"/>
                <a:gd name="T33" fmla="*/ 697 h 4320"/>
                <a:gd name="T34" fmla="*/ 1398 w 1725"/>
                <a:gd name="T35" fmla="*/ 1028 h 4320"/>
                <a:gd name="T36" fmla="*/ 1411 w 1725"/>
                <a:gd name="T37" fmla="*/ 795 h 4320"/>
                <a:gd name="T38" fmla="*/ 1450 w 1725"/>
                <a:gd name="T39" fmla="*/ 432 h 4320"/>
                <a:gd name="T40" fmla="*/ 1484 w 1725"/>
                <a:gd name="T41" fmla="*/ 258 h 4320"/>
                <a:gd name="T42" fmla="*/ 1531 w 1725"/>
                <a:gd name="T43" fmla="*/ 122 h 4320"/>
                <a:gd name="T44" fmla="*/ 1569 w 1725"/>
                <a:gd name="T45" fmla="*/ 66 h 4320"/>
                <a:gd name="T46" fmla="*/ 1602 w 1725"/>
                <a:gd name="T47" fmla="*/ 43 h 4320"/>
                <a:gd name="T48" fmla="*/ 1629 w 1725"/>
                <a:gd name="T49" fmla="*/ 39 h 4320"/>
                <a:gd name="T50" fmla="*/ 1665 w 1725"/>
                <a:gd name="T51" fmla="*/ 58 h 4320"/>
                <a:gd name="T52" fmla="*/ 1690 w 1725"/>
                <a:gd name="T53" fmla="*/ 103 h 4320"/>
                <a:gd name="T54" fmla="*/ 1715 w 1725"/>
                <a:gd name="T55" fmla="*/ 212 h 4320"/>
                <a:gd name="T56" fmla="*/ 1725 w 1725"/>
                <a:gd name="T57" fmla="*/ 416 h 4320"/>
                <a:gd name="T58" fmla="*/ 1712 w 1725"/>
                <a:gd name="T59" fmla="*/ 722 h 4320"/>
                <a:gd name="T60" fmla="*/ 1666 w 1725"/>
                <a:gd name="T61" fmla="*/ 1193 h 4320"/>
                <a:gd name="T62" fmla="*/ 1638 w 1725"/>
                <a:gd name="T63" fmla="*/ 1438 h 4320"/>
                <a:gd name="T64" fmla="*/ 1539 w 1725"/>
                <a:gd name="T65" fmla="*/ 3025 h 4320"/>
                <a:gd name="T66" fmla="*/ 1498 w 1725"/>
                <a:gd name="T67" fmla="*/ 3817 h 4320"/>
                <a:gd name="T68" fmla="*/ 1501 w 1725"/>
                <a:gd name="T69" fmla="*/ 4040 h 4320"/>
                <a:gd name="T70" fmla="*/ 1497 w 1725"/>
                <a:gd name="T71" fmla="*/ 4224 h 4320"/>
                <a:gd name="T72" fmla="*/ 1467 w 1725"/>
                <a:gd name="T73" fmla="*/ 4290 h 4320"/>
                <a:gd name="T74" fmla="*/ 1439 w 1725"/>
                <a:gd name="T75" fmla="*/ 4313 h 4320"/>
                <a:gd name="T76" fmla="*/ 1413 w 1725"/>
                <a:gd name="T77" fmla="*/ 4320 h 4320"/>
                <a:gd name="T78" fmla="*/ 1357 w 1725"/>
                <a:gd name="T79" fmla="*/ 4311 h 4320"/>
                <a:gd name="T80" fmla="*/ 1315 w 1725"/>
                <a:gd name="T81" fmla="*/ 4285 h 4320"/>
                <a:gd name="T82" fmla="*/ 1273 w 1725"/>
                <a:gd name="T83" fmla="*/ 4228 h 4320"/>
                <a:gd name="T84" fmla="*/ 1230 w 1725"/>
                <a:gd name="T85" fmla="*/ 4121 h 4320"/>
                <a:gd name="T86" fmla="*/ 1197 w 1725"/>
                <a:gd name="T87" fmla="*/ 4074 h 4320"/>
                <a:gd name="T88" fmla="*/ 1173 w 1725"/>
                <a:gd name="T89" fmla="*/ 4061 h 4320"/>
                <a:gd name="T90" fmla="*/ 1024 w 1725"/>
                <a:gd name="T91" fmla="*/ 4036 h 4320"/>
                <a:gd name="T92" fmla="*/ 622 w 1725"/>
                <a:gd name="T93" fmla="*/ 4008 h 4320"/>
                <a:gd name="T94" fmla="*/ 414 w 1725"/>
                <a:gd name="T95" fmla="*/ 4005 h 4320"/>
                <a:gd name="T96" fmla="*/ 371 w 1725"/>
                <a:gd name="T97" fmla="*/ 4011 h 4320"/>
                <a:gd name="T98" fmla="*/ 357 w 1725"/>
                <a:gd name="T99" fmla="*/ 4042 h 4320"/>
                <a:gd name="T100" fmla="*/ 344 w 1725"/>
                <a:gd name="T101" fmla="*/ 4135 h 4320"/>
                <a:gd name="T102" fmla="*/ 321 w 1725"/>
                <a:gd name="T103" fmla="*/ 4189 h 4320"/>
                <a:gd name="T104" fmla="*/ 291 w 1725"/>
                <a:gd name="T105" fmla="*/ 4213 h 4320"/>
                <a:gd name="T106" fmla="*/ 246 w 1725"/>
                <a:gd name="T107" fmla="*/ 4223 h 4320"/>
                <a:gd name="T108" fmla="*/ 210 w 1725"/>
                <a:gd name="T109" fmla="*/ 4217 h 4320"/>
                <a:gd name="T110" fmla="*/ 188 w 1725"/>
                <a:gd name="T111" fmla="*/ 4190 h 4320"/>
                <a:gd name="T112" fmla="*/ 165 w 1725"/>
                <a:gd name="T113" fmla="*/ 4096 h 4320"/>
                <a:gd name="T114" fmla="*/ 154 w 1725"/>
                <a:gd name="T115" fmla="*/ 3905 h 432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725" h="4320">
                  <a:moveTo>
                    <a:pt x="154" y="3848"/>
                  </a:moveTo>
                  <a:lnTo>
                    <a:pt x="154" y="3848"/>
                  </a:lnTo>
                  <a:lnTo>
                    <a:pt x="131" y="3724"/>
                  </a:lnTo>
                  <a:lnTo>
                    <a:pt x="81" y="3444"/>
                  </a:lnTo>
                  <a:lnTo>
                    <a:pt x="54" y="3286"/>
                  </a:lnTo>
                  <a:lnTo>
                    <a:pt x="32" y="3142"/>
                  </a:lnTo>
                  <a:lnTo>
                    <a:pt x="22" y="3078"/>
                  </a:lnTo>
                  <a:lnTo>
                    <a:pt x="14" y="3024"/>
                  </a:lnTo>
                  <a:lnTo>
                    <a:pt x="10" y="2981"/>
                  </a:lnTo>
                  <a:lnTo>
                    <a:pt x="9" y="2953"/>
                  </a:lnTo>
                  <a:lnTo>
                    <a:pt x="11" y="2690"/>
                  </a:lnTo>
                  <a:lnTo>
                    <a:pt x="18" y="2219"/>
                  </a:lnTo>
                  <a:lnTo>
                    <a:pt x="22" y="1966"/>
                  </a:lnTo>
                  <a:lnTo>
                    <a:pt x="27" y="1739"/>
                  </a:lnTo>
                  <a:lnTo>
                    <a:pt x="33" y="1562"/>
                  </a:lnTo>
                  <a:lnTo>
                    <a:pt x="36" y="1501"/>
                  </a:lnTo>
                  <a:lnTo>
                    <a:pt x="38" y="1461"/>
                  </a:lnTo>
                  <a:lnTo>
                    <a:pt x="40" y="1445"/>
                  </a:lnTo>
                  <a:lnTo>
                    <a:pt x="40" y="1420"/>
                  </a:lnTo>
                  <a:lnTo>
                    <a:pt x="37" y="1357"/>
                  </a:lnTo>
                  <a:lnTo>
                    <a:pt x="23" y="1170"/>
                  </a:lnTo>
                  <a:lnTo>
                    <a:pt x="17" y="1057"/>
                  </a:lnTo>
                  <a:lnTo>
                    <a:pt x="9" y="934"/>
                  </a:lnTo>
                  <a:lnTo>
                    <a:pt x="3" y="807"/>
                  </a:lnTo>
                  <a:lnTo>
                    <a:pt x="2" y="740"/>
                  </a:lnTo>
                  <a:lnTo>
                    <a:pt x="0" y="676"/>
                  </a:lnTo>
                  <a:lnTo>
                    <a:pt x="0" y="611"/>
                  </a:lnTo>
                  <a:lnTo>
                    <a:pt x="0" y="547"/>
                  </a:lnTo>
                  <a:lnTo>
                    <a:pt x="3" y="485"/>
                  </a:lnTo>
                  <a:lnTo>
                    <a:pt x="6" y="424"/>
                  </a:lnTo>
                  <a:lnTo>
                    <a:pt x="11" y="366"/>
                  </a:lnTo>
                  <a:lnTo>
                    <a:pt x="17" y="309"/>
                  </a:lnTo>
                  <a:lnTo>
                    <a:pt x="25" y="257"/>
                  </a:lnTo>
                  <a:lnTo>
                    <a:pt x="34" y="208"/>
                  </a:lnTo>
                  <a:lnTo>
                    <a:pt x="46" y="164"/>
                  </a:lnTo>
                  <a:lnTo>
                    <a:pt x="53" y="142"/>
                  </a:lnTo>
                  <a:lnTo>
                    <a:pt x="60" y="123"/>
                  </a:lnTo>
                  <a:lnTo>
                    <a:pt x="68" y="104"/>
                  </a:lnTo>
                  <a:lnTo>
                    <a:pt x="76" y="88"/>
                  </a:lnTo>
                  <a:lnTo>
                    <a:pt x="84" y="72"/>
                  </a:lnTo>
                  <a:lnTo>
                    <a:pt x="94" y="57"/>
                  </a:lnTo>
                  <a:lnTo>
                    <a:pt x="104" y="45"/>
                  </a:lnTo>
                  <a:lnTo>
                    <a:pt x="115" y="34"/>
                  </a:lnTo>
                  <a:lnTo>
                    <a:pt x="126" y="23"/>
                  </a:lnTo>
                  <a:lnTo>
                    <a:pt x="138" y="15"/>
                  </a:lnTo>
                  <a:lnTo>
                    <a:pt x="152" y="9"/>
                  </a:lnTo>
                  <a:lnTo>
                    <a:pt x="164" y="4"/>
                  </a:lnTo>
                  <a:lnTo>
                    <a:pt x="179" y="1"/>
                  </a:lnTo>
                  <a:lnTo>
                    <a:pt x="194" y="0"/>
                  </a:lnTo>
                  <a:lnTo>
                    <a:pt x="198" y="1"/>
                  </a:lnTo>
                  <a:lnTo>
                    <a:pt x="202" y="4"/>
                  </a:lnTo>
                  <a:lnTo>
                    <a:pt x="206" y="7"/>
                  </a:lnTo>
                  <a:lnTo>
                    <a:pt x="210" y="12"/>
                  </a:lnTo>
                  <a:lnTo>
                    <a:pt x="218" y="26"/>
                  </a:lnTo>
                  <a:lnTo>
                    <a:pt x="226" y="45"/>
                  </a:lnTo>
                  <a:lnTo>
                    <a:pt x="233" y="68"/>
                  </a:lnTo>
                  <a:lnTo>
                    <a:pt x="241" y="95"/>
                  </a:lnTo>
                  <a:lnTo>
                    <a:pt x="248" y="126"/>
                  </a:lnTo>
                  <a:lnTo>
                    <a:pt x="254" y="159"/>
                  </a:lnTo>
                  <a:lnTo>
                    <a:pt x="268" y="238"/>
                  </a:lnTo>
                  <a:lnTo>
                    <a:pt x="280" y="323"/>
                  </a:lnTo>
                  <a:lnTo>
                    <a:pt x="291" y="415"/>
                  </a:lnTo>
                  <a:lnTo>
                    <a:pt x="300" y="511"/>
                  </a:lnTo>
                  <a:lnTo>
                    <a:pt x="310" y="605"/>
                  </a:lnTo>
                  <a:lnTo>
                    <a:pt x="318" y="697"/>
                  </a:lnTo>
                  <a:lnTo>
                    <a:pt x="330" y="861"/>
                  </a:lnTo>
                  <a:lnTo>
                    <a:pt x="338" y="977"/>
                  </a:lnTo>
                  <a:lnTo>
                    <a:pt x="339" y="1020"/>
                  </a:lnTo>
                  <a:lnTo>
                    <a:pt x="1398" y="1028"/>
                  </a:lnTo>
                  <a:lnTo>
                    <a:pt x="1400" y="985"/>
                  </a:lnTo>
                  <a:lnTo>
                    <a:pt x="1405" y="870"/>
                  </a:lnTo>
                  <a:lnTo>
                    <a:pt x="1411" y="795"/>
                  </a:lnTo>
                  <a:lnTo>
                    <a:pt x="1416" y="709"/>
                  </a:lnTo>
                  <a:lnTo>
                    <a:pt x="1426" y="619"/>
                  </a:lnTo>
                  <a:lnTo>
                    <a:pt x="1436" y="526"/>
                  </a:lnTo>
                  <a:lnTo>
                    <a:pt x="1450" y="432"/>
                  </a:lnTo>
                  <a:lnTo>
                    <a:pt x="1457" y="386"/>
                  </a:lnTo>
                  <a:lnTo>
                    <a:pt x="1465" y="342"/>
                  </a:lnTo>
                  <a:lnTo>
                    <a:pt x="1474" y="299"/>
                  </a:lnTo>
                  <a:lnTo>
                    <a:pt x="1484" y="258"/>
                  </a:lnTo>
                  <a:lnTo>
                    <a:pt x="1494" y="220"/>
                  </a:lnTo>
                  <a:lnTo>
                    <a:pt x="1505" y="184"/>
                  </a:lnTo>
                  <a:lnTo>
                    <a:pt x="1519" y="151"/>
                  </a:lnTo>
                  <a:lnTo>
                    <a:pt x="1531" y="122"/>
                  </a:lnTo>
                  <a:lnTo>
                    <a:pt x="1546" y="96"/>
                  </a:lnTo>
                  <a:lnTo>
                    <a:pt x="1552" y="85"/>
                  </a:lnTo>
                  <a:lnTo>
                    <a:pt x="1561" y="76"/>
                  </a:lnTo>
                  <a:lnTo>
                    <a:pt x="1569" y="66"/>
                  </a:lnTo>
                  <a:lnTo>
                    <a:pt x="1575" y="58"/>
                  </a:lnTo>
                  <a:lnTo>
                    <a:pt x="1585" y="51"/>
                  </a:lnTo>
                  <a:lnTo>
                    <a:pt x="1593" y="46"/>
                  </a:lnTo>
                  <a:lnTo>
                    <a:pt x="1602" y="43"/>
                  </a:lnTo>
                  <a:lnTo>
                    <a:pt x="1611" y="41"/>
                  </a:lnTo>
                  <a:lnTo>
                    <a:pt x="1620" y="39"/>
                  </a:lnTo>
                  <a:lnTo>
                    <a:pt x="1629" y="39"/>
                  </a:lnTo>
                  <a:lnTo>
                    <a:pt x="1639" y="42"/>
                  </a:lnTo>
                  <a:lnTo>
                    <a:pt x="1648" y="45"/>
                  </a:lnTo>
                  <a:lnTo>
                    <a:pt x="1656" y="51"/>
                  </a:lnTo>
                  <a:lnTo>
                    <a:pt x="1665" y="58"/>
                  </a:lnTo>
                  <a:lnTo>
                    <a:pt x="1671" y="68"/>
                  </a:lnTo>
                  <a:lnTo>
                    <a:pt x="1678" y="77"/>
                  </a:lnTo>
                  <a:lnTo>
                    <a:pt x="1685" y="89"/>
                  </a:lnTo>
                  <a:lnTo>
                    <a:pt x="1690" y="103"/>
                  </a:lnTo>
                  <a:lnTo>
                    <a:pt x="1696" y="118"/>
                  </a:lnTo>
                  <a:lnTo>
                    <a:pt x="1700" y="135"/>
                  </a:lnTo>
                  <a:lnTo>
                    <a:pt x="1708" y="172"/>
                  </a:lnTo>
                  <a:lnTo>
                    <a:pt x="1715" y="212"/>
                  </a:lnTo>
                  <a:lnTo>
                    <a:pt x="1719" y="258"/>
                  </a:lnTo>
                  <a:lnTo>
                    <a:pt x="1723" y="307"/>
                  </a:lnTo>
                  <a:lnTo>
                    <a:pt x="1724" y="359"/>
                  </a:lnTo>
                  <a:lnTo>
                    <a:pt x="1725" y="416"/>
                  </a:lnTo>
                  <a:lnTo>
                    <a:pt x="1724" y="474"/>
                  </a:lnTo>
                  <a:lnTo>
                    <a:pt x="1723" y="534"/>
                  </a:lnTo>
                  <a:lnTo>
                    <a:pt x="1720" y="596"/>
                  </a:lnTo>
                  <a:lnTo>
                    <a:pt x="1712" y="722"/>
                  </a:lnTo>
                  <a:lnTo>
                    <a:pt x="1702" y="847"/>
                  </a:lnTo>
                  <a:lnTo>
                    <a:pt x="1690" y="970"/>
                  </a:lnTo>
                  <a:lnTo>
                    <a:pt x="1678" y="1088"/>
                  </a:lnTo>
                  <a:lnTo>
                    <a:pt x="1666" y="1193"/>
                  </a:lnTo>
                  <a:lnTo>
                    <a:pt x="1646" y="1358"/>
                  </a:lnTo>
                  <a:lnTo>
                    <a:pt x="1640" y="1411"/>
                  </a:lnTo>
                  <a:lnTo>
                    <a:pt x="1638" y="1438"/>
                  </a:lnTo>
                  <a:lnTo>
                    <a:pt x="1631" y="1554"/>
                  </a:lnTo>
                  <a:lnTo>
                    <a:pt x="1615" y="1820"/>
                  </a:lnTo>
                  <a:lnTo>
                    <a:pt x="1566" y="2604"/>
                  </a:lnTo>
                  <a:lnTo>
                    <a:pt x="1539" y="3025"/>
                  </a:lnTo>
                  <a:lnTo>
                    <a:pt x="1517" y="3400"/>
                  </a:lnTo>
                  <a:lnTo>
                    <a:pt x="1503" y="3681"/>
                  </a:lnTo>
                  <a:lnTo>
                    <a:pt x="1498" y="3770"/>
                  </a:lnTo>
                  <a:lnTo>
                    <a:pt x="1498" y="3817"/>
                  </a:lnTo>
                  <a:lnTo>
                    <a:pt x="1501" y="3870"/>
                  </a:lnTo>
                  <a:lnTo>
                    <a:pt x="1503" y="3925"/>
                  </a:lnTo>
                  <a:lnTo>
                    <a:pt x="1501" y="4040"/>
                  </a:lnTo>
                  <a:lnTo>
                    <a:pt x="1498" y="4204"/>
                  </a:lnTo>
                  <a:lnTo>
                    <a:pt x="1498" y="4215"/>
                  </a:lnTo>
                  <a:lnTo>
                    <a:pt x="1497" y="4224"/>
                  </a:lnTo>
                  <a:lnTo>
                    <a:pt x="1492" y="4244"/>
                  </a:lnTo>
                  <a:lnTo>
                    <a:pt x="1484" y="4265"/>
                  </a:lnTo>
                  <a:lnTo>
                    <a:pt x="1474" y="4282"/>
                  </a:lnTo>
                  <a:lnTo>
                    <a:pt x="1467" y="4290"/>
                  </a:lnTo>
                  <a:lnTo>
                    <a:pt x="1461" y="4297"/>
                  </a:lnTo>
                  <a:lnTo>
                    <a:pt x="1454" y="4304"/>
                  </a:lnTo>
                  <a:lnTo>
                    <a:pt x="1447" y="4309"/>
                  </a:lnTo>
                  <a:lnTo>
                    <a:pt x="1439" y="4313"/>
                  </a:lnTo>
                  <a:lnTo>
                    <a:pt x="1431" y="4317"/>
                  </a:lnTo>
                  <a:lnTo>
                    <a:pt x="1423" y="4319"/>
                  </a:lnTo>
                  <a:lnTo>
                    <a:pt x="1413" y="4320"/>
                  </a:lnTo>
                  <a:lnTo>
                    <a:pt x="1397" y="4319"/>
                  </a:lnTo>
                  <a:lnTo>
                    <a:pt x="1382" y="4317"/>
                  </a:lnTo>
                  <a:lnTo>
                    <a:pt x="1369" y="4315"/>
                  </a:lnTo>
                  <a:lnTo>
                    <a:pt x="1357" y="4311"/>
                  </a:lnTo>
                  <a:lnTo>
                    <a:pt x="1344" y="4305"/>
                  </a:lnTo>
                  <a:lnTo>
                    <a:pt x="1334" y="4300"/>
                  </a:lnTo>
                  <a:lnTo>
                    <a:pt x="1324" y="4293"/>
                  </a:lnTo>
                  <a:lnTo>
                    <a:pt x="1315" y="4285"/>
                  </a:lnTo>
                  <a:lnTo>
                    <a:pt x="1307" y="4277"/>
                  </a:lnTo>
                  <a:lnTo>
                    <a:pt x="1299" y="4269"/>
                  </a:lnTo>
                  <a:lnTo>
                    <a:pt x="1285" y="4250"/>
                  </a:lnTo>
                  <a:lnTo>
                    <a:pt x="1273" y="4228"/>
                  </a:lnTo>
                  <a:lnTo>
                    <a:pt x="1263" y="4206"/>
                  </a:lnTo>
                  <a:lnTo>
                    <a:pt x="1246" y="4162"/>
                  </a:lnTo>
                  <a:lnTo>
                    <a:pt x="1238" y="4142"/>
                  </a:lnTo>
                  <a:lnTo>
                    <a:pt x="1230" y="4121"/>
                  </a:lnTo>
                  <a:lnTo>
                    <a:pt x="1220" y="4102"/>
                  </a:lnTo>
                  <a:lnTo>
                    <a:pt x="1209" y="4086"/>
                  </a:lnTo>
                  <a:lnTo>
                    <a:pt x="1203" y="4079"/>
                  </a:lnTo>
                  <a:lnTo>
                    <a:pt x="1197" y="4074"/>
                  </a:lnTo>
                  <a:lnTo>
                    <a:pt x="1189" y="4069"/>
                  </a:lnTo>
                  <a:lnTo>
                    <a:pt x="1182" y="4065"/>
                  </a:lnTo>
                  <a:lnTo>
                    <a:pt x="1173" y="4061"/>
                  </a:lnTo>
                  <a:lnTo>
                    <a:pt x="1159" y="4058"/>
                  </a:lnTo>
                  <a:lnTo>
                    <a:pt x="1124" y="4051"/>
                  </a:lnTo>
                  <a:lnTo>
                    <a:pt x="1078" y="4043"/>
                  </a:lnTo>
                  <a:lnTo>
                    <a:pt x="1024" y="4036"/>
                  </a:lnTo>
                  <a:lnTo>
                    <a:pt x="964" y="4031"/>
                  </a:lnTo>
                  <a:lnTo>
                    <a:pt x="899" y="4024"/>
                  </a:lnTo>
                  <a:lnTo>
                    <a:pt x="760" y="4015"/>
                  </a:lnTo>
                  <a:lnTo>
                    <a:pt x="622" y="4008"/>
                  </a:lnTo>
                  <a:lnTo>
                    <a:pt x="560" y="4005"/>
                  </a:lnTo>
                  <a:lnTo>
                    <a:pt x="502" y="4004"/>
                  </a:lnTo>
                  <a:lnTo>
                    <a:pt x="453" y="4004"/>
                  </a:lnTo>
                  <a:lnTo>
                    <a:pt x="414" y="4005"/>
                  </a:lnTo>
                  <a:lnTo>
                    <a:pt x="385" y="4007"/>
                  </a:lnTo>
                  <a:lnTo>
                    <a:pt x="376" y="4009"/>
                  </a:lnTo>
                  <a:lnTo>
                    <a:pt x="371" y="4011"/>
                  </a:lnTo>
                  <a:lnTo>
                    <a:pt x="368" y="4013"/>
                  </a:lnTo>
                  <a:lnTo>
                    <a:pt x="365" y="4017"/>
                  </a:lnTo>
                  <a:lnTo>
                    <a:pt x="360" y="4028"/>
                  </a:lnTo>
                  <a:lnTo>
                    <a:pt x="357" y="4042"/>
                  </a:lnTo>
                  <a:lnTo>
                    <a:pt x="354" y="4058"/>
                  </a:lnTo>
                  <a:lnTo>
                    <a:pt x="350" y="4096"/>
                  </a:lnTo>
                  <a:lnTo>
                    <a:pt x="348" y="4115"/>
                  </a:lnTo>
                  <a:lnTo>
                    <a:pt x="344" y="4135"/>
                  </a:lnTo>
                  <a:lnTo>
                    <a:pt x="338" y="4155"/>
                  </a:lnTo>
                  <a:lnTo>
                    <a:pt x="330" y="4173"/>
                  </a:lnTo>
                  <a:lnTo>
                    <a:pt x="325" y="4181"/>
                  </a:lnTo>
                  <a:lnTo>
                    <a:pt x="321" y="4189"/>
                  </a:lnTo>
                  <a:lnTo>
                    <a:pt x="314" y="4197"/>
                  </a:lnTo>
                  <a:lnTo>
                    <a:pt x="307" y="4202"/>
                  </a:lnTo>
                  <a:lnTo>
                    <a:pt x="299" y="4209"/>
                  </a:lnTo>
                  <a:lnTo>
                    <a:pt x="291" y="4213"/>
                  </a:lnTo>
                  <a:lnTo>
                    <a:pt x="281" y="4217"/>
                  </a:lnTo>
                  <a:lnTo>
                    <a:pt x="271" y="4220"/>
                  </a:lnTo>
                  <a:lnTo>
                    <a:pt x="258" y="4221"/>
                  </a:lnTo>
                  <a:lnTo>
                    <a:pt x="246" y="4223"/>
                  </a:lnTo>
                  <a:lnTo>
                    <a:pt x="231" y="4221"/>
                  </a:lnTo>
                  <a:lnTo>
                    <a:pt x="217" y="4220"/>
                  </a:lnTo>
                  <a:lnTo>
                    <a:pt x="210" y="4217"/>
                  </a:lnTo>
                  <a:lnTo>
                    <a:pt x="204" y="4213"/>
                  </a:lnTo>
                  <a:lnTo>
                    <a:pt x="199" y="4206"/>
                  </a:lnTo>
                  <a:lnTo>
                    <a:pt x="194" y="4200"/>
                  </a:lnTo>
                  <a:lnTo>
                    <a:pt x="188" y="4190"/>
                  </a:lnTo>
                  <a:lnTo>
                    <a:pt x="184" y="4181"/>
                  </a:lnTo>
                  <a:lnTo>
                    <a:pt x="176" y="4156"/>
                  </a:lnTo>
                  <a:lnTo>
                    <a:pt x="171" y="4128"/>
                  </a:lnTo>
                  <a:lnTo>
                    <a:pt x="165" y="4096"/>
                  </a:lnTo>
                  <a:lnTo>
                    <a:pt x="161" y="4063"/>
                  </a:lnTo>
                  <a:lnTo>
                    <a:pt x="158" y="4029"/>
                  </a:lnTo>
                  <a:lnTo>
                    <a:pt x="156" y="3962"/>
                  </a:lnTo>
                  <a:lnTo>
                    <a:pt x="154" y="3905"/>
                  </a:lnTo>
                  <a:lnTo>
                    <a:pt x="154" y="3848"/>
                  </a:lnTo>
                  <a:close/>
                </a:path>
              </a:pathLst>
            </a:custGeom>
            <a:solidFill>
              <a:srgbClr val="B5E3F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149" name="Freeform 7"/>
            <p:cNvSpPr>
              <a:spLocks/>
            </p:cNvSpPr>
            <p:nvPr/>
          </p:nvSpPr>
          <p:spPr bwMode="auto">
            <a:xfrm>
              <a:off x="2265" y="1361"/>
              <a:ext cx="1361" cy="548"/>
            </a:xfrm>
            <a:custGeom>
              <a:avLst/>
              <a:gdLst>
                <a:gd name="T0" fmla="*/ 1361 w 1361"/>
                <a:gd name="T1" fmla="*/ 274 h 548"/>
                <a:gd name="T2" fmla="*/ 1357 w 1361"/>
                <a:gd name="T3" fmla="*/ 302 h 548"/>
                <a:gd name="T4" fmla="*/ 1347 w 1361"/>
                <a:gd name="T5" fmla="*/ 329 h 548"/>
                <a:gd name="T6" fmla="*/ 1330 w 1361"/>
                <a:gd name="T7" fmla="*/ 355 h 548"/>
                <a:gd name="T8" fmla="*/ 1307 w 1361"/>
                <a:gd name="T9" fmla="*/ 381 h 548"/>
                <a:gd name="T10" fmla="*/ 1278 w 1361"/>
                <a:gd name="T11" fmla="*/ 405 h 548"/>
                <a:gd name="T12" fmla="*/ 1244 w 1361"/>
                <a:gd name="T13" fmla="*/ 427 h 548"/>
                <a:gd name="T14" fmla="*/ 1205 w 1361"/>
                <a:gd name="T15" fmla="*/ 448 h 548"/>
                <a:gd name="T16" fmla="*/ 1161 w 1361"/>
                <a:gd name="T17" fmla="*/ 467 h 548"/>
                <a:gd name="T18" fmla="*/ 1061 w 1361"/>
                <a:gd name="T19" fmla="*/ 501 h 548"/>
                <a:gd name="T20" fmla="*/ 945 w 1361"/>
                <a:gd name="T21" fmla="*/ 527 h 548"/>
                <a:gd name="T22" fmla="*/ 818 w 1361"/>
                <a:gd name="T23" fmla="*/ 543 h 548"/>
                <a:gd name="T24" fmla="*/ 681 w 1361"/>
                <a:gd name="T25" fmla="*/ 548 h 548"/>
                <a:gd name="T26" fmla="*/ 611 w 1361"/>
                <a:gd name="T27" fmla="*/ 547 h 548"/>
                <a:gd name="T28" fmla="*/ 479 w 1361"/>
                <a:gd name="T29" fmla="*/ 536 h 548"/>
                <a:gd name="T30" fmla="*/ 357 w 1361"/>
                <a:gd name="T31" fmla="*/ 515 h 548"/>
                <a:gd name="T32" fmla="*/ 249 w 1361"/>
                <a:gd name="T33" fmla="*/ 485 h 548"/>
                <a:gd name="T34" fmla="*/ 177 w 1361"/>
                <a:gd name="T35" fmla="*/ 458 h 548"/>
                <a:gd name="T36" fmla="*/ 135 w 1361"/>
                <a:gd name="T37" fmla="*/ 438 h 548"/>
                <a:gd name="T38" fmla="*/ 99 w 1361"/>
                <a:gd name="T39" fmla="*/ 416 h 548"/>
                <a:gd name="T40" fmla="*/ 68 w 1361"/>
                <a:gd name="T41" fmla="*/ 393 h 548"/>
                <a:gd name="T42" fmla="*/ 42 w 1361"/>
                <a:gd name="T43" fmla="*/ 369 h 548"/>
                <a:gd name="T44" fmla="*/ 22 w 1361"/>
                <a:gd name="T45" fmla="*/ 343 h 548"/>
                <a:gd name="T46" fmla="*/ 9 w 1361"/>
                <a:gd name="T47" fmla="*/ 316 h 548"/>
                <a:gd name="T48" fmla="*/ 2 w 1361"/>
                <a:gd name="T49" fmla="*/ 288 h 548"/>
                <a:gd name="T50" fmla="*/ 0 w 1361"/>
                <a:gd name="T51" fmla="*/ 274 h 548"/>
                <a:gd name="T52" fmla="*/ 4 w 1361"/>
                <a:gd name="T53" fmla="*/ 246 h 548"/>
                <a:gd name="T54" fmla="*/ 15 w 1361"/>
                <a:gd name="T55" fmla="*/ 219 h 548"/>
                <a:gd name="T56" fmla="*/ 31 w 1361"/>
                <a:gd name="T57" fmla="*/ 192 h 548"/>
                <a:gd name="T58" fmla="*/ 54 w 1361"/>
                <a:gd name="T59" fmla="*/ 167 h 548"/>
                <a:gd name="T60" fmla="*/ 83 w 1361"/>
                <a:gd name="T61" fmla="*/ 143 h 548"/>
                <a:gd name="T62" fmla="*/ 117 w 1361"/>
                <a:gd name="T63" fmla="*/ 120 h 548"/>
                <a:gd name="T64" fmla="*/ 156 w 1361"/>
                <a:gd name="T65" fmla="*/ 100 h 548"/>
                <a:gd name="T66" fmla="*/ 200 w 1361"/>
                <a:gd name="T67" fmla="*/ 79 h 548"/>
                <a:gd name="T68" fmla="*/ 300 w 1361"/>
                <a:gd name="T69" fmla="*/ 47 h 548"/>
                <a:gd name="T70" fmla="*/ 416 w 1361"/>
                <a:gd name="T71" fmla="*/ 21 h 548"/>
                <a:gd name="T72" fmla="*/ 543 w 1361"/>
                <a:gd name="T73" fmla="*/ 5 h 548"/>
                <a:gd name="T74" fmla="*/ 681 w 1361"/>
                <a:gd name="T75" fmla="*/ 0 h 548"/>
                <a:gd name="T76" fmla="*/ 750 w 1361"/>
                <a:gd name="T77" fmla="*/ 1 h 548"/>
                <a:gd name="T78" fmla="*/ 882 w 1361"/>
                <a:gd name="T79" fmla="*/ 12 h 548"/>
                <a:gd name="T80" fmla="*/ 1004 w 1361"/>
                <a:gd name="T81" fmla="*/ 32 h 548"/>
                <a:gd name="T82" fmla="*/ 1113 w 1361"/>
                <a:gd name="T83" fmla="*/ 62 h 548"/>
                <a:gd name="T84" fmla="*/ 1184 w 1361"/>
                <a:gd name="T85" fmla="*/ 89 h 548"/>
                <a:gd name="T86" fmla="*/ 1226 w 1361"/>
                <a:gd name="T87" fmla="*/ 109 h 548"/>
                <a:gd name="T88" fmla="*/ 1262 w 1361"/>
                <a:gd name="T89" fmla="*/ 132 h 548"/>
                <a:gd name="T90" fmla="*/ 1293 w 1361"/>
                <a:gd name="T91" fmla="*/ 155 h 548"/>
                <a:gd name="T92" fmla="*/ 1319 w 1361"/>
                <a:gd name="T93" fmla="*/ 179 h 548"/>
                <a:gd name="T94" fmla="*/ 1339 w 1361"/>
                <a:gd name="T95" fmla="*/ 205 h 548"/>
                <a:gd name="T96" fmla="*/ 1353 w 1361"/>
                <a:gd name="T97" fmla="*/ 232 h 548"/>
                <a:gd name="T98" fmla="*/ 1359 w 1361"/>
                <a:gd name="T99" fmla="*/ 259 h 548"/>
                <a:gd name="T100" fmla="*/ 1361 w 1361"/>
                <a:gd name="T101" fmla="*/ 274 h 54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361" h="548">
                  <a:moveTo>
                    <a:pt x="1361" y="274"/>
                  </a:moveTo>
                  <a:lnTo>
                    <a:pt x="1361" y="274"/>
                  </a:lnTo>
                  <a:lnTo>
                    <a:pt x="1359" y="288"/>
                  </a:lnTo>
                  <a:lnTo>
                    <a:pt x="1357" y="302"/>
                  </a:lnTo>
                  <a:lnTo>
                    <a:pt x="1353" y="316"/>
                  </a:lnTo>
                  <a:lnTo>
                    <a:pt x="1347" y="329"/>
                  </a:lnTo>
                  <a:lnTo>
                    <a:pt x="1339" y="343"/>
                  </a:lnTo>
                  <a:lnTo>
                    <a:pt x="1330" y="355"/>
                  </a:lnTo>
                  <a:lnTo>
                    <a:pt x="1319" y="369"/>
                  </a:lnTo>
                  <a:lnTo>
                    <a:pt x="1307" y="381"/>
                  </a:lnTo>
                  <a:lnTo>
                    <a:pt x="1293" y="393"/>
                  </a:lnTo>
                  <a:lnTo>
                    <a:pt x="1278" y="405"/>
                  </a:lnTo>
                  <a:lnTo>
                    <a:pt x="1262" y="416"/>
                  </a:lnTo>
                  <a:lnTo>
                    <a:pt x="1244" y="427"/>
                  </a:lnTo>
                  <a:lnTo>
                    <a:pt x="1226" y="438"/>
                  </a:lnTo>
                  <a:lnTo>
                    <a:pt x="1205" y="448"/>
                  </a:lnTo>
                  <a:lnTo>
                    <a:pt x="1184" y="458"/>
                  </a:lnTo>
                  <a:lnTo>
                    <a:pt x="1161" y="467"/>
                  </a:lnTo>
                  <a:lnTo>
                    <a:pt x="1113" y="485"/>
                  </a:lnTo>
                  <a:lnTo>
                    <a:pt x="1061" y="501"/>
                  </a:lnTo>
                  <a:lnTo>
                    <a:pt x="1004" y="515"/>
                  </a:lnTo>
                  <a:lnTo>
                    <a:pt x="945" y="527"/>
                  </a:lnTo>
                  <a:lnTo>
                    <a:pt x="882" y="536"/>
                  </a:lnTo>
                  <a:lnTo>
                    <a:pt x="818" y="543"/>
                  </a:lnTo>
                  <a:lnTo>
                    <a:pt x="750" y="547"/>
                  </a:lnTo>
                  <a:lnTo>
                    <a:pt x="681" y="548"/>
                  </a:lnTo>
                  <a:lnTo>
                    <a:pt x="611" y="547"/>
                  </a:lnTo>
                  <a:lnTo>
                    <a:pt x="543" y="543"/>
                  </a:lnTo>
                  <a:lnTo>
                    <a:pt x="479" y="536"/>
                  </a:lnTo>
                  <a:lnTo>
                    <a:pt x="416" y="527"/>
                  </a:lnTo>
                  <a:lnTo>
                    <a:pt x="357" y="515"/>
                  </a:lnTo>
                  <a:lnTo>
                    <a:pt x="300" y="501"/>
                  </a:lnTo>
                  <a:lnTo>
                    <a:pt x="249" y="485"/>
                  </a:lnTo>
                  <a:lnTo>
                    <a:pt x="200" y="467"/>
                  </a:lnTo>
                  <a:lnTo>
                    <a:pt x="177" y="458"/>
                  </a:lnTo>
                  <a:lnTo>
                    <a:pt x="156" y="448"/>
                  </a:lnTo>
                  <a:lnTo>
                    <a:pt x="135" y="438"/>
                  </a:lnTo>
                  <a:lnTo>
                    <a:pt x="117" y="427"/>
                  </a:lnTo>
                  <a:lnTo>
                    <a:pt x="99" y="416"/>
                  </a:lnTo>
                  <a:lnTo>
                    <a:pt x="83" y="405"/>
                  </a:lnTo>
                  <a:lnTo>
                    <a:pt x="68" y="393"/>
                  </a:lnTo>
                  <a:lnTo>
                    <a:pt x="54" y="381"/>
                  </a:lnTo>
                  <a:lnTo>
                    <a:pt x="42" y="369"/>
                  </a:lnTo>
                  <a:lnTo>
                    <a:pt x="31" y="355"/>
                  </a:lnTo>
                  <a:lnTo>
                    <a:pt x="22" y="343"/>
                  </a:lnTo>
                  <a:lnTo>
                    <a:pt x="15" y="329"/>
                  </a:lnTo>
                  <a:lnTo>
                    <a:pt x="9" y="316"/>
                  </a:lnTo>
                  <a:lnTo>
                    <a:pt x="4" y="302"/>
                  </a:lnTo>
                  <a:lnTo>
                    <a:pt x="2" y="288"/>
                  </a:lnTo>
                  <a:lnTo>
                    <a:pt x="0" y="274"/>
                  </a:lnTo>
                  <a:lnTo>
                    <a:pt x="2" y="259"/>
                  </a:lnTo>
                  <a:lnTo>
                    <a:pt x="4" y="246"/>
                  </a:lnTo>
                  <a:lnTo>
                    <a:pt x="9" y="232"/>
                  </a:lnTo>
                  <a:lnTo>
                    <a:pt x="15" y="219"/>
                  </a:lnTo>
                  <a:lnTo>
                    <a:pt x="22" y="205"/>
                  </a:lnTo>
                  <a:lnTo>
                    <a:pt x="31" y="192"/>
                  </a:lnTo>
                  <a:lnTo>
                    <a:pt x="42" y="179"/>
                  </a:lnTo>
                  <a:lnTo>
                    <a:pt x="54" y="167"/>
                  </a:lnTo>
                  <a:lnTo>
                    <a:pt x="68" y="155"/>
                  </a:lnTo>
                  <a:lnTo>
                    <a:pt x="83" y="143"/>
                  </a:lnTo>
                  <a:lnTo>
                    <a:pt x="99" y="132"/>
                  </a:lnTo>
                  <a:lnTo>
                    <a:pt x="117" y="120"/>
                  </a:lnTo>
                  <a:lnTo>
                    <a:pt x="135" y="109"/>
                  </a:lnTo>
                  <a:lnTo>
                    <a:pt x="156" y="100"/>
                  </a:lnTo>
                  <a:lnTo>
                    <a:pt x="177" y="89"/>
                  </a:lnTo>
                  <a:lnTo>
                    <a:pt x="200" y="79"/>
                  </a:lnTo>
                  <a:lnTo>
                    <a:pt x="249" y="62"/>
                  </a:lnTo>
                  <a:lnTo>
                    <a:pt x="300" y="47"/>
                  </a:lnTo>
                  <a:lnTo>
                    <a:pt x="357" y="32"/>
                  </a:lnTo>
                  <a:lnTo>
                    <a:pt x="416" y="21"/>
                  </a:lnTo>
                  <a:lnTo>
                    <a:pt x="479" y="12"/>
                  </a:lnTo>
                  <a:lnTo>
                    <a:pt x="543" y="5"/>
                  </a:lnTo>
                  <a:lnTo>
                    <a:pt x="611" y="1"/>
                  </a:lnTo>
                  <a:lnTo>
                    <a:pt x="681" y="0"/>
                  </a:lnTo>
                  <a:lnTo>
                    <a:pt x="750" y="1"/>
                  </a:lnTo>
                  <a:lnTo>
                    <a:pt x="818" y="5"/>
                  </a:lnTo>
                  <a:lnTo>
                    <a:pt x="882" y="12"/>
                  </a:lnTo>
                  <a:lnTo>
                    <a:pt x="945" y="21"/>
                  </a:lnTo>
                  <a:lnTo>
                    <a:pt x="1004" y="32"/>
                  </a:lnTo>
                  <a:lnTo>
                    <a:pt x="1061" y="47"/>
                  </a:lnTo>
                  <a:lnTo>
                    <a:pt x="1113" y="62"/>
                  </a:lnTo>
                  <a:lnTo>
                    <a:pt x="1161" y="79"/>
                  </a:lnTo>
                  <a:lnTo>
                    <a:pt x="1184" y="89"/>
                  </a:lnTo>
                  <a:lnTo>
                    <a:pt x="1205" y="100"/>
                  </a:lnTo>
                  <a:lnTo>
                    <a:pt x="1226" y="109"/>
                  </a:lnTo>
                  <a:lnTo>
                    <a:pt x="1244" y="120"/>
                  </a:lnTo>
                  <a:lnTo>
                    <a:pt x="1262" y="132"/>
                  </a:lnTo>
                  <a:lnTo>
                    <a:pt x="1278" y="143"/>
                  </a:lnTo>
                  <a:lnTo>
                    <a:pt x="1293" y="155"/>
                  </a:lnTo>
                  <a:lnTo>
                    <a:pt x="1307" y="167"/>
                  </a:lnTo>
                  <a:lnTo>
                    <a:pt x="1319" y="179"/>
                  </a:lnTo>
                  <a:lnTo>
                    <a:pt x="1330" y="192"/>
                  </a:lnTo>
                  <a:lnTo>
                    <a:pt x="1339" y="205"/>
                  </a:lnTo>
                  <a:lnTo>
                    <a:pt x="1347" y="219"/>
                  </a:lnTo>
                  <a:lnTo>
                    <a:pt x="1353" y="232"/>
                  </a:lnTo>
                  <a:lnTo>
                    <a:pt x="1357" y="246"/>
                  </a:lnTo>
                  <a:lnTo>
                    <a:pt x="1359" y="259"/>
                  </a:lnTo>
                  <a:lnTo>
                    <a:pt x="1361" y="274"/>
                  </a:lnTo>
                  <a:close/>
                </a:path>
              </a:pathLst>
            </a:custGeom>
            <a:solidFill>
              <a:srgbClr val="F2F2F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150" name="Freeform 8"/>
            <p:cNvSpPr>
              <a:spLocks/>
            </p:cNvSpPr>
            <p:nvPr/>
          </p:nvSpPr>
          <p:spPr bwMode="auto">
            <a:xfrm>
              <a:off x="2209" y="1913"/>
              <a:ext cx="1395" cy="1907"/>
            </a:xfrm>
            <a:custGeom>
              <a:avLst/>
              <a:gdLst>
                <a:gd name="T0" fmla="*/ 517 w 1395"/>
                <a:gd name="T1" fmla="*/ 1835 h 1907"/>
                <a:gd name="T2" fmla="*/ 404 w 1395"/>
                <a:gd name="T3" fmla="*/ 1848 h 1907"/>
                <a:gd name="T4" fmla="*/ 278 w 1395"/>
                <a:gd name="T5" fmla="*/ 1858 h 1907"/>
                <a:gd name="T6" fmla="*/ 214 w 1395"/>
                <a:gd name="T7" fmla="*/ 1853 h 1907"/>
                <a:gd name="T8" fmla="*/ 181 w 1395"/>
                <a:gd name="T9" fmla="*/ 1842 h 1907"/>
                <a:gd name="T10" fmla="*/ 158 w 1395"/>
                <a:gd name="T11" fmla="*/ 1815 h 1907"/>
                <a:gd name="T12" fmla="*/ 136 w 1395"/>
                <a:gd name="T13" fmla="*/ 1756 h 1907"/>
                <a:gd name="T14" fmla="*/ 90 w 1395"/>
                <a:gd name="T15" fmla="*/ 1571 h 1907"/>
                <a:gd name="T16" fmla="*/ 50 w 1395"/>
                <a:gd name="T17" fmla="*/ 1333 h 1907"/>
                <a:gd name="T18" fmla="*/ 20 w 1395"/>
                <a:gd name="T19" fmla="*/ 1088 h 1907"/>
                <a:gd name="T20" fmla="*/ 4 w 1395"/>
                <a:gd name="T21" fmla="*/ 883 h 1907"/>
                <a:gd name="T22" fmla="*/ 1 w 1395"/>
                <a:gd name="T23" fmla="*/ 731 h 1907"/>
                <a:gd name="T24" fmla="*/ 1 w 1395"/>
                <a:gd name="T25" fmla="*/ 508 h 1907"/>
                <a:gd name="T26" fmla="*/ 12 w 1395"/>
                <a:gd name="T27" fmla="*/ 372 h 1907"/>
                <a:gd name="T28" fmla="*/ 28 w 1395"/>
                <a:gd name="T29" fmla="*/ 296 h 1907"/>
                <a:gd name="T30" fmla="*/ 51 w 1395"/>
                <a:gd name="T31" fmla="*/ 229 h 1907"/>
                <a:gd name="T32" fmla="*/ 85 w 1395"/>
                <a:gd name="T33" fmla="*/ 173 h 1907"/>
                <a:gd name="T34" fmla="*/ 131 w 1395"/>
                <a:gd name="T35" fmla="*/ 130 h 1907"/>
                <a:gd name="T36" fmla="*/ 189 w 1395"/>
                <a:gd name="T37" fmla="*/ 104 h 1907"/>
                <a:gd name="T38" fmla="*/ 305 w 1395"/>
                <a:gd name="T39" fmla="*/ 79 h 1907"/>
                <a:gd name="T40" fmla="*/ 560 w 1395"/>
                <a:gd name="T41" fmla="*/ 38 h 1907"/>
                <a:gd name="T42" fmla="*/ 859 w 1395"/>
                <a:gd name="T43" fmla="*/ 9 h 1907"/>
                <a:gd name="T44" fmla="*/ 1051 w 1395"/>
                <a:gd name="T45" fmla="*/ 0 h 1907"/>
                <a:gd name="T46" fmla="*/ 1178 w 1395"/>
                <a:gd name="T47" fmla="*/ 4 h 1907"/>
                <a:gd name="T48" fmla="*/ 1280 w 1395"/>
                <a:gd name="T49" fmla="*/ 18 h 1907"/>
                <a:gd name="T50" fmla="*/ 1352 w 1395"/>
                <a:gd name="T51" fmla="*/ 42 h 1907"/>
                <a:gd name="T52" fmla="*/ 1375 w 1395"/>
                <a:gd name="T53" fmla="*/ 60 h 1907"/>
                <a:gd name="T54" fmla="*/ 1386 w 1395"/>
                <a:gd name="T55" fmla="*/ 81 h 1907"/>
                <a:gd name="T56" fmla="*/ 1391 w 1395"/>
                <a:gd name="T57" fmla="*/ 127 h 1907"/>
                <a:gd name="T58" fmla="*/ 1395 w 1395"/>
                <a:gd name="T59" fmla="*/ 302 h 1907"/>
                <a:gd name="T60" fmla="*/ 1384 w 1395"/>
                <a:gd name="T61" fmla="*/ 706 h 1907"/>
                <a:gd name="T62" fmla="*/ 1354 w 1395"/>
                <a:gd name="T63" fmla="*/ 1177 h 1907"/>
                <a:gd name="T64" fmla="*/ 1318 w 1395"/>
                <a:gd name="T65" fmla="*/ 1538 h 1907"/>
                <a:gd name="T66" fmla="*/ 1291 w 1395"/>
                <a:gd name="T67" fmla="*/ 1710 h 1907"/>
                <a:gd name="T68" fmla="*/ 1263 w 1395"/>
                <a:gd name="T69" fmla="*/ 1833 h 1907"/>
                <a:gd name="T70" fmla="*/ 1242 w 1395"/>
                <a:gd name="T71" fmla="*/ 1879 h 1907"/>
                <a:gd name="T72" fmla="*/ 1232 w 1395"/>
                <a:gd name="T73" fmla="*/ 1889 h 1907"/>
                <a:gd name="T74" fmla="*/ 1194 w 1395"/>
                <a:gd name="T75" fmla="*/ 1903 h 1907"/>
                <a:gd name="T76" fmla="*/ 1151 w 1395"/>
                <a:gd name="T77" fmla="*/ 1907 h 1907"/>
                <a:gd name="T78" fmla="*/ 1084 w 1395"/>
                <a:gd name="T79" fmla="*/ 1900 h 1907"/>
                <a:gd name="T80" fmla="*/ 978 w 1395"/>
                <a:gd name="T81" fmla="*/ 1873 h 1907"/>
                <a:gd name="T82" fmla="*/ 816 w 1395"/>
                <a:gd name="T83" fmla="*/ 1818 h 1907"/>
                <a:gd name="T84" fmla="*/ 752 w 1395"/>
                <a:gd name="T85" fmla="*/ 1804 h 1907"/>
                <a:gd name="T86" fmla="*/ 653 w 1395"/>
                <a:gd name="T87" fmla="*/ 1808 h 1907"/>
                <a:gd name="T88" fmla="*/ 563 w 1395"/>
                <a:gd name="T89" fmla="*/ 1825 h 1907"/>
                <a:gd name="T90" fmla="*/ 536 w 1395"/>
                <a:gd name="T91" fmla="*/ 1835 h 190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395" h="1907">
                  <a:moveTo>
                    <a:pt x="536" y="1835"/>
                  </a:moveTo>
                  <a:lnTo>
                    <a:pt x="536" y="1835"/>
                  </a:lnTo>
                  <a:lnTo>
                    <a:pt x="517" y="1835"/>
                  </a:lnTo>
                  <a:lnTo>
                    <a:pt x="497" y="1837"/>
                  </a:lnTo>
                  <a:lnTo>
                    <a:pt x="452" y="1842"/>
                  </a:lnTo>
                  <a:lnTo>
                    <a:pt x="404" y="1848"/>
                  </a:lnTo>
                  <a:lnTo>
                    <a:pt x="352" y="1853"/>
                  </a:lnTo>
                  <a:lnTo>
                    <a:pt x="302" y="1857"/>
                  </a:lnTo>
                  <a:lnTo>
                    <a:pt x="278" y="1858"/>
                  </a:lnTo>
                  <a:lnTo>
                    <a:pt x="255" y="1858"/>
                  </a:lnTo>
                  <a:lnTo>
                    <a:pt x="235" y="1857"/>
                  </a:lnTo>
                  <a:lnTo>
                    <a:pt x="214" y="1853"/>
                  </a:lnTo>
                  <a:lnTo>
                    <a:pt x="197" y="1849"/>
                  </a:lnTo>
                  <a:lnTo>
                    <a:pt x="181" y="1842"/>
                  </a:lnTo>
                  <a:lnTo>
                    <a:pt x="173" y="1837"/>
                  </a:lnTo>
                  <a:lnTo>
                    <a:pt x="166" y="1827"/>
                  </a:lnTo>
                  <a:lnTo>
                    <a:pt x="158" y="1815"/>
                  </a:lnTo>
                  <a:lnTo>
                    <a:pt x="151" y="1799"/>
                  </a:lnTo>
                  <a:lnTo>
                    <a:pt x="143" y="1779"/>
                  </a:lnTo>
                  <a:lnTo>
                    <a:pt x="136" y="1756"/>
                  </a:lnTo>
                  <a:lnTo>
                    <a:pt x="120" y="1703"/>
                  </a:lnTo>
                  <a:lnTo>
                    <a:pt x="105" y="1641"/>
                  </a:lnTo>
                  <a:lnTo>
                    <a:pt x="90" y="1571"/>
                  </a:lnTo>
                  <a:lnTo>
                    <a:pt x="77" y="1495"/>
                  </a:lnTo>
                  <a:lnTo>
                    <a:pt x="63" y="1415"/>
                  </a:lnTo>
                  <a:lnTo>
                    <a:pt x="50" y="1333"/>
                  </a:lnTo>
                  <a:lnTo>
                    <a:pt x="39" y="1249"/>
                  </a:lnTo>
                  <a:lnTo>
                    <a:pt x="28" y="1167"/>
                  </a:lnTo>
                  <a:lnTo>
                    <a:pt x="20" y="1088"/>
                  </a:lnTo>
                  <a:lnTo>
                    <a:pt x="13" y="1012"/>
                  </a:lnTo>
                  <a:lnTo>
                    <a:pt x="8" y="944"/>
                  </a:lnTo>
                  <a:lnTo>
                    <a:pt x="4" y="883"/>
                  </a:lnTo>
                  <a:lnTo>
                    <a:pt x="2" y="830"/>
                  </a:lnTo>
                  <a:lnTo>
                    <a:pt x="1" y="731"/>
                  </a:lnTo>
                  <a:lnTo>
                    <a:pt x="0" y="622"/>
                  </a:lnTo>
                  <a:lnTo>
                    <a:pt x="0" y="565"/>
                  </a:lnTo>
                  <a:lnTo>
                    <a:pt x="1" y="508"/>
                  </a:lnTo>
                  <a:lnTo>
                    <a:pt x="4" y="453"/>
                  </a:lnTo>
                  <a:lnTo>
                    <a:pt x="9" y="398"/>
                  </a:lnTo>
                  <a:lnTo>
                    <a:pt x="12" y="372"/>
                  </a:lnTo>
                  <a:lnTo>
                    <a:pt x="17" y="345"/>
                  </a:lnTo>
                  <a:lnTo>
                    <a:pt x="21" y="321"/>
                  </a:lnTo>
                  <a:lnTo>
                    <a:pt x="28" y="296"/>
                  </a:lnTo>
                  <a:lnTo>
                    <a:pt x="35" y="273"/>
                  </a:lnTo>
                  <a:lnTo>
                    <a:pt x="43" y="250"/>
                  </a:lnTo>
                  <a:lnTo>
                    <a:pt x="51" y="229"/>
                  </a:lnTo>
                  <a:lnTo>
                    <a:pt x="62" y="208"/>
                  </a:lnTo>
                  <a:lnTo>
                    <a:pt x="73" y="191"/>
                  </a:lnTo>
                  <a:lnTo>
                    <a:pt x="85" y="173"/>
                  </a:lnTo>
                  <a:lnTo>
                    <a:pt x="98" y="157"/>
                  </a:lnTo>
                  <a:lnTo>
                    <a:pt x="113" y="144"/>
                  </a:lnTo>
                  <a:lnTo>
                    <a:pt x="131" y="130"/>
                  </a:lnTo>
                  <a:lnTo>
                    <a:pt x="148" y="119"/>
                  </a:lnTo>
                  <a:lnTo>
                    <a:pt x="167" y="111"/>
                  </a:lnTo>
                  <a:lnTo>
                    <a:pt x="189" y="104"/>
                  </a:lnTo>
                  <a:lnTo>
                    <a:pt x="240" y="92"/>
                  </a:lnTo>
                  <a:lnTo>
                    <a:pt x="305" y="79"/>
                  </a:lnTo>
                  <a:lnTo>
                    <a:pt x="382" y="65"/>
                  </a:lnTo>
                  <a:lnTo>
                    <a:pt x="467" y="52"/>
                  </a:lnTo>
                  <a:lnTo>
                    <a:pt x="560" y="38"/>
                  </a:lnTo>
                  <a:lnTo>
                    <a:pt x="659" y="27"/>
                  </a:lnTo>
                  <a:lnTo>
                    <a:pt x="759" y="17"/>
                  </a:lnTo>
                  <a:lnTo>
                    <a:pt x="859" y="9"/>
                  </a:lnTo>
                  <a:lnTo>
                    <a:pt x="957" y="3"/>
                  </a:lnTo>
                  <a:lnTo>
                    <a:pt x="1005" y="2"/>
                  </a:lnTo>
                  <a:lnTo>
                    <a:pt x="1051" y="0"/>
                  </a:lnTo>
                  <a:lnTo>
                    <a:pt x="1095" y="0"/>
                  </a:lnTo>
                  <a:lnTo>
                    <a:pt x="1137" y="2"/>
                  </a:lnTo>
                  <a:lnTo>
                    <a:pt x="1178" y="4"/>
                  </a:lnTo>
                  <a:lnTo>
                    <a:pt x="1214" y="7"/>
                  </a:lnTo>
                  <a:lnTo>
                    <a:pt x="1249" y="13"/>
                  </a:lnTo>
                  <a:lnTo>
                    <a:pt x="1280" y="18"/>
                  </a:lnTo>
                  <a:lnTo>
                    <a:pt x="1309" y="25"/>
                  </a:lnTo>
                  <a:lnTo>
                    <a:pt x="1333" y="33"/>
                  </a:lnTo>
                  <a:lnTo>
                    <a:pt x="1352" y="42"/>
                  </a:lnTo>
                  <a:lnTo>
                    <a:pt x="1361" y="48"/>
                  </a:lnTo>
                  <a:lnTo>
                    <a:pt x="1368" y="54"/>
                  </a:lnTo>
                  <a:lnTo>
                    <a:pt x="1375" y="60"/>
                  </a:lnTo>
                  <a:lnTo>
                    <a:pt x="1379" y="67"/>
                  </a:lnTo>
                  <a:lnTo>
                    <a:pt x="1383" y="73"/>
                  </a:lnTo>
                  <a:lnTo>
                    <a:pt x="1386" y="81"/>
                  </a:lnTo>
                  <a:lnTo>
                    <a:pt x="1388" y="100"/>
                  </a:lnTo>
                  <a:lnTo>
                    <a:pt x="1391" y="127"/>
                  </a:lnTo>
                  <a:lnTo>
                    <a:pt x="1394" y="161"/>
                  </a:lnTo>
                  <a:lnTo>
                    <a:pt x="1395" y="203"/>
                  </a:lnTo>
                  <a:lnTo>
                    <a:pt x="1395" y="302"/>
                  </a:lnTo>
                  <a:lnTo>
                    <a:pt x="1394" y="422"/>
                  </a:lnTo>
                  <a:lnTo>
                    <a:pt x="1390" y="558"/>
                  </a:lnTo>
                  <a:lnTo>
                    <a:pt x="1384" y="706"/>
                  </a:lnTo>
                  <a:lnTo>
                    <a:pt x="1376" y="861"/>
                  </a:lnTo>
                  <a:lnTo>
                    <a:pt x="1367" y="1019"/>
                  </a:lnTo>
                  <a:lnTo>
                    <a:pt x="1354" y="1177"/>
                  </a:lnTo>
                  <a:lnTo>
                    <a:pt x="1341" y="1329"/>
                  </a:lnTo>
                  <a:lnTo>
                    <a:pt x="1326" y="1472"/>
                  </a:lnTo>
                  <a:lnTo>
                    <a:pt x="1318" y="1538"/>
                  </a:lnTo>
                  <a:lnTo>
                    <a:pt x="1310" y="1600"/>
                  </a:lnTo>
                  <a:lnTo>
                    <a:pt x="1300" y="1658"/>
                  </a:lnTo>
                  <a:lnTo>
                    <a:pt x="1291" y="1710"/>
                  </a:lnTo>
                  <a:lnTo>
                    <a:pt x="1282" y="1757"/>
                  </a:lnTo>
                  <a:lnTo>
                    <a:pt x="1272" y="1798"/>
                  </a:lnTo>
                  <a:lnTo>
                    <a:pt x="1263" y="1833"/>
                  </a:lnTo>
                  <a:lnTo>
                    <a:pt x="1252" y="1860"/>
                  </a:lnTo>
                  <a:lnTo>
                    <a:pt x="1246" y="1869"/>
                  </a:lnTo>
                  <a:lnTo>
                    <a:pt x="1242" y="1879"/>
                  </a:lnTo>
                  <a:lnTo>
                    <a:pt x="1237" y="1885"/>
                  </a:lnTo>
                  <a:lnTo>
                    <a:pt x="1232" y="1889"/>
                  </a:lnTo>
                  <a:lnTo>
                    <a:pt x="1219" y="1895"/>
                  </a:lnTo>
                  <a:lnTo>
                    <a:pt x="1207" y="1900"/>
                  </a:lnTo>
                  <a:lnTo>
                    <a:pt x="1194" y="1903"/>
                  </a:lnTo>
                  <a:lnTo>
                    <a:pt x="1180" y="1906"/>
                  </a:lnTo>
                  <a:lnTo>
                    <a:pt x="1165" y="1907"/>
                  </a:lnTo>
                  <a:lnTo>
                    <a:pt x="1151" y="1907"/>
                  </a:lnTo>
                  <a:lnTo>
                    <a:pt x="1134" y="1907"/>
                  </a:lnTo>
                  <a:lnTo>
                    <a:pt x="1118" y="1906"/>
                  </a:lnTo>
                  <a:lnTo>
                    <a:pt x="1084" y="1900"/>
                  </a:lnTo>
                  <a:lnTo>
                    <a:pt x="1049" y="1892"/>
                  </a:lnTo>
                  <a:lnTo>
                    <a:pt x="1013" y="1884"/>
                  </a:lnTo>
                  <a:lnTo>
                    <a:pt x="978" y="1873"/>
                  </a:lnTo>
                  <a:lnTo>
                    <a:pt x="907" y="1849"/>
                  </a:lnTo>
                  <a:lnTo>
                    <a:pt x="844" y="1827"/>
                  </a:lnTo>
                  <a:lnTo>
                    <a:pt x="816" y="1818"/>
                  </a:lnTo>
                  <a:lnTo>
                    <a:pt x="790" y="1811"/>
                  </a:lnTo>
                  <a:lnTo>
                    <a:pt x="770" y="1806"/>
                  </a:lnTo>
                  <a:lnTo>
                    <a:pt x="752" y="1804"/>
                  </a:lnTo>
                  <a:lnTo>
                    <a:pt x="698" y="1806"/>
                  </a:lnTo>
                  <a:lnTo>
                    <a:pt x="653" y="1808"/>
                  </a:lnTo>
                  <a:lnTo>
                    <a:pt x="616" y="1814"/>
                  </a:lnTo>
                  <a:lnTo>
                    <a:pt x="586" y="1819"/>
                  </a:lnTo>
                  <a:lnTo>
                    <a:pt x="563" y="1825"/>
                  </a:lnTo>
                  <a:lnTo>
                    <a:pt x="548" y="1830"/>
                  </a:lnTo>
                  <a:lnTo>
                    <a:pt x="536" y="1835"/>
                  </a:lnTo>
                  <a:close/>
                </a:path>
              </a:pathLst>
            </a:custGeom>
            <a:solidFill>
              <a:srgbClr val="01010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151" name="Freeform 9"/>
            <p:cNvSpPr>
              <a:spLocks/>
            </p:cNvSpPr>
            <p:nvPr/>
          </p:nvSpPr>
          <p:spPr bwMode="auto">
            <a:xfrm>
              <a:off x="2560" y="1947"/>
              <a:ext cx="254" cy="557"/>
            </a:xfrm>
            <a:custGeom>
              <a:avLst/>
              <a:gdLst>
                <a:gd name="T0" fmla="*/ 38 w 254"/>
                <a:gd name="T1" fmla="*/ 39 h 557"/>
                <a:gd name="T2" fmla="*/ 0 w 254"/>
                <a:gd name="T3" fmla="*/ 557 h 557"/>
                <a:gd name="T4" fmla="*/ 231 w 254"/>
                <a:gd name="T5" fmla="*/ 542 h 557"/>
                <a:gd name="T6" fmla="*/ 254 w 254"/>
                <a:gd name="T7" fmla="*/ 0 h 557"/>
                <a:gd name="T8" fmla="*/ 38 w 254"/>
                <a:gd name="T9" fmla="*/ 39 h 55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4" h="557">
                  <a:moveTo>
                    <a:pt x="38" y="39"/>
                  </a:moveTo>
                  <a:lnTo>
                    <a:pt x="0" y="557"/>
                  </a:lnTo>
                  <a:lnTo>
                    <a:pt x="231" y="542"/>
                  </a:lnTo>
                  <a:lnTo>
                    <a:pt x="254" y="0"/>
                  </a:lnTo>
                  <a:lnTo>
                    <a:pt x="38" y="3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152" name="Freeform 10"/>
            <p:cNvSpPr>
              <a:spLocks/>
            </p:cNvSpPr>
            <p:nvPr/>
          </p:nvSpPr>
          <p:spPr bwMode="auto">
            <a:xfrm>
              <a:off x="2984" y="1893"/>
              <a:ext cx="255" cy="557"/>
            </a:xfrm>
            <a:custGeom>
              <a:avLst/>
              <a:gdLst>
                <a:gd name="T0" fmla="*/ 39 w 255"/>
                <a:gd name="T1" fmla="*/ 39 h 557"/>
                <a:gd name="T2" fmla="*/ 0 w 255"/>
                <a:gd name="T3" fmla="*/ 557 h 557"/>
                <a:gd name="T4" fmla="*/ 232 w 255"/>
                <a:gd name="T5" fmla="*/ 542 h 557"/>
                <a:gd name="T6" fmla="*/ 255 w 255"/>
                <a:gd name="T7" fmla="*/ 0 h 557"/>
                <a:gd name="T8" fmla="*/ 39 w 255"/>
                <a:gd name="T9" fmla="*/ 39 h 55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5" h="557">
                  <a:moveTo>
                    <a:pt x="39" y="39"/>
                  </a:moveTo>
                  <a:lnTo>
                    <a:pt x="0" y="557"/>
                  </a:lnTo>
                  <a:lnTo>
                    <a:pt x="232" y="542"/>
                  </a:lnTo>
                  <a:lnTo>
                    <a:pt x="255" y="0"/>
                  </a:lnTo>
                  <a:lnTo>
                    <a:pt x="39" y="3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153" name="Freeform 11"/>
            <p:cNvSpPr>
              <a:spLocks/>
            </p:cNvSpPr>
            <p:nvPr/>
          </p:nvSpPr>
          <p:spPr bwMode="auto">
            <a:xfrm>
              <a:off x="2668" y="1565"/>
              <a:ext cx="139" cy="116"/>
            </a:xfrm>
            <a:custGeom>
              <a:avLst/>
              <a:gdLst>
                <a:gd name="T0" fmla="*/ 139 w 139"/>
                <a:gd name="T1" fmla="*/ 58 h 116"/>
                <a:gd name="T2" fmla="*/ 139 w 139"/>
                <a:gd name="T3" fmla="*/ 58 h 116"/>
                <a:gd name="T4" fmla="*/ 138 w 139"/>
                <a:gd name="T5" fmla="*/ 70 h 116"/>
                <a:gd name="T6" fmla="*/ 134 w 139"/>
                <a:gd name="T7" fmla="*/ 81 h 116"/>
                <a:gd name="T8" fmla="*/ 127 w 139"/>
                <a:gd name="T9" fmla="*/ 90 h 116"/>
                <a:gd name="T10" fmla="*/ 119 w 139"/>
                <a:gd name="T11" fmla="*/ 100 h 116"/>
                <a:gd name="T12" fmla="*/ 108 w 139"/>
                <a:gd name="T13" fmla="*/ 107 h 116"/>
                <a:gd name="T14" fmla="*/ 96 w 139"/>
                <a:gd name="T15" fmla="*/ 112 h 116"/>
                <a:gd name="T16" fmla="*/ 84 w 139"/>
                <a:gd name="T17" fmla="*/ 115 h 116"/>
                <a:gd name="T18" fmla="*/ 69 w 139"/>
                <a:gd name="T19" fmla="*/ 116 h 116"/>
                <a:gd name="T20" fmla="*/ 69 w 139"/>
                <a:gd name="T21" fmla="*/ 116 h 116"/>
                <a:gd name="T22" fmla="*/ 55 w 139"/>
                <a:gd name="T23" fmla="*/ 115 h 116"/>
                <a:gd name="T24" fmla="*/ 42 w 139"/>
                <a:gd name="T25" fmla="*/ 112 h 116"/>
                <a:gd name="T26" fmla="*/ 30 w 139"/>
                <a:gd name="T27" fmla="*/ 107 h 116"/>
                <a:gd name="T28" fmla="*/ 20 w 139"/>
                <a:gd name="T29" fmla="*/ 100 h 116"/>
                <a:gd name="T30" fmla="*/ 12 w 139"/>
                <a:gd name="T31" fmla="*/ 90 h 116"/>
                <a:gd name="T32" fmla="*/ 5 w 139"/>
                <a:gd name="T33" fmla="*/ 81 h 116"/>
                <a:gd name="T34" fmla="*/ 1 w 139"/>
                <a:gd name="T35" fmla="*/ 70 h 116"/>
                <a:gd name="T36" fmla="*/ 0 w 139"/>
                <a:gd name="T37" fmla="*/ 58 h 116"/>
                <a:gd name="T38" fmla="*/ 0 w 139"/>
                <a:gd name="T39" fmla="*/ 58 h 116"/>
                <a:gd name="T40" fmla="*/ 1 w 139"/>
                <a:gd name="T41" fmla="*/ 47 h 116"/>
                <a:gd name="T42" fmla="*/ 5 w 139"/>
                <a:gd name="T43" fmla="*/ 36 h 116"/>
                <a:gd name="T44" fmla="*/ 12 w 139"/>
                <a:gd name="T45" fmla="*/ 25 h 116"/>
                <a:gd name="T46" fmla="*/ 20 w 139"/>
                <a:gd name="T47" fmla="*/ 17 h 116"/>
                <a:gd name="T48" fmla="*/ 30 w 139"/>
                <a:gd name="T49" fmla="*/ 11 h 116"/>
                <a:gd name="T50" fmla="*/ 42 w 139"/>
                <a:gd name="T51" fmla="*/ 5 h 116"/>
                <a:gd name="T52" fmla="*/ 55 w 139"/>
                <a:gd name="T53" fmla="*/ 1 h 116"/>
                <a:gd name="T54" fmla="*/ 69 w 139"/>
                <a:gd name="T55" fmla="*/ 0 h 116"/>
                <a:gd name="T56" fmla="*/ 69 w 139"/>
                <a:gd name="T57" fmla="*/ 0 h 116"/>
                <a:gd name="T58" fmla="*/ 84 w 139"/>
                <a:gd name="T59" fmla="*/ 1 h 116"/>
                <a:gd name="T60" fmla="*/ 96 w 139"/>
                <a:gd name="T61" fmla="*/ 5 h 116"/>
                <a:gd name="T62" fmla="*/ 108 w 139"/>
                <a:gd name="T63" fmla="*/ 11 h 116"/>
                <a:gd name="T64" fmla="*/ 119 w 139"/>
                <a:gd name="T65" fmla="*/ 17 h 116"/>
                <a:gd name="T66" fmla="*/ 127 w 139"/>
                <a:gd name="T67" fmla="*/ 25 h 116"/>
                <a:gd name="T68" fmla="*/ 134 w 139"/>
                <a:gd name="T69" fmla="*/ 36 h 116"/>
                <a:gd name="T70" fmla="*/ 138 w 139"/>
                <a:gd name="T71" fmla="*/ 47 h 116"/>
                <a:gd name="T72" fmla="*/ 139 w 139"/>
                <a:gd name="T73" fmla="*/ 58 h 116"/>
                <a:gd name="T74" fmla="*/ 139 w 139"/>
                <a:gd name="T75" fmla="*/ 58 h 11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39" h="116">
                  <a:moveTo>
                    <a:pt x="139" y="58"/>
                  </a:moveTo>
                  <a:lnTo>
                    <a:pt x="139" y="58"/>
                  </a:lnTo>
                  <a:lnTo>
                    <a:pt x="138" y="70"/>
                  </a:lnTo>
                  <a:lnTo>
                    <a:pt x="134" y="81"/>
                  </a:lnTo>
                  <a:lnTo>
                    <a:pt x="127" y="90"/>
                  </a:lnTo>
                  <a:lnTo>
                    <a:pt x="119" y="100"/>
                  </a:lnTo>
                  <a:lnTo>
                    <a:pt x="108" y="107"/>
                  </a:lnTo>
                  <a:lnTo>
                    <a:pt x="96" y="112"/>
                  </a:lnTo>
                  <a:lnTo>
                    <a:pt x="84" y="115"/>
                  </a:lnTo>
                  <a:lnTo>
                    <a:pt x="69" y="116"/>
                  </a:lnTo>
                  <a:lnTo>
                    <a:pt x="55" y="115"/>
                  </a:lnTo>
                  <a:lnTo>
                    <a:pt x="42" y="112"/>
                  </a:lnTo>
                  <a:lnTo>
                    <a:pt x="30" y="107"/>
                  </a:lnTo>
                  <a:lnTo>
                    <a:pt x="20" y="100"/>
                  </a:lnTo>
                  <a:lnTo>
                    <a:pt x="12" y="90"/>
                  </a:lnTo>
                  <a:lnTo>
                    <a:pt x="5" y="81"/>
                  </a:lnTo>
                  <a:lnTo>
                    <a:pt x="1" y="70"/>
                  </a:lnTo>
                  <a:lnTo>
                    <a:pt x="0" y="58"/>
                  </a:lnTo>
                  <a:lnTo>
                    <a:pt x="1" y="47"/>
                  </a:lnTo>
                  <a:lnTo>
                    <a:pt x="5" y="36"/>
                  </a:lnTo>
                  <a:lnTo>
                    <a:pt x="12" y="25"/>
                  </a:lnTo>
                  <a:lnTo>
                    <a:pt x="20" y="17"/>
                  </a:lnTo>
                  <a:lnTo>
                    <a:pt x="30" y="11"/>
                  </a:lnTo>
                  <a:lnTo>
                    <a:pt x="42" y="5"/>
                  </a:lnTo>
                  <a:lnTo>
                    <a:pt x="55" y="1"/>
                  </a:lnTo>
                  <a:lnTo>
                    <a:pt x="69" y="0"/>
                  </a:lnTo>
                  <a:lnTo>
                    <a:pt x="84" y="1"/>
                  </a:lnTo>
                  <a:lnTo>
                    <a:pt x="96" y="5"/>
                  </a:lnTo>
                  <a:lnTo>
                    <a:pt x="108" y="11"/>
                  </a:lnTo>
                  <a:lnTo>
                    <a:pt x="119" y="17"/>
                  </a:lnTo>
                  <a:lnTo>
                    <a:pt x="127" y="25"/>
                  </a:lnTo>
                  <a:lnTo>
                    <a:pt x="134" y="36"/>
                  </a:lnTo>
                  <a:lnTo>
                    <a:pt x="138" y="47"/>
                  </a:lnTo>
                  <a:lnTo>
                    <a:pt x="139" y="5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154" name="Freeform 12"/>
            <p:cNvSpPr>
              <a:spLocks/>
            </p:cNvSpPr>
            <p:nvPr/>
          </p:nvSpPr>
          <p:spPr bwMode="auto">
            <a:xfrm>
              <a:off x="3046" y="1558"/>
              <a:ext cx="123" cy="115"/>
            </a:xfrm>
            <a:custGeom>
              <a:avLst/>
              <a:gdLst>
                <a:gd name="T0" fmla="*/ 123 w 123"/>
                <a:gd name="T1" fmla="*/ 58 h 115"/>
                <a:gd name="T2" fmla="*/ 123 w 123"/>
                <a:gd name="T3" fmla="*/ 58 h 115"/>
                <a:gd name="T4" fmla="*/ 122 w 123"/>
                <a:gd name="T5" fmla="*/ 69 h 115"/>
                <a:gd name="T6" fmla="*/ 119 w 123"/>
                <a:gd name="T7" fmla="*/ 80 h 115"/>
                <a:gd name="T8" fmla="*/ 114 w 123"/>
                <a:gd name="T9" fmla="*/ 91 h 115"/>
                <a:gd name="T10" fmla="*/ 106 w 123"/>
                <a:gd name="T11" fmla="*/ 99 h 115"/>
                <a:gd name="T12" fmla="*/ 96 w 123"/>
                <a:gd name="T13" fmla="*/ 105 h 115"/>
                <a:gd name="T14" fmla="*/ 85 w 123"/>
                <a:gd name="T15" fmla="*/ 111 h 115"/>
                <a:gd name="T16" fmla="*/ 74 w 123"/>
                <a:gd name="T17" fmla="*/ 115 h 115"/>
                <a:gd name="T18" fmla="*/ 62 w 123"/>
                <a:gd name="T19" fmla="*/ 115 h 115"/>
                <a:gd name="T20" fmla="*/ 62 w 123"/>
                <a:gd name="T21" fmla="*/ 115 h 115"/>
                <a:gd name="T22" fmla="*/ 49 w 123"/>
                <a:gd name="T23" fmla="*/ 115 h 115"/>
                <a:gd name="T24" fmla="*/ 38 w 123"/>
                <a:gd name="T25" fmla="*/ 111 h 115"/>
                <a:gd name="T26" fmla="*/ 27 w 123"/>
                <a:gd name="T27" fmla="*/ 105 h 115"/>
                <a:gd name="T28" fmla="*/ 18 w 123"/>
                <a:gd name="T29" fmla="*/ 99 h 115"/>
                <a:gd name="T30" fmla="*/ 11 w 123"/>
                <a:gd name="T31" fmla="*/ 91 h 115"/>
                <a:gd name="T32" fmla="*/ 6 w 123"/>
                <a:gd name="T33" fmla="*/ 80 h 115"/>
                <a:gd name="T34" fmla="*/ 1 w 123"/>
                <a:gd name="T35" fmla="*/ 69 h 115"/>
                <a:gd name="T36" fmla="*/ 0 w 123"/>
                <a:gd name="T37" fmla="*/ 58 h 115"/>
                <a:gd name="T38" fmla="*/ 0 w 123"/>
                <a:gd name="T39" fmla="*/ 58 h 115"/>
                <a:gd name="T40" fmla="*/ 1 w 123"/>
                <a:gd name="T41" fmla="*/ 46 h 115"/>
                <a:gd name="T42" fmla="*/ 6 w 123"/>
                <a:gd name="T43" fmla="*/ 35 h 115"/>
                <a:gd name="T44" fmla="*/ 11 w 123"/>
                <a:gd name="T45" fmla="*/ 26 h 115"/>
                <a:gd name="T46" fmla="*/ 18 w 123"/>
                <a:gd name="T47" fmla="*/ 16 h 115"/>
                <a:gd name="T48" fmla="*/ 27 w 123"/>
                <a:gd name="T49" fmla="*/ 9 h 115"/>
                <a:gd name="T50" fmla="*/ 38 w 123"/>
                <a:gd name="T51" fmla="*/ 4 h 115"/>
                <a:gd name="T52" fmla="*/ 49 w 123"/>
                <a:gd name="T53" fmla="*/ 1 h 115"/>
                <a:gd name="T54" fmla="*/ 62 w 123"/>
                <a:gd name="T55" fmla="*/ 0 h 115"/>
                <a:gd name="T56" fmla="*/ 62 w 123"/>
                <a:gd name="T57" fmla="*/ 0 h 115"/>
                <a:gd name="T58" fmla="*/ 74 w 123"/>
                <a:gd name="T59" fmla="*/ 1 h 115"/>
                <a:gd name="T60" fmla="*/ 85 w 123"/>
                <a:gd name="T61" fmla="*/ 4 h 115"/>
                <a:gd name="T62" fmla="*/ 96 w 123"/>
                <a:gd name="T63" fmla="*/ 9 h 115"/>
                <a:gd name="T64" fmla="*/ 106 w 123"/>
                <a:gd name="T65" fmla="*/ 16 h 115"/>
                <a:gd name="T66" fmla="*/ 114 w 123"/>
                <a:gd name="T67" fmla="*/ 26 h 115"/>
                <a:gd name="T68" fmla="*/ 119 w 123"/>
                <a:gd name="T69" fmla="*/ 35 h 115"/>
                <a:gd name="T70" fmla="*/ 122 w 123"/>
                <a:gd name="T71" fmla="*/ 46 h 115"/>
                <a:gd name="T72" fmla="*/ 123 w 123"/>
                <a:gd name="T73" fmla="*/ 58 h 115"/>
                <a:gd name="T74" fmla="*/ 123 w 123"/>
                <a:gd name="T75" fmla="*/ 58 h 11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23" h="115">
                  <a:moveTo>
                    <a:pt x="123" y="58"/>
                  </a:moveTo>
                  <a:lnTo>
                    <a:pt x="123" y="58"/>
                  </a:lnTo>
                  <a:lnTo>
                    <a:pt x="122" y="69"/>
                  </a:lnTo>
                  <a:lnTo>
                    <a:pt x="119" y="80"/>
                  </a:lnTo>
                  <a:lnTo>
                    <a:pt x="114" y="91"/>
                  </a:lnTo>
                  <a:lnTo>
                    <a:pt x="106" y="99"/>
                  </a:lnTo>
                  <a:lnTo>
                    <a:pt x="96" y="105"/>
                  </a:lnTo>
                  <a:lnTo>
                    <a:pt x="85" y="111"/>
                  </a:lnTo>
                  <a:lnTo>
                    <a:pt x="74" y="115"/>
                  </a:lnTo>
                  <a:lnTo>
                    <a:pt x="62" y="115"/>
                  </a:lnTo>
                  <a:lnTo>
                    <a:pt x="49" y="115"/>
                  </a:lnTo>
                  <a:lnTo>
                    <a:pt x="38" y="111"/>
                  </a:lnTo>
                  <a:lnTo>
                    <a:pt x="27" y="105"/>
                  </a:lnTo>
                  <a:lnTo>
                    <a:pt x="18" y="99"/>
                  </a:lnTo>
                  <a:lnTo>
                    <a:pt x="11" y="91"/>
                  </a:lnTo>
                  <a:lnTo>
                    <a:pt x="6" y="80"/>
                  </a:lnTo>
                  <a:lnTo>
                    <a:pt x="1" y="69"/>
                  </a:lnTo>
                  <a:lnTo>
                    <a:pt x="0" y="58"/>
                  </a:lnTo>
                  <a:lnTo>
                    <a:pt x="1" y="46"/>
                  </a:lnTo>
                  <a:lnTo>
                    <a:pt x="6" y="35"/>
                  </a:lnTo>
                  <a:lnTo>
                    <a:pt x="11" y="26"/>
                  </a:lnTo>
                  <a:lnTo>
                    <a:pt x="18" y="16"/>
                  </a:lnTo>
                  <a:lnTo>
                    <a:pt x="27" y="9"/>
                  </a:lnTo>
                  <a:lnTo>
                    <a:pt x="38" y="4"/>
                  </a:lnTo>
                  <a:lnTo>
                    <a:pt x="49" y="1"/>
                  </a:lnTo>
                  <a:lnTo>
                    <a:pt x="62" y="0"/>
                  </a:lnTo>
                  <a:lnTo>
                    <a:pt x="74" y="1"/>
                  </a:lnTo>
                  <a:lnTo>
                    <a:pt x="85" y="4"/>
                  </a:lnTo>
                  <a:lnTo>
                    <a:pt x="96" y="9"/>
                  </a:lnTo>
                  <a:lnTo>
                    <a:pt x="106" y="16"/>
                  </a:lnTo>
                  <a:lnTo>
                    <a:pt x="114" y="26"/>
                  </a:lnTo>
                  <a:lnTo>
                    <a:pt x="119" y="35"/>
                  </a:lnTo>
                  <a:lnTo>
                    <a:pt x="122" y="46"/>
                  </a:lnTo>
                  <a:lnTo>
                    <a:pt x="123" y="5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155" name="Freeform 13"/>
            <p:cNvSpPr>
              <a:spLocks/>
            </p:cNvSpPr>
            <p:nvPr/>
          </p:nvSpPr>
          <p:spPr bwMode="auto">
            <a:xfrm>
              <a:off x="2814" y="1666"/>
              <a:ext cx="240" cy="146"/>
            </a:xfrm>
            <a:custGeom>
              <a:avLst/>
              <a:gdLst>
                <a:gd name="T0" fmla="*/ 240 w 240"/>
                <a:gd name="T1" fmla="*/ 73 h 146"/>
                <a:gd name="T2" fmla="*/ 240 w 240"/>
                <a:gd name="T3" fmla="*/ 73 h 146"/>
                <a:gd name="T4" fmla="*/ 239 w 240"/>
                <a:gd name="T5" fmla="*/ 81 h 146"/>
                <a:gd name="T6" fmla="*/ 238 w 240"/>
                <a:gd name="T7" fmla="*/ 88 h 146"/>
                <a:gd name="T8" fmla="*/ 235 w 240"/>
                <a:gd name="T9" fmla="*/ 95 h 146"/>
                <a:gd name="T10" fmla="*/ 231 w 240"/>
                <a:gd name="T11" fmla="*/ 101 h 146"/>
                <a:gd name="T12" fmla="*/ 225 w 240"/>
                <a:gd name="T13" fmla="*/ 108 h 146"/>
                <a:gd name="T14" fmla="*/ 220 w 240"/>
                <a:gd name="T15" fmla="*/ 114 h 146"/>
                <a:gd name="T16" fmla="*/ 212 w 240"/>
                <a:gd name="T17" fmla="*/ 120 h 146"/>
                <a:gd name="T18" fmla="*/ 205 w 240"/>
                <a:gd name="T19" fmla="*/ 124 h 146"/>
                <a:gd name="T20" fmla="*/ 188 w 240"/>
                <a:gd name="T21" fmla="*/ 134 h 146"/>
                <a:gd name="T22" fmla="*/ 167 w 240"/>
                <a:gd name="T23" fmla="*/ 141 h 146"/>
                <a:gd name="T24" fmla="*/ 144 w 240"/>
                <a:gd name="T25" fmla="*/ 145 h 146"/>
                <a:gd name="T26" fmla="*/ 120 w 240"/>
                <a:gd name="T27" fmla="*/ 146 h 146"/>
                <a:gd name="T28" fmla="*/ 120 w 240"/>
                <a:gd name="T29" fmla="*/ 146 h 146"/>
                <a:gd name="T30" fmla="*/ 96 w 240"/>
                <a:gd name="T31" fmla="*/ 145 h 146"/>
                <a:gd name="T32" fmla="*/ 74 w 240"/>
                <a:gd name="T33" fmla="*/ 141 h 146"/>
                <a:gd name="T34" fmla="*/ 52 w 240"/>
                <a:gd name="T35" fmla="*/ 134 h 146"/>
                <a:gd name="T36" fmla="*/ 35 w 240"/>
                <a:gd name="T37" fmla="*/ 124 h 146"/>
                <a:gd name="T38" fmla="*/ 28 w 240"/>
                <a:gd name="T39" fmla="*/ 120 h 146"/>
                <a:gd name="T40" fmla="*/ 21 w 240"/>
                <a:gd name="T41" fmla="*/ 114 h 146"/>
                <a:gd name="T42" fmla="*/ 15 w 240"/>
                <a:gd name="T43" fmla="*/ 108 h 146"/>
                <a:gd name="T44" fmla="*/ 9 w 240"/>
                <a:gd name="T45" fmla="*/ 101 h 146"/>
                <a:gd name="T46" fmla="*/ 5 w 240"/>
                <a:gd name="T47" fmla="*/ 95 h 146"/>
                <a:gd name="T48" fmla="*/ 3 w 240"/>
                <a:gd name="T49" fmla="*/ 88 h 146"/>
                <a:gd name="T50" fmla="*/ 1 w 240"/>
                <a:gd name="T51" fmla="*/ 81 h 146"/>
                <a:gd name="T52" fmla="*/ 0 w 240"/>
                <a:gd name="T53" fmla="*/ 73 h 146"/>
                <a:gd name="T54" fmla="*/ 0 w 240"/>
                <a:gd name="T55" fmla="*/ 73 h 146"/>
                <a:gd name="T56" fmla="*/ 1 w 240"/>
                <a:gd name="T57" fmla="*/ 65 h 146"/>
                <a:gd name="T58" fmla="*/ 3 w 240"/>
                <a:gd name="T59" fmla="*/ 58 h 146"/>
                <a:gd name="T60" fmla="*/ 5 w 240"/>
                <a:gd name="T61" fmla="*/ 51 h 146"/>
                <a:gd name="T62" fmla="*/ 9 w 240"/>
                <a:gd name="T63" fmla="*/ 45 h 146"/>
                <a:gd name="T64" fmla="*/ 15 w 240"/>
                <a:gd name="T65" fmla="*/ 38 h 146"/>
                <a:gd name="T66" fmla="*/ 21 w 240"/>
                <a:gd name="T67" fmla="*/ 33 h 146"/>
                <a:gd name="T68" fmla="*/ 28 w 240"/>
                <a:gd name="T69" fmla="*/ 26 h 146"/>
                <a:gd name="T70" fmla="*/ 35 w 240"/>
                <a:gd name="T71" fmla="*/ 22 h 146"/>
                <a:gd name="T72" fmla="*/ 52 w 240"/>
                <a:gd name="T73" fmla="*/ 12 h 146"/>
                <a:gd name="T74" fmla="*/ 74 w 240"/>
                <a:gd name="T75" fmla="*/ 6 h 146"/>
                <a:gd name="T76" fmla="*/ 96 w 240"/>
                <a:gd name="T77" fmla="*/ 1 h 146"/>
                <a:gd name="T78" fmla="*/ 120 w 240"/>
                <a:gd name="T79" fmla="*/ 0 h 146"/>
                <a:gd name="T80" fmla="*/ 120 w 240"/>
                <a:gd name="T81" fmla="*/ 0 h 146"/>
                <a:gd name="T82" fmla="*/ 144 w 240"/>
                <a:gd name="T83" fmla="*/ 1 h 146"/>
                <a:gd name="T84" fmla="*/ 167 w 240"/>
                <a:gd name="T85" fmla="*/ 6 h 146"/>
                <a:gd name="T86" fmla="*/ 188 w 240"/>
                <a:gd name="T87" fmla="*/ 12 h 146"/>
                <a:gd name="T88" fmla="*/ 205 w 240"/>
                <a:gd name="T89" fmla="*/ 22 h 146"/>
                <a:gd name="T90" fmla="*/ 212 w 240"/>
                <a:gd name="T91" fmla="*/ 26 h 146"/>
                <a:gd name="T92" fmla="*/ 220 w 240"/>
                <a:gd name="T93" fmla="*/ 33 h 146"/>
                <a:gd name="T94" fmla="*/ 225 w 240"/>
                <a:gd name="T95" fmla="*/ 38 h 146"/>
                <a:gd name="T96" fmla="*/ 231 w 240"/>
                <a:gd name="T97" fmla="*/ 45 h 146"/>
                <a:gd name="T98" fmla="*/ 235 w 240"/>
                <a:gd name="T99" fmla="*/ 51 h 146"/>
                <a:gd name="T100" fmla="*/ 238 w 240"/>
                <a:gd name="T101" fmla="*/ 58 h 146"/>
                <a:gd name="T102" fmla="*/ 239 w 240"/>
                <a:gd name="T103" fmla="*/ 65 h 146"/>
                <a:gd name="T104" fmla="*/ 240 w 240"/>
                <a:gd name="T105" fmla="*/ 73 h 146"/>
                <a:gd name="T106" fmla="*/ 240 w 240"/>
                <a:gd name="T107" fmla="*/ 73 h 14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40" h="146">
                  <a:moveTo>
                    <a:pt x="240" y="73"/>
                  </a:moveTo>
                  <a:lnTo>
                    <a:pt x="240" y="73"/>
                  </a:lnTo>
                  <a:lnTo>
                    <a:pt x="239" y="81"/>
                  </a:lnTo>
                  <a:lnTo>
                    <a:pt x="238" y="88"/>
                  </a:lnTo>
                  <a:lnTo>
                    <a:pt x="235" y="95"/>
                  </a:lnTo>
                  <a:lnTo>
                    <a:pt x="231" y="101"/>
                  </a:lnTo>
                  <a:lnTo>
                    <a:pt x="225" y="108"/>
                  </a:lnTo>
                  <a:lnTo>
                    <a:pt x="220" y="114"/>
                  </a:lnTo>
                  <a:lnTo>
                    <a:pt x="212" y="120"/>
                  </a:lnTo>
                  <a:lnTo>
                    <a:pt x="205" y="124"/>
                  </a:lnTo>
                  <a:lnTo>
                    <a:pt x="188" y="134"/>
                  </a:lnTo>
                  <a:lnTo>
                    <a:pt x="167" y="141"/>
                  </a:lnTo>
                  <a:lnTo>
                    <a:pt x="144" y="145"/>
                  </a:lnTo>
                  <a:lnTo>
                    <a:pt x="120" y="146"/>
                  </a:lnTo>
                  <a:lnTo>
                    <a:pt x="96" y="145"/>
                  </a:lnTo>
                  <a:lnTo>
                    <a:pt x="74" y="141"/>
                  </a:lnTo>
                  <a:lnTo>
                    <a:pt x="52" y="134"/>
                  </a:lnTo>
                  <a:lnTo>
                    <a:pt x="35" y="124"/>
                  </a:lnTo>
                  <a:lnTo>
                    <a:pt x="28" y="120"/>
                  </a:lnTo>
                  <a:lnTo>
                    <a:pt x="21" y="114"/>
                  </a:lnTo>
                  <a:lnTo>
                    <a:pt x="15" y="108"/>
                  </a:lnTo>
                  <a:lnTo>
                    <a:pt x="9" y="101"/>
                  </a:lnTo>
                  <a:lnTo>
                    <a:pt x="5" y="95"/>
                  </a:lnTo>
                  <a:lnTo>
                    <a:pt x="3" y="88"/>
                  </a:lnTo>
                  <a:lnTo>
                    <a:pt x="1" y="81"/>
                  </a:lnTo>
                  <a:lnTo>
                    <a:pt x="0" y="73"/>
                  </a:lnTo>
                  <a:lnTo>
                    <a:pt x="1" y="65"/>
                  </a:lnTo>
                  <a:lnTo>
                    <a:pt x="3" y="58"/>
                  </a:lnTo>
                  <a:lnTo>
                    <a:pt x="5" y="51"/>
                  </a:lnTo>
                  <a:lnTo>
                    <a:pt x="9" y="45"/>
                  </a:lnTo>
                  <a:lnTo>
                    <a:pt x="15" y="38"/>
                  </a:lnTo>
                  <a:lnTo>
                    <a:pt x="21" y="33"/>
                  </a:lnTo>
                  <a:lnTo>
                    <a:pt x="28" y="26"/>
                  </a:lnTo>
                  <a:lnTo>
                    <a:pt x="35" y="22"/>
                  </a:lnTo>
                  <a:lnTo>
                    <a:pt x="52" y="12"/>
                  </a:lnTo>
                  <a:lnTo>
                    <a:pt x="74" y="6"/>
                  </a:lnTo>
                  <a:lnTo>
                    <a:pt x="96" y="1"/>
                  </a:lnTo>
                  <a:lnTo>
                    <a:pt x="120" y="0"/>
                  </a:lnTo>
                  <a:lnTo>
                    <a:pt x="144" y="1"/>
                  </a:lnTo>
                  <a:lnTo>
                    <a:pt x="167" y="6"/>
                  </a:lnTo>
                  <a:lnTo>
                    <a:pt x="188" y="12"/>
                  </a:lnTo>
                  <a:lnTo>
                    <a:pt x="205" y="22"/>
                  </a:lnTo>
                  <a:lnTo>
                    <a:pt x="212" y="26"/>
                  </a:lnTo>
                  <a:lnTo>
                    <a:pt x="220" y="33"/>
                  </a:lnTo>
                  <a:lnTo>
                    <a:pt x="225" y="38"/>
                  </a:lnTo>
                  <a:lnTo>
                    <a:pt x="231" y="45"/>
                  </a:lnTo>
                  <a:lnTo>
                    <a:pt x="235" y="51"/>
                  </a:lnTo>
                  <a:lnTo>
                    <a:pt x="238" y="58"/>
                  </a:lnTo>
                  <a:lnTo>
                    <a:pt x="239" y="65"/>
                  </a:lnTo>
                  <a:lnTo>
                    <a:pt x="240" y="73"/>
                  </a:lnTo>
                  <a:close/>
                </a:path>
              </a:pathLst>
            </a:custGeom>
            <a:solidFill>
              <a:srgbClr val="4D4D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156" name="Freeform 14"/>
            <p:cNvSpPr>
              <a:spLocks/>
            </p:cNvSpPr>
            <p:nvPr/>
          </p:nvSpPr>
          <p:spPr bwMode="auto">
            <a:xfrm>
              <a:off x="2731" y="2921"/>
              <a:ext cx="346" cy="510"/>
            </a:xfrm>
            <a:custGeom>
              <a:avLst/>
              <a:gdLst>
                <a:gd name="T0" fmla="*/ 6 w 346"/>
                <a:gd name="T1" fmla="*/ 510 h 510"/>
                <a:gd name="T2" fmla="*/ 6 w 346"/>
                <a:gd name="T3" fmla="*/ 510 h 510"/>
                <a:gd name="T4" fmla="*/ 4 w 346"/>
                <a:gd name="T5" fmla="*/ 488 h 510"/>
                <a:gd name="T6" fmla="*/ 2 w 346"/>
                <a:gd name="T7" fmla="*/ 430 h 510"/>
                <a:gd name="T8" fmla="*/ 0 w 346"/>
                <a:gd name="T9" fmla="*/ 391 h 510"/>
                <a:gd name="T10" fmla="*/ 0 w 346"/>
                <a:gd name="T11" fmla="*/ 346 h 510"/>
                <a:gd name="T12" fmla="*/ 2 w 346"/>
                <a:gd name="T13" fmla="*/ 300 h 510"/>
                <a:gd name="T14" fmla="*/ 4 w 346"/>
                <a:gd name="T15" fmla="*/ 252 h 510"/>
                <a:gd name="T16" fmla="*/ 9 w 346"/>
                <a:gd name="T17" fmla="*/ 204 h 510"/>
                <a:gd name="T18" fmla="*/ 15 w 346"/>
                <a:gd name="T19" fmla="*/ 159 h 510"/>
                <a:gd name="T20" fmla="*/ 21 w 346"/>
                <a:gd name="T21" fmla="*/ 136 h 510"/>
                <a:gd name="T22" fmla="*/ 26 w 346"/>
                <a:gd name="T23" fmla="*/ 115 h 510"/>
                <a:gd name="T24" fmla="*/ 31 w 346"/>
                <a:gd name="T25" fmla="*/ 95 h 510"/>
                <a:gd name="T26" fmla="*/ 38 w 346"/>
                <a:gd name="T27" fmla="*/ 76 h 510"/>
                <a:gd name="T28" fmla="*/ 46 w 346"/>
                <a:gd name="T29" fmla="*/ 60 h 510"/>
                <a:gd name="T30" fmla="*/ 56 w 346"/>
                <a:gd name="T31" fmla="*/ 45 h 510"/>
                <a:gd name="T32" fmla="*/ 65 w 346"/>
                <a:gd name="T33" fmla="*/ 32 h 510"/>
                <a:gd name="T34" fmla="*/ 76 w 346"/>
                <a:gd name="T35" fmla="*/ 19 h 510"/>
                <a:gd name="T36" fmla="*/ 87 w 346"/>
                <a:gd name="T37" fmla="*/ 11 h 510"/>
                <a:gd name="T38" fmla="*/ 100 w 346"/>
                <a:gd name="T39" fmla="*/ 4 h 510"/>
                <a:gd name="T40" fmla="*/ 114 w 346"/>
                <a:gd name="T41" fmla="*/ 0 h 510"/>
                <a:gd name="T42" fmla="*/ 130 w 346"/>
                <a:gd name="T43" fmla="*/ 0 h 510"/>
                <a:gd name="T44" fmla="*/ 130 w 346"/>
                <a:gd name="T45" fmla="*/ 0 h 510"/>
                <a:gd name="T46" fmla="*/ 145 w 346"/>
                <a:gd name="T47" fmla="*/ 2 h 510"/>
                <a:gd name="T48" fmla="*/ 160 w 346"/>
                <a:gd name="T49" fmla="*/ 7 h 510"/>
                <a:gd name="T50" fmla="*/ 175 w 346"/>
                <a:gd name="T51" fmla="*/ 14 h 510"/>
                <a:gd name="T52" fmla="*/ 188 w 346"/>
                <a:gd name="T53" fmla="*/ 25 h 510"/>
                <a:gd name="T54" fmla="*/ 200 w 346"/>
                <a:gd name="T55" fmla="*/ 36 h 510"/>
                <a:gd name="T56" fmla="*/ 212 w 346"/>
                <a:gd name="T57" fmla="*/ 49 h 510"/>
                <a:gd name="T58" fmla="*/ 225 w 346"/>
                <a:gd name="T59" fmla="*/ 65 h 510"/>
                <a:gd name="T60" fmla="*/ 235 w 346"/>
                <a:gd name="T61" fmla="*/ 82 h 510"/>
                <a:gd name="T62" fmla="*/ 245 w 346"/>
                <a:gd name="T63" fmla="*/ 100 h 510"/>
                <a:gd name="T64" fmla="*/ 256 w 346"/>
                <a:gd name="T65" fmla="*/ 121 h 510"/>
                <a:gd name="T66" fmla="*/ 264 w 346"/>
                <a:gd name="T67" fmla="*/ 141 h 510"/>
                <a:gd name="T68" fmla="*/ 273 w 346"/>
                <a:gd name="T69" fmla="*/ 163 h 510"/>
                <a:gd name="T70" fmla="*/ 288 w 346"/>
                <a:gd name="T71" fmla="*/ 207 h 510"/>
                <a:gd name="T72" fmla="*/ 302 w 346"/>
                <a:gd name="T73" fmla="*/ 254 h 510"/>
                <a:gd name="T74" fmla="*/ 312 w 346"/>
                <a:gd name="T75" fmla="*/ 300 h 510"/>
                <a:gd name="T76" fmla="*/ 322 w 346"/>
                <a:gd name="T77" fmla="*/ 345 h 510"/>
                <a:gd name="T78" fmla="*/ 330 w 346"/>
                <a:gd name="T79" fmla="*/ 388 h 510"/>
                <a:gd name="T80" fmla="*/ 335 w 346"/>
                <a:gd name="T81" fmla="*/ 425 h 510"/>
                <a:gd name="T82" fmla="*/ 344 w 346"/>
                <a:gd name="T83" fmla="*/ 481 h 510"/>
                <a:gd name="T84" fmla="*/ 346 w 346"/>
                <a:gd name="T85" fmla="*/ 503 h 510"/>
                <a:gd name="T86" fmla="*/ 6 w 346"/>
                <a:gd name="T87" fmla="*/ 510 h 51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346" h="510">
                  <a:moveTo>
                    <a:pt x="6" y="510"/>
                  </a:moveTo>
                  <a:lnTo>
                    <a:pt x="6" y="510"/>
                  </a:lnTo>
                  <a:lnTo>
                    <a:pt x="4" y="488"/>
                  </a:lnTo>
                  <a:lnTo>
                    <a:pt x="2" y="430"/>
                  </a:lnTo>
                  <a:lnTo>
                    <a:pt x="0" y="391"/>
                  </a:lnTo>
                  <a:lnTo>
                    <a:pt x="0" y="346"/>
                  </a:lnTo>
                  <a:lnTo>
                    <a:pt x="2" y="300"/>
                  </a:lnTo>
                  <a:lnTo>
                    <a:pt x="4" y="252"/>
                  </a:lnTo>
                  <a:lnTo>
                    <a:pt x="9" y="204"/>
                  </a:lnTo>
                  <a:lnTo>
                    <a:pt x="15" y="159"/>
                  </a:lnTo>
                  <a:lnTo>
                    <a:pt x="21" y="136"/>
                  </a:lnTo>
                  <a:lnTo>
                    <a:pt x="26" y="115"/>
                  </a:lnTo>
                  <a:lnTo>
                    <a:pt x="31" y="95"/>
                  </a:lnTo>
                  <a:lnTo>
                    <a:pt x="38" y="76"/>
                  </a:lnTo>
                  <a:lnTo>
                    <a:pt x="46" y="60"/>
                  </a:lnTo>
                  <a:lnTo>
                    <a:pt x="56" y="45"/>
                  </a:lnTo>
                  <a:lnTo>
                    <a:pt x="65" y="32"/>
                  </a:lnTo>
                  <a:lnTo>
                    <a:pt x="76" y="19"/>
                  </a:lnTo>
                  <a:lnTo>
                    <a:pt x="87" y="11"/>
                  </a:lnTo>
                  <a:lnTo>
                    <a:pt x="100" y="4"/>
                  </a:lnTo>
                  <a:lnTo>
                    <a:pt x="114" y="0"/>
                  </a:lnTo>
                  <a:lnTo>
                    <a:pt x="130" y="0"/>
                  </a:lnTo>
                  <a:lnTo>
                    <a:pt x="145" y="2"/>
                  </a:lnTo>
                  <a:lnTo>
                    <a:pt x="160" y="7"/>
                  </a:lnTo>
                  <a:lnTo>
                    <a:pt x="175" y="14"/>
                  </a:lnTo>
                  <a:lnTo>
                    <a:pt x="188" y="25"/>
                  </a:lnTo>
                  <a:lnTo>
                    <a:pt x="200" y="36"/>
                  </a:lnTo>
                  <a:lnTo>
                    <a:pt x="212" y="49"/>
                  </a:lnTo>
                  <a:lnTo>
                    <a:pt x="225" y="65"/>
                  </a:lnTo>
                  <a:lnTo>
                    <a:pt x="235" y="82"/>
                  </a:lnTo>
                  <a:lnTo>
                    <a:pt x="245" y="100"/>
                  </a:lnTo>
                  <a:lnTo>
                    <a:pt x="256" y="121"/>
                  </a:lnTo>
                  <a:lnTo>
                    <a:pt x="264" y="141"/>
                  </a:lnTo>
                  <a:lnTo>
                    <a:pt x="273" y="163"/>
                  </a:lnTo>
                  <a:lnTo>
                    <a:pt x="288" y="207"/>
                  </a:lnTo>
                  <a:lnTo>
                    <a:pt x="302" y="254"/>
                  </a:lnTo>
                  <a:lnTo>
                    <a:pt x="312" y="300"/>
                  </a:lnTo>
                  <a:lnTo>
                    <a:pt x="322" y="345"/>
                  </a:lnTo>
                  <a:lnTo>
                    <a:pt x="330" y="388"/>
                  </a:lnTo>
                  <a:lnTo>
                    <a:pt x="335" y="425"/>
                  </a:lnTo>
                  <a:lnTo>
                    <a:pt x="344" y="481"/>
                  </a:lnTo>
                  <a:lnTo>
                    <a:pt x="346" y="503"/>
                  </a:lnTo>
                  <a:lnTo>
                    <a:pt x="6" y="510"/>
                  </a:lnTo>
                  <a:close/>
                </a:path>
              </a:pathLst>
            </a:custGeom>
            <a:solidFill>
              <a:srgbClr val="ED237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157" name="Freeform 15"/>
            <p:cNvSpPr>
              <a:spLocks/>
            </p:cNvSpPr>
            <p:nvPr/>
          </p:nvSpPr>
          <p:spPr bwMode="auto">
            <a:xfrm>
              <a:off x="1563" y="2242"/>
              <a:ext cx="563" cy="1397"/>
            </a:xfrm>
            <a:custGeom>
              <a:avLst/>
              <a:gdLst>
                <a:gd name="T0" fmla="*/ 540 w 563"/>
                <a:gd name="T1" fmla="*/ 0 h 1397"/>
                <a:gd name="T2" fmla="*/ 466 w 563"/>
                <a:gd name="T3" fmla="*/ 88 h 1397"/>
                <a:gd name="T4" fmla="*/ 389 w 563"/>
                <a:gd name="T5" fmla="*/ 184 h 1397"/>
                <a:gd name="T6" fmla="*/ 299 w 563"/>
                <a:gd name="T7" fmla="*/ 302 h 1397"/>
                <a:gd name="T8" fmla="*/ 205 w 563"/>
                <a:gd name="T9" fmla="*/ 435 h 1397"/>
                <a:gd name="T10" fmla="*/ 120 w 563"/>
                <a:gd name="T11" fmla="*/ 573 h 1397"/>
                <a:gd name="T12" fmla="*/ 84 w 563"/>
                <a:gd name="T13" fmla="*/ 640 h 1397"/>
                <a:gd name="T14" fmla="*/ 54 w 563"/>
                <a:gd name="T15" fmla="*/ 706 h 1397"/>
                <a:gd name="T16" fmla="*/ 30 w 563"/>
                <a:gd name="T17" fmla="*/ 769 h 1397"/>
                <a:gd name="T18" fmla="*/ 16 w 563"/>
                <a:gd name="T19" fmla="*/ 827 h 1397"/>
                <a:gd name="T20" fmla="*/ 7 w 563"/>
                <a:gd name="T21" fmla="*/ 879 h 1397"/>
                <a:gd name="T22" fmla="*/ 0 w 563"/>
                <a:gd name="T23" fmla="*/ 979 h 1397"/>
                <a:gd name="T24" fmla="*/ 4 w 563"/>
                <a:gd name="T25" fmla="*/ 1067 h 1397"/>
                <a:gd name="T26" fmla="*/ 19 w 563"/>
                <a:gd name="T27" fmla="*/ 1144 h 1397"/>
                <a:gd name="T28" fmla="*/ 42 w 563"/>
                <a:gd name="T29" fmla="*/ 1212 h 1397"/>
                <a:gd name="T30" fmla="*/ 72 w 563"/>
                <a:gd name="T31" fmla="*/ 1267 h 1397"/>
                <a:gd name="T32" fmla="*/ 108 w 563"/>
                <a:gd name="T33" fmla="*/ 1312 h 1397"/>
                <a:gd name="T34" fmla="*/ 149 w 563"/>
                <a:gd name="T35" fmla="*/ 1346 h 1397"/>
                <a:gd name="T36" fmla="*/ 170 w 563"/>
                <a:gd name="T37" fmla="*/ 1359 h 1397"/>
                <a:gd name="T38" fmla="*/ 211 w 563"/>
                <a:gd name="T39" fmla="*/ 1379 h 1397"/>
                <a:gd name="T40" fmla="*/ 249 w 563"/>
                <a:gd name="T41" fmla="*/ 1392 h 1397"/>
                <a:gd name="T42" fmla="*/ 281 w 563"/>
                <a:gd name="T43" fmla="*/ 1397 h 1397"/>
                <a:gd name="T44" fmla="*/ 311 w 563"/>
                <a:gd name="T45" fmla="*/ 1396 h 1397"/>
                <a:gd name="T46" fmla="*/ 336 w 563"/>
                <a:gd name="T47" fmla="*/ 1386 h 1397"/>
                <a:gd name="T48" fmla="*/ 359 w 563"/>
                <a:gd name="T49" fmla="*/ 1371 h 1397"/>
                <a:gd name="T50" fmla="*/ 378 w 563"/>
                <a:gd name="T51" fmla="*/ 1350 h 1397"/>
                <a:gd name="T52" fmla="*/ 394 w 563"/>
                <a:gd name="T53" fmla="*/ 1320 h 1397"/>
                <a:gd name="T54" fmla="*/ 397 w 563"/>
                <a:gd name="T55" fmla="*/ 1312 h 1397"/>
                <a:gd name="T56" fmla="*/ 400 w 563"/>
                <a:gd name="T57" fmla="*/ 1292 h 1397"/>
                <a:gd name="T58" fmla="*/ 396 w 563"/>
                <a:gd name="T59" fmla="*/ 1254 h 1397"/>
                <a:gd name="T60" fmla="*/ 381 w 563"/>
                <a:gd name="T61" fmla="*/ 1193 h 1397"/>
                <a:gd name="T62" fmla="*/ 344 w 563"/>
                <a:gd name="T63" fmla="*/ 1086 h 1397"/>
                <a:gd name="T64" fmla="*/ 304 w 563"/>
                <a:gd name="T65" fmla="*/ 974 h 1397"/>
                <a:gd name="T66" fmla="*/ 282 w 563"/>
                <a:gd name="T67" fmla="*/ 902 h 1397"/>
                <a:gd name="T68" fmla="*/ 272 w 563"/>
                <a:gd name="T69" fmla="*/ 839 h 1397"/>
                <a:gd name="T70" fmla="*/ 270 w 563"/>
                <a:gd name="T71" fmla="*/ 811 h 1397"/>
                <a:gd name="T72" fmla="*/ 272 w 563"/>
                <a:gd name="T73" fmla="*/ 797 h 1397"/>
                <a:gd name="T74" fmla="*/ 285 w 563"/>
                <a:gd name="T75" fmla="*/ 740 h 1397"/>
                <a:gd name="T76" fmla="*/ 320 w 563"/>
                <a:gd name="T77" fmla="*/ 642 h 1397"/>
                <a:gd name="T78" fmla="*/ 366 w 563"/>
                <a:gd name="T79" fmla="*/ 527 h 1397"/>
                <a:gd name="T80" fmla="*/ 473 w 563"/>
                <a:gd name="T81" fmla="*/ 293 h 1397"/>
                <a:gd name="T82" fmla="*/ 563 w 563"/>
                <a:gd name="T83" fmla="*/ 108 h 139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63" h="1397">
                  <a:moveTo>
                    <a:pt x="540" y="0"/>
                  </a:moveTo>
                  <a:lnTo>
                    <a:pt x="540" y="0"/>
                  </a:lnTo>
                  <a:lnTo>
                    <a:pt x="520" y="23"/>
                  </a:lnTo>
                  <a:lnTo>
                    <a:pt x="466" y="88"/>
                  </a:lnTo>
                  <a:lnTo>
                    <a:pt x="430" y="132"/>
                  </a:lnTo>
                  <a:lnTo>
                    <a:pt x="389" y="184"/>
                  </a:lnTo>
                  <a:lnTo>
                    <a:pt x="344" y="240"/>
                  </a:lnTo>
                  <a:lnTo>
                    <a:pt x="299" y="302"/>
                  </a:lnTo>
                  <a:lnTo>
                    <a:pt x="251" y="367"/>
                  </a:lnTo>
                  <a:lnTo>
                    <a:pt x="205" y="435"/>
                  </a:lnTo>
                  <a:lnTo>
                    <a:pt x="161" y="504"/>
                  </a:lnTo>
                  <a:lnTo>
                    <a:pt x="120" y="573"/>
                  </a:lnTo>
                  <a:lnTo>
                    <a:pt x="101" y="606"/>
                  </a:lnTo>
                  <a:lnTo>
                    <a:pt x="84" y="640"/>
                  </a:lnTo>
                  <a:lnTo>
                    <a:pt x="68" y="674"/>
                  </a:lnTo>
                  <a:lnTo>
                    <a:pt x="54" y="706"/>
                  </a:lnTo>
                  <a:lnTo>
                    <a:pt x="41" y="738"/>
                  </a:lnTo>
                  <a:lnTo>
                    <a:pt x="30" y="769"/>
                  </a:lnTo>
                  <a:lnTo>
                    <a:pt x="22" y="798"/>
                  </a:lnTo>
                  <a:lnTo>
                    <a:pt x="16" y="827"/>
                  </a:lnTo>
                  <a:lnTo>
                    <a:pt x="7" y="879"/>
                  </a:lnTo>
                  <a:lnTo>
                    <a:pt x="1" y="931"/>
                  </a:lnTo>
                  <a:lnTo>
                    <a:pt x="0" y="979"/>
                  </a:lnTo>
                  <a:lnTo>
                    <a:pt x="0" y="1024"/>
                  </a:lnTo>
                  <a:lnTo>
                    <a:pt x="4" y="1067"/>
                  </a:lnTo>
                  <a:lnTo>
                    <a:pt x="9" y="1108"/>
                  </a:lnTo>
                  <a:lnTo>
                    <a:pt x="19" y="1144"/>
                  </a:lnTo>
                  <a:lnTo>
                    <a:pt x="30" y="1179"/>
                  </a:lnTo>
                  <a:lnTo>
                    <a:pt x="42" y="1212"/>
                  </a:lnTo>
                  <a:lnTo>
                    <a:pt x="55" y="1240"/>
                  </a:lnTo>
                  <a:lnTo>
                    <a:pt x="72" y="1267"/>
                  </a:lnTo>
                  <a:lnTo>
                    <a:pt x="89" y="1292"/>
                  </a:lnTo>
                  <a:lnTo>
                    <a:pt x="108" y="1312"/>
                  </a:lnTo>
                  <a:lnTo>
                    <a:pt x="128" y="1331"/>
                  </a:lnTo>
                  <a:lnTo>
                    <a:pt x="149" y="1346"/>
                  </a:lnTo>
                  <a:lnTo>
                    <a:pt x="170" y="1359"/>
                  </a:lnTo>
                  <a:lnTo>
                    <a:pt x="192" y="1370"/>
                  </a:lnTo>
                  <a:lnTo>
                    <a:pt x="211" y="1379"/>
                  </a:lnTo>
                  <a:lnTo>
                    <a:pt x="231" y="1386"/>
                  </a:lnTo>
                  <a:lnTo>
                    <a:pt x="249" y="1392"/>
                  </a:lnTo>
                  <a:lnTo>
                    <a:pt x="266" y="1394"/>
                  </a:lnTo>
                  <a:lnTo>
                    <a:pt x="281" y="1397"/>
                  </a:lnTo>
                  <a:lnTo>
                    <a:pt x="297" y="1397"/>
                  </a:lnTo>
                  <a:lnTo>
                    <a:pt x="311" y="1396"/>
                  </a:lnTo>
                  <a:lnTo>
                    <a:pt x="324" y="1392"/>
                  </a:lnTo>
                  <a:lnTo>
                    <a:pt x="336" y="1386"/>
                  </a:lnTo>
                  <a:lnTo>
                    <a:pt x="348" y="1379"/>
                  </a:lnTo>
                  <a:lnTo>
                    <a:pt x="359" y="1371"/>
                  </a:lnTo>
                  <a:lnTo>
                    <a:pt x="369" y="1360"/>
                  </a:lnTo>
                  <a:lnTo>
                    <a:pt x="378" y="1350"/>
                  </a:lnTo>
                  <a:lnTo>
                    <a:pt x="386" y="1336"/>
                  </a:lnTo>
                  <a:lnTo>
                    <a:pt x="394" y="1320"/>
                  </a:lnTo>
                  <a:lnTo>
                    <a:pt x="397" y="1312"/>
                  </a:lnTo>
                  <a:lnTo>
                    <a:pt x="398" y="1302"/>
                  </a:lnTo>
                  <a:lnTo>
                    <a:pt x="400" y="1292"/>
                  </a:lnTo>
                  <a:lnTo>
                    <a:pt x="400" y="1279"/>
                  </a:lnTo>
                  <a:lnTo>
                    <a:pt x="396" y="1254"/>
                  </a:lnTo>
                  <a:lnTo>
                    <a:pt x="390" y="1224"/>
                  </a:lnTo>
                  <a:lnTo>
                    <a:pt x="381" y="1193"/>
                  </a:lnTo>
                  <a:lnTo>
                    <a:pt x="370" y="1159"/>
                  </a:lnTo>
                  <a:lnTo>
                    <a:pt x="344" y="1086"/>
                  </a:lnTo>
                  <a:lnTo>
                    <a:pt x="316" y="1010"/>
                  </a:lnTo>
                  <a:lnTo>
                    <a:pt x="304" y="974"/>
                  </a:lnTo>
                  <a:lnTo>
                    <a:pt x="292" y="938"/>
                  </a:lnTo>
                  <a:lnTo>
                    <a:pt x="282" y="902"/>
                  </a:lnTo>
                  <a:lnTo>
                    <a:pt x="276" y="869"/>
                  </a:lnTo>
                  <a:lnTo>
                    <a:pt x="272" y="839"/>
                  </a:lnTo>
                  <a:lnTo>
                    <a:pt x="270" y="824"/>
                  </a:lnTo>
                  <a:lnTo>
                    <a:pt x="270" y="811"/>
                  </a:lnTo>
                  <a:lnTo>
                    <a:pt x="272" y="797"/>
                  </a:lnTo>
                  <a:lnTo>
                    <a:pt x="276" y="779"/>
                  </a:lnTo>
                  <a:lnTo>
                    <a:pt x="285" y="740"/>
                  </a:lnTo>
                  <a:lnTo>
                    <a:pt x="300" y="694"/>
                  </a:lnTo>
                  <a:lnTo>
                    <a:pt x="320" y="642"/>
                  </a:lnTo>
                  <a:lnTo>
                    <a:pt x="342" y="586"/>
                  </a:lnTo>
                  <a:lnTo>
                    <a:pt x="366" y="527"/>
                  </a:lnTo>
                  <a:lnTo>
                    <a:pt x="420" y="406"/>
                  </a:lnTo>
                  <a:lnTo>
                    <a:pt x="473" y="293"/>
                  </a:lnTo>
                  <a:lnTo>
                    <a:pt x="519" y="198"/>
                  </a:lnTo>
                  <a:lnTo>
                    <a:pt x="563" y="108"/>
                  </a:lnTo>
                  <a:lnTo>
                    <a:pt x="540" y="0"/>
                  </a:lnTo>
                  <a:close/>
                </a:path>
              </a:pathLst>
            </a:custGeom>
            <a:solidFill>
              <a:srgbClr val="B5E3F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158" name="Freeform 16"/>
            <p:cNvSpPr>
              <a:spLocks/>
            </p:cNvSpPr>
            <p:nvPr/>
          </p:nvSpPr>
          <p:spPr bwMode="auto">
            <a:xfrm>
              <a:off x="3632" y="2203"/>
              <a:ext cx="565" cy="1397"/>
            </a:xfrm>
            <a:custGeom>
              <a:avLst/>
              <a:gdLst>
                <a:gd name="T0" fmla="*/ 23 w 565"/>
                <a:gd name="T1" fmla="*/ 0 h 1397"/>
                <a:gd name="T2" fmla="*/ 99 w 565"/>
                <a:gd name="T3" fmla="*/ 87 h 1397"/>
                <a:gd name="T4" fmla="*/ 176 w 565"/>
                <a:gd name="T5" fmla="*/ 183 h 1397"/>
                <a:gd name="T6" fmla="*/ 266 w 565"/>
                <a:gd name="T7" fmla="*/ 304 h 1397"/>
                <a:gd name="T8" fmla="*/ 360 w 565"/>
                <a:gd name="T9" fmla="*/ 436 h 1397"/>
                <a:gd name="T10" fmla="*/ 445 w 565"/>
                <a:gd name="T11" fmla="*/ 574 h 1397"/>
                <a:gd name="T12" fmla="*/ 480 w 565"/>
                <a:gd name="T13" fmla="*/ 641 h 1397"/>
                <a:gd name="T14" fmla="*/ 511 w 565"/>
                <a:gd name="T15" fmla="*/ 706 h 1397"/>
                <a:gd name="T16" fmla="*/ 534 w 565"/>
                <a:gd name="T17" fmla="*/ 768 h 1397"/>
                <a:gd name="T18" fmla="*/ 549 w 565"/>
                <a:gd name="T19" fmla="*/ 827 h 1397"/>
                <a:gd name="T20" fmla="*/ 557 w 565"/>
                <a:gd name="T21" fmla="*/ 881 h 1397"/>
                <a:gd name="T22" fmla="*/ 565 w 565"/>
                <a:gd name="T23" fmla="*/ 979 h 1397"/>
                <a:gd name="T24" fmla="*/ 561 w 565"/>
                <a:gd name="T25" fmla="*/ 1068 h 1397"/>
                <a:gd name="T26" fmla="*/ 546 w 565"/>
                <a:gd name="T27" fmla="*/ 1145 h 1397"/>
                <a:gd name="T28" fmla="*/ 523 w 565"/>
                <a:gd name="T29" fmla="*/ 1212 h 1397"/>
                <a:gd name="T30" fmla="*/ 492 w 565"/>
                <a:gd name="T31" fmla="*/ 1267 h 1397"/>
                <a:gd name="T32" fmla="*/ 457 w 565"/>
                <a:gd name="T33" fmla="*/ 1313 h 1397"/>
                <a:gd name="T34" fmla="*/ 416 w 565"/>
                <a:gd name="T35" fmla="*/ 1347 h 1397"/>
                <a:gd name="T36" fmla="*/ 395 w 565"/>
                <a:gd name="T37" fmla="*/ 1359 h 1397"/>
                <a:gd name="T38" fmla="*/ 353 w 565"/>
                <a:gd name="T39" fmla="*/ 1379 h 1397"/>
                <a:gd name="T40" fmla="*/ 316 w 565"/>
                <a:gd name="T41" fmla="*/ 1391 h 1397"/>
                <a:gd name="T42" fmla="*/ 283 w 565"/>
                <a:gd name="T43" fmla="*/ 1397 h 1397"/>
                <a:gd name="T44" fmla="*/ 253 w 565"/>
                <a:gd name="T45" fmla="*/ 1395 h 1397"/>
                <a:gd name="T46" fmla="*/ 227 w 565"/>
                <a:gd name="T47" fmla="*/ 1387 h 1397"/>
                <a:gd name="T48" fmla="*/ 206 w 565"/>
                <a:gd name="T49" fmla="*/ 1371 h 1397"/>
                <a:gd name="T50" fmla="*/ 187 w 565"/>
                <a:gd name="T51" fmla="*/ 1349 h 1397"/>
                <a:gd name="T52" fmla="*/ 171 w 565"/>
                <a:gd name="T53" fmla="*/ 1321 h 1397"/>
                <a:gd name="T54" fmla="*/ 168 w 565"/>
                <a:gd name="T55" fmla="*/ 1313 h 1397"/>
                <a:gd name="T56" fmla="*/ 165 w 565"/>
                <a:gd name="T57" fmla="*/ 1293 h 1397"/>
                <a:gd name="T58" fmla="*/ 168 w 565"/>
                <a:gd name="T59" fmla="*/ 1255 h 1397"/>
                <a:gd name="T60" fmla="*/ 184 w 565"/>
                <a:gd name="T61" fmla="*/ 1193 h 1397"/>
                <a:gd name="T62" fmla="*/ 221 w 565"/>
                <a:gd name="T63" fmla="*/ 1086 h 1397"/>
                <a:gd name="T64" fmla="*/ 261 w 565"/>
                <a:gd name="T65" fmla="*/ 974 h 1397"/>
                <a:gd name="T66" fmla="*/ 283 w 565"/>
                <a:gd name="T67" fmla="*/ 902 h 1397"/>
                <a:gd name="T68" fmla="*/ 293 w 565"/>
                <a:gd name="T69" fmla="*/ 839 h 1397"/>
                <a:gd name="T70" fmla="*/ 295 w 565"/>
                <a:gd name="T71" fmla="*/ 812 h 1397"/>
                <a:gd name="T72" fmla="*/ 292 w 565"/>
                <a:gd name="T73" fmla="*/ 797 h 1397"/>
                <a:gd name="T74" fmla="*/ 280 w 565"/>
                <a:gd name="T75" fmla="*/ 741 h 1397"/>
                <a:gd name="T76" fmla="*/ 245 w 565"/>
                <a:gd name="T77" fmla="*/ 643 h 1397"/>
                <a:gd name="T78" fmla="*/ 198 w 565"/>
                <a:gd name="T79" fmla="*/ 528 h 1397"/>
                <a:gd name="T80" fmla="*/ 91 w 565"/>
                <a:gd name="T81" fmla="*/ 294 h 1397"/>
                <a:gd name="T82" fmla="*/ 0 w 565"/>
                <a:gd name="T83" fmla="*/ 108 h 139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65" h="1397">
                  <a:moveTo>
                    <a:pt x="23" y="0"/>
                  </a:moveTo>
                  <a:lnTo>
                    <a:pt x="23" y="0"/>
                  </a:lnTo>
                  <a:lnTo>
                    <a:pt x="44" y="23"/>
                  </a:lnTo>
                  <a:lnTo>
                    <a:pt x="99" y="87"/>
                  </a:lnTo>
                  <a:lnTo>
                    <a:pt x="134" y="132"/>
                  </a:lnTo>
                  <a:lnTo>
                    <a:pt x="176" y="183"/>
                  </a:lnTo>
                  <a:lnTo>
                    <a:pt x="221" y="241"/>
                  </a:lnTo>
                  <a:lnTo>
                    <a:pt x="266" y="304"/>
                  </a:lnTo>
                  <a:lnTo>
                    <a:pt x="312" y="368"/>
                  </a:lnTo>
                  <a:lnTo>
                    <a:pt x="360" y="436"/>
                  </a:lnTo>
                  <a:lnTo>
                    <a:pt x="403" y="505"/>
                  </a:lnTo>
                  <a:lnTo>
                    <a:pt x="445" y="574"/>
                  </a:lnTo>
                  <a:lnTo>
                    <a:pt x="462" y="608"/>
                  </a:lnTo>
                  <a:lnTo>
                    <a:pt x="480" y="641"/>
                  </a:lnTo>
                  <a:lnTo>
                    <a:pt x="496" y="674"/>
                  </a:lnTo>
                  <a:lnTo>
                    <a:pt x="511" y="706"/>
                  </a:lnTo>
                  <a:lnTo>
                    <a:pt x="523" y="739"/>
                  </a:lnTo>
                  <a:lnTo>
                    <a:pt x="534" y="768"/>
                  </a:lnTo>
                  <a:lnTo>
                    <a:pt x="543" y="798"/>
                  </a:lnTo>
                  <a:lnTo>
                    <a:pt x="549" y="827"/>
                  </a:lnTo>
                  <a:lnTo>
                    <a:pt x="557" y="881"/>
                  </a:lnTo>
                  <a:lnTo>
                    <a:pt x="562" y="931"/>
                  </a:lnTo>
                  <a:lnTo>
                    <a:pt x="565" y="979"/>
                  </a:lnTo>
                  <a:lnTo>
                    <a:pt x="564" y="1025"/>
                  </a:lnTo>
                  <a:lnTo>
                    <a:pt x="561" y="1068"/>
                  </a:lnTo>
                  <a:lnTo>
                    <a:pt x="554" y="1108"/>
                  </a:lnTo>
                  <a:lnTo>
                    <a:pt x="546" y="1145"/>
                  </a:lnTo>
                  <a:lnTo>
                    <a:pt x="535" y="1181"/>
                  </a:lnTo>
                  <a:lnTo>
                    <a:pt x="523" y="1212"/>
                  </a:lnTo>
                  <a:lnTo>
                    <a:pt x="508" y="1241"/>
                  </a:lnTo>
                  <a:lnTo>
                    <a:pt x="492" y="1267"/>
                  </a:lnTo>
                  <a:lnTo>
                    <a:pt x="476" y="1291"/>
                  </a:lnTo>
                  <a:lnTo>
                    <a:pt x="457" y="1313"/>
                  </a:lnTo>
                  <a:lnTo>
                    <a:pt x="437" y="1331"/>
                  </a:lnTo>
                  <a:lnTo>
                    <a:pt x="416" y="1347"/>
                  </a:lnTo>
                  <a:lnTo>
                    <a:pt x="395" y="1359"/>
                  </a:lnTo>
                  <a:lnTo>
                    <a:pt x="373" y="1370"/>
                  </a:lnTo>
                  <a:lnTo>
                    <a:pt x="353" y="1379"/>
                  </a:lnTo>
                  <a:lnTo>
                    <a:pt x="334" y="1386"/>
                  </a:lnTo>
                  <a:lnTo>
                    <a:pt x="316" y="1391"/>
                  </a:lnTo>
                  <a:lnTo>
                    <a:pt x="299" y="1395"/>
                  </a:lnTo>
                  <a:lnTo>
                    <a:pt x="283" y="1397"/>
                  </a:lnTo>
                  <a:lnTo>
                    <a:pt x="268" y="1397"/>
                  </a:lnTo>
                  <a:lnTo>
                    <a:pt x="253" y="1395"/>
                  </a:lnTo>
                  <a:lnTo>
                    <a:pt x="241" y="1391"/>
                  </a:lnTo>
                  <a:lnTo>
                    <a:pt x="227" y="1387"/>
                  </a:lnTo>
                  <a:lnTo>
                    <a:pt x="217" y="1381"/>
                  </a:lnTo>
                  <a:lnTo>
                    <a:pt x="206" y="1371"/>
                  </a:lnTo>
                  <a:lnTo>
                    <a:pt x="196" y="1362"/>
                  </a:lnTo>
                  <a:lnTo>
                    <a:pt x="187" y="1349"/>
                  </a:lnTo>
                  <a:lnTo>
                    <a:pt x="179" y="1336"/>
                  </a:lnTo>
                  <a:lnTo>
                    <a:pt x="171" y="1321"/>
                  </a:lnTo>
                  <a:lnTo>
                    <a:pt x="168" y="1313"/>
                  </a:lnTo>
                  <a:lnTo>
                    <a:pt x="165" y="1302"/>
                  </a:lnTo>
                  <a:lnTo>
                    <a:pt x="165" y="1293"/>
                  </a:lnTo>
                  <a:lnTo>
                    <a:pt x="165" y="1281"/>
                  </a:lnTo>
                  <a:lnTo>
                    <a:pt x="168" y="1255"/>
                  </a:lnTo>
                  <a:lnTo>
                    <a:pt x="175" y="1225"/>
                  </a:lnTo>
                  <a:lnTo>
                    <a:pt x="184" y="1193"/>
                  </a:lnTo>
                  <a:lnTo>
                    <a:pt x="195" y="1159"/>
                  </a:lnTo>
                  <a:lnTo>
                    <a:pt x="221" y="1086"/>
                  </a:lnTo>
                  <a:lnTo>
                    <a:pt x="249" y="1012"/>
                  </a:lnTo>
                  <a:lnTo>
                    <a:pt x="261" y="974"/>
                  </a:lnTo>
                  <a:lnTo>
                    <a:pt x="273" y="937"/>
                  </a:lnTo>
                  <a:lnTo>
                    <a:pt x="283" y="902"/>
                  </a:lnTo>
                  <a:lnTo>
                    <a:pt x="289" y="870"/>
                  </a:lnTo>
                  <a:lnTo>
                    <a:pt x="293" y="839"/>
                  </a:lnTo>
                  <a:lnTo>
                    <a:pt x="295" y="824"/>
                  </a:lnTo>
                  <a:lnTo>
                    <a:pt x="295" y="812"/>
                  </a:lnTo>
                  <a:lnTo>
                    <a:pt x="292" y="797"/>
                  </a:lnTo>
                  <a:lnTo>
                    <a:pt x="289" y="781"/>
                  </a:lnTo>
                  <a:lnTo>
                    <a:pt x="280" y="741"/>
                  </a:lnTo>
                  <a:lnTo>
                    <a:pt x="264" y="694"/>
                  </a:lnTo>
                  <a:lnTo>
                    <a:pt x="245" y="643"/>
                  </a:lnTo>
                  <a:lnTo>
                    <a:pt x="223" y="586"/>
                  </a:lnTo>
                  <a:lnTo>
                    <a:pt x="198" y="528"/>
                  </a:lnTo>
                  <a:lnTo>
                    <a:pt x="145" y="408"/>
                  </a:lnTo>
                  <a:lnTo>
                    <a:pt x="91" y="294"/>
                  </a:lnTo>
                  <a:lnTo>
                    <a:pt x="45" y="198"/>
                  </a:lnTo>
                  <a:lnTo>
                    <a:pt x="0" y="108"/>
                  </a:lnTo>
                  <a:lnTo>
                    <a:pt x="23" y="0"/>
                  </a:lnTo>
                  <a:close/>
                </a:path>
              </a:pathLst>
            </a:custGeom>
            <a:solidFill>
              <a:srgbClr val="B5E3F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94" name="Group 5"/>
          <p:cNvGrpSpPr>
            <a:grpSpLocks noChangeAspect="1"/>
          </p:cNvGrpSpPr>
          <p:nvPr/>
        </p:nvGrpSpPr>
        <p:grpSpPr bwMode="auto">
          <a:xfrm>
            <a:off x="328613" y="147638"/>
            <a:ext cx="3092450" cy="3092450"/>
            <a:chOff x="317" y="255"/>
            <a:chExt cx="1948" cy="1948"/>
          </a:xfrm>
        </p:grpSpPr>
        <p:sp>
          <p:nvSpPr>
            <p:cNvPr id="8202" name="AutoShape 4"/>
            <p:cNvSpPr>
              <a:spLocks noChangeAspect="1" noChangeArrowheads="1" noTextEdit="1"/>
            </p:cNvSpPr>
            <p:nvPr/>
          </p:nvSpPr>
          <p:spPr bwMode="auto">
            <a:xfrm>
              <a:off x="317" y="255"/>
              <a:ext cx="1948" cy="1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8203" name="Freeform 6"/>
            <p:cNvSpPr>
              <a:spLocks/>
            </p:cNvSpPr>
            <p:nvPr/>
          </p:nvSpPr>
          <p:spPr bwMode="auto">
            <a:xfrm>
              <a:off x="1067" y="1119"/>
              <a:ext cx="1198" cy="614"/>
            </a:xfrm>
            <a:custGeom>
              <a:avLst/>
              <a:gdLst>
                <a:gd name="T0" fmla="*/ 2 w 1198"/>
                <a:gd name="T1" fmla="*/ 18 h 614"/>
                <a:gd name="T2" fmla="*/ 2 w 1198"/>
                <a:gd name="T3" fmla="*/ 38 h 614"/>
                <a:gd name="T4" fmla="*/ 18 w 1198"/>
                <a:gd name="T5" fmla="*/ 60 h 614"/>
                <a:gd name="T6" fmla="*/ 30 w 1198"/>
                <a:gd name="T7" fmla="*/ 70 h 614"/>
                <a:gd name="T8" fmla="*/ 64 w 1198"/>
                <a:gd name="T9" fmla="*/ 88 h 614"/>
                <a:gd name="T10" fmla="*/ 84 w 1198"/>
                <a:gd name="T11" fmla="*/ 94 h 614"/>
                <a:gd name="T12" fmla="*/ 132 w 1198"/>
                <a:gd name="T13" fmla="*/ 104 h 614"/>
                <a:gd name="T14" fmla="*/ 186 w 1198"/>
                <a:gd name="T15" fmla="*/ 114 h 614"/>
                <a:gd name="T16" fmla="*/ 194 w 1198"/>
                <a:gd name="T17" fmla="*/ 114 h 614"/>
                <a:gd name="T18" fmla="*/ 216 w 1198"/>
                <a:gd name="T19" fmla="*/ 112 h 614"/>
                <a:gd name="T20" fmla="*/ 244 w 1198"/>
                <a:gd name="T21" fmla="*/ 108 h 614"/>
                <a:gd name="T22" fmla="*/ 274 w 1198"/>
                <a:gd name="T23" fmla="*/ 106 h 614"/>
                <a:gd name="T24" fmla="*/ 304 w 1198"/>
                <a:gd name="T25" fmla="*/ 106 h 614"/>
                <a:gd name="T26" fmla="*/ 522 w 1198"/>
                <a:gd name="T27" fmla="*/ 116 h 614"/>
                <a:gd name="T28" fmla="*/ 598 w 1198"/>
                <a:gd name="T29" fmla="*/ 120 h 614"/>
                <a:gd name="T30" fmla="*/ 678 w 1198"/>
                <a:gd name="T31" fmla="*/ 128 h 614"/>
                <a:gd name="T32" fmla="*/ 760 w 1198"/>
                <a:gd name="T33" fmla="*/ 142 h 614"/>
                <a:gd name="T34" fmla="*/ 842 w 1198"/>
                <a:gd name="T35" fmla="*/ 160 h 614"/>
                <a:gd name="T36" fmla="*/ 882 w 1198"/>
                <a:gd name="T37" fmla="*/ 170 h 614"/>
                <a:gd name="T38" fmla="*/ 960 w 1198"/>
                <a:gd name="T39" fmla="*/ 196 h 614"/>
                <a:gd name="T40" fmla="*/ 1030 w 1198"/>
                <a:gd name="T41" fmla="*/ 230 h 614"/>
                <a:gd name="T42" fmla="*/ 1092 w 1198"/>
                <a:gd name="T43" fmla="*/ 268 h 614"/>
                <a:gd name="T44" fmla="*/ 1118 w 1198"/>
                <a:gd name="T45" fmla="*/ 292 h 614"/>
                <a:gd name="T46" fmla="*/ 1162 w 1198"/>
                <a:gd name="T47" fmla="*/ 340 h 614"/>
                <a:gd name="T48" fmla="*/ 1188 w 1198"/>
                <a:gd name="T49" fmla="*/ 394 h 614"/>
                <a:gd name="T50" fmla="*/ 1192 w 1198"/>
                <a:gd name="T51" fmla="*/ 408 h 614"/>
                <a:gd name="T52" fmla="*/ 1196 w 1198"/>
                <a:gd name="T53" fmla="*/ 436 h 614"/>
                <a:gd name="T54" fmla="*/ 1196 w 1198"/>
                <a:gd name="T55" fmla="*/ 466 h 614"/>
                <a:gd name="T56" fmla="*/ 1190 w 1198"/>
                <a:gd name="T57" fmla="*/ 494 h 614"/>
                <a:gd name="T58" fmla="*/ 1184 w 1198"/>
                <a:gd name="T59" fmla="*/ 508 h 614"/>
                <a:gd name="T60" fmla="*/ 1170 w 1198"/>
                <a:gd name="T61" fmla="*/ 534 h 614"/>
                <a:gd name="T62" fmla="*/ 1154 w 1198"/>
                <a:gd name="T63" fmla="*/ 558 h 614"/>
                <a:gd name="T64" fmla="*/ 1132 w 1198"/>
                <a:gd name="T65" fmla="*/ 576 h 614"/>
                <a:gd name="T66" fmla="*/ 1106 w 1198"/>
                <a:gd name="T67" fmla="*/ 592 h 614"/>
                <a:gd name="T68" fmla="*/ 1080 w 1198"/>
                <a:gd name="T69" fmla="*/ 602 h 614"/>
                <a:gd name="T70" fmla="*/ 1018 w 1198"/>
                <a:gd name="T71" fmla="*/ 614 h 614"/>
                <a:gd name="T72" fmla="*/ 984 w 1198"/>
                <a:gd name="T73" fmla="*/ 614 h 614"/>
                <a:gd name="T74" fmla="*/ 914 w 1198"/>
                <a:gd name="T75" fmla="*/ 604 h 614"/>
                <a:gd name="T76" fmla="*/ 842 w 1198"/>
                <a:gd name="T77" fmla="*/ 584 h 614"/>
                <a:gd name="T78" fmla="*/ 768 w 1198"/>
                <a:gd name="T79" fmla="*/ 552 h 614"/>
                <a:gd name="T80" fmla="*/ 696 w 1198"/>
                <a:gd name="T81" fmla="*/ 512 h 614"/>
                <a:gd name="T82" fmla="*/ 660 w 1198"/>
                <a:gd name="T83" fmla="*/ 490 h 614"/>
                <a:gd name="T84" fmla="*/ 558 w 1198"/>
                <a:gd name="T85" fmla="*/ 418 h 614"/>
                <a:gd name="T86" fmla="*/ 438 w 1198"/>
                <a:gd name="T87" fmla="*/ 316 h 614"/>
                <a:gd name="T88" fmla="*/ 386 w 1198"/>
                <a:gd name="T89" fmla="*/ 270 h 614"/>
                <a:gd name="T90" fmla="*/ 280 w 1198"/>
                <a:gd name="T91" fmla="*/ 166 h 614"/>
                <a:gd name="T92" fmla="*/ 238 w 1198"/>
                <a:gd name="T93" fmla="*/ 124 h 614"/>
                <a:gd name="T94" fmla="*/ 196 w 1198"/>
                <a:gd name="T95" fmla="*/ 84 h 614"/>
                <a:gd name="T96" fmla="*/ 156 w 1198"/>
                <a:gd name="T97" fmla="*/ 50 h 614"/>
                <a:gd name="T98" fmla="*/ 114 w 1198"/>
                <a:gd name="T99" fmla="*/ 22 h 614"/>
                <a:gd name="T100" fmla="*/ 96 w 1198"/>
                <a:gd name="T101" fmla="*/ 12 h 614"/>
                <a:gd name="T102" fmla="*/ 58 w 1198"/>
                <a:gd name="T103" fmla="*/ 0 h 614"/>
                <a:gd name="T104" fmla="*/ 42 w 1198"/>
                <a:gd name="T105" fmla="*/ 0 h 614"/>
                <a:gd name="T106" fmla="*/ 16 w 1198"/>
                <a:gd name="T107" fmla="*/ 4 h 614"/>
                <a:gd name="T108" fmla="*/ 2 w 1198"/>
                <a:gd name="T109" fmla="*/ 18 h 61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198" h="614">
                  <a:moveTo>
                    <a:pt x="2" y="18"/>
                  </a:moveTo>
                  <a:lnTo>
                    <a:pt x="2" y="18"/>
                  </a:lnTo>
                  <a:lnTo>
                    <a:pt x="0" y="28"/>
                  </a:lnTo>
                  <a:lnTo>
                    <a:pt x="2" y="38"/>
                  </a:lnTo>
                  <a:lnTo>
                    <a:pt x="8" y="50"/>
                  </a:lnTo>
                  <a:lnTo>
                    <a:pt x="18" y="60"/>
                  </a:lnTo>
                  <a:lnTo>
                    <a:pt x="30" y="70"/>
                  </a:lnTo>
                  <a:lnTo>
                    <a:pt x="46" y="80"/>
                  </a:lnTo>
                  <a:lnTo>
                    <a:pt x="64" y="88"/>
                  </a:lnTo>
                  <a:lnTo>
                    <a:pt x="84" y="94"/>
                  </a:lnTo>
                  <a:lnTo>
                    <a:pt x="108" y="100"/>
                  </a:lnTo>
                  <a:lnTo>
                    <a:pt x="132" y="104"/>
                  </a:lnTo>
                  <a:lnTo>
                    <a:pt x="158" y="108"/>
                  </a:lnTo>
                  <a:lnTo>
                    <a:pt x="186" y="114"/>
                  </a:lnTo>
                  <a:lnTo>
                    <a:pt x="194" y="114"/>
                  </a:lnTo>
                  <a:lnTo>
                    <a:pt x="200" y="114"/>
                  </a:lnTo>
                  <a:lnTo>
                    <a:pt x="216" y="112"/>
                  </a:lnTo>
                  <a:lnTo>
                    <a:pt x="244" y="108"/>
                  </a:lnTo>
                  <a:lnTo>
                    <a:pt x="274" y="106"/>
                  </a:lnTo>
                  <a:lnTo>
                    <a:pt x="304" y="106"/>
                  </a:lnTo>
                  <a:lnTo>
                    <a:pt x="392" y="108"/>
                  </a:lnTo>
                  <a:lnTo>
                    <a:pt x="522" y="116"/>
                  </a:lnTo>
                  <a:lnTo>
                    <a:pt x="598" y="120"/>
                  </a:lnTo>
                  <a:lnTo>
                    <a:pt x="638" y="124"/>
                  </a:lnTo>
                  <a:lnTo>
                    <a:pt x="678" y="128"/>
                  </a:lnTo>
                  <a:lnTo>
                    <a:pt x="760" y="142"/>
                  </a:lnTo>
                  <a:lnTo>
                    <a:pt x="802" y="150"/>
                  </a:lnTo>
                  <a:lnTo>
                    <a:pt x="842" y="160"/>
                  </a:lnTo>
                  <a:lnTo>
                    <a:pt x="882" y="170"/>
                  </a:lnTo>
                  <a:lnTo>
                    <a:pt x="922" y="182"/>
                  </a:lnTo>
                  <a:lnTo>
                    <a:pt x="960" y="196"/>
                  </a:lnTo>
                  <a:lnTo>
                    <a:pt x="996" y="212"/>
                  </a:lnTo>
                  <a:lnTo>
                    <a:pt x="1030" y="230"/>
                  </a:lnTo>
                  <a:lnTo>
                    <a:pt x="1062" y="248"/>
                  </a:lnTo>
                  <a:lnTo>
                    <a:pt x="1092" y="268"/>
                  </a:lnTo>
                  <a:lnTo>
                    <a:pt x="1118" y="292"/>
                  </a:lnTo>
                  <a:lnTo>
                    <a:pt x="1142" y="314"/>
                  </a:lnTo>
                  <a:lnTo>
                    <a:pt x="1162" y="340"/>
                  </a:lnTo>
                  <a:lnTo>
                    <a:pt x="1178" y="366"/>
                  </a:lnTo>
                  <a:lnTo>
                    <a:pt x="1188" y="394"/>
                  </a:lnTo>
                  <a:lnTo>
                    <a:pt x="1192" y="408"/>
                  </a:lnTo>
                  <a:lnTo>
                    <a:pt x="1196" y="422"/>
                  </a:lnTo>
                  <a:lnTo>
                    <a:pt x="1196" y="436"/>
                  </a:lnTo>
                  <a:lnTo>
                    <a:pt x="1198" y="452"/>
                  </a:lnTo>
                  <a:lnTo>
                    <a:pt x="1196" y="466"/>
                  </a:lnTo>
                  <a:lnTo>
                    <a:pt x="1194" y="480"/>
                  </a:lnTo>
                  <a:lnTo>
                    <a:pt x="1190" y="494"/>
                  </a:lnTo>
                  <a:lnTo>
                    <a:pt x="1184" y="508"/>
                  </a:lnTo>
                  <a:lnTo>
                    <a:pt x="1178" y="522"/>
                  </a:lnTo>
                  <a:lnTo>
                    <a:pt x="1170" y="534"/>
                  </a:lnTo>
                  <a:lnTo>
                    <a:pt x="1162" y="546"/>
                  </a:lnTo>
                  <a:lnTo>
                    <a:pt x="1154" y="558"/>
                  </a:lnTo>
                  <a:lnTo>
                    <a:pt x="1142" y="568"/>
                  </a:lnTo>
                  <a:lnTo>
                    <a:pt x="1132" y="576"/>
                  </a:lnTo>
                  <a:lnTo>
                    <a:pt x="1120" y="584"/>
                  </a:lnTo>
                  <a:lnTo>
                    <a:pt x="1106" y="592"/>
                  </a:lnTo>
                  <a:lnTo>
                    <a:pt x="1080" y="602"/>
                  </a:lnTo>
                  <a:lnTo>
                    <a:pt x="1050" y="610"/>
                  </a:lnTo>
                  <a:lnTo>
                    <a:pt x="1018" y="614"/>
                  </a:lnTo>
                  <a:lnTo>
                    <a:pt x="984" y="614"/>
                  </a:lnTo>
                  <a:lnTo>
                    <a:pt x="950" y="612"/>
                  </a:lnTo>
                  <a:lnTo>
                    <a:pt x="914" y="604"/>
                  </a:lnTo>
                  <a:lnTo>
                    <a:pt x="878" y="596"/>
                  </a:lnTo>
                  <a:lnTo>
                    <a:pt x="842" y="584"/>
                  </a:lnTo>
                  <a:lnTo>
                    <a:pt x="806" y="568"/>
                  </a:lnTo>
                  <a:lnTo>
                    <a:pt x="768" y="552"/>
                  </a:lnTo>
                  <a:lnTo>
                    <a:pt x="732" y="532"/>
                  </a:lnTo>
                  <a:lnTo>
                    <a:pt x="696" y="512"/>
                  </a:lnTo>
                  <a:lnTo>
                    <a:pt x="660" y="490"/>
                  </a:lnTo>
                  <a:lnTo>
                    <a:pt x="626" y="466"/>
                  </a:lnTo>
                  <a:lnTo>
                    <a:pt x="558" y="418"/>
                  </a:lnTo>
                  <a:lnTo>
                    <a:pt x="496" y="366"/>
                  </a:lnTo>
                  <a:lnTo>
                    <a:pt x="438" y="316"/>
                  </a:lnTo>
                  <a:lnTo>
                    <a:pt x="386" y="270"/>
                  </a:lnTo>
                  <a:lnTo>
                    <a:pt x="342" y="228"/>
                  </a:lnTo>
                  <a:lnTo>
                    <a:pt x="280" y="166"/>
                  </a:lnTo>
                  <a:lnTo>
                    <a:pt x="238" y="124"/>
                  </a:lnTo>
                  <a:lnTo>
                    <a:pt x="196" y="84"/>
                  </a:lnTo>
                  <a:lnTo>
                    <a:pt x="176" y="66"/>
                  </a:lnTo>
                  <a:lnTo>
                    <a:pt x="156" y="50"/>
                  </a:lnTo>
                  <a:lnTo>
                    <a:pt x="134" y="34"/>
                  </a:lnTo>
                  <a:lnTo>
                    <a:pt x="114" y="22"/>
                  </a:lnTo>
                  <a:lnTo>
                    <a:pt x="96" y="12"/>
                  </a:lnTo>
                  <a:lnTo>
                    <a:pt x="76" y="6"/>
                  </a:lnTo>
                  <a:lnTo>
                    <a:pt x="58" y="0"/>
                  </a:lnTo>
                  <a:lnTo>
                    <a:pt x="42" y="0"/>
                  </a:lnTo>
                  <a:lnTo>
                    <a:pt x="28" y="0"/>
                  </a:lnTo>
                  <a:lnTo>
                    <a:pt x="16" y="4"/>
                  </a:lnTo>
                  <a:lnTo>
                    <a:pt x="8" y="10"/>
                  </a:lnTo>
                  <a:lnTo>
                    <a:pt x="2" y="18"/>
                  </a:lnTo>
                  <a:close/>
                </a:path>
              </a:pathLst>
            </a:custGeom>
            <a:solidFill>
              <a:srgbClr val="F15C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204" name="Freeform 7"/>
            <p:cNvSpPr>
              <a:spLocks/>
            </p:cNvSpPr>
            <p:nvPr/>
          </p:nvSpPr>
          <p:spPr bwMode="auto">
            <a:xfrm>
              <a:off x="1181" y="1005"/>
              <a:ext cx="614" cy="1198"/>
            </a:xfrm>
            <a:custGeom>
              <a:avLst/>
              <a:gdLst>
                <a:gd name="T0" fmla="*/ 18 w 614"/>
                <a:gd name="T1" fmla="*/ 2 h 1198"/>
                <a:gd name="T2" fmla="*/ 4 w 614"/>
                <a:gd name="T3" fmla="*/ 16 h 1198"/>
                <a:gd name="T4" fmla="*/ 0 w 614"/>
                <a:gd name="T5" fmla="*/ 42 h 1198"/>
                <a:gd name="T6" fmla="*/ 0 w 614"/>
                <a:gd name="T7" fmla="*/ 58 h 1198"/>
                <a:gd name="T8" fmla="*/ 12 w 614"/>
                <a:gd name="T9" fmla="*/ 96 h 1198"/>
                <a:gd name="T10" fmla="*/ 22 w 614"/>
                <a:gd name="T11" fmla="*/ 114 h 1198"/>
                <a:gd name="T12" fmla="*/ 50 w 614"/>
                <a:gd name="T13" fmla="*/ 156 h 1198"/>
                <a:gd name="T14" fmla="*/ 84 w 614"/>
                <a:gd name="T15" fmla="*/ 196 h 1198"/>
                <a:gd name="T16" fmla="*/ 124 w 614"/>
                <a:gd name="T17" fmla="*/ 238 h 1198"/>
                <a:gd name="T18" fmla="*/ 166 w 614"/>
                <a:gd name="T19" fmla="*/ 280 h 1198"/>
                <a:gd name="T20" fmla="*/ 270 w 614"/>
                <a:gd name="T21" fmla="*/ 386 h 1198"/>
                <a:gd name="T22" fmla="*/ 316 w 614"/>
                <a:gd name="T23" fmla="*/ 438 h 1198"/>
                <a:gd name="T24" fmla="*/ 418 w 614"/>
                <a:gd name="T25" fmla="*/ 558 h 1198"/>
                <a:gd name="T26" fmla="*/ 490 w 614"/>
                <a:gd name="T27" fmla="*/ 660 h 1198"/>
                <a:gd name="T28" fmla="*/ 512 w 614"/>
                <a:gd name="T29" fmla="*/ 696 h 1198"/>
                <a:gd name="T30" fmla="*/ 552 w 614"/>
                <a:gd name="T31" fmla="*/ 768 h 1198"/>
                <a:gd name="T32" fmla="*/ 584 w 614"/>
                <a:gd name="T33" fmla="*/ 842 h 1198"/>
                <a:gd name="T34" fmla="*/ 604 w 614"/>
                <a:gd name="T35" fmla="*/ 914 h 1198"/>
                <a:gd name="T36" fmla="*/ 614 w 614"/>
                <a:gd name="T37" fmla="*/ 984 h 1198"/>
                <a:gd name="T38" fmla="*/ 614 w 614"/>
                <a:gd name="T39" fmla="*/ 1018 h 1198"/>
                <a:gd name="T40" fmla="*/ 602 w 614"/>
                <a:gd name="T41" fmla="*/ 1080 h 1198"/>
                <a:gd name="T42" fmla="*/ 592 w 614"/>
                <a:gd name="T43" fmla="*/ 1106 h 1198"/>
                <a:gd name="T44" fmla="*/ 576 w 614"/>
                <a:gd name="T45" fmla="*/ 1132 h 1198"/>
                <a:gd name="T46" fmla="*/ 558 w 614"/>
                <a:gd name="T47" fmla="*/ 1154 h 1198"/>
                <a:gd name="T48" fmla="*/ 534 w 614"/>
                <a:gd name="T49" fmla="*/ 1170 h 1198"/>
                <a:gd name="T50" fmla="*/ 508 w 614"/>
                <a:gd name="T51" fmla="*/ 1184 h 1198"/>
                <a:gd name="T52" fmla="*/ 494 w 614"/>
                <a:gd name="T53" fmla="*/ 1190 h 1198"/>
                <a:gd name="T54" fmla="*/ 466 w 614"/>
                <a:gd name="T55" fmla="*/ 1196 h 1198"/>
                <a:gd name="T56" fmla="*/ 436 w 614"/>
                <a:gd name="T57" fmla="*/ 1196 h 1198"/>
                <a:gd name="T58" fmla="*/ 408 w 614"/>
                <a:gd name="T59" fmla="*/ 1192 h 1198"/>
                <a:gd name="T60" fmla="*/ 394 w 614"/>
                <a:gd name="T61" fmla="*/ 1188 h 1198"/>
                <a:gd name="T62" fmla="*/ 340 w 614"/>
                <a:gd name="T63" fmla="*/ 1162 h 1198"/>
                <a:gd name="T64" fmla="*/ 292 w 614"/>
                <a:gd name="T65" fmla="*/ 1118 h 1198"/>
                <a:gd name="T66" fmla="*/ 268 w 614"/>
                <a:gd name="T67" fmla="*/ 1092 h 1198"/>
                <a:gd name="T68" fmla="*/ 230 w 614"/>
                <a:gd name="T69" fmla="*/ 1030 h 1198"/>
                <a:gd name="T70" fmla="*/ 196 w 614"/>
                <a:gd name="T71" fmla="*/ 960 h 1198"/>
                <a:gd name="T72" fmla="*/ 170 w 614"/>
                <a:gd name="T73" fmla="*/ 882 h 1198"/>
                <a:gd name="T74" fmla="*/ 160 w 614"/>
                <a:gd name="T75" fmla="*/ 842 h 1198"/>
                <a:gd name="T76" fmla="*/ 142 w 614"/>
                <a:gd name="T77" fmla="*/ 760 h 1198"/>
                <a:gd name="T78" fmla="*/ 120 w 614"/>
                <a:gd name="T79" fmla="*/ 598 h 1198"/>
                <a:gd name="T80" fmla="*/ 116 w 614"/>
                <a:gd name="T81" fmla="*/ 522 h 1198"/>
                <a:gd name="T82" fmla="*/ 110 w 614"/>
                <a:gd name="T83" fmla="*/ 392 h 1198"/>
                <a:gd name="T84" fmla="*/ 110 w 614"/>
                <a:gd name="T85" fmla="*/ 304 h 1198"/>
                <a:gd name="T86" fmla="*/ 110 w 614"/>
                <a:gd name="T87" fmla="*/ 186 h 1198"/>
                <a:gd name="T88" fmla="*/ 108 w 614"/>
                <a:gd name="T89" fmla="*/ 158 h 1198"/>
                <a:gd name="T90" fmla="*/ 100 w 614"/>
                <a:gd name="T91" fmla="*/ 108 h 1198"/>
                <a:gd name="T92" fmla="*/ 94 w 614"/>
                <a:gd name="T93" fmla="*/ 84 h 1198"/>
                <a:gd name="T94" fmla="*/ 80 w 614"/>
                <a:gd name="T95" fmla="*/ 46 h 1198"/>
                <a:gd name="T96" fmla="*/ 60 w 614"/>
                <a:gd name="T97" fmla="*/ 18 h 1198"/>
                <a:gd name="T98" fmla="*/ 50 w 614"/>
                <a:gd name="T99" fmla="*/ 8 h 1198"/>
                <a:gd name="T100" fmla="*/ 28 w 614"/>
                <a:gd name="T101" fmla="*/ 0 h 1198"/>
                <a:gd name="T102" fmla="*/ 18 w 614"/>
                <a:gd name="T103" fmla="*/ 2 h 119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614" h="1198">
                  <a:moveTo>
                    <a:pt x="18" y="2"/>
                  </a:moveTo>
                  <a:lnTo>
                    <a:pt x="18" y="2"/>
                  </a:lnTo>
                  <a:lnTo>
                    <a:pt x="10" y="8"/>
                  </a:lnTo>
                  <a:lnTo>
                    <a:pt x="4" y="16"/>
                  </a:lnTo>
                  <a:lnTo>
                    <a:pt x="0" y="28"/>
                  </a:lnTo>
                  <a:lnTo>
                    <a:pt x="0" y="42"/>
                  </a:lnTo>
                  <a:lnTo>
                    <a:pt x="0" y="58"/>
                  </a:lnTo>
                  <a:lnTo>
                    <a:pt x="6" y="76"/>
                  </a:lnTo>
                  <a:lnTo>
                    <a:pt x="12" y="96"/>
                  </a:lnTo>
                  <a:lnTo>
                    <a:pt x="22" y="114"/>
                  </a:lnTo>
                  <a:lnTo>
                    <a:pt x="34" y="134"/>
                  </a:lnTo>
                  <a:lnTo>
                    <a:pt x="50" y="156"/>
                  </a:lnTo>
                  <a:lnTo>
                    <a:pt x="66" y="176"/>
                  </a:lnTo>
                  <a:lnTo>
                    <a:pt x="84" y="196"/>
                  </a:lnTo>
                  <a:lnTo>
                    <a:pt x="124" y="238"/>
                  </a:lnTo>
                  <a:lnTo>
                    <a:pt x="166" y="280"/>
                  </a:lnTo>
                  <a:lnTo>
                    <a:pt x="228" y="342"/>
                  </a:lnTo>
                  <a:lnTo>
                    <a:pt x="270" y="386"/>
                  </a:lnTo>
                  <a:lnTo>
                    <a:pt x="316" y="438"/>
                  </a:lnTo>
                  <a:lnTo>
                    <a:pt x="366" y="496"/>
                  </a:lnTo>
                  <a:lnTo>
                    <a:pt x="418" y="558"/>
                  </a:lnTo>
                  <a:lnTo>
                    <a:pt x="466" y="626"/>
                  </a:lnTo>
                  <a:lnTo>
                    <a:pt x="490" y="660"/>
                  </a:lnTo>
                  <a:lnTo>
                    <a:pt x="512" y="696"/>
                  </a:lnTo>
                  <a:lnTo>
                    <a:pt x="532" y="732"/>
                  </a:lnTo>
                  <a:lnTo>
                    <a:pt x="552" y="768"/>
                  </a:lnTo>
                  <a:lnTo>
                    <a:pt x="568" y="806"/>
                  </a:lnTo>
                  <a:lnTo>
                    <a:pt x="584" y="842"/>
                  </a:lnTo>
                  <a:lnTo>
                    <a:pt x="596" y="878"/>
                  </a:lnTo>
                  <a:lnTo>
                    <a:pt x="604" y="914"/>
                  </a:lnTo>
                  <a:lnTo>
                    <a:pt x="612" y="950"/>
                  </a:lnTo>
                  <a:lnTo>
                    <a:pt x="614" y="984"/>
                  </a:lnTo>
                  <a:lnTo>
                    <a:pt x="614" y="1018"/>
                  </a:lnTo>
                  <a:lnTo>
                    <a:pt x="610" y="1050"/>
                  </a:lnTo>
                  <a:lnTo>
                    <a:pt x="602" y="1080"/>
                  </a:lnTo>
                  <a:lnTo>
                    <a:pt x="592" y="1106"/>
                  </a:lnTo>
                  <a:lnTo>
                    <a:pt x="584" y="1120"/>
                  </a:lnTo>
                  <a:lnTo>
                    <a:pt x="576" y="1132"/>
                  </a:lnTo>
                  <a:lnTo>
                    <a:pt x="568" y="1142"/>
                  </a:lnTo>
                  <a:lnTo>
                    <a:pt x="558" y="1154"/>
                  </a:lnTo>
                  <a:lnTo>
                    <a:pt x="546" y="1162"/>
                  </a:lnTo>
                  <a:lnTo>
                    <a:pt x="534" y="1170"/>
                  </a:lnTo>
                  <a:lnTo>
                    <a:pt x="522" y="1178"/>
                  </a:lnTo>
                  <a:lnTo>
                    <a:pt x="508" y="1184"/>
                  </a:lnTo>
                  <a:lnTo>
                    <a:pt x="494" y="1190"/>
                  </a:lnTo>
                  <a:lnTo>
                    <a:pt x="480" y="1194"/>
                  </a:lnTo>
                  <a:lnTo>
                    <a:pt x="466" y="1196"/>
                  </a:lnTo>
                  <a:lnTo>
                    <a:pt x="452" y="1198"/>
                  </a:lnTo>
                  <a:lnTo>
                    <a:pt x="436" y="1196"/>
                  </a:lnTo>
                  <a:lnTo>
                    <a:pt x="422" y="1196"/>
                  </a:lnTo>
                  <a:lnTo>
                    <a:pt x="408" y="1192"/>
                  </a:lnTo>
                  <a:lnTo>
                    <a:pt x="394" y="1188"/>
                  </a:lnTo>
                  <a:lnTo>
                    <a:pt x="366" y="1178"/>
                  </a:lnTo>
                  <a:lnTo>
                    <a:pt x="340" y="1162"/>
                  </a:lnTo>
                  <a:lnTo>
                    <a:pt x="314" y="1142"/>
                  </a:lnTo>
                  <a:lnTo>
                    <a:pt x="292" y="1118"/>
                  </a:lnTo>
                  <a:lnTo>
                    <a:pt x="268" y="1092"/>
                  </a:lnTo>
                  <a:lnTo>
                    <a:pt x="248" y="1062"/>
                  </a:lnTo>
                  <a:lnTo>
                    <a:pt x="230" y="1030"/>
                  </a:lnTo>
                  <a:lnTo>
                    <a:pt x="212" y="996"/>
                  </a:lnTo>
                  <a:lnTo>
                    <a:pt x="196" y="960"/>
                  </a:lnTo>
                  <a:lnTo>
                    <a:pt x="182" y="922"/>
                  </a:lnTo>
                  <a:lnTo>
                    <a:pt x="170" y="882"/>
                  </a:lnTo>
                  <a:lnTo>
                    <a:pt x="160" y="842"/>
                  </a:lnTo>
                  <a:lnTo>
                    <a:pt x="150" y="802"/>
                  </a:lnTo>
                  <a:lnTo>
                    <a:pt x="142" y="760"/>
                  </a:lnTo>
                  <a:lnTo>
                    <a:pt x="130" y="678"/>
                  </a:lnTo>
                  <a:lnTo>
                    <a:pt x="120" y="598"/>
                  </a:lnTo>
                  <a:lnTo>
                    <a:pt x="116" y="522"/>
                  </a:lnTo>
                  <a:lnTo>
                    <a:pt x="112" y="452"/>
                  </a:lnTo>
                  <a:lnTo>
                    <a:pt x="110" y="392"/>
                  </a:lnTo>
                  <a:lnTo>
                    <a:pt x="110" y="304"/>
                  </a:lnTo>
                  <a:lnTo>
                    <a:pt x="110" y="244"/>
                  </a:lnTo>
                  <a:lnTo>
                    <a:pt x="110" y="186"/>
                  </a:lnTo>
                  <a:lnTo>
                    <a:pt x="108" y="158"/>
                  </a:lnTo>
                  <a:lnTo>
                    <a:pt x="104" y="132"/>
                  </a:lnTo>
                  <a:lnTo>
                    <a:pt x="100" y="108"/>
                  </a:lnTo>
                  <a:lnTo>
                    <a:pt x="94" y="84"/>
                  </a:lnTo>
                  <a:lnTo>
                    <a:pt x="88" y="64"/>
                  </a:lnTo>
                  <a:lnTo>
                    <a:pt x="80" y="46"/>
                  </a:lnTo>
                  <a:lnTo>
                    <a:pt x="70" y="30"/>
                  </a:lnTo>
                  <a:lnTo>
                    <a:pt x="60" y="18"/>
                  </a:lnTo>
                  <a:lnTo>
                    <a:pt x="50" y="8"/>
                  </a:lnTo>
                  <a:lnTo>
                    <a:pt x="38" y="2"/>
                  </a:lnTo>
                  <a:lnTo>
                    <a:pt x="28" y="0"/>
                  </a:lnTo>
                  <a:lnTo>
                    <a:pt x="18" y="2"/>
                  </a:lnTo>
                  <a:close/>
                </a:path>
              </a:pathLst>
            </a:custGeom>
            <a:solidFill>
              <a:srgbClr val="F15C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205" name="Freeform 8"/>
            <p:cNvSpPr>
              <a:spLocks/>
            </p:cNvSpPr>
            <p:nvPr/>
          </p:nvSpPr>
          <p:spPr bwMode="auto">
            <a:xfrm>
              <a:off x="787" y="1005"/>
              <a:ext cx="614" cy="1198"/>
            </a:xfrm>
            <a:custGeom>
              <a:avLst/>
              <a:gdLst>
                <a:gd name="T0" fmla="*/ 596 w 614"/>
                <a:gd name="T1" fmla="*/ 2 h 1198"/>
                <a:gd name="T2" fmla="*/ 576 w 614"/>
                <a:gd name="T3" fmla="*/ 2 h 1198"/>
                <a:gd name="T4" fmla="*/ 554 w 614"/>
                <a:gd name="T5" fmla="*/ 18 h 1198"/>
                <a:gd name="T6" fmla="*/ 544 w 614"/>
                <a:gd name="T7" fmla="*/ 30 h 1198"/>
                <a:gd name="T8" fmla="*/ 526 w 614"/>
                <a:gd name="T9" fmla="*/ 64 h 1198"/>
                <a:gd name="T10" fmla="*/ 520 w 614"/>
                <a:gd name="T11" fmla="*/ 84 h 1198"/>
                <a:gd name="T12" fmla="*/ 510 w 614"/>
                <a:gd name="T13" fmla="*/ 132 h 1198"/>
                <a:gd name="T14" fmla="*/ 500 w 614"/>
                <a:gd name="T15" fmla="*/ 186 h 1198"/>
                <a:gd name="T16" fmla="*/ 500 w 614"/>
                <a:gd name="T17" fmla="*/ 194 h 1198"/>
                <a:gd name="T18" fmla="*/ 502 w 614"/>
                <a:gd name="T19" fmla="*/ 216 h 1198"/>
                <a:gd name="T20" fmla="*/ 506 w 614"/>
                <a:gd name="T21" fmla="*/ 244 h 1198"/>
                <a:gd name="T22" fmla="*/ 508 w 614"/>
                <a:gd name="T23" fmla="*/ 274 h 1198"/>
                <a:gd name="T24" fmla="*/ 508 w 614"/>
                <a:gd name="T25" fmla="*/ 296 h 1198"/>
                <a:gd name="T26" fmla="*/ 508 w 614"/>
                <a:gd name="T27" fmla="*/ 302 h 1198"/>
                <a:gd name="T28" fmla="*/ 504 w 614"/>
                <a:gd name="T29" fmla="*/ 304 h 1198"/>
                <a:gd name="T30" fmla="*/ 508 w 614"/>
                <a:gd name="T31" fmla="*/ 308 h 1198"/>
                <a:gd name="T32" fmla="*/ 508 w 614"/>
                <a:gd name="T33" fmla="*/ 320 h 1198"/>
                <a:gd name="T34" fmla="*/ 506 w 614"/>
                <a:gd name="T35" fmla="*/ 392 h 1198"/>
                <a:gd name="T36" fmla="*/ 498 w 614"/>
                <a:gd name="T37" fmla="*/ 522 h 1198"/>
                <a:gd name="T38" fmla="*/ 494 w 614"/>
                <a:gd name="T39" fmla="*/ 598 h 1198"/>
                <a:gd name="T40" fmla="*/ 486 w 614"/>
                <a:gd name="T41" fmla="*/ 678 h 1198"/>
                <a:gd name="T42" fmla="*/ 472 w 614"/>
                <a:gd name="T43" fmla="*/ 760 h 1198"/>
                <a:gd name="T44" fmla="*/ 454 w 614"/>
                <a:gd name="T45" fmla="*/ 842 h 1198"/>
                <a:gd name="T46" fmla="*/ 444 w 614"/>
                <a:gd name="T47" fmla="*/ 882 h 1198"/>
                <a:gd name="T48" fmla="*/ 418 w 614"/>
                <a:gd name="T49" fmla="*/ 960 h 1198"/>
                <a:gd name="T50" fmla="*/ 384 w 614"/>
                <a:gd name="T51" fmla="*/ 1030 h 1198"/>
                <a:gd name="T52" fmla="*/ 346 w 614"/>
                <a:gd name="T53" fmla="*/ 1092 h 1198"/>
                <a:gd name="T54" fmla="*/ 322 w 614"/>
                <a:gd name="T55" fmla="*/ 1118 h 1198"/>
                <a:gd name="T56" fmla="*/ 274 w 614"/>
                <a:gd name="T57" fmla="*/ 1162 h 1198"/>
                <a:gd name="T58" fmla="*/ 220 w 614"/>
                <a:gd name="T59" fmla="*/ 1188 h 1198"/>
                <a:gd name="T60" fmla="*/ 206 w 614"/>
                <a:gd name="T61" fmla="*/ 1192 h 1198"/>
                <a:gd name="T62" fmla="*/ 178 w 614"/>
                <a:gd name="T63" fmla="*/ 1196 h 1198"/>
                <a:gd name="T64" fmla="*/ 148 w 614"/>
                <a:gd name="T65" fmla="*/ 1196 h 1198"/>
                <a:gd name="T66" fmla="*/ 120 w 614"/>
                <a:gd name="T67" fmla="*/ 1190 h 1198"/>
                <a:gd name="T68" fmla="*/ 106 w 614"/>
                <a:gd name="T69" fmla="*/ 1184 h 1198"/>
                <a:gd name="T70" fmla="*/ 80 w 614"/>
                <a:gd name="T71" fmla="*/ 1170 h 1198"/>
                <a:gd name="T72" fmla="*/ 56 w 614"/>
                <a:gd name="T73" fmla="*/ 1154 h 1198"/>
                <a:gd name="T74" fmla="*/ 38 w 614"/>
                <a:gd name="T75" fmla="*/ 1132 h 1198"/>
                <a:gd name="T76" fmla="*/ 22 w 614"/>
                <a:gd name="T77" fmla="*/ 1106 h 1198"/>
                <a:gd name="T78" fmla="*/ 12 w 614"/>
                <a:gd name="T79" fmla="*/ 1080 h 1198"/>
                <a:gd name="T80" fmla="*/ 0 w 614"/>
                <a:gd name="T81" fmla="*/ 1018 h 1198"/>
                <a:gd name="T82" fmla="*/ 0 w 614"/>
                <a:gd name="T83" fmla="*/ 984 h 1198"/>
                <a:gd name="T84" fmla="*/ 10 w 614"/>
                <a:gd name="T85" fmla="*/ 914 h 1198"/>
                <a:gd name="T86" fmla="*/ 30 w 614"/>
                <a:gd name="T87" fmla="*/ 842 h 1198"/>
                <a:gd name="T88" fmla="*/ 62 w 614"/>
                <a:gd name="T89" fmla="*/ 768 h 1198"/>
                <a:gd name="T90" fmla="*/ 102 w 614"/>
                <a:gd name="T91" fmla="*/ 696 h 1198"/>
                <a:gd name="T92" fmla="*/ 124 w 614"/>
                <a:gd name="T93" fmla="*/ 660 h 1198"/>
                <a:gd name="T94" fmla="*/ 196 w 614"/>
                <a:gd name="T95" fmla="*/ 558 h 1198"/>
                <a:gd name="T96" fmla="*/ 298 w 614"/>
                <a:gd name="T97" fmla="*/ 438 h 1198"/>
                <a:gd name="T98" fmla="*/ 344 w 614"/>
                <a:gd name="T99" fmla="*/ 386 h 1198"/>
                <a:gd name="T100" fmla="*/ 448 w 614"/>
                <a:gd name="T101" fmla="*/ 280 h 1198"/>
                <a:gd name="T102" fmla="*/ 490 w 614"/>
                <a:gd name="T103" fmla="*/ 238 h 1198"/>
                <a:gd name="T104" fmla="*/ 530 w 614"/>
                <a:gd name="T105" fmla="*/ 196 h 1198"/>
                <a:gd name="T106" fmla="*/ 564 w 614"/>
                <a:gd name="T107" fmla="*/ 156 h 1198"/>
                <a:gd name="T108" fmla="*/ 592 w 614"/>
                <a:gd name="T109" fmla="*/ 114 h 1198"/>
                <a:gd name="T110" fmla="*/ 602 w 614"/>
                <a:gd name="T111" fmla="*/ 96 h 1198"/>
                <a:gd name="T112" fmla="*/ 614 w 614"/>
                <a:gd name="T113" fmla="*/ 58 h 1198"/>
                <a:gd name="T114" fmla="*/ 614 w 614"/>
                <a:gd name="T115" fmla="*/ 42 h 1198"/>
                <a:gd name="T116" fmla="*/ 610 w 614"/>
                <a:gd name="T117" fmla="*/ 16 h 1198"/>
                <a:gd name="T118" fmla="*/ 596 w 614"/>
                <a:gd name="T119" fmla="*/ 2 h 119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614" h="1198">
                  <a:moveTo>
                    <a:pt x="596" y="2"/>
                  </a:moveTo>
                  <a:lnTo>
                    <a:pt x="596" y="2"/>
                  </a:lnTo>
                  <a:lnTo>
                    <a:pt x="586" y="0"/>
                  </a:lnTo>
                  <a:lnTo>
                    <a:pt x="576" y="2"/>
                  </a:lnTo>
                  <a:lnTo>
                    <a:pt x="564" y="8"/>
                  </a:lnTo>
                  <a:lnTo>
                    <a:pt x="554" y="18"/>
                  </a:lnTo>
                  <a:lnTo>
                    <a:pt x="544" y="30"/>
                  </a:lnTo>
                  <a:lnTo>
                    <a:pt x="534" y="46"/>
                  </a:lnTo>
                  <a:lnTo>
                    <a:pt x="526" y="64"/>
                  </a:lnTo>
                  <a:lnTo>
                    <a:pt x="520" y="84"/>
                  </a:lnTo>
                  <a:lnTo>
                    <a:pt x="514" y="108"/>
                  </a:lnTo>
                  <a:lnTo>
                    <a:pt x="510" y="132"/>
                  </a:lnTo>
                  <a:lnTo>
                    <a:pt x="506" y="158"/>
                  </a:lnTo>
                  <a:lnTo>
                    <a:pt x="500" y="186"/>
                  </a:lnTo>
                  <a:lnTo>
                    <a:pt x="500" y="194"/>
                  </a:lnTo>
                  <a:lnTo>
                    <a:pt x="500" y="200"/>
                  </a:lnTo>
                  <a:lnTo>
                    <a:pt x="502" y="216"/>
                  </a:lnTo>
                  <a:lnTo>
                    <a:pt x="506" y="244"/>
                  </a:lnTo>
                  <a:lnTo>
                    <a:pt x="508" y="274"/>
                  </a:lnTo>
                  <a:lnTo>
                    <a:pt x="508" y="290"/>
                  </a:lnTo>
                  <a:lnTo>
                    <a:pt x="508" y="296"/>
                  </a:lnTo>
                  <a:lnTo>
                    <a:pt x="508" y="300"/>
                  </a:lnTo>
                  <a:lnTo>
                    <a:pt x="508" y="302"/>
                  </a:lnTo>
                  <a:lnTo>
                    <a:pt x="508" y="304"/>
                  </a:lnTo>
                  <a:lnTo>
                    <a:pt x="504" y="304"/>
                  </a:lnTo>
                  <a:lnTo>
                    <a:pt x="508" y="306"/>
                  </a:lnTo>
                  <a:lnTo>
                    <a:pt x="508" y="308"/>
                  </a:lnTo>
                  <a:lnTo>
                    <a:pt x="508" y="312"/>
                  </a:lnTo>
                  <a:lnTo>
                    <a:pt x="508" y="320"/>
                  </a:lnTo>
                  <a:lnTo>
                    <a:pt x="508" y="342"/>
                  </a:lnTo>
                  <a:lnTo>
                    <a:pt x="506" y="392"/>
                  </a:lnTo>
                  <a:lnTo>
                    <a:pt x="498" y="522"/>
                  </a:lnTo>
                  <a:lnTo>
                    <a:pt x="494" y="598"/>
                  </a:lnTo>
                  <a:lnTo>
                    <a:pt x="490" y="638"/>
                  </a:lnTo>
                  <a:lnTo>
                    <a:pt x="486" y="678"/>
                  </a:lnTo>
                  <a:lnTo>
                    <a:pt x="472" y="760"/>
                  </a:lnTo>
                  <a:lnTo>
                    <a:pt x="464" y="802"/>
                  </a:lnTo>
                  <a:lnTo>
                    <a:pt x="454" y="842"/>
                  </a:lnTo>
                  <a:lnTo>
                    <a:pt x="444" y="882"/>
                  </a:lnTo>
                  <a:lnTo>
                    <a:pt x="432" y="922"/>
                  </a:lnTo>
                  <a:lnTo>
                    <a:pt x="418" y="960"/>
                  </a:lnTo>
                  <a:lnTo>
                    <a:pt x="402" y="996"/>
                  </a:lnTo>
                  <a:lnTo>
                    <a:pt x="384" y="1030"/>
                  </a:lnTo>
                  <a:lnTo>
                    <a:pt x="366" y="1062"/>
                  </a:lnTo>
                  <a:lnTo>
                    <a:pt x="346" y="1092"/>
                  </a:lnTo>
                  <a:lnTo>
                    <a:pt x="322" y="1118"/>
                  </a:lnTo>
                  <a:lnTo>
                    <a:pt x="300" y="1142"/>
                  </a:lnTo>
                  <a:lnTo>
                    <a:pt x="274" y="1162"/>
                  </a:lnTo>
                  <a:lnTo>
                    <a:pt x="248" y="1178"/>
                  </a:lnTo>
                  <a:lnTo>
                    <a:pt x="220" y="1188"/>
                  </a:lnTo>
                  <a:lnTo>
                    <a:pt x="206" y="1192"/>
                  </a:lnTo>
                  <a:lnTo>
                    <a:pt x="192" y="1196"/>
                  </a:lnTo>
                  <a:lnTo>
                    <a:pt x="178" y="1196"/>
                  </a:lnTo>
                  <a:lnTo>
                    <a:pt x="162" y="1198"/>
                  </a:lnTo>
                  <a:lnTo>
                    <a:pt x="148" y="1196"/>
                  </a:lnTo>
                  <a:lnTo>
                    <a:pt x="134" y="1194"/>
                  </a:lnTo>
                  <a:lnTo>
                    <a:pt x="120" y="1190"/>
                  </a:lnTo>
                  <a:lnTo>
                    <a:pt x="106" y="1184"/>
                  </a:lnTo>
                  <a:lnTo>
                    <a:pt x="92" y="1178"/>
                  </a:lnTo>
                  <a:lnTo>
                    <a:pt x="80" y="1170"/>
                  </a:lnTo>
                  <a:lnTo>
                    <a:pt x="68" y="1162"/>
                  </a:lnTo>
                  <a:lnTo>
                    <a:pt x="56" y="1154"/>
                  </a:lnTo>
                  <a:lnTo>
                    <a:pt x="46" y="1142"/>
                  </a:lnTo>
                  <a:lnTo>
                    <a:pt x="38" y="1132"/>
                  </a:lnTo>
                  <a:lnTo>
                    <a:pt x="30" y="1120"/>
                  </a:lnTo>
                  <a:lnTo>
                    <a:pt x="22" y="1106"/>
                  </a:lnTo>
                  <a:lnTo>
                    <a:pt x="12" y="1080"/>
                  </a:lnTo>
                  <a:lnTo>
                    <a:pt x="4" y="1050"/>
                  </a:lnTo>
                  <a:lnTo>
                    <a:pt x="0" y="1018"/>
                  </a:lnTo>
                  <a:lnTo>
                    <a:pt x="0" y="984"/>
                  </a:lnTo>
                  <a:lnTo>
                    <a:pt x="2" y="950"/>
                  </a:lnTo>
                  <a:lnTo>
                    <a:pt x="10" y="914"/>
                  </a:lnTo>
                  <a:lnTo>
                    <a:pt x="18" y="878"/>
                  </a:lnTo>
                  <a:lnTo>
                    <a:pt x="30" y="842"/>
                  </a:lnTo>
                  <a:lnTo>
                    <a:pt x="46" y="806"/>
                  </a:lnTo>
                  <a:lnTo>
                    <a:pt x="62" y="768"/>
                  </a:lnTo>
                  <a:lnTo>
                    <a:pt x="82" y="732"/>
                  </a:lnTo>
                  <a:lnTo>
                    <a:pt x="102" y="696"/>
                  </a:lnTo>
                  <a:lnTo>
                    <a:pt x="124" y="660"/>
                  </a:lnTo>
                  <a:lnTo>
                    <a:pt x="148" y="626"/>
                  </a:lnTo>
                  <a:lnTo>
                    <a:pt x="196" y="558"/>
                  </a:lnTo>
                  <a:lnTo>
                    <a:pt x="248" y="496"/>
                  </a:lnTo>
                  <a:lnTo>
                    <a:pt x="298" y="438"/>
                  </a:lnTo>
                  <a:lnTo>
                    <a:pt x="344" y="386"/>
                  </a:lnTo>
                  <a:lnTo>
                    <a:pt x="386" y="342"/>
                  </a:lnTo>
                  <a:lnTo>
                    <a:pt x="448" y="280"/>
                  </a:lnTo>
                  <a:lnTo>
                    <a:pt x="490" y="238"/>
                  </a:lnTo>
                  <a:lnTo>
                    <a:pt x="530" y="196"/>
                  </a:lnTo>
                  <a:lnTo>
                    <a:pt x="548" y="176"/>
                  </a:lnTo>
                  <a:lnTo>
                    <a:pt x="564" y="156"/>
                  </a:lnTo>
                  <a:lnTo>
                    <a:pt x="580" y="134"/>
                  </a:lnTo>
                  <a:lnTo>
                    <a:pt x="592" y="114"/>
                  </a:lnTo>
                  <a:lnTo>
                    <a:pt x="602" y="96"/>
                  </a:lnTo>
                  <a:lnTo>
                    <a:pt x="608" y="76"/>
                  </a:lnTo>
                  <a:lnTo>
                    <a:pt x="614" y="58"/>
                  </a:lnTo>
                  <a:lnTo>
                    <a:pt x="614" y="42"/>
                  </a:lnTo>
                  <a:lnTo>
                    <a:pt x="614" y="28"/>
                  </a:lnTo>
                  <a:lnTo>
                    <a:pt x="610" y="16"/>
                  </a:lnTo>
                  <a:lnTo>
                    <a:pt x="604" y="8"/>
                  </a:lnTo>
                  <a:lnTo>
                    <a:pt x="596" y="2"/>
                  </a:lnTo>
                  <a:close/>
                </a:path>
              </a:pathLst>
            </a:custGeom>
            <a:solidFill>
              <a:srgbClr val="F15C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206" name="Freeform 9"/>
            <p:cNvSpPr>
              <a:spLocks/>
            </p:cNvSpPr>
            <p:nvPr/>
          </p:nvSpPr>
          <p:spPr bwMode="auto">
            <a:xfrm>
              <a:off x="317" y="1119"/>
              <a:ext cx="1198" cy="614"/>
            </a:xfrm>
            <a:custGeom>
              <a:avLst/>
              <a:gdLst>
                <a:gd name="T0" fmla="*/ 1196 w 1198"/>
                <a:gd name="T1" fmla="*/ 18 h 614"/>
                <a:gd name="T2" fmla="*/ 1182 w 1198"/>
                <a:gd name="T3" fmla="*/ 4 h 614"/>
                <a:gd name="T4" fmla="*/ 1156 w 1198"/>
                <a:gd name="T5" fmla="*/ 0 h 614"/>
                <a:gd name="T6" fmla="*/ 1140 w 1198"/>
                <a:gd name="T7" fmla="*/ 0 h 614"/>
                <a:gd name="T8" fmla="*/ 1102 w 1198"/>
                <a:gd name="T9" fmla="*/ 12 h 614"/>
                <a:gd name="T10" fmla="*/ 1084 w 1198"/>
                <a:gd name="T11" fmla="*/ 22 h 614"/>
                <a:gd name="T12" fmla="*/ 1042 w 1198"/>
                <a:gd name="T13" fmla="*/ 50 h 614"/>
                <a:gd name="T14" fmla="*/ 1002 w 1198"/>
                <a:gd name="T15" fmla="*/ 84 h 614"/>
                <a:gd name="T16" fmla="*/ 960 w 1198"/>
                <a:gd name="T17" fmla="*/ 124 h 614"/>
                <a:gd name="T18" fmla="*/ 918 w 1198"/>
                <a:gd name="T19" fmla="*/ 166 h 614"/>
                <a:gd name="T20" fmla="*/ 812 w 1198"/>
                <a:gd name="T21" fmla="*/ 270 h 614"/>
                <a:gd name="T22" fmla="*/ 760 w 1198"/>
                <a:gd name="T23" fmla="*/ 316 h 614"/>
                <a:gd name="T24" fmla="*/ 640 w 1198"/>
                <a:gd name="T25" fmla="*/ 418 h 614"/>
                <a:gd name="T26" fmla="*/ 538 w 1198"/>
                <a:gd name="T27" fmla="*/ 490 h 614"/>
                <a:gd name="T28" fmla="*/ 502 w 1198"/>
                <a:gd name="T29" fmla="*/ 512 h 614"/>
                <a:gd name="T30" fmla="*/ 430 w 1198"/>
                <a:gd name="T31" fmla="*/ 552 h 614"/>
                <a:gd name="T32" fmla="*/ 356 w 1198"/>
                <a:gd name="T33" fmla="*/ 584 h 614"/>
                <a:gd name="T34" fmla="*/ 284 w 1198"/>
                <a:gd name="T35" fmla="*/ 604 h 614"/>
                <a:gd name="T36" fmla="*/ 214 w 1198"/>
                <a:gd name="T37" fmla="*/ 614 h 614"/>
                <a:gd name="T38" fmla="*/ 180 w 1198"/>
                <a:gd name="T39" fmla="*/ 614 h 614"/>
                <a:gd name="T40" fmla="*/ 118 w 1198"/>
                <a:gd name="T41" fmla="*/ 602 h 614"/>
                <a:gd name="T42" fmla="*/ 92 w 1198"/>
                <a:gd name="T43" fmla="*/ 592 h 614"/>
                <a:gd name="T44" fmla="*/ 66 w 1198"/>
                <a:gd name="T45" fmla="*/ 576 h 614"/>
                <a:gd name="T46" fmla="*/ 44 w 1198"/>
                <a:gd name="T47" fmla="*/ 558 h 614"/>
                <a:gd name="T48" fmla="*/ 28 w 1198"/>
                <a:gd name="T49" fmla="*/ 534 h 614"/>
                <a:gd name="T50" fmla="*/ 14 w 1198"/>
                <a:gd name="T51" fmla="*/ 508 h 614"/>
                <a:gd name="T52" fmla="*/ 8 w 1198"/>
                <a:gd name="T53" fmla="*/ 494 h 614"/>
                <a:gd name="T54" fmla="*/ 2 w 1198"/>
                <a:gd name="T55" fmla="*/ 466 h 614"/>
                <a:gd name="T56" fmla="*/ 2 w 1198"/>
                <a:gd name="T57" fmla="*/ 436 h 614"/>
                <a:gd name="T58" fmla="*/ 6 w 1198"/>
                <a:gd name="T59" fmla="*/ 408 h 614"/>
                <a:gd name="T60" fmla="*/ 10 w 1198"/>
                <a:gd name="T61" fmla="*/ 394 h 614"/>
                <a:gd name="T62" fmla="*/ 36 w 1198"/>
                <a:gd name="T63" fmla="*/ 340 h 614"/>
                <a:gd name="T64" fmla="*/ 80 w 1198"/>
                <a:gd name="T65" fmla="*/ 292 h 614"/>
                <a:gd name="T66" fmla="*/ 106 w 1198"/>
                <a:gd name="T67" fmla="*/ 268 h 614"/>
                <a:gd name="T68" fmla="*/ 168 w 1198"/>
                <a:gd name="T69" fmla="*/ 230 h 614"/>
                <a:gd name="T70" fmla="*/ 238 w 1198"/>
                <a:gd name="T71" fmla="*/ 196 h 614"/>
                <a:gd name="T72" fmla="*/ 316 w 1198"/>
                <a:gd name="T73" fmla="*/ 170 h 614"/>
                <a:gd name="T74" fmla="*/ 356 w 1198"/>
                <a:gd name="T75" fmla="*/ 160 h 614"/>
                <a:gd name="T76" fmla="*/ 438 w 1198"/>
                <a:gd name="T77" fmla="*/ 142 h 614"/>
                <a:gd name="T78" fmla="*/ 600 w 1198"/>
                <a:gd name="T79" fmla="*/ 120 h 614"/>
                <a:gd name="T80" fmla="*/ 676 w 1198"/>
                <a:gd name="T81" fmla="*/ 116 h 614"/>
                <a:gd name="T82" fmla="*/ 806 w 1198"/>
                <a:gd name="T83" fmla="*/ 110 h 614"/>
                <a:gd name="T84" fmla="*/ 894 w 1198"/>
                <a:gd name="T85" fmla="*/ 110 h 614"/>
                <a:gd name="T86" fmla="*/ 1012 w 1198"/>
                <a:gd name="T87" fmla="*/ 110 h 614"/>
                <a:gd name="T88" fmla="*/ 1040 w 1198"/>
                <a:gd name="T89" fmla="*/ 108 h 614"/>
                <a:gd name="T90" fmla="*/ 1090 w 1198"/>
                <a:gd name="T91" fmla="*/ 100 h 614"/>
                <a:gd name="T92" fmla="*/ 1114 w 1198"/>
                <a:gd name="T93" fmla="*/ 94 h 614"/>
                <a:gd name="T94" fmla="*/ 1152 w 1198"/>
                <a:gd name="T95" fmla="*/ 80 h 614"/>
                <a:gd name="T96" fmla="*/ 1180 w 1198"/>
                <a:gd name="T97" fmla="*/ 60 h 614"/>
                <a:gd name="T98" fmla="*/ 1190 w 1198"/>
                <a:gd name="T99" fmla="*/ 50 h 614"/>
                <a:gd name="T100" fmla="*/ 1198 w 1198"/>
                <a:gd name="T101" fmla="*/ 28 h 614"/>
                <a:gd name="T102" fmla="*/ 1196 w 1198"/>
                <a:gd name="T103" fmla="*/ 18 h 61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1198" h="614">
                  <a:moveTo>
                    <a:pt x="1196" y="18"/>
                  </a:moveTo>
                  <a:lnTo>
                    <a:pt x="1196" y="18"/>
                  </a:lnTo>
                  <a:lnTo>
                    <a:pt x="1190" y="10"/>
                  </a:lnTo>
                  <a:lnTo>
                    <a:pt x="1182" y="4"/>
                  </a:lnTo>
                  <a:lnTo>
                    <a:pt x="1170" y="0"/>
                  </a:lnTo>
                  <a:lnTo>
                    <a:pt x="1156" y="0"/>
                  </a:lnTo>
                  <a:lnTo>
                    <a:pt x="1140" y="0"/>
                  </a:lnTo>
                  <a:lnTo>
                    <a:pt x="1122" y="6"/>
                  </a:lnTo>
                  <a:lnTo>
                    <a:pt x="1102" y="12"/>
                  </a:lnTo>
                  <a:lnTo>
                    <a:pt x="1084" y="22"/>
                  </a:lnTo>
                  <a:lnTo>
                    <a:pt x="1064" y="34"/>
                  </a:lnTo>
                  <a:lnTo>
                    <a:pt x="1042" y="50"/>
                  </a:lnTo>
                  <a:lnTo>
                    <a:pt x="1022" y="66"/>
                  </a:lnTo>
                  <a:lnTo>
                    <a:pt x="1002" y="84"/>
                  </a:lnTo>
                  <a:lnTo>
                    <a:pt x="960" y="124"/>
                  </a:lnTo>
                  <a:lnTo>
                    <a:pt x="918" y="166"/>
                  </a:lnTo>
                  <a:lnTo>
                    <a:pt x="856" y="228"/>
                  </a:lnTo>
                  <a:lnTo>
                    <a:pt x="812" y="270"/>
                  </a:lnTo>
                  <a:lnTo>
                    <a:pt x="760" y="316"/>
                  </a:lnTo>
                  <a:lnTo>
                    <a:pt x="702" y="366"/>
                  </a:lnTo>
                  <a:lnTo>
                    <a:pt x="640" y="418"/>
                  </a:lnTo>
                  <a:lnTo>
                    <a:pt x="572" y="466"/>
                  </a:lnTo>
                  <a:lnTo>
                    <a:pt x="538" y="490"/>
                  </a:lnTo>
                  <a:lnTo>
                    <a:pt x="502" y="512"/>
                  </a:lnTo>
                  <a:lnTo>
                    <a:pt x="466" y="532"/>
                  </a:lnTo>
                  <a:lnTo>
                    <a:pt x="430" y="552"/>
                  </a:lnTo>
                  <a:lnTo>
                    <a:pt x="392" y="568"/>
                  </a:lnTo>
                  <a:lnTo>
                    <a:pt x="356" y="584"/>
                  </a:lnTo>
                  <a:lnTo>
                    <a:pt x="320" y="596"/>
                  </a:lnTo>
                  <a:lnTo>
                    <a:pt x="284" y="604"/>
                  </a:lnTo>
                  <a:lnTo>
                    <a:pt x="248" y="612"/>
                  </a:lnTo>
                  <a:lnTo>
                    <a:pt x="214" y="614"/>
                  </a:lnTo>
                  <a:lnTo>
                    <a:pt x="180" y="614"/>
                  </a:lnTo>
                  <a:lnTo>
                    <a:pt x="148" y="610"/>
                  </a:lnTo>
                  <a:lnTo>
                    <a:pt x="118" y="602"/>
                  </a:lnTo>
                  <a:lnTo>
                    <a:pt x="92" y="592"/>
                  </a:lnTo>
                  <a:lnTo>
                    <a:pt x="78" y="584"/>
                  </a:lnTo>
                  <a:lnTo>
                    <a:pt x="66" y="576"/>
                  </a:lnTo>
                  <a:lnTo>
                    <a:pt x="56" y="568"/>
                  </a:lnTo>
                  <a:lnTo>
                    <a:pt x="44" y="558"/>
                  </a:lnTo>
                  <a:lnTo>
                    <a:pt x="36" y="546"/>
                  </a:lnTo>
                  <a:lnTo>
                    <a:pt x="28" y="534"/>
                  </a:lnTo>
                  <a:lnTo>
                    <a:pt x="20" y="522"/>
                  </a:lnTo>
                  <a:lnTo>
                    <a:pt x="14" y="508"/>
                  </a:lnTo>
                  <a:lnTo>
                    <a:pt x="8" y="494"/>
                  </a:lnTo>
                  <a:lnTo>
                    <a:pt x="4" y="480"/>
                  </a:lnTo>
                  <a:lnTo>
                    <a:pt x="2" y="466"/>
                  </a:lnTo>
                  <a:lnTo>
                    <a:pt x="0" y="452"/>
                  </a:lnTo>
                  <a:lnTo>
                    <a:pt x="2" y="436"/>
                  </a:lnTo>
                  <a:lnTo>
                    <a:pt x="2" y="422"/>
                  </a:lnTo>
                  <a:lnTo>
                    <a:pt x="6" y="408"/>
                  </a:lnTo>
                  <a:lnTo>
                    <a:pt x="10" y="394"/>
                  </a:lnTo>
                  <a:lnTo>
                    <a:pt x="20" y="366"/>
                  </a:lnTo>
                  <a:lnTo>
                    <a:pt x="36" y="340"/>
                  </a:lnTo>
                  <a:lnTo>
                    <a:pt x="56" y="314"/>
                  </a:lnTo>
                  <a:lnTo>
                    <a:pt x="80" y="292"/>
                  </a:lnTo>
                  <a:lnTo>
                    <a:pt x="106" y="268"/>
                  </a:lnTo>
                  <a:lnTo>
                    <a:pt x="136" y="248"/>
                  </a:lnTo>
                  <a:lnTo>
                    <a:pt x="168" y="230"/>
                  </a:lnTo>
                  <a:lnTo>
                    <a:pt x="202" y="212"/>
                  </a:lnTo>
                  <a:lnTo>
                    <a:pt x="238" y="196"/>
                  </a:lnTo>
                  <a:lnTo>
                    <a:pt x="276" y="182"/>
                  </a:lnTo>
                  <a:lnTo>
                    <a:pt x="316" y="170"/>
                  </a:lnTo>
                  <a:lnTo>
                    <a:pt x="356" y="160"/>
                  </a:lnTo>
                  <a:lnTo>
                    <a:pt x="396" y="150"/>
                  </a:lnTo>
                  <a:lnTo>
                    <a:pt x="438" y="142"/>
                  </a:lnTo>
                  <a:lnTo>
                    <a:pt x="520" y="130"/>
                  </a:lnTo>
                  <a:lnTo>
                    <a:pt x="600" y="120"/>
                  </a:lnTo>
                  <a:lnTo>
                    <a:pt x="676" y="116"/>
                  </a:lnTo>
                  <a:lnTo>
                    <a:pt x="746" y="112"/>
                  </a:lnTo>
                  <a:lnTo>
                    <a:pt x="806" y="110"/>
                  </a:lnTo>
                  <a:lnTo>
                    <a:pt x="894" y="110"/>
                  </a:lnTo>
                  <a:lnTo>
                    <a:pt x="954" y="110"/>
                  </a:lnTo>
                  <a:lnTo>
                    <a:pt x="1012" y="110"/>
                  </a:lnTo>
                  <a:lnTo>
                    <a:pt x="1040" y="108"/>
                  </a:lnTo>
                  <a:lnTo>
                    <a:pt x="1066" y="104"/>
                  </a:lnTo>
                  <a:lnTo>
                    <a:pt x="1090" y="100"/>
                  </a:lnTo>
                  <a:lnTo>
                    <a:pt x="1114" y="94"/>
                  </a:lnTo>
                  <a:lnTo>
                    <a:pt x="1134" y="88"/>
                  </a:lnTo>
                  <a:lnTo>
                    <a:pt x="1152" y="80"/>
                  </a:lnTo>
                  <a:lnTo>
                    <a:pt x="1168" y="70"/>
                  </a:lnTo>
                  <a:lnTo>
                    <a:pt x="1180" y="60"/>
                  </a:lnTo>
                  <a:lnTo>
                    <a:pt x="1190" y="50"/>
                  </a:lnTo>
                  <a:lnTo>
                    <a:pt x="1196" y="38"/>
                  </a:lnTo>
                  <a:lnTo>
                    <a:pt x="1198" y="28"/>
                  </a:lnTo>
                  <a:lnTo>
                    <a:pt x="1196" y="18"/>
                  </a:lnTo>
                  <a:close/>
                </a:path>
              </a:pathLst>
            </a:custGeom>
            <a:solidFill>
              <a:srgbClr val="F15C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207" name="Freeform 10"/>
            <p:cNvSpPr>
              <a:spLocks/>
            </p:cNvSpPr>
            <p:nvPr/>
          </p:nvSpPr>
          <p:spPr bwMode="auto">
            <a:xfrm>
              <a:off x="317" y="725"/>
              <a:ext cx="1198" cy="614"/>
            </a:xfrm>
            <a:custGeom>
              <a:avLst/>
              <a:gdLst>
                <a:gd name="T0" fmla="*/ 1196 w 1198"/>
                <a:gd name="T1" fmla="*/ 596 h 614"/>
                <a:gd name="T2" fmla="*/ 1196 w 1198"/>
                <a:gd name="T3" fmla="*/ 576 h 614"/>
                <a:gd name="T4" fmla="*/ 1180 w 1198"/>
                <a:gd name="T5" fmla="*/ 554 h 614"/>
                <a:gd name="T6" fmla="*/ 1168 w 1198"/>
                <a:gd name="T7" fmla="*/ 544 h 614"/>
                <a:gd name="T8" fmla="*/ 1134 w 1198"/>
                <a:gd name="T9" fmla="*/ 526 h 614"/>
                <a:gd name="T10" fmla="*/ 1114 w 1198"/>
                <a:gd name="T11" fmla="*/ 520 h 614"/>
                <a:gd name="T12" fmla="*/ 1066 w 1198"/>
                <a:gd name="T13" fmla="*/ 510 h 614"/>
                <a:gd name="T14" fmla="*/ 1012 w 1198"/>
                <a:gd name="T15" fmla="*/ 500 h 614"/>
                <a:gd name="T16" fmla="*/ 1004 w 1198"/>
                <a:gd name="T17" fmla="*/ 500 h 614"/>
                <a:gd name="T18" fmla="*/ 984 w 1198"/>
                <a:gd name="T19" fmla="*/ 502 h 614"/>
                <a:gd name="T20" fmla="*/ 954 w 1198"/>
                <a:gd name="T21" fmla="*/ 506 h 614"/>
                <a:gd name="T22" fmla="*/ 924 w 1198"/>
                <a:gd name="T23" fmla="*/ 508 h 614"/>
                <a:gd name="T24" fmla="*/ 902 w 1198"/>
                <a:gd name="T25" fmla="*/ 508 h 614"/>
                <a:gd name="T26" fmla="*/ 896 w 1198"/>
                <a:gd name="T27" fmla="*/ 508 h 614"/>
                <a:gd name="T28" fmla="*/ 894 w 1198"/>
                <a:gd name="T29" fmla="*/ 504 h 614"/>
                <a:gd name="T30" fmla="*/ 890 w 1198"/>
                <a:gd name="T31" fmla="*/ 508 h 614"/>
                <a:gd name="T32" fmla="*/ 878 w 1198"/>
                <a:gd name="T33" fmla="*/ 508 h 614"/>
                <a:gd name="T34" fmla="*/ 806 w 1198"/>
                <a:gd name="T35" fmla="*/ 506 h 614"/>
                <a:gd name="T36" fmla="*/ 676 w 1198"/>
                <a:gd name="T37" fmla="*/ 498 h 614"/>
                <a:gd name="T38" fmla="*/ 600 w 1198"/>
                <a:gd name="T39" fmla="*/ 494 h 614"/>
                <a:gd name="T40" fmla="*/ 520 w 1198"/>
                <a:gd name="T41" fmla="*/ 486 h 614"/>
                <a:gd name="T42" fmla="*/ 438 w 1198"/>
                <a:gd name="T43" fmla="*/ 472 h 614"/>
                <a:gd name="T44" fmla="*/ 356 w 1198"/>
                <a:gd name="T45" fmla="*/ 454 h 614"/>
                <a:gd name="T46" fmla="*/ 316 w 1198"/>
                <a:gd name="T47" fmla="*/ 444 h 614"/>
                <a:gd name="T48" fmla="*/ 238 w 1198"/>
                <a:gd name="T49" fmla="*/ 418 h 614"/>
                <a:gd name="T50" fmla="*/ 168 w 1198"/>
                <a:gd name="T51" fmla="*/ 384 h 614"/>
                <a:gd name="T52" fmla="*/ 106 w 1198"/>
                <a:gd name="T53" fmla="*/ 346 h 614"/>
                <a:gd name="T54" fmla="*/ 80 w 1198"/>
                <a:gd name="T55" fmla="*/ 322 h 614"/>
                <a:gd name="T56" fmla="*/ 36 w 1198"/>
                <a:gd name="T57" fmla="*/ 274 h 614"/>
                <a:gd name="T58" fmla="*/ 10 w 1198"/>
                <a:gd name="T59" fmla="*/ 220 h 614"/>
                <a:gd name="T60" fmla="*/ 6 w 1198"/>
                <a:gd name="T61" fmla="*/ 206 h 614"/>
                <a:gd name="T62" fmla="*/ 2 w 1198"/>
                <a:gd name="T63" fmla="*/ 178 h 614"/>
                <a:gd name="T64" fmla="*/ 2 w 1198"/>
                <a:gd name="T65" fmla="*/ 148 h 614"/>
                <a:gd name="T66" fmla="*/ 8 w 1198"/>
                <a:gd name="T67" fmla="*/ 120 h 614"/>
                <a:gd name="T68" fmla="*/ 14 w 1198"/>
                <a:gd name="T69" fmla="*/ 106 h 614"/>
                <a:gd name="T70" fmla="*/ 28 w 1198"/>
                <a:gd name="T71" fmla="*/ 80 h 614"/>
                <a:gd name="T72" fmla="*/ 44 w 1198"/>
                <a:gd name="T73" fmla="*/ 56 h 614"/>
                <a:gd name="T74" fmla="*/ 66 w 1198"/>
                <a:gd name="T75" fmla="*/ 38 h 614"/>
                <a:gd name="T76" fmla="*/ 92 w 1198"/>
                <a:gd name="T77" fmla="*/ 22 h 614"/>
                <a:gd name="T78" fmla="*/ 118 w 1198"/>
                <a:gd name="T79" fmla="*/ 12 h 614"/>
                <a:gd name="T80" fmla="*/ 180 w 1198"/>
                <a:gd name="T81" fmla="*/ 0 h 614"/>
                <a:gd name="T82" fmla="*/ 214 w 1198"/>
                <a:gd name="T83" fmla="*/ 0 h 614"/>
                <a:gd name="T84" fmla="*/ 284 w 1198"/>
                <a:gd name="T85" fmla="*/ 10 h 614"/>
                <a:gd name="T86" fmla="*/ 356 w 1198"/>
                <a:gd name="T87" fmla="*/ 30 h 614"/>
                <a:gd name="T88" fmla="*/ 430 w 1198"/>
                <a:gd name="T89" fmla="*/ 62 h 614"/>
                <a:gd name="T90" fmla="*/ 502 w 1198"/>
                <a:gd name="T91" fmla="*/ 102 h 614"/>
                <a:gd name="T92" fmla="*/ 538 w 1198"/>
                <a:gd name="T93" fmla="*/ 124 h 614"/>
                <a:gd name="T94" fmla="*/ 640 w 1198"/>
                <a:gd name="T95" fmla="*/ 196 h 614"/>
                <a:gd name="T96" fmla="*/ 760 w 1198"/>
                <a:gd name="T97" fmla="*/ 298 h 614"/>
                <a:gd name="T98" fmla="*/ 812 w 1198"/>
                <a:gd name="T99" fmla="*/ 344 h 614"/>
                <a:gd name="T100" fmla="*/ 918 w 1198"/>
                <a:gd name="T101" fmla="*/ 448 h 614"/>
                <a:gd name="T102" fmla="*/ 960 w 1198"/>
                <a:gd name="T103" fmla="*/ 490 h 614"/>
                <a:gd name="T104" fmla="*/ 1002 w 1198"/>
                <a:gd name="T105" fmla="*/ 530 h 614"/>
                <a:gd name="T106" fmla="*/ 1042 w 1198"/>
                <a:gd name="T107" fmla="*/ 564 h 614"/>
                <a:gd name="T108" fmla="*/ 1084 w 1198"/>
                <a:gd name="T109" fmla="*/ 592 h 614"/>
                <a:gd name="T110" fmla="*/ 1102 w 1198"/>
                <a:gd name="T111" fmla="*/ 602 h 614"/>
                <a:gd name="T112" fmla="*/ 1140 w 1198"/>
                <a:gd name="T113" fmla="*/ 614 h 614"/>
                <a:gd name="T114" fmla="*/ 1156 w 1198"/>
                <a:gd name="T115" fmla="*/ 614 h 614"/>
                <a:gd name="T116" fmla="*/ 1182 w 1198"/>
                <a:gd name="T117" fmla="*/ 610 h 614"/>
                <a:gd name="T118" fmla="*/ 1196 w 1198"/>
                <a:gd name="T119" fmla="*/ 596 h 61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1198" h="614">
                  <a:moveTo>
                    <a:pt x="1196" y="596"/>
                  </a:moveTo>
                  <a:lnTo>
                    <a:pt x="1196" y="596"/>
                  </a:lnTo>
                  <a:lnTo>
                    <a:pt x="1198" y="586"/>
                  </a:lnTo>
                  <a:lnTo>
                    <a:pt x="1196" y="576"/>
                  </a:lnTo>
                  <a:lnTo>
                    <a:pt x="1190" y="564"/>
                  </a:lnTo>
                  <a:lnTo>
                    <a:pt x="1180" y="554"/>
                  </a:lnTo>
                  <a:lnTo>
                    <a:pt x="1168" y="544"/>
                  </a:lnTo>
                  <a:lnTo>
                    <a:pt x="1152" y="534"/>
                  </a:lnTo>
                  <a:lnTo>
                    <a:pt x="1134" y="526"/>
                  </a:lnTo>
                  <a:lnTo>
                    <a:pt x="1114" y="520"/>
                  </a:lnTo>
                  <a:lnTo>
                    <a:pt x="1090" y="514"/>
                  </a:lnTo>
                  <a:lnTo>
                    <a:pt x="1066" y="510"/>
                  </a:lnTo>
                  <a:lnTo>
                    <a:pt x="1040" y="506"/>
                  </a:lnTo>
                  <a:lnTo>
                    <a:pt x="1012" y="500"/>
                  </a:lnTo>
                  <a:lnTo>
                    <a:pt x="1004" y="500"/>
                  </a:lnTo>
                  <a:lnTo>
                    <a:pt x="998" y="500"/>
                  </a:lnTo>
                  <a:lnTo>
                    <a:pt x="984" y="502"/>
                  </a:lnTo>
                  <a:lnTo>
                    <a:pt x="954" y="506"/>
                  </a:lnTo>
                  <a:lnTo>
                    <a:pt x="924" y="508"/>
                  </a:lnTo>
                  <a:lnTo>
                    <a:pt x="908" y="508"/>
                  </a:lnTo>
                  <a:lnTo>
                    <a:pt x="902" y="508"/>
                  </a:lnTo>
                  <a:lnTo>
                    <a:pt x="898" y="508"/>
                  </a:lnTo>
                  <a:lnTo>
                    <a:pt x="896" y="508"/>
                  </a:lnTo>
                  <a:lnTo>
                    <a:pt x="894" y="508"/>
                  </a:lnTo>
                  <a:lnTo>
                    <a:pt x="894" y="504"/>
                  </a:lnTo>
                  <a:lnTo>
                    <a:pt x="892" y="508"/>
                  </a:lnTo>
                  <a:lnTo>
                    <a:pt x="890" y="508"/>
                  </a:lnTo>
                  <a:lnTo>
                    <a:pt x="886" y="508"/>
                  </a:lnTo>
                  <a:lnTo>
                    <a:pt x="878" y="508"/>
                  </a:lnTo>
                  <a:lnTo>
                    <a:pt x="856" y="508"/>
                  </a:lnTo>
                  <a:lnTo>
                    <a:pt x="806" y="506"/>
                  </a:lnTo>
                  <a:lnTo>
                    <a:pt x="676" y="498"/>
                  </a:lnTo>
                  <a:lnTo>
                    <a:pt x="600" y="494"/>
                  </a:lnTo>
                  <a:lnTo>
                    <a:pt x="560" y="490"/>
                  </a:lnTo>
                  <a:lnTo>
                    <a:pt x="520" y="486"/>
                  </a:lnTo>
                  <a:lnTo>
                    <a:pt x="438" y="472"/>
                  </a:lnTo>
                  <a:lnTo>
                    <a:pt x="396" y="464"/>
                  </a:lnTo>
                  <a:lnTo>
                    <a:pt x="356" y="454"/>
                  </a:lnTo>
                  <a:lnTo>
                    <a:pt x="316" y="444"/>
                  </a:lnTo>
                  <a:lnTo>
                    <a:pt x="276" y="432"/>
                  </a:lnTo>
                  <a:lnTo>
                    <a:pt x="238" y="418"/>
                  </a:lnTo>
                  <a:lnTo>
                    <a:pt x="202" y="402"/>
                  </a:lnTo>
                  <a:lnTo>
                    <a:pt x="168" y="384"/>
                  </a:lnTo>
                  <a:lnTo>
                    <a:pt x="136" y="366"/>
                  </a:lnTo>
                  <a:lnTo>
                    <a:pt x="106" y="346"/>
                  </a:lnTo>
                  <a:lnTo>
                    <a:pt x="80" y="322"/>
                  </a:lnTo>
                  <a:lnTo>
                    <a:pt x="56" y="300"/>
                  </a:lnTo>
                  <a:lnTo>
                    <a:pt x="36" y="274"/>
                  </a:lnTo>
                  <a:lnTo>
                    <a:pt x="20" y="248"/>
                  </a:lnTo>
                  <a:lnTo>
                    <a:pt x="10" y="220"/>
                  </a:lnTo>
                  <a:lnTo>
                    <a:pt x="6" y="206"/>
                  </a:lnTo>
                  <a:lnTo>
                    <a:pt x="2" y="192"/>
                  </a:lnTo>
                  <a:lnTo>
                    <a:pt x="2" y="178"/>
                  </a:lnTo>
                  <a:lnTo>
                    <a:pt x="0" y="162"/>
                  </a:lnTo>
                  <a:lnTo>
                    <a:pt x="2" y="148"/>
                  </a:lnTo>
                  <a:lnTo>
                    <a:pt x="4" y="134"/>
                  </a:lnTo>
                  <a:lnTo>
                    <a:pt x="8" y="120"/>
                  </a:lnTo>
                  <a:lnTo>
                    <a:pt x="14" y="106"/>
                  </a:lnTo>
                  <a:lnTo>
                    <a:pt x="20" y="92"/>
                  </a:lnTo>
                  <a:lnTo>
                    <a:pt x="28" y="80"/>
                  </a:lnTo>
                  <a:lnTo>
                    <a:pt x="36" y="68"/>
                  </a:lnTo>
                  <a:lnTo>
                    <a:pt x="44" y="56"/>
                  </a:lnTo>
                  <a:lnTo>
                    <a:pt x="56" y="46"/>
                  </a:lnTo>
                  <a:lnTo>
                    <a:pt x="66" y="38"/>
                  </a:lnTo>
                  <a:lnTo>
                    <a:pt x="78" y="30"/>
                  </a:lnTo>
                  <a:lnTo>
                    <a:pt x="92" y="22"/>
                  </a:lnTo>
                  <a:lnTo>
                    <a:pt x="118" y="12"/>
                  </a:lnTo>
                  <a:lnTo>
                    <a:pt x="148" y="4"/>
                  </a:lnTo>
                  <a:lnTo>
                    <a:pt x="180" y="0"/>
                  </a:lnTo>
                  <a:lnTo>
                    <a:pt x="214" y="0"/>
                  </a:lnTo>
                  <a:lnTo>
                    <a:pt x="248" y="2"/>
                  </a:lnTo>
                  <a:lnTo>
                    <a:pt x="284" y="10"/>
                  </a:lnTo>
                  <a:lnTo>
                    <a:pt x="320" y="18"/>
                  </a:lnTo>
                  <a:lnTo>
                    <a:pt x="356" y="30"/>
                  </a:lnTo>
                  <a:lnTo>
                    <a:pt x="392" y="46"/>
                  </a:lnTo>
                  <a:lnTo>
                    <a:pt x="430" y="62"/>
                  </a:lnTo>
                  <a:lnTo>
                    <a:pt x="466" y="82"/>
                  </a:lnTo>
                  <a:lnTo>
                    <a:pt x="502" y="102"/>
                  </a:lnTo>
                  <a:lnTo>
                    <a:pt x="538" y="124"/>
                  </a:lnTo>
                  <a:lnTo>
                    <a:pt x="572" y="148"/>
                  </a:lnTo>
                  <a:lnTo>
                    <a:pt x="640" y="196"/>
                  </a:lnTo>
                  <a:lnTo>
                    <a:pt x="702" y="248"/>
                  </a:lnTo>
                  <a:lnTo>
                    <a:pt x="760" y="298"/>
                  </a:lnTo>
                  <a:lnTo>
                    <a:pt x="812" y="344"/>
                  </a:lnTo>
                  <a:lnTo>
                    <a:pt x="856" y="386"/>
                  </a:lnTo>
                  <a:lnTo>
                    <a:pt x="918" y="448"/>
                  </a:lnTo>
                  <a:lnTo>
                    <a:pt x="960" y="490"/>
                  </a:lnTo>
                  <a:lnTo>
                    <a:pt x="1002" y="530"/>
                  </a:lnTo>
                  <a:lnTo>
                    <a:pt x="1022" y="548"/>
                  </a:lnTo>
                  <a:lnTo>
                    <a:pt x="1042" y="564"/>
                  </a:lnTo>
                  <a:lnTo>
                    <a:pt x="1064" y="580"/>
                  </a:lnTo>
                  <a:lnTo>
                    <a:pt x="1084" y="592"/>
                  </a:lnTo>
                  <a:lnTo>
                    <a:pt x="1102" y="602"/>
                  </a:lnTo>
                  <a:lnTo>
                    <a:pt x="1122" y="608"/>
                  </a:lnTo>
                  <a:lnTo>
                    <a:pt x="1140" y="614"/>
                  </a:lnTo>
                  <a:lnTo>
                    <a:pt x="1156" y="614"/>
                  </a:lnTo>
                  <a:lnTo>
                    <a:pt x="1170" y="614"/>
                  </a:lnTo>
                  <a:lnTo>
                    <a:pt x="1182" y="610"/>
                  </a:lnTo>
                  <a:lnTo>
                    <a:pt x="1190" y="604"/>
                  </a:lnTo>
                  <a:lnTo>
                    <a:pt x="1196" y="596"/>
                  </a:lnTo>
                  <a:close/>
                </a:path>
              </a:pathLst>
            </a:custGeom>
            <a:solidFill>
              <a:srgbClr val="F15C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208" name="Freeform 11"/>
            <p:cNvSpPr>
              <a:spLocks/>
            </p:cNvSpPr>
            <p:nvPr/>
          </p:nvSpPr>
          <p:spPr bwMode="auto">
            <a:xfrm>
              <a:off x="787" y="255"/>
              <a:ext cx="614" cy="1198"/>
            </a:xfrm>
            <a:custGeom>
              <a:avLst/>
              <a:gdLst>
                <a:gd name="T0" fmla="*/ 596 w 614"/>
                <a:gd name="T1" fmla="*/ 1196 h 1198"/>
                <a:gd name="T2" fmla="*/ 610 w 614"/>
                <a:gd name="T3" fmla="*/ 1182 h 1198"/>
                <a:gd name="T4" fmla="*/ 614 w 614"/>
                <a:gd name="T5" fmla="*/ 1156 h 1198"/>
                <a:gd name="T6" fmla="*/ 614 w 614"/>
                <a:gd name="T7" fmla="*/ 1140 h 1198"/>
                <a:gd name="T8" fmla="*/ 602 w 614"/>
                <a:gd name="T9" fmla="*/ 1102 h 1198"/>
                <a:gd name="T10" fmla="*/ 592 w 614"/>
                <a:gd name="T11" fmla="*/ 1084 h 1198"/>
                <a:gd name="T12" fmla="*/ 564 w 614"/>
                <a:gd name="T13" fmla="*/ 1042 h 1198"/>
                <a:gd name="T14" fmla="*/ 530 w 614"/>
                <a:gd name="T15" fmla="*/ 1002 h 1198"/>
                <a:gd name="T16" fmla="*/ 490 w 614"/>
                <a:gd name="T17" fmla="*/ 960 h 1198"/>
                <a:gd name="T18" fmla="*/ 448 w 614"/>
                <a:gd name="T19" fmla="*/ 918 h 1198"/>
                <a:gd name="T20" fmla="*/ 344 w 614"/>
                <a:gd name="T21" fmla="*/ 812 h 1198"/>
                <a:gd name="T22" fmla="*/ 298 w 614"/>
                <a:gd name="T23" fmla="*/ 760 h 1198"/>
                <a:gd name="T24" fmla="*/ 196 w 614"/>
                <a:gd name="T25" fmla="*/ 640 h 1198"/>
                <a:gd name="T26" fmla="*/ 124 w 614"/>
                <a:gd name="T27" fmla="*/ 538 h 1198"/>
                <a:gd name="T28" fmla="*/ 102 w 614"/>
                <a:gd name="T29" fmla="*/ 502 h 1198"/>
                <a:gd name="T30" fmla="*/ 62 w 614"/>
                <a:gd name="T31" fmla="*/ 430 h 1198"/>
                <a:gd name="T32" fmla="*/ 30 w 614"/>
                <a:gd name="T33" fmla="*/ 356 h 1198"/>
                <a:gd name="T34" fmla="*/ 10 w 614"/>
                <a:gd name="T35" fmla="*/ 284 h 1198"/>
                <a:gd name="T36" fmla="*/ 0 w 614"/>
                <a:gd name="T37" fmla="*/ 214 h 1198"/>
                <a:gd name="T38" fmla="*/ 0 w 614"/>
                <a:gd name="T39" fmla="*/ 180 h 1198"/>
                <a:gd name="T40" fmla="*/ 12 w 614"/>
                <a:gd name="T41" fmla="*/ 118 h 1198"/>
                <a:gd name="T42" fmla="*/ 22 w 614"/>
                <a:gd name="T43" fmla="*/ 92 h 1198"/>
                <a:gd name="T44" fmla="*/ 38 w 614"/>
                <a:gd name="T45" fmla="*/ 66 h 1198"/>
                <a:gd name="T46" fmla="*/ 56 w 614"/>
                <a:gd name="T47" fmla="*/ 44 h 1198"/>
                <a:gd name="T48" fmla="*/ 80 w 614"/>
                <a:gd name="T49" fmla="*/ 28 h 1198"/>
                <a:gd name="T50" fmla="*/ 106 w 614"/>
                <a:gd name="T51" fmla="*/ 14 h 1198"/>
                <a:gd name="T52" fmla="*/ 120 w 614"/>
                <a:gd name="T53" fmla="*/ 8 h 1198"/>
                <a:gd name="T54" fmla="*/ 148 w 614"/>
                <a:gd name="T55" fmla="*/ 2 h 1198"/>
                <a:gd name="T56" fmla="*/ 178 w 614"/>
                <a:gd name="T57" fmla="*/ 2 h 1198"/>
                <a:gd name="T58" fmla="*/ 206 w 614"/>
                <a:gd name="T59" fmla="*/ 6 h 1198"/>
                <a:gd name="T60" fmla="*/ 220 w 614"/>
                <a:gd name="T61" fmla="*/ 10 h 1198"/>
                <a:gd name="T62" fmla="*/ 274 w 614"/>
                <a:gd name="T63" fmla="*/ 36 h 1198"/>
                <a:gd name="T64" fmla="*/ 322 w 614"/>
                <a:gd name="T65" fmla="*/ 80 h 1198"/>
                <a:gd name="T66" fmla="*/ 346 w 614"/>
                <a:gd name="T67" fmla="*/ 106 h 1198"/>
                <a:gd name="T68" fmla="*/ 384 w 614"/>
                <a:gd name="T69" fmla="*/ 168 h 1198"/>
                <a:gd name="T70" fmla="*/ 418 w 614"/>
                <a:gd name="T71" fmla="*/ 238 h 1198"/>
                <a:gd name="T72" fmla="*/ 444 w 614"/>
                <a:gd name="T73" fmla="*/ 316 h 1198"/>
                <a:gd name="T74" fmla="*/ 454 w 614"/>
                <a:gd name="T75" fmla="*/ 356 h 1198"/>
                <a:gd name="T76" fmla="*/ 472 w 614"/>
                <a:gd name="T77" fmla="*/ 438 h 1198"/>
                <a:gd name="T78" fmla="*/ 494 w 614"/>
                <a:gd name="T79" fmla="*/ 600 h 1198"/>
                <a:gd name="T80" fmla="*/ 498 w 614"/>
                <a:gd name="T81" fmla="*/ 676 h 1198"/>
                <a:gd name="T82" fmla="*/ 504 w 614"/>
                <a:gd name="T83" fmla="*/ 806 h 1198"/>
                <a:gd name="T84" fmla="*/ 504 w 614"/>
                <a:gd name="T85" fmla="*/ 894 h 1198"/>
                <a:gd name="T86" fmla="*/ 504 w 614"/>
                <a:gd name="T87" fmla="*/ 1012 h 1198"/>
                <a:gd name="T88" fmla="*/ 506 w 614"/>
                <a:gd name="T89" fmla="*/ 1040 h 1198"/>
                <a:gd name="T90" fmla="*/ 514 w 614"/>
                <a:gd name="T91" fmla="*/ 1090 h 1198"/>
                <a:gd name="T92" fmla="*/ 520 w 614"/>
                <a:gd name="T93" fmla="*/ 1114 h 1198"/>
                <a:gd name="T94" fmla="*/ 534 w 614"/>
                <a:gd name="T95" fmla="*/ 1152 h 1198"/>
                <a:gd name="T96" fmla="*/ 554 w 614"/>
                <a:gd name="T97" fmla="*/ 1180 h 1198"/>
                <a:gd name="T98" fmla="*/ 564 w 614"/>
                <a:gd name="T99" fmla="*/ 1190 h 1198"/>
                <a:gd name="T100" fmla="*/ 586 w 614"/>
                <a:gd name="T101" fmla="*/ 1198 h 1198"/>
                <a:gd name="T102" fmla="*/ 596 w 614"/>
                <a:gd name="T103" fmla="*/ 1196 h 119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614" h="1198">
                  <a:moveTo>
                    <a:pt x="596" y="1196"/>
                  </a:moveTo>
                  <a:lnTo>
                    <a:pt x="596" y="1196"/>
                  </a:lnTo>
                  <a:lnTo>
                    <a:pt x="604" y="1190"/>
                  </a:lnTo>
                  <a:lnTo>
                    <a:pt x="610" y="1182"/>
                  </a:lnTo>
                  <a:lnTo>
                    <a:pt x="614" y="1170"/>
                  </a:lnTo>
                  <a:lnTo>
                    <a:pt x="614" y="1156"/>
                  </a:lnTo>
                  <a:lnTo>
                    <a:pt x="614" y="1140"/>
                  </a:lnTo>
                  <a:lnTo>
                    <a:pt x="608" y="1122"/>
                  </a:lnTo>
                  <a:lnTo>
                    <a:pt x="602" y="1102"/>
                  </a:lnTo>
                  <a:lnTo>
                    <a:pt x="592" y="1084"/>
                  </a:lnTo>
                  <a:lnTo>
                    <a:pt x="580" y="1064"/>
                  </a:lnTo>
                  <a:lnTo>
                    <a:pt x="564" y="1042"/>
                  </a:lnTo>
                  <a:lnTo>
                    <a:pt x="548" y="1022"/>
                  </a:lnTo>
                  <a:lnTo>
                    <a:pt x="530" y="1002"/>
                  </a:lnTo>
                  <a:lnTo>
                    <a:pt x="490" y="960"/>
                  </a:lnTo>
                  <a:lnTo>
                    <a:pt x="448" y="918"/>
                  </a:lnTo>
                  <a:lnTo>
                    <a:pt x="386" y="856"/>
                  </a:lnTo>
                  <a:lnTo>
                    <a:pt x="344" y="812"/>
                  </a:lnTo>
                  <a:lnTo>
                    <a:pt x="298" y="760"/>
                  </a:lnTo>
                  <a:lnTo>
                    <a:pt x="248" y="702"/>
                  </a:lnTo>
                  <a:lnTo>
                    <a:pt x="196" y="640"/>
                  </a:lnTo>
                  <a:lnTo>
                    <a:pt x="148" y="572"/>
                  </a:lnTo>
                  <a:lnTo>
                    <a:pt x="124" y="538"/>
                  </a:lnTo>
                  <a:lnTo>
                    <a:pt x="102" y="502"/>
                  </a:lnTo>
                  <a:lnTo>
                    <a:pt x="82" y="466"/>
                  </a:lnTo>
                  <a:lnTo>
                    <a:pt x="62" y="430"/>
                  </a:lnTo>
                  <a:lnTo>
                    <a:pt x="46" y="392"/>
                  </a:lnTo>
                  <a:lnTo>
                    <a:pt x="30" y="356"/>
                  </a:lnTo>
                  <a:lnTo>
                    <a:pt x="18" y="320"/>
                  </a:lnTo>
                  <a:lnTo>
                    <a:pt x="10" y="284"/>
                  </a:lnTo>
                  <a:lnTo>
                    <a:pt x="2" y="248"/>
                  </a:lnTo>
                  <a:lnTo>
                    <a:pt x="0" y="214"/>
                  </a:lnTo>
                  <a:lnTo>
                    <a:pt x="0" y="180"/>
                  </a:lnTo>
                  <a:lnTo>
                    <a:pt x="4" y="148"/>
                  </a:lnTo>
                  <a:lnTo>
                    <a:pt x="12" y="118"/>
                  </a:lnTo>
                  <a:lnTo>
                    <a:pt x="22" y="92"/>
                  </a:lnTo>
                  <a:lnTo>
                    <a:pt x="30" y="78"/>
                  </a:lnTo>
                  <a:lnTo>
                    <a:pt x="38" y="66"/>
                  </a:lnTo>
                  <a:lnTo>
                    <a:pt x="46" y="56"/>
                  </a:lnTo>
                  <a:lnTo>
                    <a:pt x="56" y="44"/>
                  </a:lnTo>
                  <a:lnTo>
                    <a:pt x="68" y="36"/>
                  </a:lnTo>
                  <a:lnTo>
                    <a:pt x="80" y="28"/>
                  </a:lnTo>
                  <a:lnTo>
                    <a:pt x="92" y="20"/>
                  </a:lnTo>
                  <a:lnTo>
                    <a:pt x="106" y="14"/>
                  </a:lnTo>
                  <a:lnTo>
                    <a:pt x="120" y="8"/>
                  </a:lnTo>
                  <a:lnTo>
                    <a:pt x="134" y="4"/>
                  </a:lnTo>
                  <a:lnTo>
                    <a:pt x="148" y="2"/>
                  </a:lnTo>
                  <a:lnTo>
                    <a:pt x="162" y="0"/>
                  </a:lnTo>
                  <a:lnTo>
                    <a:pt x="178" y="2"/>
                  </a:lnTo>
                  <a:lnTo>
                    <a:pt x="192" y="2"/>
                  </a:lnTo>
                  <a:lnTo>
                    <a:pt x="206" y="6"/>
                  </a:lnTo>
                  <a:lnTo>
                    <a:pt x="220" y="10"/>
                  </a:lnTo>
                  <a:lnTo>
                    <a:pt x="248" y="20"/>
                  </a:lnTo>
                  <a:lnTo>
                    <a:pt x="274" y="36"/>
                  </a:lnTo>
                  <a:lnTo>
                    <a:pt x="300" y="56"/>
                  </a:lnTo>
                  <a:lnTo>
                    <a:pt x="322" y="80"/>
                  </a:lnTo>
                  <a:lnTo>
                    <a:pt x="346" y="106"/>
                  </a:lnTo>
                  <a:lnTo>
                    <a:pt x="366" y="136"/>
                  </a:lnTo>
                  <a:lnTo>
                    <a:pt x="384" y="168"/>
                  </a:lnTo>
                  <a:lnTo>
                    <a:pt x="402" y="202"/>
                  </a:lnTo>
                  <a:lnTo>
                    <a:pt x="418" y="238"/>
                  </a:lnTo>
                  <a:lnTo>
                    <a:pt x="432" y="276"/>
                  </a:lnTo>
                  <a:lnTo>
                    <a:pt x="444" y="316"/>
                  </a:lnTo>
                  <a:lnTo>
                    <a:pt x="454" y="356"/>
                  </a:lnTo>
                  <a:lnTo>
                    <a:pt x="464" y="396"/>
                  </a:lnTo>
                  <a:lnTo>
                    <a:pt x="472" y="438"/>
                  </a:lnTo>
                  <a:lnTo>
                    <a:pt x="484" y="520"/>
                  </a:lnTo>
                  <a:lnTo>
                    <a:pt x="494" y="600"/>
                  </a:lnTo>
                  <a:lnTo>
                    <a:pt x="498" y="676"/>
                  </a:lnTo>
                  <a:lnTo>
                    <a:pt x="502" y="746"/>
                  </a:lnTo>
                  <a:lnTo>
                    <a:pt x="504" y="806"/>
                  </a:lnTo>
                  <a:lnTo>
                    <a:pt x="504" y="894"/>
                  </a:lnTo>
                  <a:lnTo>
                    <a:pt x="504" y="954"/>
                  </a:lnTo>
                  <a:lnTo>
                    <a:pt x="504" y="1012"/>
                  </a:lnTo>
                  <a:lnTo>
                    <a:pt x="506" y="1040"/>
                  </a:lnTo>
                  <a:lnTo>
                    <a:pt x="510" y="1066"/>
                  </a:lnTo>
                  <a:lnTo>
                    <a:pt x="514" y="1090"/>
                  </a:lnTo>
                  <a:lnTo>
                    <a:pt x="520" y="1114"/>
                  </a:lnTo>
                  <a:lnTo>
                    <a:pt x="526" y="1134"/>
                  </a:lnTo>
                  <a:lnTo>
                    <a:pt x="534" y="1152"/>
                  </a:lnTo>
                  <a:lnTo>
                    <a:pt x="544" y="1168"/>
                  </a:lnTo>
                  <a:lnTo>
                    <a:pt x="554" y="1180"/>
                  </a:lnTo>
                  <a:lnTo>
                    <a:pt x="564" y="1190"/>
                  </a:lnTo>
                  <a:lnTo>
                    <a:pt x="576" y="1196"/>
                  </a:lnTo>
                  <a:lnTo>
                    <a:pt x="586" y="1198"/>
                  </a:lnTo>
                  <a:lnTo>
                    <a:pt x="596" y="1196"/>
                  </a:lnTo>
                  <a:close/>
                </a:path>
              </a:pathLst>
            </a:custGeom>
            <a:solidFill>
              <a:srgbClr val="F15C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209" name="Freeform 12"/>
            <p:cNvSpPr>
              <a:spLocks/>
            </p:cNvSpPr>
            <p:nvPr/>
          </p:nvSpPr>
          <p:spPr bwMode="auto">
            <a:xfrm>
              <a:off x="1181" y="255"/>
              <a:ext cx="614" cy="1198"/>
            </a:xfrm>
            <a:custGeom>
              <a:avLst/>
              <a:gdLst>
                <a:gd name="T0" fmla="*/ 18 w 614"/>
                <a:gd name="T1" fmla="*/ 1196 h 1198"/>
                <a:gd name="T2" fmla="*/ 38 w 614"/>
                <a:gd name="T3" fmla="*/ 1196 h 1198"/>
                <a:gd name="T4" fmla="*/ 60 w 614"/>
                <a:gd name="T5" fmla="*/ 1180 h 1198"/>
                <a:gd name="T6" fmla="*/ 70 w 614"/>
                <a:gd name="T7" fmla="*/ 1168 h 1198"/>
                <a:gd name="T8" fmla="*/ 88 w 614"/>
                <a:gd name="T9" fmla="*/ 1134 h 1198"/>
                <a:gd name="T10" fmla="*/ 94 w 614"/>
                <a:gd name="T11" fmla="*/ 1114 h 1198"/>
                <a:gd name="T12" fmla="*/ 104 w 614"/>
                <a:gd name="T13" fmla="*/ 1066 h 1198"/>
                <a:gd name="T14" fmla="*/ 114 w 614"/>
                <a:gd name="T15" fmla="*/ 1012 h 1198"/>
                <a:gd name="T16" fmla="*/ 114 w 614"/>
                <a:gd name="T17" fmla="*/ 1004 h 1198"/>
                <a:gd name="T18" fmla="*/ 112 w 614"/>
                <a:gd name="T19" fmla="*/ 984 h 1198"/>
                <a:gd name="T20" fmla="*/ 108 w 614"/>
                <a:gd name="T21" fmla="*/ 954 h 1198"/>
                <a:gd name="T22" fmla="*/ 106 w 614"/>
                <a:gd name="T23" fmla="*/ 924 h 1198"/>
                <a:gd name="T24" fmla="*/ 106 w 614"/>
                <a:gd name="T25" fmla="*/ 902 h 1198"/>
                <a:gd name="T26" fmla="*/ 106 w 614"/>
                <a:gd name="T27" fmla="*/ 896 h 1198"/>
                <a:gd name="T28" fmla="*/ 110 w 614"/>
                <a:gd name="T29" fmla="*/ 894 h 1198"/>
                <a:gd name="T30" fmla="*/ 106 w 614"/>
                <a:gd name="T31" fmla="*/ 890 h 1198"/>
                <a:gd name="T32" fmla="*/ 106 w 614"/>
                <a:gd name="T33" fmla="*/ 878 h 1198"/>
                <a:gd name="T34" fmla="*/ 108 w 614"/>
                <a:gd name="T35" fmla="*/ 806 h 1198"/>
                <a:gd name="T36" fmla="*/ 116 w 614"/>
                <a:gd name="T37" fmla="*/ 676 h 1198"/>
                <a:gd name="T38" fmla="*/ 120 w 614"/>
                <a:gd name="T39" fmla="*/ 600 h 1198"/>
                <a:gd name="T40" fmla="*/ 128 w 614"/>
                <a:gd name="T41" fmla="*/ 520 h 1198"/>
                <a:gd name="T42" fmla="*/ 142 w 614"/>
                <a:gd name="T43" fmla="*/ 438 h 1198"/>
                <a:gd name="T44" fmla="*/ 160 w 614"/>
                <a:gd name="T45" fmla="*/ 356 h 1198"/>
                <a:gd name="T46" fmla="*/ 170 w 614"/>
                <a:gd name="T47" fmla="*/ 316 h 1198"/>
                <a:gd name="T48" fmla="*/ 196 w 614"/>
                <a:gd name="T49" fmla="*/ 238 h 1198"/>
                <a:gd name="T50" fmla="*/ 230 w 614"/>
                <a:gd name="T51" fmla="*/ 168 h 1198"/>
                <a:gd name="T52" fmla="*/ 268 w 614"/>
                <a:gd name="T53" fmla="*/ 106 h 1198"/>
                <a:gd name="T54" fmla="*/ 292 w 614"/>
                <a:gd name="T55" fmla="*/ 80 h 1198"/>
                <a:gd name="T56" fmla="*/ 340 w 614"/>
                <a:gd name="T57" fmla="*/ 36 h 1198"/>
                <a:gd name="T58" fmla="*/ 394 w 614"/>
                <a:gd name="T59" fmla="*/ 10 h 1198"/>
                <a:gd name="T60" fmla="*/ 408 w 614"/>
                <a:gd name="T61" fmla="*/ 6 h 1198"/>
                <a:gd name="T62" fmla="*/ 436 w 614"/>
                <a:gd name="T63" fmla="*/ 2 h 1198"/>
                <a:gd name="T64" fmla="*/ 466 w 614"/>
                <a:gd name="T65" fmla="*/ 2 h 1198"/>
                <a:gd name="T66" fmla="*/ 494 w 614"/>
                <a:gd name="T67" fmla="*/ 8 h 1198"/>
                <a:gd name="T68" fmla="*/ 508 w 614"/>
                <a:gd name="T69" fmla="*/ 14 h 1198"/>
                <a:gd name="T70" fmla="*/ 534 w 614"/>
                <a:gd name="T71" fmla="*/ 28 h 1198"/>
                <a:gd name="T72" fmla="*/ 558 w 614"/>
                <a:gd name="T73" fmla="*/ 44 h 1198"/>
                <a:gd name="T74" fmla="*/ 576 w 614"/>
                <a:gd name="T75" fmla="*/ 66 h 1198"/>
                <a:gd name="T76" fmla="*/ 592 w 614"/>
                <a:gd name="T77" fmla="*/ 92 h 1198"/>
                <a:gd name="T78" fmla="*/ 602 w 614"/>
                <a:gd name="T79" fmla="*/ 118 h 1198"/>
                <a:gd name="T80" fmla="*/ 614 w 614"/>
                <a:gd name="T81" fmla="*/ 180 h 1198"/>
                <a:gd name="T82" fmla="*/ 614 w 614"/>
                <a:gd name="T83" fmla="*/ 214 h 1198"/>
                <a:gd name="T84" fmla="*/ 604 w 614"/>
                <a:gd name="T85" fmla="*/ 284 h 1198"/>
                <a:gd name="T86" fmla="*/ 584 w 614"/>
                <a:gd name="T87" fmla="*/ 356 h 1198"/>
                <a:gd name="T88" fmla="*/ 552 w 614"/>
                <a:gd name="T89" fmla="*/ 430 h 1198"/>
                <a:gd name="T90" fmla="*/ 512 w 614"/>
                <a:gd name="T91" fmla="*/ 502 h 1198"/>
                <a:gd name="T92" fmla="*/ 490 w 614"/>
                <a:gd name="T93" fmla="*/ 538 h 1198"/>
                <a:gd name="T94" fmla="*/ 418 w 614"/>
                <a:gd name="T95" fmla="*/ 640 h 1198"/>
                <a:gd name="T96" fmla="*/ 316 w 614"/>
                <a:gd name="T97" fmla="*/ 760 h 1198"/>
                <a:gd name="T98" fmla="*/ 270 w 614"/>
                <a:gd name="T99" fmla="*/ 812 h 1198"/>
                <a:gd name="T100" fmla="*/ 166 w 614"/>
                <a:gd name="T101" fmla="*/ 918 h 1198"/>
                <a:gd name="T102" fmla="*/ 124 w 614"/>
                <a:gd name="T103" fmla="*/ 960 h 1198"/>
                <a:gd name="T104" fmla="*/ 84 w 614"/>
                <a:gd name="T105" fmla="*/ 1002 h 1198"/>
                <a:gd name="T106" fmla="*/ 50 w 614"/>
                <a:gd name="T107" fmla="*/ 1042 h 1198"/>
                <a:gd name="T108" fmla="*/ 22 w 614"/>
                <a:gd name="T109" fmla="*/ 1084 h 1198"/>
                <a:gd name="T110" fmla="*/ 12 w 614"/>
                <a:gd name="T111" fmla="*/ 1102 h 1198"/>
                <a:gd name="T112" fmla="*/ 0 w 614"/>
                <a:gd name="T113" fmla="*/ 1140 h 1198"/>
                <a:gd name="T114" fmla="*/ 0 w 614"/>
                <a:gd name="T115" fmla="*/ 1156 h 1198"/>
                <a:gd name="T116" fmla="*/ 4 w 614"/>
                <a:gd name="T117" fmla="*/ 1182 h 1198"/>
                <a:gd name="T118" fmla="*/ 18 w 614"/>
                <a:gd name="T119" fmla="*/ 1196 h 119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614" h="1198">
                  <a:moveTo>
                    <a:pt x="18" y="1196"/>
                  </a:moveTo>
                  <a:lnTo>
                    <a:pt x="18" y="1196"/>
                  </a:lnTo>
                  <a:lnTo>
                    <a:pt x="28" y="1198"/>
                  </a:lnTo>
                  <a:lnTo>
                    <a:pt x="38" y="1196"/>
                  </a:lnTo>
                  <a:lnTo>
                    <a:pt x="50" y="1190"/>
                  </a:lnTo>
                  <a:lnTo>
                    <a:pt x="60" y="1180"/>
                  </a:lnTo>
                  <a:lnTo>
                    <a:pt x="70" y="1168"/>
                  </a:lnTo>
                  <a:lnTo>
                    <a:pt x="80" y="1152"/>
                  </a:lnTo>
                  <a:lnTo>
                    <a:pt x="88" y="1134"/>
                  </a:lnTo>
                  <a:lnTo>
                    <a:pt x="94" y="1114"/>
                  </a:lnTo>
                  <a:lnTo>
                    <a:pt x="100" y="1090"/>
                  </a:lnTo>
                  <a:lnTo>
                    <a:pt x="104" y="1066"/>
                  </a:lnTo>
                  <a:lnTo>
                    <a:pt x="108" y="1040"/>
                  </a:lnTo>
                  <a:lnTo>
                    <a:pt x="114" y="1012"/>
                  </a:lnTo>
                  <a:lnTo>
                    <a:pt x="114" y="1004"/>
                  </a:lnTo>
                  <a:lnTo>
                    <a:pt x="114" y="998"/>
                  </a:lnTo>
                  <a:lnTo>
                    <a:pt x="112" y="984"/>
                  </a:lnTo>
                  <a:lnTo>
                    <a:pt x="108" y="954"/>
                  </a:lnTo>
                  <a:lnTo>
                    <a:pt x="106" y="924"/>
                  </a:lnTo>
                  <a:lnTo>
                    <a:pt x="106" y="908"/>
                  </a:lnTo>
                  <a:lnTo>
                    <a:pt x="106" y="902"/>
                  </a:lnTo>
                  <a:lnTo>
                    <a:pt x="106" y="898"/>
                  </a:lnTo>
                  <a:lnTo>
                    <a:pt x="106" y="896"/>
                  </a:lnTo>
                  <a:lnTo>
                    <a:pt x="106" y="894"/>
                  </a:lnTo>
                  <a:lnTo>
                    <a:pt x="110" y="894"/>
                  </a:lnTo>
                  <a:lnTo>
                    <a:pt x="106" y="892"/>
                  </a:lnTo>
                  <a:lnTo>
                    <a:pt x="106" y="890"/>
                  </a:lnTo>
                  <a:lnTo>
                    <a:pt x="106" y="886"/>
                  </a:lnTo>
                  <a:lnTo>
                    <a:pt x="106" y="878"/>
                  </a:lnTo>
                  <a:lnTo>
                    <a:pt x="106" y="856"/>
                  </a:lnTo>
                  <a:lnTo>
                    <a:pt x="108" y="806"/>
                  </a:lnTo>
                  <a:lnTo>
                    <a:pt x="116" y="676"/>
                  </a:lnTo>
                  <a:lnTo>
                    <a:pt x="120" y="600"/>
                  </a:lnTo>
                  <a:lnTo>
                    <a:pt x="124" y="560"/>
                  </a:lnTo>
                  <a:lnTo>
                    <a:pt x="128" y="520"/>
                  </a:lnTo>
                  <a:lnTo>
                    <a:pt x="142" y="438"/>
                  </a:lnTo>
                  <a:lnTo>
                    <a:pt x="150" y="396"/>
                  </a:lnTo>
                  <a:lnTo>
                    <a:pt x="160" y="356"/>
                  </a:lnTo>
                  <a:lnTo>
                    <a:pt x="170" y="316"/>
                  </a:lnTo>
                  <a:lnTo>
                    <a:pt x="182" y="276"/>
                  </a:lnTo>
                  <a:lnTo>
                    <a:pt x="196" y="238"/>
                  </a:lnTo>
                  <a:lnTo>
                    <a:pt x="212" y="202"/>
                  </a:lnTo>
                  <a:lnTo>
                    <a:pt x="230" y="168"/>
                  </a:lnTo>
                  <a:lnTo>
                    <a:pt x="248" y="136"/>
                  </a:lnTo>
                  <a:lnTo>
                    <a:pt x="268" y="106"/>
                  </a:lnTo>
                  <a:lnTo>
                    <a:pt x="292" y="80"/>
                  </a:lnTo>
                  <a:lnTo>
                    <a:pt x="314" y="56"/>
                  </a:lnTo>
                  <a:lnTo>
                    <a:pt x="340" y="36"/>
                  </a:lnTo>
                  <a:lnTo>
                    <a:pt x="366" y="20"/>
                  </a:lnTo>
                  <a:lnTo>
                    <a:pt x="394" y="10"/>
                  </a:lnTo>
                  <a:lnTo>
                    <a:pt x="408" y="6"/>
                  </a:lnTo>
                  <a:lnTo>
                    <a:pt x="422" y="2"/>
                  </a:lnTo>
                  <a:lnTo>
                    <a:pt x="436" y="2"/>
                  </a:lnTo>
                  <a:lnTo>
                    <a:pt x="452" y="0"/>
                  </a:lnTo>
                  <a:lnTo>
                    <a:pt x="466" y="2"/>
                  </a:lnTo>
                  <a:lnTo>
                    <a:pt x="480" y="4"/>
                  </a:lnTo>
                  <a:lnTo>
                    <a:pt x="494" y="8"/>
                  </a:lnTo>
                  <a:lnTo>
                    <a:pt x="508" y="14"/>
                  </a:lnTo>
                  <a:lnTo>
                    <a:pt x="522" y="20"/>
                  </a:lnTo>
                  <a:lnTo>
                    <a:pt x="534" y="28"/>
                  </a:lnTo>
                  <a:lnTo>
                    <a:pt x="546" y="36"/>
                  </a:lnTo>
                  <a:lnTo>
                    <a:pt x="558" y="44"/>
                  </a:lnTo>
                  <a:lnTo>
                    <a:pt x="568" y="56"/>
                  </a:lnTo>
                  <a:lnTo>
                    <a:pt x="576" y="66"/>
                  </a:lnTo>
                  <a:lnTo>
                    <a:pt x="584" y="78"/>
                  </a:lnTo>
                  <a:lnTo>
                    <a:pt x="592" y="92"/>
                  </a:lnTo>
                  <a:lnTo>
                    <a:pt x="602" y="118"/>
                  </a:lnTo>
                  <a:lnTo>
                    <a:pt x="610" y="148"/>
                  </a:lnTo>
                  <a:lnTo>
                    <a:pt x="614" y="180"/>
                  </a:lnTo>
                  <a:lnTo>
                    <a:pt x="614" y="214"/>
                  </a:lnTo>
                  <a:lnTo>
                    <a:pt x="612" y="248"/>
                  </a:lnTo>
                  <a:lnTo>
                    <a:pt x="604" y="284"/>
                  </a:lnTo>
                  <a:lnTo>
                    <a:pt x="596" y="320"/>
                  </a:lnTo>
                  <a:lnTo>
                    <a:pt x="584" y="356"/>
                  </a:lnTo>
                  <a:lnTo>
                    <a:pt x="568" y="392"/>
                  </a:lnTo>
                  <a:lnTo>
                    <a:pt x="552" y="430"/>
                  </a:lnTo>
                  <a:lnTo>
                    <a:pt x="532" y="466"/>
                  </a:lnTo>
                  <a:lnTo>
                    <a:pt x="512" y="502"/>
                  </a:lnTo>
                  <a:lnTo>
                    <a:pt x="490" y="538"/>
                  </a:lnTo>
                  <a:lnTo>
                    <a:pt x="466" y="572"/>
                  </a:lnTo>
                  <a:lnTo>
                    <a:pt x="418" y="640"/>
                  </a:lnTo>
                  <a:lnTo>
                    <a:pt x="366" y="702"/>
                  </a:lnTo>
                  <a:lnTo>
                    <a:pt x="316" y="760"/>
                  </a:lnTo>
                  <a:lnTo>
                    <a:pt x="270" y="812"/>
                  </a:lnTo>
                  <a:lnTo>
                    <a:pt x="228" y="856"/>
                  </a:lnTo>
                  <a:lnTo>
                    <a:pt x="166" y="918"/>
                  </a:lnTo>
                  <a:lnTo>
                    <a:pt x="124" y="960"/>
                  </a:lnTo>
                  <a:lnTo>
                    <a:pt x="84" y="1002"/>
                  </a:lnTo>
                  <a:lnTo>
                    <a:pt x="66" y="1022"/>
                  </a:lnTo>
                  <a:lnTo>
                    <a:pt x="50" y="1042"/>
                  </a:lnTo>
                  <a:lnTo>
                    <a:pt x="34" y="1064"/>
                  </a:lnTo>
                  <a:lnTo>
                    <a:pt x="22" y="1084"/>
                  </a:lnTo>
                  <a:lnTo>
                    <a:pt x="12" y="1102"/>
                  </a:lnTo>
                  <a:lnTo>
                    <a:pt x="6" y="1122"/>
                  </a:lnTo>
                  <a:lnTo>
                    <a:pt x="0" y="1140"/>
                  </a:lnTo>
                  <a:lnTo>
                    <a:pt x="0" y="1156"/>
                  </a:lnTo>
                  <a:lnTo>
                    <a:pt x="0" y="1170"/>
                  </a:lnTo>
                  <a:lnTo>
                    <a:pt x="4" y="1182"/>
                  </a:lnTo>
                  <a:lnTo>
                    <a:pt x="10" y="1190"/>
                  </a:lnTo>
                  <a:lnTo>
                    <a:pt x="18" y="1196"/>
                  </a:lnTo>
                  <a:close/>
                </a:path>
              </a:pathLst>
            </a:custGeom>
            <a:solidFill>
              <a:srgbClr val="F15C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210" name="Freeform 13"/>
            <p:cNvSpPr>
              <a:spLocks/>
            </p:cNvSpPr>
            <p:nvPr/>
          </p:nvSpPr>
          <p:spPr bwMode="auto">
            <a:xfrm>
              <a:off x="1067" y="725"/>
              <a:ext cx="1198" cy="614"/>
            </a:xfrm>
            <a:custGeom>
              <a:avLst/>
              <a:gdLst>
                <a:gd name="T0" fmla="*/ 2 w 1198"/>
                <a:gd name="T1" fmla="*/ 596 h 614"/>
                <a:gd name="T2" fmla="*/ 16 w 1198"/>
                <a:gd name="T3" fmla="*/ 610 h 614"/>
                <a:gd name="T4" fmla="*/ 42 w 1198"/>
                <a:gd name="T5" fmla="*/ 614 h 614"/>
                <a:gd name="T6" fmla="*/ 58 w 1198"/>
                <a:gd name="T7" fmla="*/ 614 h 614"/>
                <a:gd name="T8" fmla="*/ 96 w 1198"/>
                <a:gd name="T9" fmla="*/ 602 h 614"/>
                <a:gd name="T10" fmla="*/ 114 w 1198"/>
                <a:gd name="T11" fmla="*/ 592 h 614"/>
                <a:gd name="T12" fmla="*/ 156 w 1198"/>
                <a:gd name="T13" fmla="*/ 564 h 614"/>
                <a:gd name="T14" fmla="*/ 196 w 1198"/>
                <a:gd name="T15" fmla="*/ 530 h 614"/>
                <a:gd name="T16" fmla="*/ 238 w 1198"/>
                <a:gd name="T17" fmla="*/ 490 h 614"/>
                <a:gd name="T18" fmla="*/ 280 w 1198"/>
                <a:gd name="T19" fmla="*/ 448 h 614"/>
                <a:gd name="T20" fmla="*/ 386 w 1198"/>
                <a:gd name="T21" fmla="*/ 344 h 614"/>
                <a:gd name="T22" fmla="*/ 438 w 1198"/>
                <a:gd name="T23" fmla="*/ 298 h 614"/>
                <a:gd name="T24" fmla="*/ 558 w 1198"/>
                <a:gd name="T25" fmla="*/ 196 h 614"/>
                <a:gd name="T26" fmla="*/ 660 w 1198"/>
                <a:gd name="T27" fmla="*/ 124 h 614"/>
                <a:gd name="T28" fmla="*/ 696 w 1198"/>
                <a:gd name="T29" fmla="*/ 102 h 614"/>
                <a:gd name="T30" fmla="*/ 768 w 1198"/>
                <a:gd name="T31" fmla="*/ 62 h 614"/>
                <a:gd name="T32" fmla="*/ 842 w 1198"/>
                <a:gd name="T33" fmla="*/ 30 h 614"/>
                <a:gd name="T34" fmla="*/ 914 w 1198"/>
                <a:gd name="T35" fmla="*/ 10 h 614"/>
                <a:gd name="T36" fmla="*/ 984 w 1198"/>
                <a:gd name="T37" fmla="*/ 0 h 614"/>
                <a:gd name="T38" fmla="*/ 1018 w 1198"/>
                <a:gd name="T39" fmla="*/ 0 h 614"/>
                <a:gd name="T40" fmla="*/ 1080 w 1198"/>
                <a:gd name="T41" fmla="*/ 12 h 614"/>
                <a:gd name="T42" fmla="*/ 1106 w 1198"/>
                <a:gd name="T43" fmla="*/ 22 h 614"/>
                <a:gd name="T44" fmla="*/ 1132 w 1198"/>
                <a:gd name="T45" fmla="*/ 38 h 614"/>
                <a:gd name="T46" fmla="*/ 1154 w 1198"/>
                <a:gd name="T47" fmla="*/ 56 h 614"/>
                <a:gd name="T48" fmla="*/ 1170 w 1198"/>
                <a:gd name="T49" fmla="*/ 80 h 614"/>
                <a:gd name="T50" fmla="*/ 1184 w 1198"/>
                <a:gd name="T51" fmla="*/ 106 h 614"/>
                <a:gd name="T52" fmla="*/ 1190 w 1198"/>
                <a:gd name="T53" fmla="*/ 120 h 614"/>
                <a:gd name="T54" fmla="*/ 1196 w 1198"/>
                <a:gd name="T55" fmla="*/ 148 h 614"/>
                <a:gd name="T56" fmla="*/ 1196 w 1198"/>
                <a:gd name="T57" fmla="*/ 178 h 614"/>
                <a:gd name="T58" fmla="*/ 1192 w 1198"/>
                <a:gd name="T59" fmla="*/ 206 h 614"/>
                <a:gd name="T60" fmla="*/ 1188 w 1198"/>
                <a:gd name="T61" fmla="*/ 220 h 614"/>
                <a:gd name="T62" fmla="*/ 1162 w 1198"/>
                <a:gd name="T63" fmla="*/ 274 h 614"/>
                <a:gd name="T64" fmla="*/ 1118 w 1198"/>
                <a:gd name="T65" fmla="*/ 322 h 614"/>
                <a:gd name="T66" fmla="*/ 1092 w 1198"/>
                <a:gd name="T67" fmla="*/ 346 h 614"/>
                <a:gd name="T68" fmla="*/ 1030 w 1198"/>
                <a:gd name="T69" fmla="*/ 384 h 614"/>
                <a:gd name="T70" fmla="*/ 960 w 1198"/>
                <a:gd name="T71" fmla="*/ 418 h 614"/>
                <a:gd name="T72" fmla="*/ 882 w 1198"/>
                <a:gd name="T73" fmla="*/ 444 h 614"/>
                <a:gd name="T74" fmla="*/ 842 w 1198"/>
                <a:gd name="T75" fmla="*/ 454 h 614"/>
                <a:gd name="T76" fmla="*/ 760 w 1198"/>
                <a:gd name="T77" fmla="*/ 472 h 614"/>
                <a:gd name="T78" fmla="*/ 598 w 1198"/>
                <a:gd name="T79" fmla="*/ 494 h 614"/>
                <a:gd name="T80" fmla="*/ 522 w 1198"/>
                <a:gd name="T81" fmla="*/ 498 h 614"/>
                <a:gd name="T82" fmla="*/ 392 w 1198"/>
                <a:gd name="T83" fmla="*/ 504 h 614"/>
                <a:gd name="T84" fmla="*/ 304 w 1198"/>
                <a:gd name="T85" fmla="*/ 504 h 614"/>
                <a:gd name="T86" fmla="*/ 186 w 1198"/>
                <a:gd name="T87" fmla="*/ 504 h 614"/>
                <a:gd name="T88" fmla="*/ 158 w 1198"/>
                <a:gd name="T89" fmla="*/ 506 h 614"/>
                <a:gd name="T90" fmla="*/ 108 w 1198"/>
                <a:gd name="T91" fmla="*/ 514 h 614"/>
                <a:gd name="T92" fmla="*/ 84 w 1198"/>
                <a:gd name="T93" fmla="*/ 520 h 614"/>
                <a:gd name="T94" fmla="*/ 46 w 1198"/>
                <a:gd name="T95" fmla="*/ 534 h 614"/>
                <a:gd name="T96" fmla="*/ 18 w 1198"/>
                <a:gd name="T97" fmla="*/ 554 h 614"/>
                <a:gd name="T98" fmla="*/ 8 w 1198"/>
                <a:gd name="T99" fmla="*/ 564 h 614"/>
                <a:gd name="T100" fmla="*/ 0 w 1198"/>
                <a:gd name="T101" fmla="*/ 586 h 614"/>
                <a:gd name="T102" fmla="*/ 2 w 1198"/>
                <a:gd name="T103" fmla="*/ 596 h 61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1198" h="614">
                  <a:moveTo>
                    <a:pt x="2" y="596"/>
                  </a:moveTo>
                  <a:lnTo>
                    <a:pt x="2" y="596"/>
                  </a:lnTo>
                  <a:lnTo>
                    <a:pt x="8" y="604"/>
                  </a:lnTo>
                  <a:lnTo>
                    <a:pt x="16" y="610"/>
                  </a:lnTo>
                  <a:lnTo>
                    <a:pt x="28" y="614"/>
                  </a:lnTo>
                  <a:lnTo>
                    <a:pt x="42" y="614"/>
                  </a:lnTo>
                  <a:lnTo>
                    <a:pt x="58" y="614"/>
                  </a:lnTo>
                  <a:lnTo>
                    <a:pt x="76" y="608"/>
                  </a:lnTo>
                  <a:lnTo>
                    <a:pt x="96" y="602"/>
                  </a:lnTo>
                  <a:lnTo>
                    <a:pt x="114" y="592"/>
                  </a:lnTo>
                  <a:lnTo>
                    <a:pt x="134" y="580"/>
                  </a:lnTo>
                  <a:lnTo>
                    <a:pt x="156" y="564"/>
                  </a:lnTo>
                  <a:lnTo>
                    <a:pt x="176" y="548"/>
                  </a:lnTo>
                  <a:lnTo>
                    <a:pt x="196" y="530"/>
                  </a:lnTo>
                  <a:lnTo>
                    <a:pt x="238" y="490"/>
                  </a:lnTo>
                  <a:lnTo>
                    <a:pt x="280" y="448"/>
                  </a:lnTo>
                  <a:lnTo>
                    <a:pt x="342" y="386"/>
                  </a:lnTo>
                  <a:lnTo>
                    <a:pt x="386" y="344"/>
                  </a:lnTo>
                  <a:lnTo>
                    <a:pt x="438" y="298"/>
                  </a:lnTo>
                  <a:lnTo>
                    <a:pt x="496" y="248"/>
                  </a:lnTo>
                  <a:lnTo>
                    <a:pt x="558" y="196"/>
                  </a:lnTo>
                  <a:lnTo>
                    <a:pt x="626" y="148"/>
                  </a:lnTo>
                  <a:lnTo>
                    <a:pt x="660" y="124"/>
                  </a:lnTo>
                  <a:lnTo>
                    <a:pt x="696" y="102"/>
                  </a:lnTo>
                  <a:lnTo>
                    <a:pt x="732" y="82"/>
                  </a:lnTo>
                  <a:lnTo>
                    <a:pt x="768" y="62"/>
                  </a:lnTo>
                  <a:lnTo>
                    <a:pt x="806" y="46"/>
                  </a:lnTo>
                  <a:lnTo>
                    <a:pt x="842" y="30"/>
                  </a:lnTo>
                  <a:lnTo>
                    <a:pt x="878" y="18"/>
                  </a:lnTo>
                  <a:lnTo>
                    <a:pt x="914" y="10"/>
                  </a:lnTo>
                  <a:lnTo>
                    <a:pt x="950" y="2"/>
                  </a:lnTo>
                  <a:lnTo>
                    <a:pt x="984" y="0"/>
                  </a:lnTo>
                  <a:lnTo>
                    <a:pt x="1018" y="0"/>
                  </a:lnTo>
                  <a:lnTo>
                    <a:pt x="1050" y="4"/>
                  </a:lnTo>
                  <a:lnTo>
                    <a:pt x="1080" y="12"/>
                  </a:lnTo>
                  <a:lnTo>
                    <a:pt x="1106" y="22"/>
                  </a:lnTo>
                  <a:lnTo>
                    <a:pt x="1120" y="30"/>
                  </a:lnTo>
                  <a:lnTo>
                    <a:pt x="1132" y="38"/>
                  </a:lnTo>
                  <a:lnTo>
                    <a:pt x="1142" y="46"/>
                  </a:lnTo>
                  <a:lnTo>
                    <a:pt x="1154" y="56"/>
                  </a:lnTo>
                  <a:lnTo>
                    <a:pt x="1162" y="68"/>
                  </a:lnTo>
                  <a:lnTo>
                    <a:pt x="1170" y="80"/>
                  </a:lnTo>
                  <a:lnTo>
                    <a:pt x="1178" y="92"/>
                  </a:lnTo>
                  <a:lnTo>
                    <a:pt x="1184" y="106"/>
                  </a:lnTo>
                  <a:lnTo>
                    <a:pt x="1190" y="120"/>
                  </a:lnTo>
                  <a:lnTo>
                    <a:pt x="1194" y="134"/>
                  </a:lnTo>
                  <a:lnTo>
                    <a:pt x="1196" y="148"/>
                  </a:lnTo>
                  <a:lnTo>
                    <a:pt x="1198" y="162"/>
                  </a:lnTo>
                  <a:lnTo>
                    <a:pt x="1196" y="178"/>
                  </a:lnTo>
                  <a:lnTo>
                    <a:pt x="1196" y="192"/>
                  </a:lnTo>
                  <a:lnTo>
                    <a:pt x="1192" y="206"/>
                  </a:lnTo>
                  <a:lnTo>
                    <a:pt x="1188" y="220"/>
                  </a:lnTo>
                  <a:lnTo>
                    <a:pt x="1178" y="248"/>
                  </a:lnTo>
                  <a:lnTo>
                    <a:pt x="1162" y="274"/>
                  </a:lnTo>
                  <a:lnTo>
                    <a:pt x="1142" y="300"/>
                  </a:lnTo>
                  <a:lnTo>
                    <a:pt x="1118" y="322"/>
                  </a:lnTo>
                  <a:lnTo>
                    <a:pt x="1092" y="346"/>
                  </a:lnTo>
                  <a:lnTo>
                    <a:pt x="1062" y="366"/>
                  </a:lnTo>
                  <a:lnTo>
                    <a:pt x="1030" y="384"/>
                  </a:lnTo>
                  <a:lnTo>
                    <a:pt x="996" y="402"/>
                  </a:lnTo>
                  <a:lnTo>
                    <a:pt x="960" y="418"/>
                  </a:lnTo>
                  <a:lnTo>
                    <a:pt x="922" y="432"/>
                  </a:lnTo>
                  <a:lnTo>
                    <a:pt x="882" y="444"/>
                  </a:lnTo>
                  <a:lnTo>
                    <a:pt x="842" y="454"/>
                  </a:lnTo>
                  <a:lnTo>
                    <a:pt x="802" y="464"/>
                  </a:lnTo>
                  <a:lnTo>
                    <a:pt x="760" y="472"/>
                  </a:lnTo>
                  <a:lnTo>
                    <a:pt x="678" y="484"/>
                  </a:lnTo>
                  <a:lnTo>
                    <a:pt x="598" y="494"/>
                  </a:lnTo>
                  <a:lnTo>
                    <a:pt x="522" y="498"/>
                  </a:lnTo>
                  <a:lnTo>
                    <a:pt x="452" y="502"/>
                  </a:lnTo>
                  <a:lnTo>
                    <a:pt x="392" y="504"/>
                  </a:lnTo>
                  <a:lnTo>
                    <a:pt x="304" y="504"/>
                  </a:lnTo>
                  <a:lnTo>
                    <a:pt x="244" y="504"/>
                  </a:lnTo>
                  <a:lnTo>
                    <a:pt x="186" y="504"/>
                  </a:lnTo>
                  <a:lnTo>
                    <a:pt x="158" y="506"/>
                  </a:lnTo>
                  <a:lnTo>
                    <a:pt x="132" y="510"/>
                  </a:lnTo>
                  <a:lnTo>
                    <a:pt x="108" y="514"/>
                  </a:lnTo>
                  <a:lnTo>
                    <a:pt x="84" y="520"/>
                  </a:lnTo>
                  <a:lnTo>
                    <a:pt x="64" y="526"/>
                  </a:lnTo>
                  <a:lnTo>
                    <a:pt x="46" y="534"/>
                  </a:lnTo>
                  <a:lnTo>
                    <a:pt x="30" y="544"/>
                  </a:lnTo>
                  <a:lnTo>
                    <a:pt x="18" y="554"/>
                  </a:lnTo>
                  <a:lnTo>
                    <a:pt x="8" y="564"/>
                  </a:lnTo>
                  <a:lnTo>
                    <a:pt x="2" y="576"/>
                  </a:lnTo>
                  <a:lnTo>
                    <a:pt x="0" y="586"/>
                  </a:lnTo>
                  <a:lnTo>
                    <a:pt x="2" y="596"/>
                  </a:lnTo>
                  <a:close/>
                </a:path>
              </a:pathLst>
            </a:custGeom>
            <a:solidFill>
              <a:srgbClr val="F15C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211" name="Freeform 14"/>
            <p:cNvSpPr>
              <a:spLocks/>
            </p:cNvSpPr>
            <p:nvPr/>
          </p:nvSpPr>
          <p:spPr bwMode="auto">
            <a:xfrm>
              <a:off x="1099" y="1037"/>
              <a:ext cx="384" cy="384"/>
            </a:xfrm>
            <a:custGeom>
              <a:avLst/>
              <a:gdLst>
                <a:gd name="T0" fmla="*/ 384 w 384"/>
                <a:gd name="T1" fmla="*/ 192 h 384"/>
                <a:gd name="T2" fmla="*/ 380 w 384"/>
                <a:gd name="T3" fmla="*/ 230 h 384"/>
                <a:gd name="T4" fmla="*/ 368 w 384"/>
                <a:gd name="T5" fmla="*/ 266 h 384"/>
                <a:gd name="T6" fmla="*/ 350 w 384"/>
                <a:gd name="T7" fmla="*/ 298 h 384"/>
                <a:gd name="T8" fmla="*/ 328 w 384"/>
                <a:gd name="T9" fmla="*/ 328 h 384"/>
                <a:gd name="T10" fmla="*/ 298 w 384"/>
                <a:gd name="T11" fmla="*/ 350 h 384"/>
                <a:gd name="T12" fmla="*/ 266 w 384"/>
                <a:gd name="T13" fmla="*/ 368 h 384"/>
                <a:gd name="T14" fmla="*/ 230 w 384"/>
                <a:gd name="T15" fmla="*/ 380 h 384"/>
                <a:gd name="T16" fmla="*/ 192 w 384"/>
                <a:gd name="T17" fmla="*/ 384 h 384"/>
                <a:gd name="T18" fmla="*/ 172 w 384"/>
                <a:gd name="T19" fmla="*/ 382 h 384"/>
                <a:gd name="T20" fmla="*/ 136 w 384"/>
                <a:gd name="T21" fmla="*/ 374 h 384"/>
                <a:gd name="T22" fmla="*/ 100 w 384"/>
                <a:gd name="T23" fmla="*/ 360 h 384"/>
                <a:gd name="T24" fmla="*/ 70 w 384"/>
                <a:gd name="T25" fmla="*/ 340 h 384"/>
                <a:gd name="T26" fmla="*/ 44 w 384"/>
                <a:gd name="T27" fmla="*/ 314 h 384"/>
                <a:gd name="T28" fmla="*/ 24 w 384"/>
                <a:gd name="T29" fmla="*/ 284 h 384"/>
                <a:gd name="T30" fmla="*/ 10 w 384"/>
                <a:gd name="T31" fmla="*/ 248 h 384"/>
                <a:gd name="T32" fmla="*/ 2 w 384"/>
                <a:gd name="T33" fmla="*/ 212 h 384"/>
                <a:gd name="T34" fmla="*/ 0 w 384"/>
                <a:gd name="T35" fmla="*/ 192 h 384"/>
                <a:gd name="T36" fmla="*/ 4 w 384"/>
                <a:gd name="T37" fmla="*/ 154 h 384"/>
                <a:gd name="T38" fmla="*/ 16 w 384"/>
                <a:gd name="T39" fmla="*/ 118 h 384"/>
                <a:gd name="T40" fmla="*/ 34 w 384"/>
                <a:gd name="T41" fmla="*/ 86 h 384"/>
                <a:gd name="T42" fmla="*/ 56 w 384"/>
                <a:gd name="T43" fmla="*/ 56 h 384"/>
                <a:gd name="T44" fmla="*/ 86 w 384"/>
                <a:gd name="T45" fmla="*/ 34 h 384"/>
                <a:gd name="T46" fmla="*/ 118 w 384"/>
                <a:gd name="T47" fmla="*/ 16 h 384"/>
                <a:gd name="T48" fmla="*/ 154 w 384"/>
                <a:gd name="T49" fmla="*/ 4 h 384"/>
                <a:gd name="T50" fmla="*/ 192 w 384"/>
                <a:gd name="T51" fmla="*/ 0 h 384"/>
                <a:gd name="T52" fmla="*/ 212 w 384"/>
                <a:gd name="T53" fmla="*/ 2 h 384"/>
                <a:gd name="T54" fmla="*/ 248 w 384"/>
                <a:gd name="T55" fmla="*/ 10 h 384"/>
                <a:gd name="T56" fmla="*/ 284 w 384"/>
                <a:gd name="T57" fmla="*/ 24 h 384"/>
                <a:gd name="T58" fmla="*/ 314 w 384"/>
                <a:gd name="T59" fmla="*/ 44 h 384"/>
                <a:gd name="T60" fmla="*/ 340 w 384"/>
                <a:gd name="T61" fmla="*/ 70 h 384"/>
                <a:gd name="T62" fmla="*/ 360 w 384"/>
                <a:gd name="T63" fmla="*/ 100 h 384"/>
                <a:gd name="T64" fmla="*/ 374 w 384"/>
                <a:gd name="T65" fmla="*/ 136 h 384"/>
                <a:gd name="T66" fmla="*/ 382 w 384"/>
                <a:gd name="T67" fmla="*/ 172 h 384"/>
                <a:gd name="T68" fmla="*/ 384 w 384"/>
                <a:gd name="T69" fmla="*/ 192 h 38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84" h="384">
                  <a:moveTo>
                    <a:pt x="384" y="192"/>
                  </a:moveTo>
                  <a:lnTo>
                    <a:pt x="384" y="192"/>
                  </a:lnTo>
                  <a:lnTo>
                    <a:pt x="382" y="212"/>
                  </a:lnTo>
                  <a:lnTo>
                    <a:pt x="380" y="230"/>
                  </a:lnTo>
                  <a:lnTo>
                    <a:pt x="374" y="248"/>
                  </a:lnTo>
                  <a:lnTo>
                    <a:pt x="368" y="266"/>
                  </a:lnTo>
                  <a:lnTo>
                    <a:pt x="360" y="284"/>
                  </a:lnTo>
                  <a:lnTo>
                    <a:pt x="350" y="298"/>
                  </a:lnTo>
                  <a:lnTo>
                    <a:pt x="340" y="314"/>
                  </a:lnTo>
                  <a:lnTo>
                    <a:pt x="328" y="328"/>
                  </a:lnTo>
                  <a:lnTo>
                    <a:pt x="314" y="340"/>
                  </a:lnTo>
                  <a:lnTo>
                    <a:pt x="298" y="350"/>
                  </a:lnTo>
                  <a:lnTo>
                    <a:pt x="284" y="360"/>
                  </a:lnTo>
                  <a:lnTo>
                    <a:pt x="266" y="368"/>
                  </a:lnTo>
                  <a:lnTo>
                    <a:pt x="248" y="374"/>
                  </a:lnTo>
                  <a:lnTo>
                    <a:pt x="230" y="380"/>
                  </a:lnTo>
                  <a:lnTo>
                    <a:pt x="212" y="382"/>
                  </a:lnTo>
                  <a:lnTo>
                    <a:pt x="192" y="384"/>
                  </a:lnTo>
                  <a:lnTo>
                    <a:pt x="172" y="382"/>
                  </a:lnTo>
                  <a:lnTo>
                    <a:pt x="154" y="380"/>
                  </a:lnTo>
                  <a:lnTo>
                    <a:pt x="136" y="374"/>
                  </a:lnTo>
                  <a:lnTo>
                    <a:pt x="118" y="368"/>
                  </a:lnTo>
                  <a:lnTo>
                    <a:pt x="100" y="360"/>
                  </a:lnTo>
                  <a:lnTo>
                    <a:pt x="86" y="350"/>
                  </a:lnTo>
                  <a:lnTo>
                    <a:pt x="70" y="340"/>
                  </a:lnTo>
                  <a:lnTo>
                    <a:pt x="56" y="328"/>
                  </a:lnTo>
                  <a:lnTo>
                    <a:pt x="44" y="314"/>
                  </a:lnTo>
                  <a:lnTo>
                    <a:pt x="34" y="298"/>
                  </a:lnTo>
                  <a:lnTo>
                    <a:pt x="24" y="284"/>
                  </a:lnTo>
                  <a:lnTo>
                    <a:pt x="16" y="266"/>
                  </a:lnTo>
                  <a:lnTo>
                    <a:pt x="10" y="248"/>
                  </a:lnTo>
                  <a:lnTo>
                    <a:pt x="4" y="230"/>
                  </a:lnTo>
                  <a:lnTo>
                    <a:pt x="2" y="212"/>
                  </a:lnTo>
                  <a:lnTo>
                    <a:pt x="0" y="192"/>
                  </a:lnTo>
                  <a:lnTo>
                    <a:pt x="2" y="172"/>
                  </a:lnTo>
                  <a:lnTo>
                    <a:pt x="4" y="154"/>
                  </a:lnTo>
                  <a:lnTo>
                    <a:pt x="10" y="136"/>
                  </a:lnTo>
                  <a:lnTo>
                    <a:pt x="16" y="118"/>
                  </a:lnTo>
                  <a:lnTo>
                    <a:pt x="24" y="100"/>
                  </a:lnTo>
                  <a:lnTo>
                    <a:pt x="34" y="86"/>
                  </a:lnTo>
                  <a:lnTo>
                    <a:pt x="44" y="70"/>
                  </a:lnTo>
                  <a:lnTo>
                    <a:pt x="56" y="56"/>
                  </a:lnTo>
                  <a:lnTo>
                    <a:pt x="70" y="44"/>
                  </a:lnTo>
                  <a:lnTo>
                    <a:pt x="86" y="34"/>
                  </a:lnTo>
                  <a:lnTo>
                    <a:pt x="100" y="24"/>
                  </a:lnTo>
                  <a:lnTo>
                    <a:pt x="118" y="16"/>
                  </a:lnTo>
                  <a:lnTo>
                    <a:pt x="136" y="10"/>
                  </a:lnTo>
                  <a:lnTo>
                    <a:pt x="154" y="4"/>
                  </a:lnTo>
                  <a:lnTo>
                    <a:pt x="172" y="2"/>
                  </a:lnTo>
                  <a:lnTo>
                    <a:pt x="192" y="0"/>
                  </a:lnTo>
                  <a:lnTo>
                    <a:pt x="212" y="2"/>
                  </a:lnTo>
                  <a:lnTo>
                    <a:pt x="230" y="4"/>
                  </a:lnTo>
                  <a:lnTo>
                    <a:pt x="248" y="10"/>
                  </a:lnTo>
                  <a:lnTo>
                    <a:pt x="266" y="16"/>
                  </a:lnTo>
                  <a:lnTo>
                    <a:pt x="284" y="24"/>
                  </a:lnTo>
                  <a:lnTo>
                    <a:pt x="298" y="34"/>
                  </a:lnTo>
                  <a:lnTo>
                    <a:pt x="314" y="44"/>
                  </a:lnTo>
                  <a:lnTo>
                    <a:pt x="328" y="56"/>
                  </a:lnTo>
                  <a:lnTo>
                    <a:pt x="340" y="70"/>
                  </a:lnTo>
                  <a:lnTo>
                    <a:pt x="350" y="86"/>
                  </a:lnTo>
                  <a:lnTo>
                    <a:pt x="360" y="100"/>
                  </a:lnTo>
                  <a:lnTo>
                    <a:pt x="368" y="118"/>
                  </a:lnTo>
                  <a:lnTo>
                    <a:pt x="374" y="136"/>
                  </a:lnTo>
                  <a:lnTo>
                    <a:pt x="380" y="154"/>
                  </a:lnTo>
                  <a:lnTo>
                    <a:pt x="382" y="172"/>
                  </a:lnTo>
                  <a:lnTo>
                    <a:pt x="384" y="192"/>
                  </a:lnTo>
                  <a:close/>
                </a:path>
              </a:pathLst>
            </a:custGeom>
            <a:solidFill>
              <a:srgbClr val="F6EB1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pic>
        <p:nvPicPr>
          <p:cNvPr id="8195" name="Picture 1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407275" y="147638"/>
            <a:ext cx="1735138" cy="645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6" name="Picture 1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327650" y="166688"/>
            <a:ext cx="2447925" cy="244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1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832475" y="4248150"/>
            <a:ext cx="2097088" cy="2097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8" name="Picture 17"/>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60338" y="5408613"/>
            <a:ext cx="1293812"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9" name="Picture 18"/>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1643063" y="3752850"/>
            <a:ext cx="1952625" cy="195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0" name="Picture 19"/>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3924300" y="534988"/>
            <a:ext cx="1111250" cy="111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1" name="Picture 20"/>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3743325" y="2316163"/>
            <a:ext cx="2393950" cy="239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42988" y="1700213"/>
            <a:ext cx="3587750" cy="492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3" name="Picture 2"/>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472113" y="130175"/>
            <a:ext cx="2209800"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755900" y="115888"/>
            <a:ext cx="3471863" cy="655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244725" y="0"/>
            <a:ext cx="46545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endParaRPr lang="en-GB" altLang="en-US" sz="2400"/>
          </a:p>
        </p:txBody>
      </p:sp>
      <p:sp>
        <p:nvSpPr>
          <p:cNvPr id="1638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6388" name="Text Box 4"/>
          <p:cNvSpPr txBox="1">
            <a:spLocks noChangeArrowheads="1"/>
          </p:cNvSpPr>
          <p:nvPr/>
        </p:nvSpPr>
        <p:spPr bwMode="auto">
          <a:xfrm>
            <a:off x="1173163"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GB" altLang="en-US" sz="2000" b="1">
                <a:cs typeface="Arial" panose="020B0604020202020204" pitchFamily="34" charset="0"/>
              </a:rPr>
              <a:t>You are free to use these templates for your personal and business presentations.</a:t>
            </a:r>
          </a:p>
        </p:txBody>
      </p:sp>
      <p:sp>
        <p:nvSpPr>
          <p:cNvPr id="16389" name="Text Box 5"/>
          <p:cNvSpPr txBox="1">
            <a:spLocks noChangeArrowheads="1"/>
          </p:cNvSpPr>
          <p:nvPr/>
        </p:nvSpPr>
        <p:spPr bwMode="auto">
          <a:xfrm>
            <a:off x="1173163"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1600" b="1" u="sng">
                <a:cs typeface="Arial" panose="020B0604020202020204" pitchFamily="34" charset="0"/>
              </a:rPr>
              <a:t>Do</a:t>
            </a:r>
          </a:p>
          <a:p>
            <a:pPr eaLnBrk="1" hangingPunct="1">
              <a:spcBef>
                <a:spcPct val="0"/>
              </a:spcBef>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a:cs typeface="Arial" panose="020B0604020202020204" pitchFamily="34" charset="0"/>
            </a:endParaRPr>
          </a:p>
        </p:txBody>
      </p:sp>
      <p:sp>
        <p:nvSpPr>
          <p:cNvPr id="1639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1600" b="1" u="sng">
                <a:cs typeface="Arial" panose="020B0604020202020204" pitchFamily="34" charset="0"/>
              </a:rPr>
              <a:t>Don’t</a:t>
            </a:r>
          </a:p>
          <a:p>
            <a:pPr eaLnBrk="1" hangingPunct="1">
              <a:spcBef>
                <a:spcPct val="0"/>
              </a:spcBef>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639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lvl="1" algn="ctr" eaLnBrk="1" hangingPunct="1">
              <a:lnSpc>
                <a:spcPct val="90000"/>
              </a:lnSpc>
              <a:buClr>
                <a:schemeClr val="accent1"/>
              </a:buClr>
              <a:buFontTx/>
              <a:buNone/>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6392" name="Text Box 8"/>
          <p:cNvSpPr txBox="1">
            <a:spLocks noChangeArrowheads="1"/>
          </p:cNvSpPr>
          <p:nvPr/>
        </p:nvSpPr>
        <p:spPr bwMode="auto">
          <a:xfrm>
            <a:off x="1173163"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Custom 346">
      <a:dk1>
        <a:srgbClr val="000000"/>
      </a:dk1>
      <a:lt1>
        <a:srgbClr val="000000"/>
      </a:lt1>
      <a:dk2>
        <a:srgbClr val="000000"/>
      </a:dk2>
      <a:lt2>
        <a:srgbClr val="000000"/>
      </a:lt2>
      <a:accent1>
        <a:srgbClr val="BBE0E3"/>
      </a:accent1>
      <a:accent2>
        <a:srgbClr val="333399"/>
      </a:accent2>
      <a:accent3>
        <a:srgbClr val="AAAAAA"/>
      </a:accent3>
      <a:accent4>
        <a:srgbClr val="989898"/>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9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96"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TotalTime>
  <Words>187</Words>
  <Application>Microsoft Office PowerPoint</Application>
  <PresentationFormat>On-screen Show (4:3)</PresentationFormat>
  <Paragraphs>26</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MS PGothic</vt:lpstr>
      <vt:lpstr>Arial Rounded MT Bold</vt:lpstr>
      <vt:lpstr>Wingdings</vt:lpstr>
      <vt:lpstr>Blank Presentation</vt:lpstr>
      <vt:lpstr>EASTER CLIP ART</vt:lpstr>
      <vt:lpstr>PowerPoint Presentation</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Easter Template</dc:title>
  <dc:creator>Presentation Magazine</dc:creator>
  <cp:lastModifiedBy>Jonty Pearce</cp:lastModifiedBy>
  <cp:revision>22</cp:revision>
  <dcterms:created xsi:type="dcterms:W3CDTF">2007-11-08T16:10:17Z</dcterms:created>
  <dcterms:modified xsi:type="dcterms:W3CDTF">2015-02-22T11:21:42Z</dcterms:modified>
</cp:coreProperties>
</file>