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42A35-7165-49C8-9ADD-3D2F179857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16F6AB-A2DA-4D03-AEED-E9864B6EE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683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7B5470-679F-45EF-8D76-EBB3BDF6BCE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9633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A9CD74-8B3C-4FE3-89C4-577FC05A193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597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76D29D-3ED8-4BD3-B5D2-D1FEC104E92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2109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2DFB46-3430-4C13-8DE1-B4917A7D82F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110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1D05-A95B-481A-92AA-022A95C3BF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58AF1F-D929-4279-A9CC-BEC66971D5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095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71A79-9F84-47E3-BA82-42BFF89A09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FDAEB-98D1-456D-9FB4-EE8FBE4759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74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4BA2-10D6-4051-949A-DF7AF4C108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27958-9A82-436D-B175-BC8CF4F30C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194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3511-61AE-4C32-9C34-144B0F0FDC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F4AF-C7D1-4C60-BB94-66D7FAD70E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726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2E7F-A62E-42E7-97FD-A46073C4B1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73A9-7CF3-4D72-9FED-BF23924C87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732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D761-CD26-4714-814D-84AD231594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44666-A77F-4C21-BD8E-E842989525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497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EA2C-2C4A-402F-8B51-46292C4E63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60D6D-8251-4014-ACC6-B34A3751C4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89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C166E-4988-4BB6-B021-02E49C985A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21283-969B-4307-BECF-03907EB789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011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5E44A-320D-4643-B8DE-BED28CA671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AA9D6-036B-4061-ADEE-A4AAE9A088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821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E2E83-76F9-4D58-BDC7-8E18C3D745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EB7F-2F05-4E6F-9C95-E1133FE36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348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D875-A7B7-40FD-9CE9-827DFE64AB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7DE5-B488-49E5-8CD8-1A153E91E8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821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44450"/>
            <a:ext cx="68421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82A47C-DC89-4E87-807A-4079907088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21EFAC-DD54-4F38-8389-93CACBC648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Crayon Flowers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4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4FF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Crayon Flowers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2015-02-22T11:21:40Z</dcterms:modified>
</cp:coreProperties>
</file>