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FE00E4-E518-4025-8677-6C8CA9C281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7A0D243-D58B-41CE-994C-8E5BC21A50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765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675111-1023-4210-A7E8-7EE644E8726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7836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75E498-3625-459B-B89C-6D8EA95D56A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535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E8A02E-6F78-4175-A47B-FCDD3DDF73E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54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9D2B82-3276-4841-BBDD-1F3EC0E0148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524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55113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272" y="5545357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112" y="626786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86FF8-F6D6-4400-8E83-C6164C8D06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6182AA-ACE4-4C2E-9750-B9AADFE85E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81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87F4E-E3F3-42CD-BE32-4D5CB60B03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7954D-9FD0-43AC-92AC-10BB239E93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158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DB64F-C55B-4980-95BB-61048E9122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9A322-7D74-4534-8658-48BBDD213E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516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1750B-4398-4B37-9AE8-91B0326FF9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5904-EA03-46B1-80AC-7B3425A626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4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EFA0-CBF9-4BFA-8406-58CCD7950A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7E950-734C-4170-A0FA-48C40CC8AD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545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ED944-C06A-4320-AA98-39F722FB1A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A4EE6-4987-4934-AD9A-4524BD1BF9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505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15765-33FD-4CE6-8C5F-80D496B948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200B-C782-42B0-BA9E-2D5C0AB5D5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116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94D97-3A4F-4BE0-AC8F-73471BB955E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4C0C-40E0-4F72-9A3F-8B7873B066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239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DB56E-3996-4BD2-8095-A8142F50B5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C8D35-DC31-47D7-A24C-2DEE462EF3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22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30E31-6415-4421-A34D-6AE996AA31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34DC-7C89-4A82-A2B3-7E528727D0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079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2480A-0CED-4E20-B1CF-3B209C180E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2F56F-53D1-4248-B1FA-F365DB74BB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4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F74583-8E81-4FCC-A3AD-B465EA2B6E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FF000AE-558C-4FC6-B3D9-79195A600A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-7938"/>
            <a:ext cx="1930400" cy="14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57238" y="5545138"/>
            <a:ext cx="7772400" cy="722312"/>
          </a:xfrm>
        </p:spPr>
        <p:txBody>
          <a:bodyPr/>
          <a:lstStyle/>
          <a:p>
            <a:r>
              <a:rPr lang="en-GB" altLang="en-US" smtClean="0"/>
              <a:t>Severn Bridge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403350" y="62674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4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FA8B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Severn Bridge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severan bridge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2015-02-22T11:21:35Z</dcterms:modified>
</cp:coreProperties>
</file>