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AD8795-85FA-4F75-959F-E0884A3A07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019AD6C-7A96-4C83-B06F-82700F22D3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7632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695552-DF07-42D2-B2E8-3878803D0F7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977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4626BC-67C8-4BE4-A8D4-646BDD1B914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321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7155F6-8D21-429E-9077-A60FE5080F9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16967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B6E3CD-1D51-411D-8DEA-9B3D61088DB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7228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684213" y="260350"/>
            <a:ext cx="7056437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388438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3344" y="1110949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1D1EF-EE9C-47BF-8611-551CDB474C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39D18C-FE1A-43F0-AA74-8B26CFBD9B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519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211D7-9D50-4073-8493-D4142A2D83C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7FD14-0023-40A5-B45C-E743AF85E3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376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3A02-BBDE-4C34-A55A-396DF687B1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1841E-541D-4763-93C7-88BE639169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687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A4992-941B-4683-81D0-7C8E8C151C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7E9C6-E57B-4E27-83DD-0443990096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574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D2D6F-E63E-4AE4-8050-670E09A472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E43C9-CF3D-4AE9-A960-2A4C3D1F93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152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F6D68-A4FE-43C4-B6A8-76410C0247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DDD88-EB27-4849-A2A6-3D33F31C54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146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BCC77-6C7D-41AE-A559-8271E23D96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294E-5603-4AB7-A603-17A2C461CC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562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E8AC2-C972-4512-AA50-9EF40BB9DB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59A08-44F9-45CD-B5CC-D2D81710D0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282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FD767-40FE-4D5F-A025-F60499DD33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58554-8556-4BB5-9930-842952A13F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60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3BECF-BF6B-4FB8-8F41-C94F7AF1C8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A7EA7-0266-4B57-BDDC-D9A22D9998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206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EA9CD-460C-46FA-B700-C873CEB7CE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6326B-D2AE-4CF4-ADBD-8DA8DE8D64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169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528DE2-10C7-4223-914E-5A53F47BECC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A3E00BE-F317-41FF-B0B2-FDD2A00097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0"/>
            <a:ext cx="21844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07950" y="388938"/>
            <a:ext cx="7772400" cy="722312"/>
          </a:xfrm>
        </p:spPr>
        <p:txBody>
          <a:bodyPr/>
          <a:lstStyle/>
          <a:p>
            <a:r>
              <a:rPr lang="en-GB" altLang="en-US" smtClean="0"/>
              <a:t>Motorbike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754063" y="1111250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4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9FA4A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Motorbike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Lines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2015-02-22T11:21:33Z</dcterms:modified>
</cp:coreProperties>
</file>