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C7DDF69-D029-49BC-A40B-6976639E64D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3E63C4-6DBC-459A-AAD2-3FB053F890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7952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E2DFF6-15E2-457A-9CE4-DBB10BC8DE9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49278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5E1250-707D-4CF4-BB11-F1ACBFBE89D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71587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6B0CB6-910E-4312-A359-F3FC382926B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7377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7FC3463-E688-4C90-B74B-BD0CFF5BC14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4156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0013"/>
            <a:ext cx="9144000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441325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3" y="49633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3" y="12188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0B568-B69E-4989-9086-EBBC045A3F2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9F5230-B50C-4ED2-86AC-FA1A525963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710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7176A-1411-45B6-9F48-905C01A2780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A1889-2E16-4098-ACE9-FD060FA4E5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9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FF0C2-60EB-44A3-81D8-6D89F85CEDB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FDAC6-B45D-472C-9194-D5809A46E3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368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4DCDF-228A-48F7-8573-01E2F08CB49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47DAB-4DE1-49CE-9A9D-29EADDC000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1911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0D58-E9EA-4113-995B-DDC365D4A08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C3F7C-4F94-4BBD-B220-43DA9E285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5140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4B7E2-2D9D-4832-81A6-D00755CE8A2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24C46-3C27-42D5-AB34-91A0DE6066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446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40701-F6A1-4C31-AABE-17C75DB0702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F7897-BC92-4ECA-9083-3CF845AB86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2691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10547-0CFA-44FF-82D1-CCAFA96AF2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7388A-5EE4-487A-8032-D431BD1A0E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26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1B7D3-E153-4A77-B03C-5F333FBDD3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62ABF-DAED-4A4E-AFF8-B371A7DC40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909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61726-2740-4B23-902C-884846E8DC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16680-6B60-4BE6-9EE6-DC7AB27D12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169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EF510-8921-4075-B145-BD748335F9D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3E334-69B4-4DF2-BDA3-B3DB9D5C15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820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9BC4DA-1CF3-4BD5-880A-517B71D5237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829F399-009F-4E88-BEFC-97BFC46ED1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25" y="0"/>
            <a:ext cx="19843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496888"/>
            <a:ext cx="7772400" cy="722312"/>
          </a:xfrm>
        </p:spPr>
        <p:txBody>
          <a:bodyPr/>
          <a:lstStyle/>
          <a:p>
            <a:r>
              <a:rPr lang="en-GB" altLang="en-US" smtClean="0"/>
              <a:t>Hen 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219200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Hen 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2015-02-22T11:21:32Z</dcterms:modified>
</cp:coreProperties>
</file>