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26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186CFAF-9A9D-4B1F-9342-B44142F6D67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56A2F1D-D6C7-4442-B15A-B4FE8386D1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01748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66268C9-95EC-426F-A742-00BC3DAFE4C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18601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675D88-A37D-4E6A-84E3-B2C0CA64EEA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79200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17413C-1B8D-491F-B2B1-11DAA02BF19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69636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2DF84F-82B8-460B-8C06-DD83BCBD572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39223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2" descr="loveclou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8324" y="9744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4164" y="732255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FC6DB-63FE-4454-9877-B263E81E0AA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1C7B94-FB4B-4A03-BD07-F189484B81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419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B9FBA-AEFA-4867-A288-38AB57EA094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D4756-3713-4D0F-A319-8E7F7501E0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7669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73FE-0236-4E5E-9636-63DFE5910AA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00A98-9AB6-47BC-8556-C83EC4EE4B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7659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05B19-ABF9-477C-ABE6-0F67A81F445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9EA47-8EF4-4DB2-9AE0-4CADBCB170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1100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5ECC4-7138-4580-A9DD-27FD0397741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4606D-2F86-42B5-9DAA-E2E8D49EE4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6791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6698C-7160-49E8-A5D1-327668BB8BA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597EF-455E-42B3-8DA6-8505EF0141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9562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6BE11-ED13-4772-9379-396A968EB8D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C1C53-E9A2-4B91-B4E9-F2C7940710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6153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AB5AD-6071-41ED-A648-B9CC4C6EDB8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74C0-3040-4711-ABC1-12DA987E9C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7253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2F893-880A-41F6-973A-3BE0B2D90B5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6B28D-1DA0-41A4-8ACB-867CBC2076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805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2F250-D1DB-4613-8FDB-36ADCDD909F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7ACC2-1703-4681-B88C-2114DD2C0E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481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D9D04-007D-4F9E-B97E-AB845D27915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B3ED0-6609-4D14-88D6-DC2842BA8F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84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BD8D24-A5C9-436B-8E77-424777DDBEB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DC55ACD-E8EA-4A77-9EE3-45261B8D20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42" descr="lovecloud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4525" y="0"/>
            <a:ext cx="2159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998538" y="139700"/>
            <a:ext cx="7772400" cy="722313"/>
          </a:xfrm>
        </p:spPr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Love Cloud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644650" y="862013"/>
            <a:ext cx="6400800" cy="479425"/>
          </a:xfrm>
        </p:spPr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41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FFFFF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Love Cloud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love cloud PowerPoint Presentation</dc:title>
  <dc:creator>jontypearce</dc:creator>
  <cp:lastModifiedBy>Jonty Pearce</cp:lastModifiedBy>
  <cp:revision>23</cp:revision>
  <dcterms:created xsi:type="dcterms:W3CDTF">2011-07-11T11:56:50Z</dcterms:created>
  <dcterms:modified xsi:type="dcterms:W3CDTF">2015-02-22T11:21:32Z</dcterms:modified>
</cp:coreProperties>
</file>