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270" r:id="rId4"/>
    <p:sldId id="261" r:id="rId5"/>
    <p:sldId id="272" r:id="rId6"/>
    <p:sldId id="268" r:id="rId7"/>
    <p:sldId id="264" r:id="rId8"/>
    <p:sldId id="265" r:id="rId9"/>
    <p:sldId id="271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4342"/>
    <a:srgbClr val="FFFFFF"/>
    <a:srgbClr val="082E0E"/>
    <a:srgbClr val="000000"/>
    <a:srgbClr val="92D050"/>
    <a:srgbClr val="FFFF00"/>
    <a:srgbClr val="FFF2CD"/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90" y="-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1842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8EB59038-EE8D-42D5-9E0C-44B38F82217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24DF2D31-C0EB-418A-B4DE-4ECDF12C576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64300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8E9FCD5D-297B-4383-B46B-4B7DB5DF724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89532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CA3F2E9-5C60-4859-B06C-D5341478629A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71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5860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E1ACDDA-9AA8-4505-BC1F-5C225C604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92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6301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F2C6A9D2-60DF-4485-B7B7-2C0E3FF38ED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94631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E5C9226-439C-4466-80F1-F7A2EA09AE98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9898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9132660-390B-43B8-91FA-D81DF971C61D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1676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EE9A549-6A9B-458E-B5FA-4C1BC2F583C1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3007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2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47186E6-B5BC-4268-A0B4-A4846AFF09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7805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DE2C1-FDF2-4F76-A188-3C17D760C2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37922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1CA9C-27EA-4C2C-84EA-067B78C2E42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85455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A456B-97C2-4AF2-833C-9E71B3523B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93696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FBDC7-9291-40AE-B501-82CD96DCC5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8371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F3F2A0-3369-459B-BCB6-1DC3513AF1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278707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09E663-FB04-4A85-A13E-FFDCA147EA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026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3A9FF-8DBB-4CC7-9334-A2A979F9CD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50203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8E346D-CBC6-47B9-BAFF-A914EE920C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186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0" r="12189"/>
          <a:stretch>
            <a:fillRect/>
          </a:stretch>
        </p:blipFill>
        <p:spPr bwMode="auto">
          <a:xfrm>
            <a:off x="1058863" y="15875"/>
            <a:ext cx="80851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F3D7BF3-CBA3-4894-ABA5-5F7DA00E9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5847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7283E2-8756-4C5C-B53C-7FB60EE5F98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01348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836198-A57A-401B-A6BB-8394DB15CC4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5258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5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C485E64F-B74D-4F9C-9454-AB19D64FBF9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20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21" r:id="rId7"/>
    <p:sldLayoutId id="2147483815" r:id="rId8"/>
    <p:sldLayoutId id="2147483816" r:id="rId9"/>
    <p:sldLayoutId id="2147483817" r:id="rId10"/>
    <p:sldLayoutId id="2147483818" r:id="rId11"/>
    <p:sldLayoutId id="214748381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resentationmagazine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1663" y="5018088"/>
            <a:ext cx="4824412" cy="1203325"/>
          </a:xfrm>
        </p:spPr>
        <p:txBody>
          <a:bodyPr/>
          <a:lstStyle/>
          <a:p>
            <a:pPr algn="l" eaLnBrk="1" hangingPunct="1"/>
            <a:r>
              <a:rPr lang="en-GB" altLang="en-US" smtClean="0">
                <a:solidFill>
                  <a:schemeClr val="bg1"/>
                </a:solidFill>
              </a:rPr>
              <a:t>Nurturing Growth</a:t>
            </a:r>
            <a:br>
              <a:rPr lang="en-GB" altLang="en-US" smtClean="0">
                <a:solidFill>
                  <a:schemeClr val="bg1"/>
                </a:solidFill>
              </a:rPr>
            </a:br>
            <a:r>
              <a:rPr lang="en-GB" altLang="en-US" sz="2800" i="1" smtClean="0">
                <a:solidFill>
                  <a:schemeClr val="bg1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chemeClr val="bg1"/>
                </a:solidFill>
              </a:rPr>
              <a:t>Example Bullet Point Slide</a:t>
            </a:r>
            <a:endParaRPr lang="en-US" altLang="en-US" sz="4000" b="1" smtClean="0">
              <a:solidFill>
                <a:schemeClr val="bg1"/>
              </a:solidFill>
            </a:endParaRP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Bullet point</a:t>
            </a:r>
          </a:p>
          <a:p>
            <a:r>
              <a:rPr lang="en-US" altLang="en-US" smtClean="0"/>
              <a:t>Bullet point</a:t>
            </a:r>
          </a:p>
          <a:p>
            <a:pPr lvl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9"/>
          <p:cNvSpPr>
            <a:spLocks noChangeArrowheads="1"/>
          </p:cNvSpPr>
          <p:nvPr/>
        </p:nvSpPr>
        <p:spPr bwMode="auto">
          <a:xfrm>
            <a:off x="2538413" y="2706688"/>
            <a:ext cx="827087" cy="611187"/>
          </a:xfrm>
          <a:prstGeom prst="rect">
            <a:avLst/>
          </a:prstGeom>
          <a:solidFill>
            <a:srgbClr val="000000"/>
          </a:solidFill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3" name="Rectangle 2"/>
          <p:cNvSpPr txBox="1">
            <a:spLocks noChangeArrowheads="1"/>
          </p:cNvSpPr>
          <p:nvPr/>
        </p:nvSpPr>
        <p:spPr bwMode="auto">
          <a:xfrm>
            <a:off x="457200" y="32226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>
                <a:solidFill>
                  <a:schemeClr val="bg1"/>
                </a:solidFill>
              </a:rPr>
              <a:t>Colour Scheme</a:t>
            </a:r>
            <a:endParaRPr lang="en-US" altLang="en-US" sz="4000" b="1">
              <a:solidFill>
                <a:schemeClr val="bg1"/>
              </a:solidFill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605213" y="2706688"/>
            <a:ext cx="827087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4681538" y="2706688"/>
            <a:ext cx="827087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6" name="Rectangle 5"/>
          <p:cNvSpPr>
            <a:spLocks noChangeArrowheads="1"/>
          </p:cNvSpPr>
          <p:nvPr/>
        </p:nvSpPr>
        <p:spPr bwMode="auto">
          <a:xfrm>
            <a:off x="2552700" y="4321175"/>
            <a:ext cx="827088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7" name="Rectangle 6"/>
          <p:cNvSpPr>
            <a:spLocks noChangeArrowheads="1"/>
          </p:cNvSpPr>
          <p:nvPr/>
        </p:nvSpPr>
        <p:spPr bwMode="auto">
          <a:xfrm>
            <a:off x="3621088" y="4321175"/>
            <a:ext cx="827087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8" name="Rectangle 7"/>
          <p:cNvSpPr>
            <a:spLocks noChangeArrowheads="1"/>
          </p:cNvSpPr>
          <p:nvPr/>
        </p:nvSpPr>
        <p:spPr bwMode="auto">
          <a:xfrm>
            <a:off x="4689475" y="4321175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9" name="Rectangle 8"/>
          <p:cNvSpPr>
            <a:spLocks noChangeArrowheads="1"/>
          </p:cNvSpPr>
          <p:nvPr/>
        </p:nvSpPr>
        <p:spPr bwMode="auto">
          <a:xfrm>
            <a:off x="5759450" y="4321175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0" name="Rectangle 9"/>
          <p:cNvSpPr>
            <a:spLocks noChangeArrowheads="1"/>
          </p:cNvSpPr>
          <p:nvPr/>
        </p:nvSpPr>
        <p:spPr bwMode="auto">
          <a:xfrm>
            <a:off x="5741988" y="2706688"/>
            <a:ext cx="827087" cy="611187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2317750" y="2066925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3635375" y="1944688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3" name="Text Box 13"/>
          <p:cNvSpPr txBox="1">
            <a:spLocks noChangeArrowheads="1"/>
          </p:cNvSpPr>
          <p:nvPr/>
        </p:nvSpPr>
        <p:spPr bwMode="auto">
          <a:xfrm>
            <a:off x="4586288" y="2066925"/>
            <a:ext cx="101758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4" name="Text Box 14"/>
          <p:cNvSpPr txBox="1">
            <a:spLocks noChangeArrowheads="1"/>
          </p:cNvSpPr>
          <p:nvPr/>
        </p:nvSpPr>
        <p:spPr bwMode="auto">
          <a:xfrm>
            <a:off x="5865813" y="1944688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5" name="Text Box 15"/>
          <p:cNvSpPr txBox="1">
            <a:spLocks noChangeArrowheads="1"/>
          </p:cNvSpPr>
          <p:nvPr/>
        </p:nvSpPr>
        <p:spPr bwMode="auto">
          <a:xfrm>
            <a:off x="2695575" y="3681413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6" name="Text Box 16"/>
          <p:cNvSpPr txBox="1">
            <a:spLocks noChangeArrowheads="1"/>
          </p:cNvSpPr>
          <p:nvPr/>
        </p:nvSpPr>
        <p:spPr bwMode="auto">
          <a:xfrm>
            <a:off x="3641725" y="3681413"/>
            <a:ext cx="8048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7" name="Text Box 17"/>
          <p:cNvSpPr txBox="1">
            <a:spLocks noChangeArrowheads="1"/>
          </p:cNvSpPr>
          <p:nvPr/>
        </p:nvSpPr>
        <p:spPr bwMode="auto">
          <a:xfrm>
            <a:off x="4576763" y="355917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0258" name="Text Box 18"/>
          <p:cNvSpPr txBox="1">
            <a:spLocks noChangeArrowheads="1"/>
          </p:cNvSpPr>
          <p:nvPr/>
        </p:nvSpPr>
        <p:spPr bwMode="auto">
          <a:xfrm>
            <a:off x="5657850" y="355758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63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rgbClr val="434342"/>
                </a:solidFill>
              </a:rPr>
              <a:t>Sample Graph </a:t>
            </a:r>
            <a:r>
              <a:rPr lang="en-GB" altLang="en-US" sz="4000" b="1" smtClean="0">
                <a:solidFill>
                  <a:schemeClr val="bg1"/>
                </a:solidFill>
              </a:rPr>
              <a:t>(3 colours)</a:t>
            </a:r>
            <a:endParaRPr lang="en-US" altLang="en-US" sz="4000" b="1" smtClean="0">
              <a:solidFill>
                <a:schemeClr val="bg1"/>
              </a:solidFill>
            </a:endParaRPr>
          </a:p>
        </p:txBody>
      </p:sp>
      <p:graphicFrame>
        <p:nvGraphicFramePr>
          <p:cNvPr id="11267" name="Object 2"/>
          <p:cNvGraphicFramePr>
            <a:graphicFrameLocks noChangeAspect="1"/>
          </p:cNvGraphicFramePr>
          <p:nvPr/>
        </p:nvGraphicFramePr>
        <p:xfrm>
          <a:off x="490538" y="1716088"/>
          <a:ext cx="7296150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art" r:id="rId4" imgW="8296234" imgH="4610196" progId="MSGraph.Chart.8">
                  <p:embed followColorScheme="full"/>
                </p:oleObj>
              </mc:Choice>
              <mc:Fallback>
                <p:oleObj name="Chart" r:id="rId4" imgW="8296234" imgH="4610196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538" y="1716088"/>
                        <a:ext cx="7296150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b="1" smtClean="0">
                <a:solidFill>
                  <a:srgbClr val="434342"/>
                </a:solidFill>
              </a:rPr>
              <a:t>Picture slide</a:t>
            </a:r>
            <a:endParaRPr lang="en-US" altLang="en-US" sz="4000" b="1" smtClean="0">
              <a:solidFill>
                <a:srgbClr val="434342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926013" y="1700213"/>
            <a:ext cx="4027487" cy="4525962"/>
          </a:xfrm>
        </p:spPr>
        <p:txBody>
          <a:bodyPr/>
          <a:lstStyle/>
          <a:p>
            <a:r>
              <a:rPr lang="en-GB" altLang="en-US" smtClean="0"/>
              <a:t>Bullet 1</a:t>
            </a:r>
          </a:p>
          <a:p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3316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288" y="1700213"/>
            <a:ext cx="2751137" cy="3424237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731838" y="34559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  <p:sp>
        <p:nvSpPr>
          <p:cNvPr id="15363" name="Rectangle 4"/>
          <p:cNvSpPr>
            <a:spLocks noChangeArrowheads="1"/>
          </p:cNvSpPr>
          <p:nvPr/>
        </p:nvSpPr>
        <p:spPr bwMode="auto">
          <a:xfrm>
            <a:off x="2266950" y="345598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82E0E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82E0E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82E0E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082E0E"/>
              </a:solidFill>
              <a:cs typeface="Arial" panose="020B0604020202020204" pitchFamily="34" charset="0"/>
            </a:endParaRPr>
          </a:p>
        </p:txBody>
      </p:sp>
      <p:sp>
        <p:nvSpPr>
          <p:cNvPr id="15364" name="Rectangle 5"/>
          <p:cNvSpPr>
            <a:spLocks noChangeArrowheads="1"/>
          </p:cNvSpPr>
          <p:nvPr/>
        </p:nvSpPr>
        <p:spPr bwMode="auto">
          <a:xfrm>
            <a:off x="3776663" y="34559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5284788" y="34559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82E0E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82E0E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082E0E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082E0E"/>
              </a:solidFill>
              <a:cs typeface="Arial" panose="020B0604020202020204" pitchFamily="34" charset="0"/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6796088" y="3455988"/>
            <a:ext cx="1376362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solidFill>
                  <a:srgbClr val="92D050"/>
                </a:solidFill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solidFill>
                <a:srgbClr val="92D050"/>
              </a:solidFill>
              <a:cs typeface="Arial" panose="020B0604020202020204" pitchFamily="34" charset="0"/>
            </a:endParaRPr>
          </a:p>
        </p:txBody>
      </p:sp>
      <p:sp>
        <p:nvSpPr>
          <p:cNvPr id="15367" name="Freeform 8"/>
          <p:cNvSpPr>
            <a:spLocks/>
          </p:cNvSpPr>
          <p:nvPr/>
        </p:nvSpPr>
        <p:spPr bwMode="auto">
          <a:xfrm>
            <a:off x="2266950" y="19827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82E0E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8" name="Freeform 9"/>
          <p:cNvSpPr>
            <a:spLocks/>
          </p:cNvSpPr>
          <p:nvPr/>
        </p:nvSpPr>
        <p:spPr bwMode="auto">
          <a:xfrm>
            <a:off x="731838" y="19827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69" name="Freeform 10"/>
          <p:cNvSpPr>
            <a:spLocks/>
          </p:cNvSpPr>
          <p:nvPr/>
        </p:nvSpPr>
        <p:spPr bwMode="auto">
          <a:xfrm>
            <a:off x="3776663" y="19827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0" name="Freeform 11"/>
          <p:cNvSpPr>
            <a:spLocks/>
          </p:cNvSpPr>
          <p:nvPr/>
        </p:nvSpPr>
        <p:spPr bwMode="auto">
          <a:xfrm>
            <a:off x="5284788" y="19827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082E0E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mpd="sng">
                <a:solidFill>
                  <a:srgbClr val="00000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1" name="Freeform 12"/>
          <p:cNvSpPr>
            <a:spLocks/>
          </p:cNvSpPr>
          <p:nvPr/>
        </p:nvSpPr>
        <p:spPr bwMode="auto">
          <a:xfrm>
            <a:off x="6796088" y="19827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38100" cap="flat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2916238" y="2435225"/>
            <a:ext cx="67151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1031875" y="2433638"/>
            <a:ext cx="954088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5374" name="Text Box 15"/>
          <p:cNvSpPr txBox="1">
            <a:spLocks noChangeArrowheads="1"/>
          </p:cNvSpPr>
          <p:nvPr/>
        </p:nvSpPr>
        <p:spPr bwMode="auto">
          <a:xfrm>
            <a:off x="4446588" y="2435225"/>
            <a:ext cx="7620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5375" name="Text Box 16"/>
          <p:cNvSpPr txBox="1">
            <a:spLocks noChangeArrowheads="1"/>
          </p:cNvSpPr>
          <p:nvPr/>
        </p:nvSpPr>
        <p:spPr bwMode="auto">
          <a:xfrm>
            <a:off x="5959475" y="2433638"/>
            <a:ext cx="641350" cy="369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5376" name="Text Box 17"/>
          <p:cNvSpPr txBox="1">
            <a:spLocks noChangeArrowheads="1"/>
          </p:cNvSpPr>
          <p:nvPr/>
        </p:nvSpPr>
        <p:spPr bwMode="auto">
          <a:xfrm>
            <a:off x="7366000" y="2435225"/>
            <a:ext cx="1133475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1537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2263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chemeClr val="bg1"/>
                </a:solidFill>
              </a:rPr>
              <a:t>Process Flow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6388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chemeClr val="bg1"/>
                </a:solidFill>
              </a:rPr>
              <a:t>Example of a table</a:t>
            </a:r>
            <a:endParaRPr lang="en-US" altLang="en-US" sz="4000" b="1" smtClean="0">
              <a:solidFill>
                <a:schemeClr val="bg1"/>
              </a:solidFill>
            </a:endParaRPr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968375" y="1708150"/>
          <a:ext cx="7277100" cy="295910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639330"/>
                <a:gridCol w="3637770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89995" marR="89995" marT="46800" marB="46800" anchor="ctr" anchorCtr="1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6410" name="Text Box 29"/>
          <p:cNvSpPr txBox="1">
            <a:spLocks noChangeArrowheads="1"/>
          </p:cNvSpPr>
          <p:nvPr/>
        </p:nvSpPr>
        <p:spPr bwMode="auto">
          <a:xfrm>
            <a:off x="941388" y="4857750"/>
            <a:ext cx="5776912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solidFill>
                  <a:schemeClr val="bg1"/>
                </a:solidFill>
                <a:cs typeface="Arial" panose="020B0604020202020204" pitchFamily="34" charset="0"/>
              </a:rPr>
              <a:t>Note:  </a:t>
            </a:r>
            <a:r>
              <a:rPr lang="en-GB" altLang="en-US" sz="1800">
                <a:solidFill>
                  <a:schemeClr val="bg1"/>
                </a:solidFill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638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b="1" smtClean="0">
                <a:solidFill>
                  <a:schemeClr val="bg1"/>
                </a:solidFill>
              </a:rPr>
              <a:t>Examples of default styles</a:t>
            </a:r>
            <a:endParaRPr lang="en-US" altLang="en-US" sz="4000" b="1" smtClean="0">
              <a:solidFill>
                <a:schemeClr val="bg1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5919788" y="1862138"/>
          <a:ext cx="2822575" cy="1735137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1411288"/>
                <a:gridCol w="1411288"/>
              </a:tblGrid>
              <a:tr h="8683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</a:endParaRPr>
                    </a:p>
                  </a:txBody>
                  <a:tcPr marL="91413" marR="9141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3" marR="9141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3" marR="9141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3" marR="91413"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8446" name="Rectangle 3"/>
          <p:cNvSpPr>
            <a:spLocks noGrp="1" noChangeArrowheads="1"/>
          </p:cNvSpPr>
          <p:nvPr>
            <p:ph type="body" sz="half" idx="1"/>
          </p:nvPr>
        </p:nvSpPr>
        <p:spPr>
          <a:noFill/>
        </p:spPr>
        <p:txBody>
          <a:bodyPr/>
          <a:lstStyle/>
          <a:p>
            <a:r>
              <a:rPr lang="en-GB" altLang="en-US" sz="2800" smtClean="0"/>
              <a:t>Text and lines are like this</a:t>
            </a:r>
          </a:p>
          <a:p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866775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3746500" y="458152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 txBox="1">
            <a:spLocks noChangeArrowheads="1"/>
          </p:cNvSpPr>
          <p:nvPr/>
        </p:nvSpPr>
        <p:spPr bwMode="auto">
          <a:xfrm>
            <a:off x="457200" y="32226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4000" b="1">
                <a:solidFill>
                  <a:schemeClr val="bg1"/>
                </a:solidFill>
              </a:rPr>
              <a:t>Use of templates</a:t>
            </a:r>
            <a:endParaRPr lang="en-US" altLang="en-US" sz="4000" b="1">
              <a:solidFill>
                <a:schemeClr val="bg1"/>
              </a:solidFill>
            </a:endParaRP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1150938" y="1550988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solidFill>
                  <a:schemeClr val="bg2"/>
                </a:solidFill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0484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7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2"/>
                </a:solidFill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chemeClr val="bg2"/>
                </a:solidFill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20485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62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solidFill>
                  <a:schemeClr val="bg2"/>
                </a:solidFill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solidFill>
                  <a:schemeClr val="bg2"/>
                </a:solidFill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solidFill>
                <a:schemeClr val="bg2"/>
              </a:solidFill>
              <a:cs typeface="Arial" panose="020B0604020202020204" pitchFamily="34" charset="0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979488" y="5549900"/>
            <a:ext cx="71628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solidFill>
                  <a:schemeClr val="bg1"/>
                </a:solidFill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FFFF00"/>
                </a:solidFill>
                <a:cs typeface="Arial" panose="020B0604020202020204" pitchFamily="34" charset="0"/>
                <a:hlinkClick r:id="rId2"/>
              </a:rPr>
              <a:t>www.presentationmagazine.com</a:t>
            </a:r>
            <a:r>
              <a:rPr lang="en-GB" altLang="en-US" sz="2000" b="1">
                <a:solidFill>
                  <a:srgbClr val="FFFF00"/>
                </a:solidFill>
                <a:cs typeface="Arial" panose="020B0604020202020204" pitchFamily="34" charset="0"/>
                <a:hlinkClick r:id="rId2"/>
              </a:rPr>
              <a:t> </a:t>
            </a:r>
            <a:r>
              <a:rPr lang="en-GB" altLang="en-US" sz="2000" b="1">
                <a:solidFill>
                  <a:srgbClr val="FFFF00"/>
                </a:solidFill>
                <a:cs typeface="Arial" panose="020B0604020202020204" pitchFamily="34" charset="0"/>
              </a:rPr>
              <a:t> </a:t>
            </a:r>
            <a:endParaRPr lang="en-US" altLang="en-US" sz="2000" b="1">
              <a:solidFill>
                <a:srgbClr val="FFFF00"/>
              </a:solidFill>
              <a:cs typeface="Arial" panose="020B0604020202020204" pitchFamily="34" charset="0"/>
            </a:endParaRP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1150938" y="2447925"/>
            <a:ext cx="6926262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chemeClr val="bg1"/>
                </a:solidFill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Custom 71">
      <a:dk1>
        <a:srgbClr val="434342"/>
      </a:dk1>
      <a:lt1>
        <a:srgbClr val="FFFFFF"/>
      </a:lt1>
      <a:dk2>
        <a:srgbClr val="434342"/>
      </a:dk2>
      <a:lt2>
        <a:srgbClr val="434342"/>
      </a:lt2>
      <a:accent1>
        <a:srgbClr val="797B7E"/>
      </a:accent1>
      <a:accent2>
        <a:srgbClr val="ED5509"/>
      </a:accent2>
      <a:accent3>
        <a:srgbClr val="08C9D2"/>
      </a:accent3>
      <a:accent4>
        <a:srgbClr val="EDB909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291</Words>
  <Application>Microsoft Office PowerPoint</Application>
  <PresentationFormat>On-screen Show (4:3)</PresentationFormat>
  <Paragraphs>74</Paragraphs>
  <Slides>9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Nurturing Growth Your name</vt:lpstr>
      <vt:lpstr>Example Bullet Point Slide</vt:lpstr>
      <vt:lpstr>PowerPoint Presentation</vt:lpstr>
      <vt:lpstr>Sample Graph (3 colours)</vt:lpstr>
      <vt:lpstr>Picture slide</vt:lpstr>
      <vt:lpstr>Process Flow</vt:lpstr>
      <vt:lpstr>Example of a table</vt:lpstr>
      <vt:lpstr>Examples of default styles</vt:lpstr>
      <vt:lpstr>PowerPoint Presentation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Nuturing Growth PowerPoint Template</dc:title>
  <dc:creator>Presentation Magazine</dc:creator>
  <cp:lastModifiedBy>Jonty Pearce</cp:lastModifiedBy>
  <cp:revision>40</cp:revision>
  <dcterms:created xsi:type="dcterms:W3CDTF">2009-11-03T13:35:13Z</dcterms:created>
  <dcterms:modified xsi:type="dcterms:W3CDTF">2015-02-22T11:21:31Z</dcterms:modified>
</cp:coreProperties>
</file>