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C86A27C-9C49-49DF-834A-83A682AA27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239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13EC79-1E28-4408-8FFC-E7492E3F30A0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09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571DDD-E1BA-4D1C-853E-DAF82F573C3A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25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2BEB65-3F55-4C0F-BCF1-29FB23102C35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0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A1013-7172-43AF-B61C-9CC2592E22E8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0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D8C98D-D951-4A51-9C2E-DCB36650A9C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3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6" descr="Tia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0"/>
            <a:ext cx="52784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260350"/>
            <a:ext cx="3240088" cy="1873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133600"/>
            <a:ext cx="2808288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571CFD-3D8E-4958-8FA0-55624BB9E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57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2EC4-E301-4ECE-8D52-7DE69A4A6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23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274638"/>
            <a:ext cx="21240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2214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D957F-CDF7-48CF-B632-2542AFC95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374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497887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600200"/>
            <a:ext cx="6696075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EA12B-C3CF-4E12-9F12-36A8EAC9A5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870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497887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600200"/>
            <a:ext cx="32718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8450" y="1600200"/>
            <a:ext cx="327183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A16A9-86BD-4A26-826B-C4ED37E4EF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86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74446-777B-4702-883E-6384DB58B1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72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6503E-6FE1-4CE7-85E0-69D0623BF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89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271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8450" y="1600200"/>
            <a:ext cx="32718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EA090-DAAB-4382-A068-3C229DAB5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01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262D-8528-466A-BA22-27FF5273DE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60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81A98-333C-4627-B5AA-E434DDDDA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34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300D-AE28-4453-BB5C-AD3528F82B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5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0F10-A3C1-4AD5-9E38-437B02ED8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24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CC33E-43B8-4298-BD81-B64256B3DE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0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3" descr="Tia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75" y="4076700"/>
            <a:ext cx="1889125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74638"/>
            <a:ext cx="84978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DFCBAF4-1EDB-4FAD-A6F8-7842D24FDF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66960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Dogs Life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827088" y="1844675"/>
            <a:ext cx="2808287" cy="2447925"/>
          </a:xfrm>
        </p:spPr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</a:t>
            </a:r>
          </a:p>
          <a:p>
            <a:pPr eaLnBrk="1" hangingPunct="1"/>
            <a:r>
              <a:rPr lang="en-GB" altLang="en-US" smtClean="0"/>
              <a:t>Bullet Point</a:t>
            </a:r>
          </a:p>
          <a:p>
            <a:pPr lvl="1" eaLnBrk="1" hangingPunct="1"/>
            <a:r>
              <a:rPr lang="en-GB" altLang="en-US" smtClean="0"/>
              <a:t>Sub Bullet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527175" y="2043113"/>
          <a:ext cx="5802313" cy="393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4" imgW="7286549" imgH="4524451" progId="MSGraph.Chart.8">
                  <p:embed followColorScheme="full"/>
                </p:oleObj>
              </mc:Choice>
              <mc:Fallback>
                <p:oleObj name="Chart" r:id="rId4" imgW="7286549" imgH="45244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2043113"/>
                        <a:ext cx="5802313" cy="393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3281362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94"/>
          <a:stretch>
            <a:fillRect/>
          </a:stretch>
        </p:blipFill>
        <p:spPr bwMode="auto">
          <a:xfrm>
            <a:off x="3563938" y="1773238"/>
            <a:ext cx="3500437" cy="21891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4392612" cy="24050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sz="half" idx="2"/>
          </p:nvPr>
        </p:nvGraphicFramePr>
        <p:xfrm>
          <a:off x="5951538" y="1649413"/>
          <a:ext cx="2757487" cy="1825625"/>
        </p:xfrm>
        <a:graphic>
          <a:graphicData uri="http://schemas.openxmlformats.org/drawingml/2006/table">
            <a:tbl>
              <a:tblPr/>
              <a:tblGrid>
                <a:gridCol w="1379484"/>
                <a:gridCol w="1378003"/>
              </a:tblGrid>
              <a:tr h="913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692275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233863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With shadow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01650" y="17478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01650" y="317658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846513" y="3176588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93700" y="5459413"/>
            <a:ext cx="7164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01650" y="2644775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3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ngham_Blue">
  <a:themeElements>
    <a:clrScheme name="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DCE4F0"/>
      </a:accent1>
      <a:accent2>
        <a:srgbClr val="8BA5CE"/>
      </a:accent2>
      <a:accent3>
        <a:srgbClr val="FFFFFF"/>
      </a:accent3>
      <a:accent4>
        <a:srgbClr val="000082"/>
      </a:accent4>
      <a:accent5>
        <a:srgbClr val="EBEFF6"/>
      </a:accent5>
      <a:accent6>
        <a:srgbClr val="7D95BA"/>
      </a:accent6>
      <a:hlink>
        <a:srgbClr val="3F598D"/>
      </a:hlink>
      <a:folHlink>
        <a:srgbClr val="4F70B1"/>
      </a:folHlink>
    </a:clrScheme>
    <a:fontScheme name="Gingham_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ingham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FF3300"/>
        </a:hlink>
        <a:folHlink>
          <a:srgbClr val="FF52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6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Gingham_Blue</Template>
  <TotalTime>30</TotalTime>
  <Words>212</Words>
  <Application>Microsoft Office PowerPoint</Application>
  <PresentationFormat>On-screen Show (4:3)</PresentationFormat>
  <Paragraphs>35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Gingham_Blue</vt:lpstr>
      <vt:lpstr>Microsoft Graph Chart</vt:lpstr>
      <vt:lpstr>A Dogs Life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Dogs Life template</dc:title>
  <dc:creator>Jonty Pearce</dc:creator>
  <cp:lastModifiedBy>Jonty Pearce</cp:lastModifiedBy>
  <cp:revision>5</cp:revision>
  <dcterms:created xsi:type="dcterms:W3CDTF">2005-03-31T15:47:35Z</dcterms:created>
  <dcterms:modified xsi:type="dcterms:W3CDTF">2015-02-22T11:21:25Z</dcterms:modified>
</cp:coreProperties>
</file>