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792EC"/>
    <a:srgbClr val="DCE4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8B31B26-47A1-4F2F-8269-AB1FBF5035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387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1F64BC-0A6E-4523-98C7-F116FFCE4DD2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87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83CD3A-DE9A-4973-B2B6-0B33448D99DB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26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C711A5-1011-432D-97D3-2E96BBE3F75E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134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75991F-E7EC-451F-9448-279E3C77E606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02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16EBF1-47A4-4F72-B0AD-4D3F1B1F58A3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848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E1BFF8-C727-449F-9A3D-4912F215F013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46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9" descr="graph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313" y="0"/>
            <a:ext cx="96123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27088" y="260350"/>
            <a:ext cx="7488237" cy="1800225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213100"/>
            <a:ext cx="3962400" cy="2447925"/>
          </a:xfrm>
          <a:solidFill>
            <a:schemeClr val="bg1">
              <a:alpha val="50000"/>
            </a:schemeClr>
          </a:solidFill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D72A8D-9E35-41EC-94B3-6208B4B6B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15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09DE9-834A-4993-B404-5A09A329B3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59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5275" y="274638"/>
            <a:ext cx="2071688" cy="5970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5450" y="274638"/>
            <a:ext cx="6067425" cy="5970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4AAB1-3D53-4FD8-AE04-BEF0168C89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138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274638"/>
            <a:ext cx="8291513" cy="993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6696075" cy="452596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57B29-EA80-41D2-B9B3-F6B83FB98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353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274638"/>
            <a:ext cx="8291513" cy="993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3271838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1438" y="1719263"/>
            <a:ext cx="3271837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CFB17-9AFC-4E5F-A101-88B363AE36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564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85DFB-EFBC-4A09-B53A-9723A3AB4B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60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612B0-53C5-4DF3-A254-23A7670588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2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3271838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1438" y="1719263"/>
            <a:ext cx="3271837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6CE00-BBCB-4A30-8331-1DFAF1405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7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BD558-B84E-46C0-8FED-83F462B058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09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2628A-B599-40E4-9275-D289F41DEC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2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9E3AB-EE9D-475B-9956-73DE6810FD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39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65F9A-F515-4658-80A6-5A75F579A4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04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604A9-7DAF-4CF2-84D7-F5942280C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676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25450" y="274638"/>
            <a:ext cx="8291513" cy="9937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BCC40E8-B42B-40BD-BFD3-C07CA8100B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6696075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1" name="Picture 78" descr="graph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675" y="549275"/>
            <a:ext cx="3362325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16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16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6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6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6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Business Plan Template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Point</a:t>
            </a:r>
          </a:p>
          <a:p>
            <a:pPr eaLnBrk="1" hangingPunct="1"/>
            <a:r>
              <a:rPr lang="en-GB" altLang="en-US" smtClean="0"/>
              <a:t>Bullet Point</a:t>
            </a:r>
          </a:p>
          <a:p>
            <a:pPr lvl="1" eaLnBrk="1" hangingPunct="1"/>
            <a:r>
              <a:rPr lang="en-GB" altLang="en-US" smtClean="0"/>
              <a:t>Sub Bullet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chart</a:t>
            </a:r>
            <a:endParaRPr lang="en-US" altLang="en-US" smtClean="0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457200" y="2162175"/>
          <a:ext cx="5802313" cy="393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Chart" r:id="rId4" imgW="7286625" imgH="4524375" progId="MSGraph.Chart.8">
                  <p:embed followColorScheme="full"/>
                </p:oleObj>
              </mc:Choice>
              <mc:Fallback>
                <p:oleObj name="Chart" r:id="rId4" imgW="7286625" imgH="452437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162175"/>
                        <a:ext cx="5802313" cy="3932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3281363" cy="4525962"/>
          </a:xfrm>
        </p:spPr>
        <p:txBody>
          <a:bodyPr/>
          <a:lstStyle/>
          <a:p>
            <a:pPr eaLnBrk="1" hangingPunct="1"/>
            <a:r>
              <a:rPr lang="en-GB" altLang="en-US" sz="2000" smtClean="0"/>
              <a:t>Bullet 1</a:t>
            </a:r>
          </a:p>
          <a:p>
            <a:pPr eaLnBrk="1" hangingPunct="1"/>
            <a:r>
              <a:rPr lang="en-GB" altLang="en-US" sz="2000" smtClean="0"/>
              <a:t>Bullet 1</a:t>
            </a:r>
            <a:endParaRPr lang="en-US" altLang="en-US" sz="2000" smtClean="0"/>
          </a:p>
        </p:txBody>
      </p:sp>
      <p:pic>
        <p:nvPicPr>
          <p:cNvPr id="10244" name="Picture 5" descr="29112006(026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60" b="20836"/>
          <a:stretch>
            <a:fillRect/>
          </a:stretch>
        </p:blipFill>
        <p:spPr bwMode="auto">
          <a:xfrm>
            <a:off x="900113" y="2859088"/>
            <a:ext cx="4064000" cy="3267075"/>
          </a:xfrm>
          <a:prstGeom prst="rect">
            <a:avLst/>
          </a:prstGeom>
          <a:solidFill>
            <a:schemeClr val="accent1"/>
          </a:solidFill>
          <a:ln w="38100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3286125" cy="4525962"/>
          </a:xfrm>
        </p:spPr>
        <p:txBody>
          <a:bodyPr/>
          <a:lstStyle/>
          <a:p>
            <a:pPr eaLnBrk="1" hangingPunct="1"/>
            <a:r>
              <a:rPr lang="en-GB" altLang="en-US" sz="2000" smtClean="0"/>
              <a:t>Text and lines are like this</a:t>
            </a:r>
          </a:p>
          <a:p>
            <a:pPr eaLnBrk="1" hangingPunct="1"/>
            <a:r>
              <a:rPr lang="en-GB" altLang="en-US" sz="20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0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0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1268" name="Group 4"/>
          <p:cNvGraphicFramePr>
            <a:graphicFrameLocks noGrp="1"/>
          </p:cNvGraphicFramePr>
          <p:nvPr>
            <p:ph sz="half" idx="2"/>
          </p:nvPr>
        </p:nvGraphicFramePr>
        <p:xfrm>
          <a:off x="4148138" y="2070100"/>
          <a:ext cx="2460625" cy="1574800"/>
        </p:xfrm>
        <a:graphic>
          <a:graphicData uri="http://schemas.openxmlformats.org/drawingml/2006/table">
            <a:tbl>
              <a:tblPr/>
              <a:tblGrid>
                <a:gridCol w="1230312"/>
                <a:gridCol w="1230313"/>
              </a:tblGrid>
              <a:tr h="78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67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12017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Text box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743325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Text box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With shadow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450" y="1773238"/>
            <a:ext cx="7056438" cy="467995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425450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425450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3770313" y="31400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317500" y="54229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endParaRPr lang="en-US" altLang="en-US" b="1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425450" y="26082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ngham_Blue">
  <a:themeElements>
    <a:clrScheme name="">
      <a:dk1>
        <a:srgbClr val="0E439D"/>
      </a:dk1>
      <a:lt1>
        <a:srgbClr val="FFFFFF"/>
      </a:lt1>
      <a:dk2>
        <a:srgbClr val="0E439D"/>
      </a:dk2>
      <a:lt2>
        <a:srgbClr val="808080"/>
      </a:lt2>
      <a:accent1>
        <a:srgbClr val="E0EAFA"/>
      </a:accent1>
      <a:accent2>
        <a:srgbClr val="8BA5CE"/>
      </a:accent2>
      <a:accent3>
        <a:srgbClr val="FFFFFF"/>
      </a:accent3>
      <a:accent4>
        <a:srgbClr val="0A3885"/>
      </a:accent4>
      <a:accent5>
        <a:srgbClr val="EDF3FC"/>
      </a:accent5>
      <a:accent6>
        <a:srgbClr val="7D95BA"/>
      </a:accent6>
      <a:hlink>
        <a:srgbClr val="0066CC"/>
      </a:hlink>
      <a:folHlink>
        <a:srgbClr val="438DEF"/>
      </a:folHlink>
    </a:clrScheme>
    <a:fontScheme name="Gingham_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ingham_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B6346"/>
        </a:accent1>
        <a:accent2>
          <a:srgbClr val="FB9F86"/>
        </a:accent2>
        <a:accent3>
          <a:srgbClr val="FFFFFF"/>
        </a:accent3>
        <a:accent4>
          <a:srgbClr val="000000"/>
        </a:accent4>
        <a:accent5>
          <a:srgbClr val="FDB7B0"/>
        </a:accent5>
        <a:accent6>
          <a:srgbClr val="E3907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B6346"/>
        </a:accent1>
        <a:accent2>
          <a:srgbClr val="FB9F86"/>
        </a:accent2>
        <a:accent3>
          <a:srgbClr val="FFFFFF"/>
        </a:accent3>
        <a:accent4>
          <a:srgbClr val="000000"/>
        </a:accent4>
        <a:accent5>
          <a:srgbClr val="FDB7B0"/>
        </a:accent5>
        <a:accent6>
          <a:srgbClr val="E39079"/>
        </a:accent6>
        <a:hlink>
          <a:srgbClr val="FF3300"/>
        </a:hlink>
        <a:folHlink>
          <a:srgbClr val="FF52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4F70B1"/>
        </a:accent1>
        <a:accent2>
          <a:srgbClr val="8BA5CE"/>
        </a:accent2>
        <a:accent3>
          <a:srgbClr val="FFFFFF"/>
        </a:accent3>
        <a:accent4>
          <a:srgbClr val="000000"/>
        </a:accent4>
        <a:accent5>
          <a:srgbClr val="B2BBD5"/>
        </a:accent5>
        <a:accent6>
          <a:srgbClr val="7D95BA"/>
        </a:accent6>
        <a:hlink>
          <a:srgbClr val="FB6346"/>
        </a:hlink>
        <a:folHlink>
          <a:srgbClr val="FB9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16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4F70B1"/>
        </a:accent1>
        <a:accent2>
          <a:srgbClr val="8BA5CE"/>
        </a:accent2>
        <a:accent3>
          <a:srgbClr val="FFFFFF"/>
        </a:accent3>
        <a:accent4>
          <a:srgbClr val="000000"/>
        </a:accent4>
        <a:accent5>
          <a:srgbClr val="B2BBD5"/>
        </a:accent5>
        <a:accent6>
          <a:srgbClr val="7D95BA"/>
        </a:accent6>
        <a:hlink>
          <a:srgbClr val="FB6346"/>
        </a:hlink>
        <a:folHlink>
          <a:srgbClr val="FB9F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Gingham_Blue</Template>
  <TotalTime>999</TotalTime>
  <Words>211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Gingham_Blue</vt:lpstr>
      <vt:lpstr>Microsoft Graph Chart</vt:lpstr>
      <vt:lpstr>Business Plan Template</vt:lpstr>
      <vt:lpstr>Example of a Bullet Point Slide</vt:lpstr>
      <vt:lpstr>Example of a chart</vt:lpstr>
      <vt:lpstr>Picture slide</vt:lpstr>
      <vt:lpstr>Examples of default styles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 template</dc:title>
  <dc:creator>Jonty Pearce</dc:creator>
  <cp:lastModifiedBy>Jonty Pearce</cp:lastModifiedBy>
  <cp:revision>7</cp:revision>
  <dcterms:created xsi:type="dcterms:W3CDTF">2005-03-31T15:47:35Z</dcterms:created>
  <dcterms:modified xsi:type="dcterms:W3CDTF">2015-02-22T11:21:25Z</dcterms:modified>
</cp:coreProperties>
</file>