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792EC"/>
    <a:srgbClr val="DC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B0B0C2-B294-4F03-AEB6-12340F0AB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82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AFD62D-A89D-4FDC-A629-A6AF7ADBA26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8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29A088-DC0B-4F20-B800-320014621AF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0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ABED44-51C0-4D01-97D7-31BCC221D9A7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3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7DBFD8-A926-46D3-B186-EB0E0935E0F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0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F81B6B-43BD-436F-B4E4-2977147CD7A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31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10CD7-43FC-4AAF-8281-2DA9BCC7DBD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building-outs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488237" cy="2447925"/>
          </a:xfr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213100"/>
            <a:ext cx="3962400" cy="2447925"/>
          </a:xfrm>
          <a:solidFill>
            <a:srgbClr val="5792EC">
              <a:alpha val="50000"/>
            </a:srgbClr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BC2AFD-6A2A-4B3A-93BF-9F8F46C70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9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2BC8-7557-433F-B4D3-49455ED40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78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274638"/>
            <a:ext cx="20716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450" y="274638"/>
            <a:ext cx="60674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747E-F8A7-4328-89F3-9A21FF84C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80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74638"/>
            <a:ext cx="8291513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25450" y="1600200"/>
            <a:ext cx="6696075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733B6-8A52-4A40-BF07-48E237DD48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84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74638"/>
            <a:ext cx="8291513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5450" y="1600200"/>
            <a:ext cx="32718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9688" y="1600200"/>
            <a:ext cx="32718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435F-39B7-4265-9D0C-E78BC1B23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5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ACC7-AA36-45E0-94E1-D62E262D0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5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D58B-B2AF-485F-AF03-28539D08F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450" y="1600200"/>
            <a:ext cx="32718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9688" y="1600200"/>
            <a:ext cx="3271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17396-4B2C-40C9-989C-EC443A11E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BD6-8F08-498C-9C02-7BE81617F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9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8B2D-0C03-4809-B90F-B86742246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24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A33F-1BC5-4643-8D45-D6486E9DD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B7CD-3E85-4F9B-91FA-B6E14CFA8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36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2808-3808-43F0-AC2C-C35ED0F06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9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4" descr="building-insid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5450" y="274638"/>
            <a:ext cx="8291513" cy="993775"/>
          </a:xfrm>
          <a:prstGeom prst="rect">
            <a:avLst/>
          </a:prstGeom>
          <a:solidFill>
            <a:srgbClr val="5792E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95B9A37-2D60-4BBB-BBDE-D72B62DB7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600200"/>
            <a:ext cx="66960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Architecture</a:t>
            </a:r>
            <a:br>
              <a:rPr lang="en-GB" altLang="en-US" b="1" smtClean="0"/>
            </a:br>
            <a:r>
              <a:rPr lang="en-GB" altLang="en-US" b="1" smtClean="0"/>
              <a:t>Template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</a:t>
            </a:r>
          </a:p>
          <a:p>
            <a:pPr eaLnBrk="1" hangingPunct="1"/>
            <a:r>
              <a:rPr lang="en-GB" altLang="en-US" smtClean="0"/>
              <a:t>Bullet Point</a:t>
            </a:r>
          </a:p>
          <a:p>
            <a:pPr lvl="1" eaLnBrk="1" hangingPunct="1"/>
            <a:r>
              <a:rPr lang="en-GB" altLang="en-US" smtClean="0"/>
              <a:t>Sub Bullet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25450" y="2043113"/>
          <a:ext cx="5802313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7286549" imgH="4524451" progId="MSGraph.Chart.8">
                  <p:embed followColorScheme="full"/>
                </p:oleObj>
              </mc:Choice>
              <mc:Fallback>
                <p:oleObj name="Chart" r:id="rId4" imgW="7286549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043113"/>
                        <a:ext cx="5802313" cy="393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1600200"/>
            <a:ext cx="3281363" cy="4525963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Bullet 1</a:t>
            </a:r>
          </a:p>
          <a:p>
            <a:pPr eaLnBrk="1" hangingPunct="1"/>
            <a:r>
              <a:rPr lang="en-GB" altLang="en-US" sz="2000" smtClean="0"/>
              <a:t>Bullet 1</a:t>
            </a:r>
            <a:endParaRPr lang="en-US" altLang="en-US" sz="2000" smtClean="0"/>
          </a:p>
        </p:txBody>
      </p:sp>
      <p:pic>
        <p:nvPicPr>
          <p:cNvPr id="10244" name="Picture 5" descr="29112006(02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60" b="20836"/>
          <a:stretch>
            <a:fillRect/>
          </a:stretch>
        </p:blipFill>
        <p:spPr bwMode="auto">
          <a:xfrm>
            <a:off x="900113" y="2859088"/>
            <a:ext cx="4064000" cy="326707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1600200"/>
            <a:ext cx="3286125" cy="4525963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0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sz="half" idx="2"/>
          </p:nvPr>
        </p:nvGraphicFramePr>
        <p:xfrm>
          <a:off x="4116388" y="1951038"/>
          <a:ext cx="2954337" cy="1935162"/>
        </p:xfrm>
        <a:graphic>
          <a:graphicData uri="http://schemas.openxmlformats.org/drawingml/2006/table">
            <a:tbl>
              <a:tblPr/>
              <a:tblGrid>
                <a:gridCol w="1477962"/>
                <a:gridCol w="1476375"/>
              </a:tblGrid>
              <a:tr h="968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835150" y="51577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376738" y="51577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With shadow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450" y="1412875"/>
            <a:ext cx="8291513" cy="511175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ngham_Blue">
  <a:themeElements>
    <a:clrScheme name="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DCE4F0"/>
      </a:accent1>
      <a:accent2>
        <a:srgbClr val="8BA5CE"/>
      </a:accent2>
      <a:accent3>
        <a:srgbClr val="FFFFFF"/>
      </a:accent3>
      <a:accent4>
        <a:srgbClr val="000082"/>
      </a:accent4>
      <a:accent5>
        <a:srgbClr val="EBEFF6"/>
      </a:accent5>
      <a:accent6>
        <a:srgbClr val="7D95BA"/>
      </a:accent6>
      <a:hlink>
        <a:srgbClr val="3F598D"/>
      </a:hlink>
      <a:folHlink>
        <a:srgbClr val="4F70B1"/>
      </a:folHlink>
    </a:clrScheme>
    <a:fontScheme name="Gingham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ngham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Gingham_Blue</Template>
  <TotalTime>967</TotalTime>
  <Words>209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Gingham_Blue</vt:lpstr>
      <vt:lpstr>Microsoft Graph Chart</vt:lpstr>
      <vt:lpstr>Architecture Template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template</dc:title>
  <dc:creator>Jonty Pearce</dc:creator>
  <cp:lastModifiedBy>Jonty Pearce</cp:lastModifiedBy>
  <cp:revision>8</cp:revision>
  <dcterms:created xsi:type="dcterms:W3CDTF">2005-03-31T15:47:35Z</dcterms:created>
  <dcterms:modified xsi:type="dcterms:W3CDTF">2015-02-22T11:21:23Z</dcterms:modified>
</cp:coreProperties>
</file>