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5792EC"/>
    <a:srgbClr val="DCE4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0B0B0C2-B294-4F03-AEB6-12340F0AB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582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AFD62D-A89D-4FDC-A629-A6AF7ADBA26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2846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29A088-DC0B-4F20-B800-320014621AFD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701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ABED44-51C0-4D01-97D7-31BCC221D9A7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56393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47DBFD8-A926-46D3-B186-EB0E0935E0F7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12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304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4F81B6B-43BD-436F-B4E4-2977147CD7A8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33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231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7610CD7-43FC-4AAF-8281-2DA9BCC7DBDF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619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7" descr="building-outsid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827088" y="260350"/>
            <a:ext cx="7488237" cy="2447925"/>
          </a:xfrm>
        </p:spPr>
        <p:txBody>
          <a:bodyPr/>
          <a:lstStyle>
            <a:lvl1pPr algn="ctr">
              <a:defRPr sz="44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590800" y="3213100"/>
            <a:ext cx="3962400" cy="2447925"/>
          </a:xfrm>
          <a:solidFill>
            <a:srgbClr val="5792EC">
              <a:alpha val="50000"/>
            </a:srgbClr>
          </a:solidFill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BC2AFD-6A2A-4B3A-93BF-9F8F46C706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929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EA2BC8-7557-433F-B4D3-49455ED40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2784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5275" y="274638"/>
            <a:ext cx="20716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5450" y="274638"/>
            <a:ext cx="60674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5747E-F8A7-4328-89F3-9A21FF84C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8780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274638"/>
            <a:ext cx="8291513" cy="993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25450" y="1600200"/>
            <a:ext cx="6696075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733B6-8A52-4A40-BF07-48E237DD48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8467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450" y="274638"/>
            <a:ext cx="8291513" cy="9937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25450" y="1600200"/>
            <a:ext cx="3271838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9688" y="1600200"/>
            <a:ext cx="3271837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46435F-39B7-4265-9D0C-E78BC1B232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553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7ACC7-AA36-45E0-94E1-D62E262D0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555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EAD58B-B2AF-485F-AF03-28539D08F9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8423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5450" y="1600200"/>
            <a:ext cx="32718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9688" y="1600200"/>
            <a:ext cx="3271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17396-4B2C-40C9-989C-EC443A11EF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2700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B1BD6-8F08-498C-9C02-7BE81617FF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97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C8B2D-0C03-4809-B90F-B86742246F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1249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DA33F-1BC5-4643-8D45-D6486E9DD0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850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53B7CD-3E85-4F9B-91FA-B6E14CFA86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367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42808-3808-43F0-AC2C-C35ED0F069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2989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4" descr="building-inside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25450" y="274638"/>
            <a:ext cx="8291513" cy="993775"/>
          </a:xfrm>
          <a:prstGeom prst="rect">
            <a:avLst/>
          </a:prstGeom>
          <a:solidFill>
            <a:srgbClr val="5792EC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395B9A37-2D60-4BBB-BBDE-D72B62DB78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600200"/>
            <a:ext cx="669607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20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16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anose="05000000000000000000" pitchFamily="2" charset="2"/>
        <a:buChar char="§"/>
        <a:defRPr sz="16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b="1" smtClean="0"/>
              <a:t>Architecture</a:t>
            </a:r>
            <a:br>
              <a:rPr lang="en-GB" altLang="en-US" b="1" smtClean="0"/>
            </a:br>
            <a:r>
              <a:rPr lang="en-GB" altLang="en-US" b="1" smtClean="0"/>
              <a:t>Template</a:t>
            </a:r>
            <a:endParaRPr lang="en-US" altLang="en-US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Bullet Point</a:t>
            </a:r>
          </a:p>
          <a:p>
            <a:pPr eaLnBrk="1" hangingPunct="1"/>
            <a:r>
              <a:rPr lang="en-GB" altLang="en-US" smtClean="0"/>
              <a:t>Bullet Point</a:t>
            </a:r>
          </a:p>
          <a:p>
            <a:pPr lvl="1" eaLnBrk="1" hangingPunct="1"/>
            <a:r>
              <a:rPr lang="en-GB" altLang="en-US" smtClean="0"/>
              <a:t>Sub Bullet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of a chart</a:t>
            </a:r>
            <a:endParaRPr lang="en-US" altLang="en-US" smtClean="0"/>
          </a:p>
        </p:txBody>
      </p:sp>
      <p:graphicFrame>
        <p:nvGraphicFramePr>
          <p:cNvPr id="8195" name="Object 3"/>
          <p:cNvGraphicFramePr>
            <a:graphicFrameLocks noChangeAspect="1"/>
          </p:cNvGraphicFramePr>
          <p:nvPr>
            <p:ph type="chart" idx="1"/>
          </p:nvPr>
        </p:nvGraphicFramePr>
        <p:xfrm>
          <a:off x="425450" y="2043113"/>
          <a:ext cx="5802313" cy="3932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Chart" r:id="rId4" imgW="7286549" imgH="4524451" progId="MSGraph.Chart.8">
                  <p:embed followColorScheme="full"/>
                </p:oleObj>
              </mc:Choice>
              <mc:Fallback>
                <p:oleObj name="Chart" r:id="rId4" imgW="7286549" imgH="4524451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" y="2043113"/>
                        <a:ext cx="5802313" cy="3932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5450" y="1600200"/>
            <a:ext cx="3281363" cy="4525963"/>
          </a:xfrm>
        </p:spPr>
        <p:txBody>
          <a:bodyPr/>
          <a:lstStyle/>
          <a:p>
            <a:pPr eaLnBrk="1" hangingPunct="1"/>
            <a:r>
              <a:rPr lang="en-GB" altLang="en-US" sz="2000" smtClean="0"/>
              <a:t>Bullet 1</a:t>
            </a:r>
          </a:p>
          <a:p>
            <a:pPr eaLnBrk="1" hangingPunct="1"/>
            <a:r>
              <a:rPr lang="en-GB" altLang="en-US" sz="2000" smtClean="0"/>
              <a:t>Bullet 1</a:t>
            </a:r>
            <a:endParaRPr lang="en-US" altLang="en-US" sz="2000" smtClean="0"/>
          </a:p>
        </p:txBody>
      </p:sp>
      <p:pic>
        <p:nvPicPr>
          <p:cNvPr id="10244" name="Picture 5" descr="29112006(026)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6160" b="20836"/>
          <a:stretch>
            <a:fillRect/>
          </a:stretch>
        </p:blipFill>
        <p:spPr bwMode="auto">
          <a:xfrm>
            <a:off x="900113" y="2859088"/>
            <a:ext cx="4064000" cy="3267075"/>
          </a:xfrm>
          <a:prstGeom prst="rect">
            <a:avLst/>
          </a:prstGeom>
          <a:solidFill>
            <a:schemeClr val="accent1"/>
          </a:solidFill>
          <a:ln w="38100" algn="ctr">
            <a:solidFill>
              <a:schemeClr val="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25450" y="1600200"/>
            <a:ext cx="3286125" cy="4525963"/>
          </a:xfrm>
        </p:spPr>
        <p:txBody>
          <a:bodyPr/>
          <a:lstStyle/>
          <a:p>
            <a:pPr eaLnBrk="1" hangingPunct="1"/>
            <a:r>
              <a:rPr lang="en-GB" altLang="en-US" sz="2000" smtClean="0"/>
              <a:t>Text and lines are like this</a:t>
            </a:r>
          </a:p>
          <a:p>
            <a:pPr eaLnBrk="1" hangingPunct="1"/>
            <a:r>
              <a:rPr lang="en-GB" altLang="en-US" sz="20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0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0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11268" name="Group 4"/>
          <p:cNvGraphicFramePr>
            <a:graphicFrameLocks noGrp="1"/>
          </p:cNvGraphicFramePr>
          <p:nvPr>
            <p:ph sz="half" idx="2"/>
          </p:nvPr>
        </p:nvGraphicFramePr>
        <p:xfrm>
          <a:off x="4116388" y="1951038"/>
          <a:ext cx="2954337" cy="1935162"/>
        </p:xfrm>
        <a:graphic>
          <a:graphicData uri="http://schemas.openxmlformats.org/drawingml/2006/table">
            <a:tbl>
              <a:tblPr/>
              <a:tblGrid>
                <a:gridCol w="1477962"/>
                <a:gridCol w="1476375"/>
              </a:tblGrid>
              <a:tr h="968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66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1835150" y="515778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Text box</a:t>
            </a: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2304" name="Rectangle 16"/>
          <p:cNvSpPr>
            <a:spLocks noChangeArrowheads="1"/>
          </p:cNvSpPr>
          <p:nvPr/>
        </p:nvSpPr>
        <p:spPr bwMode="auto">
          <a:xfrm>
            <a:off x="4376738" y="5157788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Text box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800">
                <a:solidFill>
                  <a:schemeClr val="tx1"/>
                </a:solidFill>
              </a:rPr>
              <a:t>With shadow</a:t>
            </a:r>
            <a:endParaRPr lang="en-US" alt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5450" y="1412875"/>
            <a:ext cx="8291513" cy="5111750"/>
          </a:xfrm>
          <a:prstGeom prst="rect">
            <a:avLst/>
          </a:prstGeom>
          <a:solidFill>
            <a:srgbClr val="FFFFFF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4339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800">
              <a:solidFill>
                <a:schemeClr val="tx1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4341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2000" b="1">
                <a:solidFill>
                  <a:schemeClr val="tx1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tx1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4343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 b="1" u="sng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ClrTx/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b="1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endParaRPr lang="en-US" altLang="en-US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GB" altLang="en-US" sz="1400">
                <a:solidFill>
                  <a:schemeClr val="tx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ingham_Blue">
  <a:themeElements>
    <a:clrScheme name="">
      <a:dk1>
        <a:srgbClr val="000099"/>
      </a:dk1>
      <a:lt1>
        <a:srgbClr val="FFFFFF"/>
      </a:lt1>
      <a:dk2>
        <a:srgbClr val="003399"/>
      </a:dk2>
      <a:lt2>
        <a:srgbClr val="808080"/>
      </a:lt2>
      <a:accent1>
        <a:srgbClr val="DCE4F0"/>
      </a:accent1>
      <a:accent2>
        <a:srgbClr val="8BA5CE"/>
      </a:accent2>
      <a:accent3>
        <a:srgbClr val="FFFFFF"/>
      </a:accent3>
      <a:accent4>
        <a:srgbClr val="000082"/>
      </a:accent4>
      <a:accent5>
        <a:srgbClr val="EBEFF6"/>
      </a:accent5>
      <a:accent6>
        <a:srgbClr val="7D95BA"/>
      </a:accent6>
      <a:hlink>
        <a:srgbClr val="3F598D"/>
      </a:hlink>
      <a:folHlink>
        <a:srgbClr val="4F70B1"/>
      </a:folHlink>
    </a:clrScheme>
    <a:fontScheme name="Gingham_Blu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ingham_Blu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ingham_Blu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B6346"/>
        </a:accent1>
        <a:accent2>
          <a:srgbClr val="FB9F86"/>
        </a:accent2>
        <a:accent3>
          <a:srgbClr val="FFFFFF"/>
        </a:accent3>
        <a:accent4>
          <a:srgbClr val="000000"/>
        </a:accent4>
        <a:accent5>
          <a:srgbClr val="FDB7B0"/>
        </a:accent5>
        <a:accent6>
          <a:srgbClr val="E3907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B6346"/>
        </a:accent1>
        <a:accent2>
          <a:srgbClr val="FB9F86"/>
        </a:accent2>
        <a:accent3>
          <a:srgbClr val="FFFFFF"/>
        </a:accent3>
        <a:accent4>
          <a:srgbClr val="000000"/>
        </a:accent4>
        <a:accent5>
          <a:srgbClr val="FDB7B0"/>
        </a:accent5>
        <a:accent6>
          <a:srgbClr val="E39079"/>
        </a:accent6>
        <a:hlink>
          <a:srgbClr val="FF3300"/>
        </a:hlink>
        <a:folHlink>
          <a:srgbClr val="FF522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4F70B1"/>
        </a:accent1>
        <a:accent2>
          <a:srgbClr val="8BA5CE"/>
        </a:accent2>
        <a:accent3>
          <a:srgbClr val="FFFFFF"/>
        </a:accent3>
        <a:accent4>
          <a:srgbClr val="000000"/>
        </a:accent4>
        <a:accent5>
          <a:srgbClr val="B2BBD5"/>
        </a:accent5>
        <a:accent6>
          <a:srgbClr val="7D95BA"/>
        </a:accent6>
        <a:hlink>
          <a:srgbClr val="FB6346"/>
        </a:hlink>
        <a:folHlink>
          <a:srgbClr val="FB9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ingham_Blue 16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4F70B1"/>
        </a:accent1>
        <a:accent2>
          <a:srgbClr val="8BA5CE"/>
        </a:accent2>
        <a:accent3>
          <a:srgbClr val="FFFFFF"/>
        </a:accent3>
        <a:accent4>
          <a:srgbClr val="000000"/>
        </a:accent4>
        <a:accent5>
          <a:srgbClr val="B2BBD5"/>
        </a:accent5>
        <a:accent6>
          <a:srgbClr val="7D95BA"/>
        </a:accent6>
        <a:hlink>
          <a:srgbClr val="FB6346"/>
        </a:hlink>
        <a:folHlink>
          <a:srgbClr val="FB9F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Gingham_Blue</Template>
  <TotalTime>967</TotalTime>
  <Words>209</Words>
  <Application>Microsoft Office PowerPoint</Application>
  <PresentationFormat>On-screen Show (4:3)</PresentationFormat>
  <Paragraphs>35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Wingdings</vt:lpstr>
      <vt:lpstr>Gingham_Blue</vt:lpstr>
      <vt:lpstr>Microsoft Graph Chart</vt:lpstr>
      <vt:lpstr>Architecture Template</vt:lpstr>
      <vt:lpstr>Example of a Bullet Point Slide</vt:lpstr>
      <vt:lpstr>Example of a chart</vt:lpstr>
      <vt:lpstr>Picture slide</vt:lpstr>
      <vt:lpstr>Examples of default styles</vt:lpstr>
      <vt:lpstr>Use of templates</vt:lpstr>
    </vt:vector>
  </TitlesOfParts>
  <Company>Clearly Presented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architecture template</dc:title>
  <dc:creator>Jonty Pearce</dc:creator>
  <cp:lastModifiedBy>Jonty Pearce</cp:lastModifiedBy>
  <cp:revision>8</cp:revision>
  <dcterms:created xsi:type="dcterms:W3CDTF">2005-03-31T15:47:35Z</dcterms:created>
  <dcterms:modified xsi:type="dcterms:W3CDTF">2015-02-22T11:21:23Z</dcterms:modified>
</cp:coreProperties>
</file>