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sldIdLst>
    <p:sldId id="256" r:id="rId2"/>
    <p:sldId id="268" r:id="rId3"/>
    <p:sldId id="259" r:id="rId4"/>
    <p:sldId id="263" r:id="rId5"/>
    <p:sldId id="260" r:id="rId6"/>
    <p:sldId id="258" r:id="rId7"/>
    <p:sldId id="257" r:id="rId8"/>
    <p:sldId id="261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D6EF"/>
    <a:srgbClr val="9B7B6D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91" autoAdjust="0"/>
    <p:restoredTop sz="90929"/>
  </p:normalViewPr>
  <p:slideViewPr>
    <p:cSldViewPr>
      <p:cViewPr>
        <p:scale>
          <a:sx n="90" d="100"/>
          <a:sy n="90" d="100"/>
        </p:scale>
        <p:origin x="-396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ime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imes"/>
              </a:defRPr>
            </a:lvl1pPr>
          </a:lstStyle>
          <a:p>
            <a:pPr>
              <a:defRPr/>
            </a:pPr>
            <a:fld id="{25A9D26F-3F74-4DAA-8B4B-C7EBAB8069D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ime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D70F6CC-0B0F-46DF-80F7-92017630E3E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140215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B0DF94B6-1EAC-4055-A7E1-AC23E31DCA70}" type="slidenum">
              <a:rPr lang="en-GB" altLang="en-US" sz="1200"/>
              <a:pPr/>
              <a:t>4</a:t>
            </a:fld>
            <a:endParaRPr lang="en-GB" altLang="en-US" sz="1200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97088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0E723457-7801-492B-AB68-65BEAC0F9437}" type="slidenum">
              <a:rPr lang="en-GB" altLang="en-US" sz="1200"/>
              <a:pPr/>
              <a:t>9</a:t>
            </a:fld>
            <a:endParaRPr lang="en-GB" altLang="en-US" sz="120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027253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4DB5C7A-3606-4463-B310-9225AD7965DE}" type="slidenum">
              <a:rPr lang="en-GB" altLang="en-US" sz="1200"/>
              <a:pPr/>
              <a:t>10</a:t>
            </a:fld>
            <a:endParaRPr lang="en-GB" altLang="en-US" sz="120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8357612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fld id="{AA6DEC29-F17D-41B0-94B5-DD68D8896695}" type="slidenum">
              <a:rPr lang="en-GB" altLang="en-US" sz="1200"/>
              <a:pPr/>
              <a:t>11</a:t>
            </a:fld>
            <a:endParaRPr lang="en-GB" altLang="en-US" sz="120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911368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9" descr="&#10;starchart.jpg                                                  00034878Macintosh HD                   BB9E88D3: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3" r="1627" b="392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20" descr="planets.png                                                    00034878Macintosh HD                   BB9E88D3: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0" y="200025"/>
            <a:ext cx="8966200" cy="6456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70125D-D1F5-4A84-A1E8-988AE52022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43454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94B8A4-F0CD-48C4-9A7B-F9FE5B4059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9474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0B7D8-B01A-4B70-9939-78C0938E33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64305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40DB5D-A981-4F5D-8BC6-246CFEB38A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36508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D3F1B7-5F91-4319-91D6-C8D6E40503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7745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14B51F-D1ED-4761-963A-A052FD4F46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90655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3752AC-6DCB-48D0-8C14-F0EB83F282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25532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A02D7-72D4-4228-96E3-4A9A5F3753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1299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99BF17-D9B9-48CA-B670-4D7A855648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5515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7EC9BD-5478-4D8C-9C05-ACCE98AC2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3957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1414EC-7AD2-4609-9214-2B9DEC0AFB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400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DACAA-D88E-4CBB-9F7D-821663580A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7098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5BDAB-2C5D-4BEE-AE28-BD70F40151B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4936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33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defRPr/>
            </a:pPr>
            <a:endParaRPr lang="en-GB" altLang="en-US" smtClean="0"/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CE132FE4-5765-41A8-A820-079877768C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6" r:id="rId12"/>
    <p:sldLayoutId id="2147483757" r:id="rId13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Time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Time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Time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Times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resentationmagazine.com/" TargetMode="External"/><Relationship Id="rId4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3429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Animated Planets Template</a:t>
            </a:r>
          </a:p>
        </p:txBody>
      </p:sp>
      <p:sp>
        <p:nvSpPr>
          <p:cNvPr id="6147" name="Text Box 29"/>
          <p:cNvSpPr txBox="1">
            <a:spLocks noChangeArrowheads="1"/>
          </p:cNvSpPr>
          <p:nvPr/>
        </p:nvSpPr>
        <p:spPr bwMode="auto">
          <a:xfrm>
            <a:off x="1187450" y="5589588"/>
            <a:ext cx="6553200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i="1">
                <a:cs typeface="Arial" panose="020B0604020202020204" pitchFamily="34" charset="0"/>
              </a:rPr>
              <a:t>To view Animation go to slideshow F5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en-US" sz="2000" b="1" i="1">
                <a:cs typeface="Arial" panose="020B0604020202020204" pitchFamily="34" charset="0"/>
              </a:rPr>
              <a:t>Note:  </a:t>
            </a:r>
            <a:r>
              <a:rPr lang="en-GB" altLang="en-US" sz="2000" i="1">
                <a:cs typeface="Arial" panose="020B0604020202020204" pitchFamily="34" charset="0"/>
              </a:rPr>
              <a:t>Some animations will only work in the latest version of PowerPoint.</a:t>
            </a:r>
            <a:endParaRPr lang="en-US" altLang="en-US" sz="2000" i="1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689475" cy="4525963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781175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423" name="Rectangle 15"/>
          <p:cNvSpPr>
            <a:spLocks noChangeArrowheads="1"/>
          </p:cNvSpPr>
          <p:nvPr/>
        </p:nvSpPr>
        <p:spPr bwMode="auto">
          <a:xfrm>
            <a:off x="1620838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400">
                <a:cs typeface="Arial" panose="020B0604020202020204" pitchFamily="34" charset="0"/>
              </a:rPr>
              <a:t>Text box</a:t>
            </a:r>
            <a:endParaRPr lang="en-US" altLang="en-US" sz="2400">
              <a:cs typeface="Arial" panose="020B0604020202020204" pitchFamily="34" charset="0"/>
            </a:endParaRPr>
          </a:p>
        </p:txBody>
      </p:sp>
      <p:sp>
        <p:nvSpPr>
          <p:cNvPr id="17424" name="Rectangle 16"/>
          <p:cNvSpPr>
            <a:spLocks noChangeArrowheads="1"/>
          </p:cNvSpPr>
          <p:nvPr/>
        </p:nvSpPr>
        <p:spPr bwMode="auto">
          <a:xfrm>
            <a:off x="4500563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400">
                <a:cs typeface="Arial" panose="020B0604020202020204" pitchFamily="34" charset="0"/>
              </a:rPr>
              <a:t>Text box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2400">
                <a:cs typeface="Arial" panose="020B0604020202020204" pitchFamily="34" charset="0"/>
              </a:rPr>
              <a:t>With shadow</a:t>
            </a:r>
            <a:endParaRPr lang="en-US" altLang="en-US" sz="2400">
              <a:cs typeface="Arial" panose="020B0604020202020204" pitchFamily="34" charset="0"/>
            </a:endParaRPr>
          </a:p>
        </p:txBody>
      </p:sp>
      <p:sp>
        <p:nvSpPr>
          <p:cNvPr id="7" name="Flowchart: Connector 6"/>
          <p:cNvSpPr>
            <a:spLocks noChangeArrowheads="1"/>
          </p:cNvSpPr>
          <p:nvPr/>
        </p:nvSpPr>
        <p:spPr bwMode="auto">
          <a:xfrm>
            <a:off x="1042988" y="4997450"/>
            <a:ext cx="107950" cy="101600"/>
          </a:xfrm>
          <a:prstGeom prst="flowChartConnector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8" name="Flowchart: Connector 7"/>
          <p:cNvSpPr>
            <a:spLocks noChangeArrowheads="1"/>
          </p:cNvSpPr>
          <p:nvPr/>
        </p:nvSpPr>
        <p:spPr bwMode="auto">
          <a:xfrm>
            <a:off x="3959225" y="3860800"/>
            <a:ext cx="107950" cy="101600"/>
          </a:xfrm>
          <a:prstGeom prst="flowChartConnector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9" name="Flowchart: Connector 8"/>
          <p:cNvSpPr>
            <a:spLocks noChangeArrowheads="1"/>
          </p:cNvSpPr>
          <p:nvPr/>
        </p:nvSpPr>
        <p:spPr bwMode="auto">
          <a:xfrm>
            <a:off x="7200900" y="1412875"/>
            <a:ext cx="107950" cy="101600"/>
          </a:xfrm>
          <a:prstGeom prst="flowChartConnector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0" name="Flowchart: Connector 9"/>
          <p:cNvSpPr>
            <a:spLocks noChangeArrowheads="1"/>
          </p:cNvSpPr>
          <p:nvPr/>
        </p:nvSpPr>
        <p:spPr bwMode="auto">
          <a:xfrm>
            <a:off x="5364163" y="1125538"/>
            <a:ext cx="107950" cy="101600"/>
          </a:xfrm>
          <a:prstGeom prst="flowChartConnector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1" name="Flowchart: Connector 10"/>
          <p:cNvSpPr>
            <a:spLocks noChangeArrowheads="1"/>
          </p:cNvSpPr>
          <p:nvPr/>
        </p:nvSpPr>
        <p:spPr bwMode="auto">
          <a:xfrm>
            <a:off x="1835150" y="549275"/>
            <a:ext cx="107950" cy="101600"/>
          </a:xfrm>
          <a:prstGeom prst="flowChartConnector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2" name="Flowchart: Connector 11"/>
          <p:cNvSpPr>
            <a:spLocks noChangeArrowheads="1"/>
          </p:cNvSpPr>
          <p:nvPr/>
        </p:nvSpPr>
        <p:spPr bwMode="auto">
          <a:xfrm>
            <a:off x="755650" y="1958975"/>
            <a:ext cx="107950" cy="101600"/>
          </a:xfrm>
          <a:prstGeom prst="flowChartConnector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3" name="Flowchart: Connector 12"/>
          <p:cNvSpPr>
            <a:spLocks noChangeArrowheads="1"/>
          </p:cNvSpPr>
          <p:nvPr/>
        </p:nvSpPr>
        <p:spPr bwMode="auto">
          <a:xfrm>
            <a:off x="539750" y="6423025"/>
            <a:ext cx="107950" cy="101600"/>
          </a:xfrm>
          <a:prstGeom prst="flowChartConnector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4" name="Flowchart: Connector 13"/>
          <p:cNvSpPr>
            <a:spLocks noChangeArrowheads="1"/>
          </p:cNvSpPr>
          <p:nvPr/>
        </p:nvSpPr>
        <p:spPr bwMode="auto">
          <a:xfrm>
            <a:off x="5327650" y="6237288"/>
            <a:ext cx="107950" cy="101600"/>
          </a:xfrm>
          <a:prstGeom prst="flowChartConnector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5" name="Flowchart: Connector 14"/>
          <p:cNvSpPr>
            <a:spLocks noChangeArrowheads="1"/>
          </p:cNvSpPr>
          <p:nvPr/>
        </p:nvSpPr>
        <p:spPr bwMode="auto">
          <a:xfrm>
            <a:off x="7559675" y="4365625"/>
            <a:ext cx="107950" cy="101600"/>
          </a:xfrm>
          <a:prstGeom prst="flowChartConnector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1"/>
          <p:cNvSpPr>
            <a:spLocks noChangeArrowheads="1"/>
          </p:cNvSpPr>
          <p:nvPr/>
        </p:nvSpPr>
        <p:spPr bwMode="auto">
          <a:xfrm>
            <a:off x="4932363" y="-387350"/>
            <a:ext cx="2952750" cy="3254375"/>
          </a:xfrm>
          <a:prstGeom prst="ellips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9459" name="Oval 2"/>
          <p:cNvSpPr>
            <a:spLocks noChangeArrowheads="1"/>
          </p:cNvSpPr>
          <p:nvPr/>
        </p:nvSpPr>
        <p:spPr bwMode="auto">
          <a:xfrm>
            <a:off x="4495800" y="-531813"/>
            <a:ext cx="5045075" cy="5040313"/>
          </a:xfrm>
          <a:prstGeom prst="ellips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cxnSp>
        <p:nvCxnSpPr>
          <p:cNvPr id="19460" name="Straight Connector 4"/>
          <p:cNvCxnSpPr>
            <a:cxnSpLocks noChangeShapeType="1"/>
          </p:cNvCxnSpPr>
          <p:nvPr/>
        </p:nvCxnSpPr>
        <p:spPr bwMode="auto">
          <a:xfrm>
            <a:off x="1258888" y="0"/>
            <a:ext cx="73025" cy="6858000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1" name="Straight Connector 13"/>
          <p:cNvCxnSpPr>
            <a:cxnSpLocks noChangeShapeType="1"/>
          </p:cNvCxnSpPr>
          <p:nvPr/>
        </p:nvCxnSpPr>
        <p:spPr bwMode="auto">
          <a:xfrm>
            <a:off x="4643438" y="22225"/>
            <a:ext cx="73025" cy="6858000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62" name="Straight Connector 14"/>
          <p:cNvCxnSpPr>
            <a:cxnSpLocks noChangeShapeType="1"/>
          </p:cNvCxnSpPr>
          <p:nvPr/>
        </p:nvCxnSpPr>
        <p:spPr bwMode="auto">
          <a:xfrm>
            <a:off x="8005763" y="34925"/>
            <a:ext cx="71437" cy="6858000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-1908175" y="1844675"/>
            <a:ext cx="6840538" cy="6624638"/>
          </a:xfrm>
          <a:prstGeom prst="ellips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9464" name="Freeform 10"/>
          <p:cNvSpPr>
            <a:spLocks/>
          </p:cNvSpPr>
          <p:nvPr/>
        </p:nvSpPr>
        <p:spPr bwMode="auto">
          <a:xfrm>
            <a:off x="-103188" y="354013"/>
            <a:ext cx="6164263" cy="6445250"/>
          </a:xfrm>
          <a:custGeom>
            <a:avLst/>
            <a:gdLst>
              <a:gd name="T0" fmla="*/ 0 w 6164826"/>
              <a:gd name="T1" fmla="*/ 0 h 6445045"/>
              <a:gd name="T2" fmla="*/ 2889892 w 6164826"/>
              <a:gd name="T3" fmla="*/ 1194734 h 6445045"/>
              <a:gd name="T4" fmla="*/ 5072056 w 6164826"/>
              <a:gd name="T5" fmla="*/ 3643200 h 6445045"/>
              <a:gd name="T6" fmla="*/ 6163137 w 6164826"/>
              <a:gd name="T7" fmla="*/ 6445660 h 6445045"/>
              <a:gd name="T8" fmla="*/ 6163137 w 6164826"/>
              <a:gd name="T9" fmla="*/ 6445660 h 64450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164826" h="6445045">
                <a:moveTo>
                  <a:pt x="0" y="0"/>
                </a:moveTo>
                <a:cubicBezTo>
                  <a:pt x="1022555" y="293739"/>
                  <a:pt x="2045110" y="587478"/>
                  <a:pt x="2890684" y="1194620"/>
                </a:cubicBezTo>
                <a:cubicBezTo>
                  <a:pt x="3736258" y="1801762"/>
                  <a:pt x="4527755" y="2767781"/>
                  <a:pt x="5073445" y="3642852"/>
                </a:cubicBezTo>
                <a:cubicBezTo>
                  <a:pt x="5619135" y="4517923"/>
                  <a:pt x="6164826" y="6445045"/>
                  <a:pt x="6164826" y="6445045"/>
                </a:cubicBezTo>
              </a:path>
            </a:pathLst>
          </a:cu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465" name="Freeform 12"/>
          <p:cNvSpPr>
            <a:spLocks/>
          </p:cNvSpPr>
          <p:nvPr/>
        </p:nvSpPr>
        <p:spPr bwMode="auto">
          <a:xfrm>
            <a:off x="2020888" y="-58738"/>
            <a:ext cx="4719637" cy="6946901"/>
          </a:xfrm>
          <a:custGeom>
            <a:avLst/>
            <a:gdLst>
              <a:gd name="T0" fmla="*/ 0 w 4719484"/>
              <a:gd name="T1" fmla="*/ 0 h 6946491"/>
              <a:gd name="T2" fmla="*/ 1224236 w 4719484"/>
              <a:gd name="T3" fmla="*/ 1401346 h 6946491"/>
              <a:gd name="T4" fmla="*/ 2861466 w 4719484"/>
              <a:gd name="T5" fmla="*/ 3643497 h 6946491"/>
              <a:gd name="T6" fmla="*/ 4719943 w 4719484"/>
              <a:gd name="T7" fmla="*/ 6947721 h 6946491"/>
              <a:gd name="T8" fmla="*/ 4719943 w 4719484"/>
              <a:gd name="T9" fmla="*/ 6947721 h 69464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19484" h="6946491">
                <a:moveTo>
                  <a:pt x="0" y="0"/>
                </a:moveTo>
                <a:cubicBezTo>
                  <a:pt x="373626" y="396977"/>
                  <a:pt x="747252" y="793955"/>
                  <a:pt x="1224116" y="1401097"/>
                </a:cubicBezTo>
                <a:cubicBezTo>
                  <a:pt x="1700980" y="2008239"/>
                  <a:pt x="2278626" y="2718620"/>
                  <a:pt x="2861187" y="3642852"/>
                </a:cubicBezTo>
                <a:cubicBezTo>
                  <a:pt x="3443748" y="4567084"/>
                  <a:pt x="4719484" y="6946491"/>
                  <a:pt x="4719484" y="6946491"/>
                </a:cubicBezTo>
              </a:path>
            </a:pathLst>
          </a:cu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19466" name="Straight Connector 16"/>
          <p:cNvCxnSpPr>
            <a:cxnSpLocks noChangeShapeType="1"/>
          </p:cNvCxnSpPr>
          <p:nvPr/>
        </p:nvCxnSpPr>
        <p:spPr bwMode="auto">
          <a:xfrm flipH="1">
            <a:off x="7018338" y="-26988"/>
            <a:ext cx="2125662" cy="6907213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67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cxnSp>
        <p:nvCxnSpPr>
          <p:cNvPr id="19468" name="Straight Connector 6"/>
          <p:cNvCxnSpPr>
            <a:cxnSpLocks noChangeShapeType="1"/>
          </p:cNvCxnSpPr>
          <p:nvPr/>
        </p:nvCxnSpPr>
        <p:spPr bwMode="auto">
          <a:xfrm flipV="1">
            <a:off x="42863" y="3341688"/>
            <a:ext cx="9144000" cy="144462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3" y="-101600"/>
            <a:ext cx="1333500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678852"/>
            <a:ext cx="1333500" cy="909638"/>
          </a:xfrm>
          <a:prstGeom prst="rect">
            <a:avLst/>
          </a:prstGeom>
        </p:spPr>
      </p:pic>
      <p:sp>
        <p:nvSpPr>
          <p:cNvPr id="28" name="Oval 27"/>
          <p:cNvSpPr>
            <a:spLocks noChangeArrowheads="1"/>
          </p:cNvSpPr>
          <p:nvPr/>
        </p:nvSpPr>
        <p:spPr bwMode="auto">
          <a:xfrm>
            <a:off x="215900" y="1844675"/>
            <a:ext cx="647700" cy="63976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9" name="Oval 18"/>
          <p:cNvSpPr>
            <a:spLocks noChangeArrowheads="1"/>
          </p:cNvSpPr>
          <p:nvPr/>
        </p:nvSpPr>
        <p:spPr bwMode="auto">
          <a:xfrm>
            <a:off x="395288" y="354013"/>
            <a:ext cx="360362" cy="3381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20" name="Oval 19"/>
          <p:cNvSpPr>
            <a:spLocks noChangeArrowheads="1"/>
          </p:cNvSpPr>
          <p:nvPr/>
        </p:nvSpPr>
        <p:spPr bwMode="auto">
          <a:xfrm>
            <a:off x="6659563" y="6732588"/>
            <a:ext cx="144462" cy="152400"/>
          </a:xfrm>
          <a:prstGeom prst="ellipse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9474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9475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9476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  <a:cs typeface="Arial" panose="020B0604020202020204" pitchFamily="34" charset="0"/>
              </a:rPr>
              <a:t>Do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Use these templates for your presentations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77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Resell or distribute these templates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78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84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marL="0" lvl="1" algn="ctr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</a:p>
          <a:p>
            <a:pPr marL="0" lvl="1" algn="ctr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  <a:hlinkClick r:id="rId5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19479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979 -0.09745 C 0.20868 -0.09745 0.28125 0.00579 0.28125 0.13356 C 0.28125 0.26088 0.20868 0.36458 0.11979 0.36458 C 0.03055 0.36458 -0.04167 0.26088 -0.04167 0.13356 C -0.04167 0.00579 0.03055 -0.09745 0.11979 -0.09745 Z " pathEditMode="relative" rAng="0" ptsTypes="fffff">
                                      <p:cBhvr>
                                        <p:cTn id="6" dur="1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10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375 0.05463 C 0.00816 0.05463 0.13194 -0.11019 0.13194 -0.31297 C 0.13194 -0.51621 0.00816 -0.6801 -0.14375 -0.6801 C -0.29601 -0.6801 -0.41927 -0.51621 -0.41927 -0.31297 C -0.41927 -0.11019 -0.29601 0.05463 -0.14375 0.05463 Z " pathEditMode="relative" rAng="0" ptsTypes="fffff">
                                      <p:cBhvr>
                                        <p:cTn id="8" dur="12000" spd="-100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73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607 -0.04653 C 0.31232 -0.04653 0.48038 0.17292 0.48038 0.44444 C 0.48038 0.71458 0.31232 0.93542 0.10607 0.93542 C -0.1 0.93542 -0.26771 0.71458 -0.26771 0.44444 C -0.26771 0.17292 -0.1 -0.04653 0.10607 -0.04653 Z " pathEditMode="relative" rAng="0" ptsTypes="fffff">
                                      <p:cBhvr>
                                        <p:cTn id="12" dur="1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4909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0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59259E-6 L 0.06701 0.03981 C 0.08732 0.04907 0.11944 0.06041 0.16128 0.09375 C 0.20312 0.12708 0.26093 0.16528 0.31788 0.23981 C 0.34288 0.23981 0.48941 0.5493 0.5033 0.54097 L 0.59843 0.90879 " pathEditMode="relative" rAng="0" ptsTypes="FfafFF">
                                      <p:cBhvr>
                                        <p:cTn id="19" dur="1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13" y="4544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7407E-6 L -0.07326 -0.18217 C -0.0592 -0.17314 -0.22569 -0.47453 -0.20382 -0.47453 C -0.17882 -0.47453 -0.3809 -0.76666 -0.36684 -0.77592 L -0.51198 -0.99722 " pathEditMode="relative" rAng="0" ptsTypes="FffFF">
                                      <p:cBhvr>
                                        <p:cTn id="21" dur="1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08" y="-49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8" grpId="1" animBg="1"/>
      <p:bldP spid="19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Planets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0200" y="2654300"/>
            <a:ext cx="2133600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3348038" y="2886075"/>
            <a:ext cx="936625" cy="936625"/>
          </a:xfrm>
          <a:prstGeom prst="ellipse">
            <a:avLst/>
          </a:prstGeom>
          <a:solidFill>
            <a:srgbClr val="9B7B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5940425" y="3201988"/>
            <a:ext cx="333375" cy="360362"/>
          </a:xfrm>
          <a:prstGeom prst="ellipse">
            <a:avLst/>
          </a:prstGeom>
          <a:solidFill>
            <a:srgbClr val="91D6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6556375" y="3213100"/>
            <a:ext cx="320675" cy="346075"/>
          </a:xfrm>
          <a:prstGeom prst="ellipse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7" name="Flowchart: Connector 6"/>
          <p:cNvSpPr>
            <a:spLocks noChangeArrowheads="1"/>
          </p:cNvSpPr>
          <p:nvPr/>
        </p:nvSpPr>
        <p:spPr bwMode="auto">
          <a:xfrm>
            <a:off x="2592388" y="3335338"/>
            <a:ext cx="107950" cy="101600"/>
          </a:xfrm>
          <a:prstGeom prst="flowChartConnector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8" name="Flowchart: Connector 7"/>
          <p:cNvSpPr/>
          <p:nvPr/>
        </p:nvSpPr>
        <p:spPr bwMode="auto">
          <a:xfrm>
            <a:off x="2124075" y="3330575"/>
            <a:ext cx="107950" cy="1016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Times"/>
            </a:endParaRPr>
          </a:p>
        </p:txBody>
      </p:sp>
      <p:sp>
        <p:nvSpPr>
          <p:cNvPr id="9" name="Flowchart: Connector 8"/>
          <p:cNvSpPr/>
          <p:nvPr/>
        </p:nvSpPr>
        <p:spPr bwMode="auto">
          <a:xfrm>
            <a:off x="3016250" y="3352800"/>
            <a:ext cx="60325" cy="57150"/>
          </a:xfrm>
          <a:prstGeom prst="flowChartConnector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Times"/>
            </a:endParaRPr>
          </a:p>
        </p:txBody>
      </p:sp>
      <p:sp>
        <p:nvSpPr>
          <p:cNvPr id="10" name="Flowchart: Connector 9"/>
          <p:cNvSpPr>
            <a:spLocks noChangeArrowheads="1"/>
          </p:cNvSpPr>
          <p:nvPr/>
        </p:nvSpPr>
        <p:spPr bwMode="auto">
          <a:xfrm>
            <a:off x="1814513" y="3365500"/>
            <a:ext cx="42862" cy="41275"/>
          </a:xfrm>
          <a:prstGeom prst="flowChartConnector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1" name="Flowchart: Connector 10"/>
          <p:cNvSpPr>
            <a:spLocks noChangeArrowheads="1"/>
          </p:cNvSpPr>
          <p:nvPr/>
        </p:nvSpPr>
        <p:spPr bwMode="auto">
          <a:xfrm>
            <a:off x="3233738" y="4835525"/>
            <a:ext cx="30162" cy="28575"/>
          </a:xfrm>
          <a:prstGeom prst="flowChartConnector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2" name="Flowchart: Connector 11"/>
          <p:cNvSpPr/>
          <p:nvPr/>
        </p:nvSpPr>
        <p:spPr bwMode="auto">
          <a:xfrm>
            <a:off x="6948488" y="4819650"/>
            <a:ext cx="30162" cy="28575"/>
          </a:xfrm>
          <a:prstGeom prst="flowChartConnector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Times"/>
            </a:endParaRPr>
          </a:p>
        </p:txBody>
      </p:sp>
      <p:sp>
        <p:nvSpPr>
          <p:cNvPr id="13" name="Flowchart: Connector 12"/>
          <p:cNvSpPr/>
          <p:nvPr/>
        </p:nvSpPr>
        <p:spPr bwMode="auto">
          <a:xfrm>
            <a:off x="7237413" y="4813300"/>
            <a:ext cx="28575" cy="28575"/>
          </a:xfrm>
          <a:prstGeom prst="flowChartConnector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Times"/>
            </a:endParaRPr>
          </a:p>
        </p:txBody>
      </p:sp>
      <p:sp>
        <p:nvSpPr>
          <p:cNvPr id="14" name="Flowchart: Connector 13"/>
          <p:cNvSpPr/>
          <p:nvPr/>
        </p:nvSpPr>
        <p:spPr bwMode="auto">
          <a:xfrm>
            <a:off x="7524750" y="4821238"/>
            <a:ext cx="30163" cy="26987"/>
          </a:xfrm>
          <a:prstGeom prst="flowChartConnector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Times"/>
            </a:endParaRPr>
          </a:p>
        </p:txBody>
      </p:sp>
      <p:sp>
        <p:nvSpPr>
          <p:cNvPr id="15" name="Flowchart: Connector 14"/>
          <p:cNvSpPr/>
          <p:nvPr/>
        </p:nvSpPr>
        <p:spPr bwMode="auto">
          <a:xfrm>
            <a:off x="7812088" y="4813300"/>
            <a:ext cx="30162" cy="28575"/>
          </a:xfrm>
          <a:prstGeom prst="flowChartConnector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Times"/>
            </a:endParaRPr>
          </a:p>
        </p:txBody>
      </p:sp>
      <p:sp>
        <p:nvSpPr>
          <p:cNvPr id="7184" name="Rectangle 2"/>
          <p:cNvSpPr txBox="1">
            <a:spLocks noChangeArrowheads="1"/>
          </p:cNvSpPr>
          <p:nvPr/>
        </p:nvSpPr>
        <p:spPr bwMode="auto">
          <a:xfrm>
            <a:off x="7524750" y="2492375"/>
            <a:ext cx="1600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FFC000"/>
                </a:solidFill>
              </a:rPr>
              <a:t>Planets</a:t>
            </a:r>
          </a:p>
        </p:txBody>
      </p:sp>
      <p:sp>
        <p:nvSpPr>
          <p:cNvPr id="7185" name="Text Box 14"/>
          <p:cNvSpPr txBox="1">
            <a:spLocks noChangeArrowheads="1"/>
          </p:cNvSpPr>
          <p:nvPr/>
        </p:nvSpPr>
        <p:spPr bwMode="auto">
          <a:xfrm rot="-3084739">
            <a:off x="1533525" y="2106613"/>
            <a:ext cx="10668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cs typeface="Arial" panose="020B0604020202020204" pitchFamily="34" charset="0"/>
              </a:rPr>
              <a:t>Mercury</a:t>
            </a:r>
            <a:endParaRPr lang="en-GB" altLang="en-US" sz="2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86" name="Text Box 14"/>
          <p:cNvSpPr txBox="1">
            <a:spLocks noChangeArrowheads="1"/>
          </p:cNvSpPr>
          <p:nvPr/>
        </p:nvSpPr>
        <p:spPr bwMode="auto">
          <a:xfrm rot="-3084739">
            <a:off x="2055018" y="2205832"/>
            <a:ext cx="8112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cs typeface="Arial" panose="020B0604020202020204" pitchFamily="34" charset="0"/>
              </a:rPr>
              <a:t>Venus</a:t>
            </a:r>
            <a:endParaRPr lang="en-GB" altLang="en-US" sz="2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87" name="Text Box 14"/>
          <p:cNvSpPr txBox="1">
            <a:spLocks noChangeArrowheads="1"/>
          </p:cNvSpPr>
          <p:nvPr/>
        </p:nvSpPr>
        <p:spPr bwMode="auto">
          <a:xfrm rot="-3084739">
            <a:off x="2555081" y="2205832"/>
            <a:ext cx="73818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cs typeface="Arial" panose="020B0604020202020204" pitchFamily="34" charset="0"/>
              </a:rPr>
              <a:t>Earth</a:t>
            </a:r>
            <a:endParaRPr lang="en-GB" altLang="en-US" sz="2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88" name="Text Box 14"/>
          <p:cNvSpPr txBox="1">
            <a:spLocks noChangeArrowheads="1"/>
          </p:cNvSpPr>
          <p:nvPr/>
        </p:nvSpPr>
        <p:spPr bwMode="auto">
          <a:xfrm rot="-3084739">
            <a:off x="3000375" y="2170113"/>
            <a:ext cx="7112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cs typeface="Arial" panose="020B0604020202020204" pitchFamily="34" charset="0"/>
              </a:rPr>
              <a:t>Mars</a:t>
            </a:r>
            <a:endParaRPr lang="en-GB" altLang="en-US" sz="2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89" name="Text Box 14"/>
          <p:cNvSpPr txBox="1">
            <a:spLocks noChangeArrowheads="1"/>
          </p:cNvSpPr>
          <p:nvPr/>
        </p:nvSpPr>
        <p:spPr bwMode="auto">
          <a:xfrm rot="-3084739">
            <a:off x="3612356" y="2107407"/>
            <a:ext cx="88106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cs typeface="Arial" panose="020B0604020202020204" pitchFamily="34" charset="0"/>
              </a:rPr>
              <a:t>Jupiter</a:t>
            </a:r>
            <a:endParaRPr lang="en-GB" altLang="en-US" sz="2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90" name="Text Box 14"/>
          <p:cNvSpPr txBox="1">
            <a:spLocks noChangeArrowheads="1"/>
          </p:cNvSpPr>
          <p:nvPr/>
        </p:nvSpPr>
        <p:spPr bwMode="auto">
          <a:xfrm rot="-3084739">
            <a:off x="5024437" y="2117726"/>
            <a:ext cx="854075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cs typeface="Arial" panose="020B0604020202020204" pitchFamily="34" charset="0"/>
              </a:rPr>
              <a:t>Saturn</a:t>
            </a:r>
            <a:endParaRPr lang="en-GB" altLang="en-US" sz="2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91" name="Text Box 14"/>
          <p:cNvSpPr txBox="1">
            <a:spLocks noChangeArrowheads="1"/>
          </p:cNvSpPr>
          <p:nvPr/>
        </p:nvSpPr>
        <p:spPr bwMode="auto">
          <a:xfrm rot="-3084739">
            <a:off x="6068219" y="2089944"/>
            <a:ext cx="925512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cs typeface="Arial" panose="020B0604020202020204" pitchFamily="34" charset="0"/>
              </a:rPr>
              <a:t>Uranus</a:t>
            </a:r>
            <a:endParaRPr lang="en-GB" altLang="en-US" sz="2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92" name="Text Box 14"/>
          <p:cNvSpPr txBox="1">
            <a:spLocks noChangeArrowheads="1"/>
          </p:cNvSpPr>
          <p:nvPr/>
        </p:nvSpPr>
        <p:spPr bwMode="auto">
          <a:xfrm rot="-3084739">
            <a:off x="6580981" y="2037557"/>
            <a:ext cx="10525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cs typeface="Arial" panose="020B0604020202020204" pitchFamily="34" charset="0"/>
              </a:rPr>
              <a:t>Neptune</a:t>
            </a:r>
            <a:endParaRPr lang="en-GB" altLang="en-US" sz="2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93" name="Text Box 14"/>
          <p:cNvSpPr txBox="1">
            <a:spLocks noChangeArrowheads="1"/>
          </p:cNvSpPr>
          <p:nvPr/>
        </p:nvSpPr>
        <p:spPr bwMode="auto">
          <a:xfrm rot="-3084739">
            <a:off x="2640013" y="5148263"/>
            <a:ext cx="76835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cs typeface="Arial" panose="020B0604020202020204" pitchFamily="34" charset="0"/>
              </a:rPr>
              <a:t>Ceres</a:t>
            </a:r>
            <a:endParaRPr lang="en-GB" altLang="en-US" sz="2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94" name="Rectangle 2"/>
          <p:cNvSpPr txBox="1">
            <a:spLocks noChangeArrowheads="1"/>
          </p:cNvSpPr>
          <p:nvPr/>
        </p:nvSpPr>
        <p:spPr bwMode="auto">
          <a:xfrm>
            <a:off x="7580313" y="3890963"/>
            <a:ext cx="1600200" cy="811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C000"/>
                </a:solidFill>
              </a:rPr>
              <a:t>Dwarf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FFC000"/>
                </a:solidFill>
              </a:rPr>
              <a:t>Planets</a:t>
            </a:r>
          </a:p>
        </p:txBody>
      </p:sp>
      <p:sp>
        <p:nvSpPr>
          <p:cNvPr id="7195" name="Text Box 14"/>
          <p:cNvSpPr txBox="1">
            <a:spLocks noChangeArrowheads="1"/>
          </p:cNvSpPr>
          <p:nvPr/>
        </p:nvSpPr>
        <p:spPr bwMode="auto">
          <a:xfrm rot="-3084739">
            <a:off x="6321425" y="5130800"/>
            <a:ext cx="7239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cs typeface="Arial" panose="020B0604020202020204" pitchFamily="34" charset="0"/>
              </a:rPr>
              <a:t>Pluto</a:t>
            </a:r>
            <a:endParaRPr lang="en-GB" altLang="en-US" sz="2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96" name="Text Box 14"/>
          <p:cNvSpPr txBox="1">
            <a:spLocks noChangeArrowheads="1"/>
          </p:cNvSpPr>
          <p:nvPr/>
        </p:nvSpPr>
        <p:spPr bwMode="auto">
          <a:xfrm rot="-3084739">
            <a:off x="6404768" y="5199857"/>
            <a:ext cx="1039813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cs typeface="Arial" panose="020B0604020202020204" pitchFamily="34" charset="0"/>
              </a:rPr>
              <a:t>Haumea</a:t>
            </a:r>
            <a:endParaRPr lang="en-GB" altLang="en-US" sz="2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97" name="Text Box 14"/>
          <p:cNvSpPr txBox="1">
            <a:spLocks noChangeArrowheads="1"/>
          </p:cNvSpPr>
          <p:nvPr/>
        </p:nvSpPr>
        <p:spPr bwMode="auto">
          <a:xfrm rot="-3084739">
            <a:off x="6495256" y="5377657"/>
            <a:ext cx="1322387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cs typeface="Arial" panose="020B0604020202020204" pitchFamily="34" charset="0"/>
              </a:rPr>
              <a:t>Makemake</a:t>
            </a:r>
            <a:endParaRPr lang="en-GB" altLang="en-US" sz="2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98" name="Text Box 14"/>
          <p:cNvSpPr txBox="1">
            <a:spLocks noChangeArrowheads="1"/>
          </p:cNvSpPr>
          <p:nvPr/>
        </p:nvSpPr>
        <p:spPr bwMode="auto">
          <a:xfrm rot="-3084739">
            <a:off x="7388225" y="5153025"/>
            <a:ext cx="5969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000">
                <a:solidFill>
                  <a:schemeClr val="bg1"/>
                </a:solidFill>
                <a:cs typeface="Arial" panose="020B0604020202020204" pitchFamily="34" charset="0"/>
              </a:rPr>
              <a:t>Eris</a:t>
            </a:r>
            <a:endParaRPr lang="en-GB" altLang="en-US" sz="2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7199" name="Freeform 38"/>
          <p:cNvSpPr>
            <a:spLocks/>
          </p:cNvSpPr>
          <p:nvPr/>
        </p:nvSpPr>
        <p:spPr bwMode="auto">
          <a:xfrm>
            <a:off x="0" y="1000125"/>
            <a:ext cx="1403350" cy="5326063"/>
          </a:xfrm>
          <a:custGeom>
            <a:avLst/>
            <a:gdLst>
              <a:gd name="T0" fmla="*/ 0 w 1403498"/>
              <a:gd name="T1" fmla="*/ 0 h 5326912"/>
              <a:gd name="T2" fmla="*/ 10630 w 1403498"/>
              <a:gd name="T3" fmla="*/ 5324365 h 5326912"/>
              <a:gd name="T4" fmla="*/ 106293 w 1403498"/>
              <a:gd name="T5" fmla="*/ 5271228 h 5326912"/>
              <a:gd name="T6" fmla="*/ 212585 w 1403498"/>
              <a:gd name="T7" fmla="*/ 5196835 h 5326912"/>
              <a:gd name="T8" fmla="*/ 372023 w 1403498"/>
              <a:gd name="T9" fmla="*/ 5048051 h 5326912"/>
              <a:gd name="T10" fmla="*/ 542089 w 1403498"/>
              <a:gd name="T11" fmla="*/ 4899267 h 5326912"/>
              <a:gd name="T12" fmla="*/ 627123 w 1403498"/>
              <a:gd name="T13" fmla="*/ 4750483 h 5326912"/>
              <a:gd name="T14" fmla="*/ 860964 w 1403498"/>
              <a:gd name="T15" fmla="*/ 4495422 h 5326912"/>
              <a:gd name="T16" fmla="*/ 967257 w 1403498"/>
              <a:gd name="T17" fmla="*/ 4304129 h 5326912"/>
              <a:gd name="T18" fmla="*/ 1031031 w 1403498"/>
              <a:gd name="T19" fmla="*/ 4165971 h 5326912"/>
              <a:gd name="T20" fmla="*/ 1084179 w 1403498"/>
              <a:gd name="T21" fmla="*/ 3995931 h 5326912"/>
              <a:gd name="T22" fmla="*/ 1222357 w 1403498"/>
              <a:gd name="T23" fmla="*/ 3719617 h 5326912"/>
              <a:gd name="T24" fmla="*/ 1286132 w 1403498"/>
              <a:gd name="T25" fmla="*/ 3538950 h 5326912"/>
              <a:gd name="T26" fmla="*/ 1339279 w 1403498"/>
              <a:gd name="T27" fmla="*/ 3326401 h 5326912"/>
              <a:gd name="T28" fmla="*/ 1392424 w 1403498"/>
              <a:gd name="T29" fmla="*/ 2975695 h 5326912"/>
              <a:gd name="T30" fmla="*/ 1403054 w 1403498"/>
              <a:gd name="T31" fmla="*/ 2688751 h 5326912"/>
              <a:gd name="T32" fmla="*/ 1392424 w 1403498"/>
              <a:gd name="T33" fmla="*/ 2316791 h 5326912"/>
              <a:gd name="T34" fmla="*/ 1318020 w 1403498"/>
              <a:gd name="T35" fmla="*/ 1870437 h 5326912"/>
              <a:gd name="T36" fmla="*/ 1254246 w 1403498"/>
              <a:gd name="T37" fmla="*/ 1626005 h 5326912"/>
              <a:gd name="T38" fmla="*/ 1147953 w 1403498"/>
              <a:gd name="T39" fmla="*/ 1339063 h 5326912"/>
              <a:gd name="T40" fmla="*/ 1084179 w 1403498"/>
              <a:gd name="T41" fmla="*/ 1179650 h 5326912"/>
              <a:gd name="T42" fmla="*/ 999145 w 1403498"/>
              <a:gd name="T43" fmla="*/ 1073376 h 5326912"/>
              <a:gd name="T44" fmla="*/ 956627 w 1403498"/>
              <a:gd name="T45" fmla="*/ 1009610 h 5326912"/>
              <a:gd name="T46" fmla="*/ 903482 w 1403498"/>
              <a:gd name="T47" fmla="*/ 945845 h 5326912"/>
              <a:gd name="T48" fmla="*/ 807819 w 1403498"/>
              <a:gd name="T49" fmla="*/ 765179 h 5326912"/>
              <a:gd name="T50" fmla="*/ 754672 w 1403498"/>
              <a:gd name="T51" fmla="*/ 669531 h 5326912"/>
              <a:gd name="T52" fmla="*/ 669638 w 1403498"/>
              <a:gd name="T53" fmla="*/ 563256 h 5326912"/>
              <a:gd name="T54" fmla="*/ 552719 w 1403498"/>
              <a:gd name="T55" fmla="*/ 435728 h 5326912"/>
              <a:gd name="T56" fmla="*/ 414538 w 1403498"/>
              <a:gd name="T57" fmla="*/ 297571 h 5326912"/>
              <a:gd name="T58" fmla="*/ 255100 w 1403498"/>
              <a:gd name="T59" fmla="*/ 201923 h 5326912"/>
              <a:gd name="T60" fmla="*/ 138178 w 1403498"/>
              <a:gd name="T61" fmla="*/ 85019 h 5326912"/>
              <a:gd name="T62" fmla="*/ 0 w 1403498"/>
              <a:gd name="T63" fmla="*/ 0 h 5326912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403498" h="5326912">
                <a:moveTo>
                  <a:pt x="0" y="0"/>
                </a:moveTo>
                <a:cubicBezTo>
                  <a:pt x="3544" y="1775637"/>
                  <a:pt x="7089" y="3551275"/>
                  <a:pt x="10633" y="5326912"/>
                </a:cubicBezTo>
                <a:lnTo>
                  <a:pt x="106326" y="5273749"/>
                </a:lnTo>
                <a:lnTo>
                  <a:pt x="212651" y="5199321"/>
                </a:lnTo>
                <a:lnTo>
                  <a:pt x="372140" y="5050466"/>
                </a:lnTo>
                <a:lnTo>
                  <a:pt x="542260" y="4901610"/>
                </a:lnTo>
                <a:lnTo>
                  <a:pt x="627321" y="4752754"/>
                </a:lnTo>
                <a:lnTo>
                  <a:pt x="861237" y="4497573"/>
                </a:lnTo>
                <a:lnTo>
                  <a:pt x="967563" y="4306187"/>
                </a:lnTo>
                <a:lnTo>
                  <a:pt x="1031358" y="4167963"/>
                </a:lnTo>
                <a:lnTo>
                  <a:pt x="1084521" y="3997842"/>
                </a:lnTo>
                <a:lnTo>
                  <a:pt x="1222744" y="3721396"/>
                </a:lnTo>
                <a:lnTo>
                  <a:pt x="1286540" y="3540642"/>
                </a:lnTo>
                <a:lnTo>
                  <a:pt x="1339702" y="3327991"/>
                </a:lnTo>
                <a:lnTo>
                  <a:pt x="1392865" y="2977117"/>
                </a:lnTo>
                <a:lnTo>
                  <a:pt x="1403498" y="2690038"/>
                </a:lnTo>
                <a:lnTo>
                  <a:pt x="1392865" y="2317898"/>
                </a:lnTo>
                <a:lnTo>
                  <a:pt x="1318437" y="1871331"/>
                </a:lnTo>
                <a:lnTo>
                  <a:pt x="1254642" y="1626782"/>
                </a:lnTo>
                <a:lnTo>
                  <a:pt x="1148316" y="1339703"/>
                </a:lnTo>
                <a:lnTo>
                  <a:pt x="1084521" y="1180214"/>
                </a:lnTo>
                <a:lnTo>
                  <a:pt x="999460" y="1073889"/>
                </a:lnTo>
                <a:lnTo>
                  <a:pt x="956930" y="1010093"/>
                </a:lnTo>
                <a:lnTo>
                  <a:pt x="903767" y="946298"/>
                </a:lnTo>
                <a:lnTo>
                  <a:pt x="808074" y="765545"/>
                </a:lnTo>
                <a:lnTo>
                  <a:pt x="754912" y="669852"/>
                </a:lnTo>
                <a:lnTo>
                  <a:pt x="669851" y="563526"/>
                </a:lnTo>
                <a:lnTo>
                  <a:pt x="552893" y="435935"/>
                </a:lnTo>
                <a:lnTo>
                  <a:pt x="414670" y="297712"/>
                </a:lnTo>
                <a:lnTo>
                  <a:pt x="255181" y="202019"/>
                </a:lnTo>
                <a:lnTo>
                  <a:pt x="138223" y="85061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26" presetClass="emph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2" dur="25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mph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5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2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6" presetID="26" presetClass="emph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8" dur="2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26" presetClass="emph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1" dur="2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2" presetID="26" presetClass="emph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4" dur="2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mph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7" dur="2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8" presetID="26" presetClass="emph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2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26" presetClass="emph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mph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mph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26" presetClass="emph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mph" presetSubtype="0" fill="hold" grpId="0" nodeType="withEffect">
                                  <p:stCondLst>
                                    <p:cond delay="10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2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mph" presetSubtype="0" fill="hold" grpId="0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26" presetClass="emph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0" tmFilter="0, 0; .2, .5; .8, .5; 1, 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1" dur="2500" autoRev="1" fill="hold"/>
                                        <p:tgtEl>
                                          <p:spTgt spid="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2" presetID="26" presetClass="emph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4" dur="250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5" presetID="26" presetClass="emph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7" dur="250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8" presetID="26" presetClass="emph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0" dur="250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1" presetID="26" presetClass="emph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5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3" dur="2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mph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6" dur="2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7" presetID="26" presetClass="emph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8" dur="5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9" dur="2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0" presetID="26" presetClass="emph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2" dur="2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mph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0" tmFilter="0, 0; .2, .5; .8, .5; 1, 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5" dur="2500" autoRev="1" fill="hold"/>
                                        <p:tgtEl>
                                          <p:spTgt spid="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6" presetID="26" presetClass="emph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0" tmFilter="0, 0; .2, .5; .8, .5; 1, 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8" dur="2500" autoRev="1" fill="hold"/>
                                        <p:tgtEl>
                                          <p:spTgt spid="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9" presetID="26" presetClass="emph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0" dur="5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1" dur="2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2" presetID="26" presetClass="emph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4" dur="2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5" presetID="26" presetClass="emph" presetSubtype="0" fill="hold" grpId="1" nodeType="withEffect">
                                  <p:stCondLst>
                                    <p:cond delay="1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50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7" dur="25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4" grpId="2" animBg="1"/>
      <p:bldP spid="5" grpId="0" animBg="1"/>
      <p:bldP spid="5" grpId="1" animBg="1"/>
      <p:bldP spid="5" grpId="2" animBg="1"/>
      <p:bldP spid="6" grpId="0" animBg="1"/>
      <p:bldP spid="6" grpId="1" animBg="1"/>
      <p:bldP spid="6" grpId="2" animBg="1"/>
      <p:bldP spid="7" grpId="0" animBg="1"/>
      <p:bldP spid="7" grpId="1" animBg="1"/>
      <p:bldP spid="7" grpId="2" animBg="1"/>
      <p:bldP spid="8" grpId="0" animBg="1"/>
      <p:bldP spid="8" grpId="1" animBg="1"/>
      <p:bldP spid="8" grpId="2" animBg="1"/>
      <p:bldP spid="9" grpId="0" animBg="1"/>
      <p:bldP spid="9" grpId="1" animBg="1"/>
      <p:bldP spid="9" grpId="2" animBg="1"/>
      <p:bldP spid="10" grpId="0" animBg="1"/>
      <p:bldP spid="10" grpId="1" animBg="1"/>
      <p:bldP spid="10" grpId="2" animBg="1"/>
      <p:bldP spid="11" grpId="0" animBg="1"/>
      <p:bldP spid="11" grpId="1" animBg="1"/>
      <p:bldP spid="11" grpId="2" animBg="1"/>
      <p:bldP spid="12" grpId="0" animBg="1"/>
      <p:bldP spid="12" grpId="1" animBg="1"/>
      <p:bldP spid="12" grpId="2" animBg="1"/>
      <p:bldP spid="13" grpId="0" animBg="1"/>
      <p:bldP spid="13" grpId="1" animBg="1"/>
      <p:bldP spid="13" grpId="2" animBg="1"/>
      <p:bldP spid="14" grpId="0" animBg="1"/>
      <p:bldP spid="14" grpId="1" animBg="1"/>
      <p:bldP spid="14" grpId="2" animBg="1"/>
      <p:bldP spid="15" grpId="0" animBg="1"/>
      <p:bldP spid="15" grpId="1" animBg="1"/>
      <p:bldP spid="15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Oval 48"/>
          <p:cNvSpPr>
            <a:spLocks noChangeArrowheads="1"/>
          </p:cNvSpPr>
          <p:nvPr/>
        </p:nvSpPr>
        <p:spPr bwMode="auto">
          <a:xfrm>
            <a:off x="4932363" y="-387350"/>
            <a:ext cx="2952750" cy="3254375"/>
          </a:xfrm>
          <a:prstGeom prst="ellips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8195" name="Oval 49"/>
          <p:cNvSpPr>
            <a:spLocks noChangeArrowheads="1"/>
          </p:cNvSpPr>
          <p:nvPr/>
        </p:nvSpPr>
        <p:spPr bwMode="auto">
          <a:xfrm>
            <a:off x="4495800" y="-531813"/>
            <a:ext cx="5045075" cy="5040313"/>
          </a:xfrm>
          <a:prstGeom prst="ellips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cxnSp>
        <p:nvCxnSpPr>
          <p:cNvPr id="8196" name="Straight Connector 50"/>
          <p:cNvCxnSpPr>
            <a:cxnSpLocks noChangeShapeType="1"/>
          </p:cNvCxnSpPr>
          <p:nvPr/>
        </p:nvCxnSpPr>
        <p:spPr bwMode="auto">
          <a:xfrm>
            <a:off x="1258888" y="0"/>
            <a:ext cx="73025" cy="6858000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97" name="Straight Connector 51"/>
          <p:cNvCxnSpPr>
            <a:cxnSpLocks noChangeShapeType="1"/>
          </p:cNvCxnSpPr>
          <p:nvPr/>
        </p:nvCxnSpPr>
        <p:spPr bwMode="auto">
          <a:xfrm>
            <a:off x="4643438" y="22225"/>
            <a:ext cx="73025" cy="6858000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98" name="Straight Connector 52"/>
          <p:cNvCxnSpPr>
            <a:cxnSpLocks noChangeShapeType="1"/>
          </p:cNvCxnSpPr>
          <p:nvPr/>
        </p:nvCxnSpPr>
        <p:spPr bwMode="auto">
          <a:xfrm>
            <a:off x="8005763" y="34925"/>
            <a:ext cx="71437" cy="6858000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9" name="Freeform 53"/>
          <p:cNvSpPr>
            <a:spLocks/>
          </p:cNvSpPr>
          <p:nvPr/>
        </p:nvSpPr>
        <p:spPr bwMode="auto">
          <a:xfrm>
            <a:off x="-103188" y="354013"/>
            <a:ext cx="6164263" cy="6445250"/>
          </a:xfrm>
          <a:custGeom>
            <a:avLst/>
            <a:gdLst>
              <a:gd name="T0" fmla="*/ 0 w 6164826"/>
              <a:gd name="T1" fmla="*/ 0 h 6445045"/>
              <a:gd name="T2" fmla="*/ 2889892 w 6164826"/>
              <a:gd name="T3" fmla="*/ 1194734 h 6445045"/>
              <a:gd name="T4" fmla="*/ 5072056 w 6164826"/>
              <a:gd name="T5" fmla="*/ 3643200 h 6445045"/>
              <a:gd name="T6" fmla="*/ 6163137 w 6164826"/>
              <a:gd name="T7" fmla="*/ 6445660 h 6445045"/>
              <a:gd name="T8" fmla="*/ 6163137 w 6164826"/>
              <a:gd name="T9" fmla="*/ 6445660 h 644504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6164826" h="6445045">
                <a:moveTo>
                  <a:pt x="0" y="0"/>
                </a:moveTo>
                <a:cubicBezTo>
                  <a:pt x="1022555" y="293739"/>
                  <a:pt x="2045110" y="587478"/>
                  <a:pt x="2890684" y="1194620"/>
                </a:cubicBezTo>
                <a:cubicBezTo>
                  <a:pt x="3736258" y="1801762"/>
                  <a:pt x="4527755" y="2767781"/>
                  <a:pt x="5073445" y="3642852"/>
                </a:cubicBezTo>
                <a:cubicBezTo>
                  <a:pt x="5619135" y="4517923"/>
                  <a:pt x="6164826" y="6445045"/>
                  <a:pt x="6164826" y="6445045"/>
                </a:cubicBezTo>
              </a:path>
            </a:pathLst>
          </a:cu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200" name="Freeform 54"/>
          <p:cNvSpPr>
            <a:spLocks/>
          </p:cNvSpPr>
          <p:nvPr/>
        </p:nvSpPr>
        <p:spPr bwMode="auto">
          <a:xfrm>
            <a:off x="2020888" y="-58738"/>
            <a:ext cx="4719637" cy="6946901"/>
          </a:xfrm>
          <a:custGeom>
            <a:avLst/>
            <a:gdLst>
              <a:gd name="T0" fmla="*/ 0 w 4719484"/>
              <a:gd name="T1" fmla="*/ 0 h 6946491"/>
              <a:gd name="T2" fmla="*/ 1224236 w 4719484"/>
              <a:gd name="T3" fmla="*/ 1401346 h 6946491"/>
              <a:gd name="T4" fmla="*/ 2861466 w 4719484"/>
              <a:gd name="T5" fmla="*/ 3643497 h 6946491"/>
              <a:gd name="T6" fmla="*/ 4719943 w 4719484"/>
              <a:gd name="T7" fmla="*/ 6947721 h 6946491"/>
              <a:gd name="T8" fmla="*/ 4719943 w 4719484"/>
              <a:gd name="T9" fmla="*/ 6947721 h 6946491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719484" h="6946491">
                <a:moveTo>
                  <a:pt x="0" y="0"/>
                </a:moveTo>
                <a:cubicBezTo>
                  <a:pt x="373626" y="396977"/>
                  <a:pt x="747252" y="793955"/>
                  <a:pt x="1224116" y="1401097"/>
                </a:cubicBezTo>
                <a:cubicBezTo>
                  <a:pt x="1700980" y="2008239"/>
                  <a:pt x="2278626" y="2718620"/>
                  <a:pt x="2861187" y="3642852"/>
                </a:cubicBezTo>
                <a:cubicBezTo>
                  <a:pt x="3443748" y="4567084"/>
                  <a:pt x="4719484" y="6946491"/>
                  <a:pt x="4719484" y="6946491"/>
                </a:cubicBezTo>
              </a:path>
            </a:pathLst>
          </a:custGeom>
          <a:noFill/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cxnSp>
        <p:nvCxnSpPr>
          <p:cNvPr id="8201" name="Straight Connector 55"/>
          <p:cNvCxnSpPr>
            <a:cxnSpLocks noChangeShapeType="1"/>
          </p:cNvCxnSpPr>
          <p:nvPr/>
        </p:nvCxnSpPr>
        <p:spPr bwMode="auto">
          <a:xfrm flipH="1">
            <a:off x="7018338" y="-26988"/>
            <a:ext cx="2125662" cy="6907213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cxnSp>
        <p:nvCxnSpPr>
          <p:cNvPr id="8203" name="Straight Connector 57"/>
          <p:cNvCxnSpPr>
            <a:cxnSpLocks noChangeShapeType="1"/>
          </p:cNvCxnSpPr>
          <p:nvPr/>
        </p:nvCxnSpPr>
        <p:spPr bwMode="auto">
          <a:xfrm flipV="1">
            <a:off x="42863" y="3341688"/>
            <a:ext cx="9144000" cy="144462"/>
          </a:xfrm>
          <a:prstGeom prst="lin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4" name="Oval 58"/>
          <p:cNvSpPr>
            <a:spLocks noChangeArrowheads="1"/>
          </p:cNvSpPr>
          <p:nvPr/>
        </p:nvSpPr>
        <p:spPr bwMode="auto">
          <a:xfrm>
            <a:off x="-1908175" y="1844675"/>
            <a:ext cx="6840538" cy="6624638"/>
          </a:xfrm>
          <a:prstGeom prst="ellipse">
            <a:avLst/>
          </a:prstGeom>
          <a:noFill/>
          <a:ln w="9525" algn="ctr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8205" name="Rectangle 3"/>
          <p:cNvSpPr>
            <a:spLocks noChangeArrowheads="1"/>
          </p:cNvSpPr>
          <p:nvPr/>
        </p:nvSpPr>
        <p:spPr bwMode="auto">
          <a:xfrm>
            <a:off x="3686175" y="27876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8206" name="Rectangle 4"/>
          <p:cNvSpPr>
            <a:spLocks noChangeArrowheads="1"/>
          </p:cNvSpPr>
          <p:nvPr/>
        </p:nvSpPr>
        <p:spPr bwMode="auto">
          <a:xfrm>
            <a:off x="4762500" y="27876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8207" name="Rectangle 5"/>
          <p:cNvSpPr>
            <a:spLocks noChangeArrowheads="1"/>
          </p:cNvSpPr>
          <p:nvPr/>
        </p:nvSpPr>
        <p:spPr bwMode="auto">
          <a:xfrm>
            <a:off x="2633663" y="44021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8208" name="Rectangle 6"/>
          <p:cNvSpPr>
            <a:spLocks noChangeArrowheads="1"/>
          </p:cNvSpPr>
          <p:nvPr/>
        </p:nvSpPr>
        <p:spPr bwMode="auto">
          <a:xfrm>
            <a:off x="3702050" y="44021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8209" name="Rectangle 7"/>
          <p:cNvSpPr>
            <a:spLocks noChangeArrowheads="1"/>
          </p:cNvSpPr>
          <p:nvPr/>
        </p:nvSpPr>
        <p:spPr bwMode="auto">
          <a:xfrm>
            <a:off x="4770438" y="44021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8210" name="Rectangle 8"/>
          <p:cNvSpPr>
            <a:spLocks noChangeArrowheads="1"/>
          </p:cNvSpPr>
          <p:nvPr/>
        </p:nvSpPr>
        <p:spPr bwMode="auto">
          <a:xfrm>
            <a:off x="5840413" y="44021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8211" name="Rectangle 9"/>
          <p:cNvSpPr>
            <a:spLocks noChangeArrowheads="1"/>
          </p:cNvSpPr>
          <p:nvPr/>
        </p:nvSpPr>
        <p:spPr bwMode="auto">
          <a:xfrm>
            <a:off x="5822950" y="27876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8212" name="Rectangle 10"/>
          <p:cNvSpPr>
            <a:spLocks noChangeArrowheads="1"/>
          </p:cNvSpPr>
          <p:nvPr/>
        </p:nvSpPr>
        <p:spPr bwMode="auto">
          <a:xfrm>
            <a:off x="2617788" y="27876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8213" name="Text Box 11"/>
          <p:cNvSpPr txBox="1">
            <a:spLocks noChangeArrowheads="1"/>
          </p:cNvSpPr>
          <p:nvPr/>
        </p:nvSpPr>
        <p:spPr bwMode="auto">
          <a:xfrm>
            <a:off x="2398713" y="21478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4" name="Text Box 12"/>
          <p:cNvSpPr txBox="1">
            <a:spLocks noChangeArrowheads="1"/>
          </p:cNvSpPr>
          <p:nvPr/>
        </p:nvSpPr>
        <p:spPr bwMode="auto">
          <a:xfrm>
            <a:off x="3716338" y="20256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5" name="Text Box 13"/>
          <p:cNvSpPr txBox="1">
            <a:spLocks noChangeArrowheads="1"/>
          </p:cNvSpPr>
          <p:nvPr/>
        </p:nvSpPr>
        <p:spPr bwMode="auto">
          <a:xfrm>
            <a:off x="4667250" y="21478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6" name="Text Box 14"/>
          <p:cNvSpPr txBox="1">
            <a:spLocks noChangeArrowheads="1"/>
          </p:cNvSpPr>
          <p:nvPr/>
        </p:nvSpPr>
        <p:spPr bwMode="auto">
          <a:xfrm>
            <a:off x="5946775" y="20256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7" name="Text Box 15"/>
          <p:cNvSpPr txBox="1">
            <a:spLocks noChangeArrowheads="1"/>
          </p:cNvSpPr>
          <p:nvPr/>
        </p:nvSpPr>
        <p:spPr bwMode="auto">
          <a:xfrm>
            <a:off x="2776538" y="37623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8" name="Text Box 16"/>
          <p:cNvSpPr txBox="1">
            <a:spLocks noChangeArrowheads="1"/>
          </p:cNvSpPr>
          <p:nvPr/>
        </p:nvSpPr>
        <p:spPr bwMode="auto">
          <a:xfrm>
            <a:off x="3722688" y="37623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19" name="Text Box 17"/>
          <p:cNvSpPr txBox="1">
            <a:spLocks noChangeArrowheads="1"/>
          </p:cNvSpPr>
          <p:nvPr/>
        </p:nvSpPr>
        <p:spPr bwMode="auto">
          <a:xfrm>
            <a:off x="4657725" y="36401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20" name="Text Box 18"/>
          <p:cNvSpPr txBox="1">
            <a:spLocks noChangeArrowheads="1"/>
          </p:cNvSpPr>
          <p:nvPr/>
        </p:nvSpPr>
        <p:spPr bwMode="auto">
          <a:xfrm>
            <a:off x="5738813" y="3638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82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Colour scheme</a:t>
            </a:r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6613" y="-101600"/>
            <a:ext cx="1333500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678852"/>
            <a:ext cx="1333500" cy="909638"/>
          </a:xfrm>
          <a:prstGeom prst="rect">
            <a:avLst/>
          </a:prstGeom>
        </p:spPr>
      </p:pic>
      <p:sp>
        <p:nvSpPr>
          <p:cNvPr id="24" name="Oval 23"/>
          <p:cNvSpPr>
            <a:spLocks noChangeArrowheads="1"/>
          </p:cNvSpPr>
          <p:nvPr/>
        </p:nvSpPr>
        <p:spPr bwMode="auto">
          <a:xfrm>
            <a:off x="215900" y="1844675"/>
            <a:ext cx="647700" cy="639763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25" name="Oval 24"/>
          <p:cNvSpPr>
            <a:spLocks noChangeArrowheads="1"/>
          </p:cNvSpPr>
          <p:nvPr/>
        </p:nvSpPr>
        <p:spPr bwMode="auto">
          <a:xfrm>
            <a:off x="395288" y="354013"/>
            <a:ext cx="360362" cy="338137"/>
          </a:xfrm>
          <a:prstGeom prst="ellipse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26" name="Oval 25"/>
          <p:cNvSpPr>
            <a:spLocks noChangeArrowheads="1"/>
          </p:cNvSpPr>
          <p:nvPr/>
        </p:nvSpPr>
        <p:spPr bwMode="auto">
          <a:xfrm>
            <a:off x="6659563" y="6732588"/>
            <a:ext cx="144462" cy="152400"/>
          </a:xfrm>
          <a:prstGeom prst="ellipse">
            <a:avLst/>
          </a:prstGeom>
          <a:solidFill>
            <a:srgbClr val="7030A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1979 -0.09745 C 0.20868 -0.09745 0.28125 0.00579 0.28125 0.13356 C 0.28125 0.26088 0.20868 0.36458 0.11979 0.36458 C 0.03055 0.36458 -0.04167 0.26088 -0.04167 0.13356 C -0.04167 0.00579 0.03055 -0.09745 0.11979 -0.09745 Z " pathEditMode="relative" rAng="0" ptsTypes="fffff">
                                      <p:cBhvr>
                                        <p:cTn id="6" dur="1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310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4375 0.05463 C 0.00816 0.05463 0.13194 -0.11019 0.13194 -0.31297 C 0.13194 -0.51621 0.00816 -0.6801 -0.14375 -0.6801 C -0.29601 -0.6801 -0.41927 -0.51621 -0.41927 -0.31297 C -0.41927 -0.11019 -0.29601 0.05463 -0.14375 0.05463 Z " pathEditMode="relative" rAng="0" ptsTypes="fffff">
                                      <p:cBhvr>
                                        <p:cTn id="8" dur="12000" spd="-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3673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1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0607 -0.04653 C 0.31232 -0.04653 0.48038 0.17292 0.48038 0.44444 C 0.48038 0.71458 0.31232 0.93542 0.10607 0.93542 C -0.1 0.93542 -0.26771 0.71458 -0.26771 0.44444 C -0.26771 0.17292 -0.1 -0.04653 0.10607 -0.04653 Z " pathEditMode="relative" rAng="0" ptsTypes="fffff">
                                      <p:cBhvr>
                                        <p:cTn id="12" dur="1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49097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2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59259E-6 L 0.06701 0.03981 C 0.08732 0.04907 0.11944 0.06041 0.16128 0.09375 C 0.20312 0.12708 0.26093 0.16528 0.31788 0.23981 C 0.34288 0.23981 0.48941 0.5493 0.5033 0.54097 L 0.59843 0.90879 " pathEditMode="relative" rAng="0" ptsTypes="FfafFF">
                                      <p:cBhvr>
                                        <p:cTn id="19" dur="1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913" y="4544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37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4.07407E-6 L -0.07326 -0.18217 C -0.0592 -0.17314 -0.22569 -0.47453 -0.20382 -0.47453 C -0.17882 -0.47453 -0.3809 -0.76666 -0.36684 -0.77592 L -0.51198 -0.99722 " pathEditMode="relative" rAng="0" ptsTypes="FffFF">
                                      <p:cBhvr>
                                        <p:cTn id="21" dur="10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608" y="-49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5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1116013" y="3595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2651125" y="35956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4160838" y="3595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5668963" y="3595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7180263" y="35956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1</a:t>
            </a:r>
          </a:p>
          <a:p>
            <a:pPr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2</a:t>
            </a:r>
          </a:p>
          <a:p>
            <a:pPr>
              <a:spcBef>
                <a:spcPct val="0"/>
              </a:spcBef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Bullet 3</a:t>
            </a:r>
          </a:p>
          <a:p>
            <a:pPr>
              <a:spcBef>
                <a:spcPct val="0"/>
              </a:spcBef>
            </a:pPr>
            <a:endParaRPr lang="en-GB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sp>
        <p:nvSpPr>
          <p:cNvPr id="9224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7318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9225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10572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9226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86677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9227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921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9228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2588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chemeClr val="bg1"/>
                </a:solidFill>
                <a:cs typeface="Arial" panose="020B0604020202020204" pitchFamily="34" charset="0"/>
              </a:rPr>
              <a:t>Evaluate</a:t>
            </a:r>
          </a:p>
        </p:txBody>
      </p:sp>
      <p:pic>
        <p:nvPicPr>
          <p:cNvPr id="18" name="Pictur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2519363"/>
            <a:ext cx="1333500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5133" y="2465087"/>
            <a:ext cx="1333500" cy="909638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3610" y="2465087"/>
            <a:ext cx="1333500" cy="909638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813" y="2519362"/>
            <a:ext cx="1333500" cy="909638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4288" y="2519362"/>
            <a:ext cx="1333500" cy="909638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-0.00994 C 0.11319 -0.00994 0.196 -0.11887 0.196 -0.253 C 0.196 -0.38737 0.11319 -0.49606 0.01146 -0.49606 C -0.09045 -0.49606 -0.17309 -0.38737 -0.17309 -0.253 C -0.17309 -0.11887 -0.09045 -0.00994 0.01146 -0.00994 Z " pathEditMode="relative" rAng="0" ptsTypes="fffff">
                                      <p:cBhvr>
                                        <p:cTn id="6" dur="1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3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10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-0.00994 C 0.11319 -0.00994 0.196 -0.11887 0.196 -0.253 C 0.196 -0.38737 0.11319 -0.49606 0.01146 -0.49606 C -0.09045 -0.49606 -0.17309 -0.38737 -0.17309 -0.253 C -0.17309 -0.11887 -0.09045 -0.00994 0.01146 -0.00994 Z " pathEditMode="relative" rAng="0" ptsTypes="fffff">
                                      <p:cBhvr>
                                        <p:cTn id="11" dur="1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306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1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4000"/>
                            </p:stCondLst>
                            <p:childTnLst>
                              <p:par>
                                <p:cTn id="1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-0.00994 C 0.11319 -0.00994 0.196 -0.11887 0.196 -0.253 C 0.196 -0.38737 0.11319 -0.49606 0.01146 -0.49606 C -0.09045 -0.49606 -0.17309 -0.38737 -0.17309 -0.253 C -0.17309 -0.11887 -0.09045 -0.00994 0.01146 -0.00994 Z " pathEditMode="relative" rAng="0" ptsTypes="fffff">
                                      <p:cBhvr>
                                        <p:cTn id="16" dur="1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306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1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36000"/>
                            </p:stCondLst>
                            <p:childTnLst>
                              <p:par>
                                <p:cTn id="20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-0.00994 C 0.11319 -0.00994 0.196 -0.11887 0.196 -0.253 C 0.196 -0.38737 0.11319 -0.49606 0.01146 -0.49606 C -0.09045 -0.49606 -0.17309 -0.38737 -0.17309 -0.253 C -0.17309 -0.11887 -0.09045 -0.00994 0.01146 -0.00994 Z " pathEditMode="relative" rAng="0" ptsTypes="fffff">
                                      <p:cBhvr>
                                        <p:cTn id="21" dur="1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30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" dur="1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8000"/>
                            </p:stCondLst>
                            <p:childTnLst>
                              <p:par>
                                <p:cTn id="2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-0.00994 C 0.11319 -0.00994 0.196 -0.11887 0.196 -0.253 C 0.196 -0.38737 0.11319 -0.49606 0.01146 -0.49606 C -0.09045 -0.49606 -0.17309 -0.38737 -0.17309 -0.253 C -0.17309 -0.11887 -0.09045 -0.00994 0.01146 -0.00994 Z " pathEditMode="relative" rAng="0" ptsTypes="fffff">
                                      <p:cBhvr>
                                        <p:cTn id="26" dur="1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306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1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650" y="3284538"/>
            <a:ext cx="1333500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8733">
            <a:off x="2200275" y="3284538"/>
            <a:ext cx="2662238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1420813" y="5373688"/>
            <a:ext cx="647700" cy="63976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1269" name="Title 1"/>
          <p:cNvSpPr txBox="1">
            <a:spLocks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rgbClr val="FFC000"/>
                </a:solidFill>
              </a:rPr>
              <a:t>Example Bullet Point Slide</a:t>
            </a:r>
          </a:p>
        </p:txBody>
      </p:sp>
      <p:sp>
        <p:nvSpPr>
          <p:cNvPr id="11270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r>
              <a:rPr lang="en-US" altLang="en-US"/>
              <a:t>Bullet point</a:t>
            </a:r>
          </a:p>
          <a:p>
            <a:r>
              <a:rPr lang="en-US" altLang="en-US"/>
              <a:t>Bullet point</a:t>
            </a:r>
          </a:p>
          <a:p>
            <a:pPr lvl="1"/>
            <a:r>
              <a:rPr lang="en-US" altLang="en-US"/>
              <a:t>Sub Bullet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146 -0.00994 C 0.11319 -0.00994 0.196 -0.11887 0.196 -0.253 C 0.196 -0.38737 0.11319 -0.49606 0.01146 -0.49606 C -0.09045 -0.49606 -0.17309 -0.38737 -0.17309 -0.253 C -0.17309 -0.11887 -0.09045 -0.00994 0.01146 -0.00994 Z " pathEditMode="relative" rAng="0" ptsTypes="fffff">
                                      <p:cBhvr>
                                        <p:cTn id="6" dur="2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3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" presetClass="path" presetSubtype="0" accel="50000" decel="5000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0.24427 -0.38992 C 0.44792 -0.38992 0.61389 -0.29718 0.61389 -0.1827 C 0.61389 -0.06799 0.44792 0.02498 0.24427 0.02498 C 0.04045 0.02498 -0.125 -0.06799 -0.125 -0.1827 C -0.125 -0.29718 0.04045 -0.38992 0.24427 -0.38992 Z " pathEditMode="relative" rAng="0" ptsTypes="fffff">
                                      <p:cBhvr>
                                        <p:cTn id="8" dur="2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20745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path" presetSubtype="0" accel="50000" decel="5000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Motion origin="layout" path="M 0.37396 -0.82932 C 0.62257 -0.82932 0.82483 -0.59805 0.82483 -0.31197 C 0.82483 -0.02705 0.62257 0.20514 0.37396 0.20514 C 0.12517 0.20514 -0.07674 -0.02705 -0.07674 -0.31197 C -0.07674 -0.59805 0.12517 -0.82932 0.37396 -0.82932 Z " pathEditMode="relative" rAng="0" ptsTypes="fffff">
                                      <p:cBhvr>
                                        <p:cTn id="10" dur="2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17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4321175"/>
            <a:ext cx="2133600" cy="145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3203575" y="4552950"/>
            <a:ext cx="936625" cy="936625"/>
          </a:xfrm>
          <a:prstGeom prst="ellipse">
            <a:avLst/>
          </a:prstGeom>
          <a:solidFill>
            <a:srgbClr val="9B7B6D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5795963" y="4868863"/>
            <a:ext cx="333375" cy="360362"/>
          </a:xfrm>
          <a:prstGeom prst="ellipse">
            <a:avLst/>
          </a:prstGeom>
          <a:solidFill>
            <a:srgbClr val="91D6EF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6411913" y="4879975"/>
            <a:ext cx="320675" cy="346075"/>
          </a:xfrm>
          <a:prstGeom prst="ellipse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3" name="Flowchart: Connector 12"/>
          <p:cNvSpPr>
            <a:spLocks noChangeArrowheads="1"/>
          </p:cNvSpPr>
          <p:nvPr/>
        </p:nvSpPr>
        <p:spPr bwMode="auto">
          <a:xfrm>
            <a:off x="2447925" y="5002213"/>
            <a:ext cx="107950" cy="101600"/>
          </a:xfrm>
          <a:prstGeom prst="flowChartConnector">
            <a:avLst/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4" name="Flowchart: Connector 13"/>
          <p:cNvSpPr/>
          <p:nvPr/>
        </p:nvSpPr>
        <p:spPr bwMode="auto">
          <a:xfrm>
            <a:off x="1979613" y="4997450"/>
            <a:ext cx="107950" cy="101600"/>
          </a:xfrm>
          <a:prstGeom prst="flowChartConnector">
            <a:avLst/>
          </a:prstGeom>
          <a:solidFill>
            <a:schemeClr val="accent2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Times"/>
            </a:endParaRPr>
          </a:p>
        </p:txBody>
      </p:sp>
      <p:sp>
        <p:nvSpPr>
          <p:cNvPr id="15" name="Flowchart: Connector 14"/>
          <p:cNvSpPr/>
          <p:nvPr/>
        </p:nvSpPr>
        <p:spPr bwMode="auto">
          <a:xfrm>
            <a:off x="2871788" y="5019675"/>
            <a:ext cx="60325" cy="57150"/>
          </a:xfrm>
          <a:prstGeom prst="flowChartConnector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Times"/>
            </a:endParaRPr>
          </a:p>
        </p:txBody>
      </p:sp>
      <p:sp>
        <p:nvSpPr>
          <p:cNvPr id="16" name="Flowchart: Connector 15"/>
          <p:cNvSpPr>
            <a:spLocks noChangeArrowheads="1"/>
          </p:cNvSpPr>
          <p:nvPr/>
        </p:nvSpPr>
        <p:spPr bwMode="auto">
          <a:xfrm>
            <a:off x="1670050" y="5032375"/>
            <a:ext cx="42863" cy="41275"/>
          </a:xfrm>
          <a:prstGeom prst="flowChartConnector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7" name="Flowchart: Connector 16"/>
          <p:cNvSpPr>
            <a:spLocks noChangeArrowheads="1"/>
          </p:cNvSpPr>
          <p:nvPr/>
        </p:nvSpPr>
        <p:spPr bwMode="auto">
          <a:xfrm>
            <a:off x="3089275" y="6208713"/>
            <a:ext cx="30163" cy="28575"/>
          </a:xfrm>
          <a:prstGeom prst="flowChartConnector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8" name="Flowchart: Connector 17"/>
          <p:cNvSpPr/>
          <p:nvPr/>
        </p:nvSpPr>
        <p:spPr bwMode="auto">
          <a:xfrm>
            <a:off x="6804025" y="6192838"/>
            <a:ext cx="30163" cy="28575"/>
          </a:xfrm>
          <a:prstGeom prst="flowChartConnector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Times"/>
            </a:endParaRPr>
          </a:p>
        </p:txBody>
      </p:sp>
      <p:sp>
        <p:nvSpPr>
          <p:cNvPr id="19" name="Flowchart: Connector 18"/>
          <p:cNvSpPr/>
          <p:nvPr/>
        </p:nvSpPr>
        <p:spPr bwMode="auto">
          <a:xfrm>
            <a:off x="7092950" y="6186488"/>
            <a:ext cx="28575" cy="28575"/>
          </a:xfrm>
          <a:prstGeom prst="flowChartConnector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Times"/>
            </a:endParaRPr>
          </a:p>
        </p:txBody>
      </p:sp>
      <p:sp>
        <p:nvSpPr>
          <p:cNvPr id="20" name="Flowchart: Connector 19"/>
          <p:cNvSpPr/>
          <p:nvPr/>
        </p:nvSpPr>
        <p:spPr bwMode="auto">
          <a:xfrm>
            <a:off x="7380288" y="6194425"/>
            <a:ext cx="30162" cy="26988"/>
          </a:xfrm>
          <a:prstGeom prst="flowChartConnector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Times"/>
            </a:endParaRPr>
          </a:p>
        </p:txBody>
      </p:sp>
      <p:sp>
        <p:nvSpPr>
          <p:cNvPr id="21" name="Flowchart: Connector 20"/>
          <p:cNvSpPr/>
          <p:nvPr/>
        </p:nvSpPr>
        <p:spPr bwMode="auto">
          <a:xfrm>
            <a:off x="7667625" y="6186488"/>
            <a:ext cx="30163" cy="28575"/>
          </a:xfrm>
          <a:prstGeom prst="flowChartConnector">
            <a:avLst/>
          </a:prstGeom>
          <a:solidFill>
            <a:schemeClr val="accent2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GB">
              <a:latin typeface="Times"/>
            </a:endParaRPr>
          </a:p>
        </p:txBody>
      </p:sp>
      <p:sp>
        <p:nvSpPr>
          <p:cNvPr id="123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2304" name="Rectangle 3"/>
          <p:cNvSpPr txBox="1">
            <a:spLocks noChangeArrowheads="1"/>
          </p:cNvSpPr>
          <p:nvPr/>
        </p:nvSpPr>
        <p:spPr bwMode="auto">
          <a:xfrm>
            <a:off x="1019175" y="1773238"/>
            <a:ext cx="4027488" cy="192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eaLnBrk="1" hangingPunct="1"/>
            <a:r>
              <a:rPr lang="en-GB" altLang="en-US"/>
              <a:t>Bullet 1</a:t>
            </a:r>
          </a:p>
          <a:p>
            <a:pPr eaLnBrk="1" hangingPunct="1"/>
            <a:r>
              <a:rPr lang="en-GB" altLang="en-US"/>
              <a:t>Bullet 2</a:t>
            </a:r>
            <a:endParaRPr lang="en-US" altLang="en-US"/>
          </a:p>
        </p:txBody>
      </p:sp>
      <p:pic>
        <p:nvPicPr>
          <p:cNvPr id="1230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1617663"/>
            <a:ext cx="2520950" cy="2149475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" dur="2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2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9" dur="2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5" dur="25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8" dur="250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250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250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0" dur="250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3" dur="25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26" presetClass="emph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0" tmFilter="0, 0; .2, .5; .8, .5; 1, 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2500" autoRev="1" fill="hold"/>
                                        <p:tgtEl>
                                          <p:spTgt spid="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7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250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0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0" tmFilter="0, 0; .2, .5; .8, .5; 1, 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2" dur="2500" autoRev="1" fill="hold"/>
                                        <p:tgtEl>
                                          <p:spTgt spid="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0" tmFilter="0, 0; .2, .5; .8, .5; 1, 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0" autoRev="1" fill="hold"/>
                                        <p:tgtEl>
                                          <p:spTgt spid="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6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0" tmFilter="0, 0; .2, .5; .8, .5; 1, 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8" dur="2500" autoRev="1" fill="hold"/>
                                        <p:tgtEl>
                                          <p:spTgt spid="1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59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0" tmFilter="0, 0; .2, .5; .8, .5; 1, 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1" dur="2500" autoRev="1" fill="hold"/>
                                        <p:tgtEl>
                                          <p:spTgt spid="1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2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0" tmFilter="0, 0; .2, .5; .8, .5; 1, 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0" autoRev="1" fill="hold"/>
                                        <p:tgtEl>
                                          <p:spTgt spid="1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0" tmFilter="0, 0; .2, .5; .8, .5; 1, 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0" autoRev="1" fill="hold"/>
                                        <p:tgtEl>
                                          <p:spTgt spid="1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0" tmFilter="0, 0; .2, .5; .8, .5; 1, 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0" autoRev="1" fill="hold"/>
                                        <p:tgtEl>
                                          <p:spTgt spid="1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0" tmFilter="0, 0; .2, .5; .8, .5; 1, 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0" autoRev="1" fill="hold"/>
                                        <p:tgtEl>
                                          <p:spTgt spid="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0" tmFilter="0, 0; .2, .5; .8, .5; 1, 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0" autoRev="1" fill="hold"/>
                                        <p:tgtEl>
                                          <p:spTgt spid="2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mph" presetSubtype="0" fill="hold" grpId="1" nodeType="withEffect">
                                  <p:stCondLst>
                                    <p:cond delay="5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2" dur="25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Oval 9"/>
          <p:cNvSpPr>
            <a:spLocks noChangeArrowheads="1"/>
          </p:cNvSpPr>
          <p:nvPr/>
        </p:nvSpPr>
        <p:spPr bwMode="auto">
          <a:xfrm>
            <a:off x="4211638" y="404813"/>
            <a:ext cx="3313112" cy="3335337"/>
          </a:xfrm>
          <a:prstGeom prst="ellips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3315" name="Oval 8"/>
          <p:cNvSpPr>
            <a:spLocks noChangeArrowheads="1"/>
          </p:cNvSpPr>
          <p:nvPr/>
        </p:nvSpPr>
        <p:spPr bwMode="auto">
          <a:xfrm>
            <a:off x="2411413" y="1341438"/>
            <a:ext cx="6624637" cy="2852737"/>
          </a:xfrm>
          <a:prstGeom prst="ellipse">
            <a:avLst/>
          </a:prstGeom>
          <a:noFill/>
          <a:ln w="9525" algn="ctr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650" y="3284538"/>
            <a:ext cx="1333500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8733">
            <a:off x="2200275" y="3284538"/>
            <a:ext cx="2662238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Oval 10"/>
          <p:cNvSpPr>
            <a:spLocks noChangeArrowheads="1"/>
          </p:cNvSpPr>
          <p:nvPr/>
        </p:nvSpPr>
        <p:spPr bwMode="auto">
          <a:xfrm>
            <a:off x="900113" y="0"/>
            <a:ext cx="8243887" cy="7100888"/>
          </a:xfrm>
          <a:prstGeom prst="ellipse">
            <a:avLst/>
          </a:prstGeom>
          <a:noFill/>
          <a:ln w="9525" algn="ctr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2" name="Oval 11"/>
          <p:cNvSpPr>
            <a:spLocks noChangeArrowheads="1"/>
          </p:cNvSpPr>
          <p:nvPr/>
        </p:nvSpPr>
        <p:spPr bwMode="auto">
          <a:xfrm>
            <a:off x="1420813" y="5373688"/>
            <a:ext cx="647700" cy="639762"/>
          </a:xfrm>
          <a:prstGeom prst="ellipse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2400"/>
          </a:p>
        </p:txBody>
      </p:sp>
      <p:sp>
        <p:nvSpPr>
          <p:cNvPr id="13320" name="Title 1"/>
          <p:cNvSpPr txBox="1">
            <a:spLocks/>
          </p:cNvSpPr>
          <p:nvPr/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GB" altLang="en-US" sz="4400">
                <a:solidFill>
                  <a:srgbClr val="FFC000"/>
                </a:solidFill>
              </a:rPr>
              <a:t>Orbiting Planets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1.11111E-6 C 0.10174 1.11111E-6 0.18455 -0.10903 0.18455 -0.24306 C 0.18455 -0.37732 0.10174 -0.48611 -2.77778E-7 -0.48611 C -0.10191 -0.48611 -0.18455 -0.37732 -0.18455 -0.24306 C -0.18455 -0.10903 -0.10191 1.11111E-6 -2.77778E-7 1.11111E-6 Z " pathEditMode="relative" rAng="0" ptsTypes="fffff">
                                      <p:cBhvr>
                                        <p:cTn id="6" dur="1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24306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427 -0.37963 C 0.44792 -0.37963 0.61389 -0.28704 0.61389 -0.17245 C 0.61389 -0.05787 0.44792 0.03519 0.24427 0.03519 C 0.04045 0.03519 -0.125 -0.05787 -0.125 -0.17245 C -0.125 -0.28704 0.04045 -0.37963 0.24427 -0.37963 Z " pathEditMode="relative" rAng="0" ptsTypes="fffff">
                                      <p:cBhvr>
                                        <p:cTn id="10" dur="15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20741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1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5833 -0.82932 C 0.60694 -0.82932 0.8092 -0.59805 0.8092 -0.31197 C 0.8092 -0.02705 0.60694 0.20514 0.35833 0.20514 C 0.10955 0.20514 -0.09236 -0.02705 -0.09236 -0.31197 C -0.09236 -0.59805 0.10955 -0.82932 0.35833 -0.82932 Z " pathEditMode="relative" rAng="0" ptsTypes="fffff">
                                      <p:cBhvr>
                                        <p:cTn id="12" dur="1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1711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45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5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4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0" descr="planets.png                                                    00034878Macintosh HD                   BB9E88D3: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88913"/>
            <a:ext cx="8966200" cy="645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</a:p>
        </p:txBody>
      </p:sp>
      <p:graphicFrame>
        <p:nvGraphicFramePr>
          <p:cNvPr id="14340" name="Object 3"/>
          <p:cNvGraphicFramePr>
            <a:graphicFrameLocks noChangeAspect="1"/>
          </p:cNvGraphicFramePr>
          <p:nvPr/>
        </p:nvGraphicFramePr>
        <p:xfrm>
          <a:off x="1116013" y="1989138"/>
          <a:ext cx="6732587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1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1989138"/>
                        <a:ext cx="6732587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144588" y="1916113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1187450" y="5397500"/>
            <a:ext cx="6553200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2400" b="1">
                <a:cs typeface="Arial" panose="020B0604020202020204" pitchFamily="34" charset="0"/>
              </a:rPr>
              <a:t>Note:  </a:t>
            </a:r>
            <a:r>
              <a:rPr lang="en-GB" altLang="en-US" sz="24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2400"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025" y="2671763"/>
            <a:ext cx="1333500" cy="909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708275"/>
            <a:ext cx="1333500" cy="90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39612 C 0.06737 -0.39612 0.15868 -0.19505 0.15868 0.0483 C 0.15868 0.29073 0.06737 0.4844 -0.00156 0.4844 C -0.07048 0.4844 -0.16736 0.29443 -0.16736 0.052 C -0.16736 -0.19136 -0.07048 -0.39612 -0.00156 -0.39612 Z " pathEditMode="relative" rAng="0" ptsTypes="fffff">
                                      <p:cBhvr>
                                        <p:cTn id="11" dur="1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44026"/>
                                    </p:animMotion>
                                  </p:childTnLst>
                                </p:cTn>
                              </p:par>
                              <p:par>
                                <p:cTn id="12" presetID="45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156 -0.39612 C 0.06737 -0.39612 0.15868 -0.19505 0.15868 0.0483 C 0.15868 0.29073 0.06737 0.4844 -0.00156 0.4844 C -0.07048 0.4844 -0.16736 0.29443 -0.16736 0.052 C -0.16736 -0.19136 -0.07048 -0.39612 -0.00156 -0.39612 Z " pathEditMode="relative" rAng="0" ptsTypes="fffff">
                                      <p:cBhvr>
                                        <p:cTn id="18" dur="12000" spd="-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8" y="440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33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FFC000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931</TotalTime>
  <Words>330</Words>
  <Application>Microsoft Office PowerPoint</Application>
  <PresentationFormat>On-screen Show (4:3)</PresentationFormat>
  <Paragraphs>93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Times</vt:lpstr>
      <vt:lpstr>Arial</vt:lpstr>
      <vt:lpstr>Calibri</vt:lpstr>
      <vt:lpstr>Wingdings</vt:lpstr>
      <vt:lpstr>Blank Presentation</vt:lpstr>
      <vt:lpstr>Microsoft Graph Chart</vt:lpstr>
      <vt:lpstr>Animated Planets Template</vt:lpstr>
      <vt:lpstr>Planets</vt:lpstr>
      <vt:lpstr>Colour scheme</vt:lpstr>
      <vt:lpstr>Process Flow</vt:lpstr>
      <vt:lpstr>PowerPoint Presentation</vt:lpstr>
      <vt:lpstr>Picture slide</vt:lpstr>
      <vt:lpstr>PowerPoint Presentation</vt:lpstr>
      <vt:lpstr>Sample Graph (3 colours)</vt:lpstr>
      <vt:lpstr>Example of a table</vt:lpstr>
      <vt:lpstr>Examples of default styles</vt:lpstr>
      <vt:lpstr>Use of templates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Animated Planets PowerPoint Presentation</dc:title>
  <dc:creator>nelly ball</dc:creator>
  <cp:lastModifiedBy>Jonty Pearce</cp:lastModifiedBy>
  <cp:revision>54</cp:revision>
  <dcterms:created xsi:type="dcterms:W3CDTF">2006-09-26T08:08:39Z</dcterms:created>
  <dcterms:modified xsi:type="dcterms:W3CDTF">2015-02-22T11:21:22Z</dcterms:modified>
</cp:coreProperties>
</file>