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65" r:id="rId3"/>
    <p:sldId id="266" r:id="rId4"/>
    <p:sldId id="258" r:id="rId5"/>
    <p:sldId id="262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10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82931A7-11C2-47E6-B942-AB0BE108108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E26A3DDC-62DA-465B-92AF-DC16E00DB0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4160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572BB8-00B0-4EA7-A11E-3BED8DFD684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93659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FC2C71-9274-47AE-B97B-155F0319A41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512477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thesea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t="299" r="3125" b="253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457F9-C4CE-4293-974F-951E364CDEF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93621BE-63D5-415D-B55A-95D99E8391A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352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0925D2-F51A-419B-B3E7-394A4BF828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0B589-7EB0-480A-84D7-7E2BFC54EA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68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7F3DB-1607-4AE5-B766-415EC2248E7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67E55D-417C-4EE0-953E-6684E9EDFC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149991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DD449-9745-4652-887F-6E02AD8D64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68B2C-BEAB-42FC-A33E-9502B6BDD59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6349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2574" y="1179732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8414" y="1902243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E3821-F45D-4E0A-9CAA-34967E5EC71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725544-DBFE-4A47-B4D9-A92540878CD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36065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6C150-42AB-4A1A-B5FC-25EFC704573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9F3F3-77EA-40A5-85A1-EA01227A8A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7960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E2574-2408-49D0-898C-F5AB7AF62B4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5D008A-08FF-4F85-99CE-F2E8173C1B9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50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9F381D-3440-4915-945E-E4E00A85EA3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37B87-499B-4313-8275-7E236CB9EE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7400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5F22BB-4553-4264-89D8-A1D1055EDFE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DC9044-6BF3-47D3-96B3-4CF4D05E79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50782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B9CC1-B8D2-4128-8229-10DBA732985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B1A62-B114-4FF3-A9AA-EC7A0EA305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70927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3F847-323E-4708-AB2D-7806712C04B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9C1CF-93C3-471C-8B5F-4E8F46964B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40537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1C836-F630-46A2-9E95-A8265D68B8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A55A3-0B60-47DF-911D-1B707A2D6A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0824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C64E351-6323-4D63-81A4-35A47D7A831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1C007AA-F4CD-4AB1-90C6-A9ECE637CE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1" name="Picture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4713" y="0"/>
            <a:ext cx="1919287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ChangeArrowheads="1"/>
          </p:cNvSpPr>
          <p:nvPr/>
        </p:nvSpPr>
        <p:spPr bwMode="auto">
          <a:xfrm>
            <a:off x="395288" y="5445125"/>
            <a:ext cx="8353425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latin typeface="Calibri" panose="020F0502020204030204" pitchFamily="34" charset="0"/>
              </a:rPr>
              <a:t>The National Flag of</a:t>
            </a:r>
            <a:br>
              <a:rPr lang="en-GB" altLang="en-US" sz="1800">
                <a:latin typeface="Calibri" panose="020F0502020204030204" pitchFamily="34" charset="0"/>
              </a:rPr>
            </a:br>
            <a:r>
              <a:rPr lang="en-GB" altLang="en-US" sz="4800">
                <a:latin typeface="Calibri" panose="020F0502020204030204" pitchFamily="34" charset="0"/>
              </a:rPr>
              <a:t>MEXICO</a:t>
            </a:r>
            <a:endParaRPr lang="en-GB" altLang="en-US" sz="1800">
              <a:latin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Mexico</a:t>
            </a:r>
            <a:endParaRPr lang="en-GB" altLang="en-US" sz="3200"/>
          </a:p>
        </p:txBody>
      </p:sp>
      <p:sp>
        <p:nvSpPr>
          <p:cNvPr id="6147" name="Freeform 1"/>
          <p:cNvSpPr>
            <a:spLocks/>
          </p:cNvSpPr>
          <p:nvPr/>
        </p:nvSpPr>
        <p:spPr bwMode="auto">
          <a:xfrm>
            <a:off x="1566863" y="1457325"/>
            <a:ext cx="7196137" cy="4959350"/>
          </a:xfrm>
          <a:custGeom>
            <a:avLst/>
            <a:gdLst>
              <a:gd name="T0" fmla="*/ 496970 w 7195930"/>
              <a:gd name="T1" fmla="*/ 89447 h 4959626"/>
              <a:gd name="T2" fmla="*/ 2017701 w 7195930"/>
              <a:gd name="T3" fmla="*/ 387604 h 4959626"/>
              <a:gd name="T4" fmla="*/ 2812854 w 7195930"/>
              <a:gd name="T5" fmla="*/ 973981 h 4959626"/>
              <a:gd name="T6" fmla="*/ 3250188 w 7195930"/>
              <a:gd name="T7" fmla="*/ 964042 h 4959626"/>
              <a:gd name="T8" fmla="*/ 3727280 w 7195930"/>
              <a:gd name="T9" fmla="*/ 1132998 h 4959626"/>
              <a:gd name="T10" fmla="*/ 4134797 w 7195930"/>
              <a:gd name="T11" fmla="*/ 1828698 h 4959626"/>
              <a:gd name="T12" fmla="*/ 4582071 w 7195930"/>
              <a:gd name="T13" fmla="*/ 2106979 h 4959626"/>
              <a:gd name="T14" fmla="*/ 4582071 w 7195930"/>
              <a:gd name="T15" fmla="*/ 3319485 h 4959626"/>
              <a:gd name="T16" fmla="*/ 4900132 w 7195930"/>
              <a:gd name="T17" fmla="*/ 3786598 h 4959626"/>
              <a:gd name="T18" fmla="*/ 5337467 w 7195930"/>
              <a:gd name="T19" fmla="*/ 4035062 h 4959626"/>
              <a:gd name="T20" fmla="*/ 5764861 w 7195930"/>
              <a:gd name="T21" fmla="*/ 3935677 h 4959626"/>
              <a:gd name="T22" fmla="*/ 6112741 w 7195930"/>
              <a:gd name="T23" fmla="*/ 3885984 h 4959626"/>
              <a:gd name="T24" fmla="*/ 6232013 w 7195930"/>
              <a:gd name="T25" fmla="*/ 3538134 h 4959626"/>
              <a:gd name="T26" fmla="*/ 6361226 w 7195930"/>
              <a:gd name="T27" fmla="*/ 3120713 h 4959626"/>
              <a:gd name="T28" fmla="*/ 7027167 w 7195930"/>
              <a:gd name="T29" fmla="*/ 3001451 h 4959626"/>
              <a:gd name="T30" fmla="*/ 7066924 w 7195930"/>
              <a:gd name="T31" fmla="*/ 3359239 h 4959626"/>
              <a:gd name="T32" fmla="*/ 7037106 w 7195930"/>
              <a:gd name="T33" fmla="*/ 3567949 h 4959626"/>
              <a:gd name="T34" fmla="*/ 6917833 w 7195930"/>
              <a:gd name="T35" fmla="*/ 3736905 h 4959626"/>
              <a:gd name="T36" fmla="*/ 6738924 w 7195930"/>
              <a:gd name="T37" fmla="*/ 3975431 h 4959626"/>
              <a:gd name="T38" fmla="*/ 6212135 w 7195930"/>
              <a:gd name="T39" fmla="*/ 4054939 h 4959626"/>
              <a:gd name="T40" fmla="*/ 6251893 w 7195930"/>
              <a:gd name="T41" fmla="*/ 4313343 h 4959626"/>
              <a:gd name="T42" fmla="*/ 6053104 w 7195930"/>
              <a:gd name="T43" fmla="*/ 4531992 h 4959626"/>
              <a:gd name="T44" fmla="*/ 5963650 w 7195930"/>
              <a:gd name="T45" fmla="*/ 4959350 h 4959626"/>
              <a:gd name="T46" fmla="*/ 5397102 w 7195930"/>
              <a:gd name="T47" fmla="*/ 4531992 h 4959626"/>
              <a:gd name="T48" fmla="*/ 5168496 w 7195930"/>
              <a:gd name="T49" fmla="*/ 4541930 h 4959626"/>
              <a:gd name="T50" fmla="*/ 4532373 w 7195930"/>
              <a:gd name="T51" fmla="*/ 4661193 h 4959626"/>
              <a:gd name="T52" fmla="*/ 4005584 w 7195930"/>
              <a:gd name="T53" fmla="*/ 4492237 h 4959626"/>
              <a:gd name="T54" fmla="*/ 3429099 w 7195930"/>
              <a:gd name="T55" fmla="*/ 4124509 h 4959626"/>
              <a:gd name="T56" fmla="*/ 2952006 w 7195930"/>
              <a:gd name="T57" fmla="*/ 3935677 h 4959626"/>
              <a:gd name="T58" fmla="*/ 2604127 w 7195930"/>
              <a:gd name="T59" fmla="*/ 3398994 h 4959626"/>
              <a:gd name="T60" fmla="*/ 2474914 w 7195930"/>
              <a:gd name="T61" fmla="*/ 3041205 h 4959626"/>
              <a:gd name="T62" fmla="*/ 1938186 w 7195930"/>
              <a:gd name="T63" fmla="*/ 2166610 h 4959626"/>
              <a:gd name="T64" fmla="*/ 1709579 w 7195930"/>
              <a:gd name="T65" fmla="*/ 1848575 h 4959626"/>
              <a:gd name="T66" fmla="*/ 1530670 w 7195930"/>
              <a:gd name="T67" fmla="*/ 1619988 h 4959626"/>
              <a:gd name="T68" fmla="*/ 1292124 w 7195930"/>
              <a:gd name="T69" fmla="*/ 1361585 h 4959626"/>
              <a:gd name="T70" fmla="*/ 904486 w 7195930"/>
              <a:gd name="T71" fmla="*/ 646008 h 4959626"/>
              <a:gd name="T72" fmla="*/ 636122 w 7195930"/>
              <a:gd name="T73" fmla="*/ 367728 h 4959626"/>
              <a:gd name="T74" fmla="*/ 556607 w 7195930"/>
              <a:gd name="T75" fmla="*/ 755332 h 4959626"/>
              <a:gd name="T76" fmla="*/ 1182790 w 7195930"/>
              <a:gd name="T77" fmla="*/ 1898268 h 4959626"/>
              <a:gd name="T78" fmla="*/ 1401457 w 7195930"/>
              <a:gd name="T79" fmla="*/ 2355443 h 4959626"/>
              <a:gd name="T80" fmla="*/ 1361699 w 7195930"/>
              <a:gd name="T81" fmla="*/ 2544276 h 4959626"/>
              <a:gd name="T82" fmla="*/ 815031 w 7195930"/>
              <a:gd name="T83" fmla="*/ 1729313 h 4959626"/>
              <a:gd name="T84" fmla="*/ 308122 w 7195930"/>
              <a:gd name="T85" fmla="*/ 1341708 h 4959626"/>
              <a:gd name="T86" fmla="*/ 397576 w 7195930"/>
              <a:gd name="T87" fmla="*/ 884534 h 4959626"/>
              <a:gd name="T88" fmla="*/ 159031 w 7195930"/>
              <a:gd name="T89" fmla="*/ 546622 h 4959626"/>
              <a:gd name="T90" fmla="*/ 99394 w 7195930"/>
              <a:gd name="T91" fmla="*/ 188833 h 495962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7195930" h="4959626">
                <a:moveTo>
                  <a:pt x="0" y="29818"/>
                </a:moveTo>
                <a:lnTo>
                  <a:pt x="546652" y="0"/>
                </a:lnTo>
                <a:lnTo>
                  <a:pt x="496956" y="89452"/>
                </a:lnTo>
                <a:lnTo>
                  <a:pt x="1411356" y="496957"/>
                </a:lnTo>
                <a:lnTo>
                  <a:pt x="1997765" y="487018"/>
                </a:lnTo>
                <a:lnTo>
                  <a:pt x="2017643" y="387626"/>
                </a:lnTo>
                <a:lnTo>
                  <a:pt x="2445026" y="427383"/>
                </a:lnTo>
                <a:lnTo>
                  <a:pt x="2763078" y="745435"/>
                </a:lnTo>
                <a:lnTo>
                  <a:pt x="2812773" y="974035"/>
                </a:lnTo>
                <a:lnTo>
                  <a:pt x="3110947" y="1182757"/>
                </a:lnTo>
                <a:lnTo>
                  <a:pt x="3170582" y="1123122"/>
                </a:lnTo>
                <a:lnTo>
                  <a:pt x="3250095" y="964096"/>
                </a:lnTo>
                <a:lnTo>
                  <a:pt x="3349487" y="924339"/>
                </a:lnTo>
                <a:lnTo>
                  <a:pt x="3578087" y="1003852"/>
                </a:lnTo>
                <a:lnTo>
                  <a:pt x="3727173" y="1133061"/>
                </a:lnTo>
                <a:lnTo>
                  <a:pt x="3945834" y="1490870"/>
                </a:lnTo>
                <a:lnTo>
                  <a:pt x="4005469" y="1530626"/>
                </a:lnTo>
                <a:lnTo>
                  <a:pt x="4134678" y="1828800"/>
                </a:lnTo>
                <a:lnTo>
                  <a:pt x="4502426" y="1967948"/>
                </a:lnTo>
                <a:lnTo>
                  <a:pt x="4581939" y="1958009"/>
                </a:lnTo>
                <a:lnTo>
                  <a:pt x="4581939" y="2107096"/>
                </a:lnTo>
                <a:lnTo>
                  <a:pt x="4422913" y="2126974"/>
                </a:lnTo>
                <a:lnTo>
                  <a:pt x="4442791" y="2922104"/>
                </a:lnTo>
                <a:lnTo>
                  <a:pt x="4581939" y="3319670"/>
                </a:lnTo>
                <a:lnTo>
                  <a:pt x="4830417" y="3627783"/>
                </a:lnTo>
                <a:lnTo>
                  <a:pt x="4830417" y="3747052"/>
                </a:lnTo>
                <a:lnTo>
                  <a:pt x="4899991" y="3786809"/>
                </a:lnTo>
                <a:lnTo>
                  <a:pt x="4959626" y="3856383"/>
                </a:lnTo>
                <a:lnTo>
                  <a:pt x="5257800" y="3955774"/>
                </a:lnTo>
                <a:lnTo>
                  <a:pt x="5337313" y="4035287"/>
                </a:lnTo>
                <a:lnTo>
                  <a:pt x="5486400" y="3985591"/>
                </a:lnTo>
                <a:lnTo>
                  <a:pt x="5555973" y="3925957"/>
                </a:lnTo>
                <a:lnTo>
                  <a:pt x="5764695" y="3935896"/>
                </a:lnTo>
                <a:lnTo>
                  <a:pt x="5874026" y="3836504"/>
                </a:lnTo>
                <a:lnTo>
                  <a:pt x="5973417" y="3886200"/>
                </a:lnTo>
                <a:lnTo>
                  <a:pt x="6112565" y="3886200"/>
                </a:lnTo>
                <a:lnTo>
                  <a:pt x="6122504" y="3776870"/>
                </a:lnTo>
                <a:lnTo>
                  <a:pt x="6241773" y="3647661"/>
                </a:lnTo>
                <a:lnTo>
                  <a:pt x="6231834" y="3538331"/>
                </a:lnTo>
                <a:lnTo>
                  <a:pt x="6271591" y="3468757"/>
                </a:lnTo>
                <a:lnTo>
                  <a:pt x="6291469" y="3240157"/>
                </a:lnTo>
                <a:lnTo>
                  <a:pt x="6361043" y="3120887"/>
                </a:lnTo>
                <a:lnTo>
                  <a:pt x="6649278" y="3071191"/>
                </a:lnTo>
                <a:lnTo>
                  <a:pt x="6858000" y="2981739"/>
                </a:lnTo>
                <a:lnTo>
                  <a:pt x="7026965" y="3001618"/>
                </a:lnTo>
                <a:lnTo>
                  <a:pt x="7126356" y="2981739"/>
                </a:lnTo>
                <a:lnTo>
                  <a:pt x="7195930" y="3091070"/>
                </a:lnTo>
                <a:lnTo>
                  <a:pt x="7066721" y="3359426"/>
                </a:lnTo>
                <a:lnTo>
                  <a:pt x="7076660" y="3448878"/>
                </a:lnTo>
                <a:lnTo>
                  <a:pt x="6987208" y="3478696"/>
                </a:lnTo>
                <a:lnTo>
                  <a:pt x="7036904" y="3568148"/>
                </a:lnTo>
                <a:lnTo>
                  <a:pt x="7086600" y="3597965"/>
                </a:lnTo>
                <a:lnTo>
                  <a:pt x="7017026" y="3866322"/>
                </a:lnTo>
                <a:lnTo>
                  <a:pt x="6917634" y="3737113"/>
                </a:lnTo>
                <a:lnTo>
                  <a:pt x="6877878" y="3846444"/>
                </a:lnTo>
                <a:lnTo>
                  <a:pt x="6818243" y="3826565"/>
                </a:lnTo>
                <a:lnTo>
                  <a:pt x="6738730" y="3975652"/>
                </a:lnTo>
                <a:lnTo>
                  <a:pt x="6669156" y="3975652"/>
                </a:lnTo>
                <a:lnTo>
                  <a:pt x="6659217" y="4035287"/>
                </a:lnTo>
                <a:lnTo>
                  <a:pt x="6211956" y="4055165"/>
                </a:lnTo>
                <a:lnTo>
                  <a:pt x="6202017" y="4204252"/>
                </a:lnTo>
                <a:lnTo>
                  <a:pt x="6122504" y="4214191"/>
                </a:lnTo>
                <a:lnTo>
                  <a:pt x="6251713" y="4313583"/>
                </a:lnTo>
                <a:lnTo>
                  <a:pt x="6351104" y="4383157"/>
                </a:lnTo>
                <a:lnTo>
                  <a:pt x="6390860" y="4512365"/>
                </a:lnTo>
                <a:lnTo>
                  <a:pt x="6052930" y="4532244"/>
                </a:lnTo>
                <a:lnTo>
                  <a:pt x="5953539" y="4721087"/>
                </a:lnTo>
                <a:lnTo>
                  <a:pt x="5983356" y="4830418"/>
                </a:lnTo>
                <a:lnTo>
                  <a:pt x="5963478" y="4959626"/>
                </a:lnTo>
                <a:lnTo>
                  <a:pt x="5804452" y="4850296"/>
                </a:lnTo>
                <a:lnTo>
                  <a:pt x="5446643" y="4572000"/>
                </a:lnTo>
                <a:lnTo>
                  <a:pt x="5396947" y="4532244"/>
                </a:lnTo>
                <a:lnTo>
                  <a:pt x="5307495" y="4562061"/>
                </a:lnTo>
                <a:lnTo>
                  <a:pt x="5227982" y="4502426"/>
                </a:lnTo>
                <a:lnTo>
                  <a:pt x="5168347" y="4542183"/>
                </a:lnTo>
                <a:lnTo>
                  <a:pt x="4870173" y="4731026"/>
                </a:lnTo>
                <a:lnTo>
                  <a:pt x="4621695" y="4641574"/>
                </a:lnTo>
                <a:lnTo>
                  <a:pt x="4532243" y="4661452"/>
                </a:lnTo>
                <a:lnTo>
                  <a:pt x="4293704" y="4552122"/>
                </a:lnTo>
                <a:lnTo>
                  <a:pt x="4253947" y="4492487"/>
                </a:lnTo>
                <a:lnTo>
                  <a:pt x="4005469" y="4492487"/>
                </a:lnTo>
                <a:lnTo>
                  <a:pt x="3985591" y="4393096"/>
                </a:lnTo>
                <a:lnTo>
                  <a:pt x="3597965" y="4263887"/>
                </a:lnTo>
                <a:lnTo>
                  <a:pt x="3429000" y="4124739"/>
                </a:lnTo>
                <a:lnTo>
                  <a:pt x="3329608" y="4134678"/>
                </a:lnTo>
                <a:lnTo>
                  <a:pt x="3041373" y="4035287"/>
                </a:lnTo>
                <a:lnTo>
                  <a:pt x="2951921" y="3935896"/>
                </a:lnTo>
                <a:lnTo>
                  <a:pt x="2673626" y="3776870"/>
                </a:lnTo>
                <a:lnTo>
                  <a:pt x="2474843" y="3419061"/>
                </a:lnTo>
                <a:lnTo>
                  <a:pt x="2604052" y="3399183"/>
                </a:lnTo>
                <a:lnTo>
                  <a:pt x="2544417" y="3369365"/>
                </a:lnTo>
                <a:lnTo>
                  <a:pt x="2584173" y="3220278"/>
                </a:lnTo>
                <a:lnTo>
                  <a:pt x="2474843" y="3041374"/>
                </a:lnTo>
                <a:lnTo>
                  <a:pt x="2504660" y="2892287"/>
                </a:lnTo>
                <a:lnTo>
                  <a:pt x="1958008" y="2295939"/>
                </a:lnTo>
                <a:lnTo>
                  <a:pt x="1938130" y="2166731"/>
                </a:lnTo>
                <a:lnTo>
                  <a:pt x="1620078" y="1967948"/>
                </a:lnTo>
                <a:lnTo>
                  <a:pt x="1649895" y="1858618"/>
                </a:lnTo>
                <a:lnTo>
                  <a:pt x="1709530" y="1848678"/>
                </a:lnTo>
                <a:lnTo>
                  <a:pt x="1630017" y="1739348"/>
                </a:lnTo>
                <a:lnTo>
                  <a:pt x="1570382" y="1729409"/>
                </a:lnTo>
                <a:lnTo>
                  <a:pt x="1530626" y="1620078"/>
                </a:lnTo>
                <a:lnTo>
                  <a:pt x="1361660" y="1520687"/>
                </a:lnTo>
                <a:lnTo>
                  <a:pt x="1371600" y="1411357"/>
                </a:lnTo>
                <a:lnTo>
                  <a:pt x="1292087" y="1361661"/>
                </a:lnTo>
                <a:lnTo>
                  <a:pt x="1242391" y="1351722"/>
                </a:lnTo>
                <a:lnTo>
                  <a:pt x="964095" y="964096"/>
                </a:lnTo>
                <a:lnTo>
                  <a:pt x="904460" y="646044"/>
                </a:lnTo>
                <a:lnTo>
                  <a:pt x="854765" y="477078"/>
                </a:lnTo>
                <a:lnTo>
                  <a:pt x="765313" y="367748"/>
                </a:lnTo>
                <a:lnTo>
                  <a:pt x="636104" y="367748"/>
                </a:lnTo>
                <a:lnTo>
                  <a:pt x="536713" y="298174"/>
                </a:lnTo>
                <a:lnTo>
                  <a:pt x="477078" y="387626"/>
                </a:lnTo>
                <a:lnTo>
                  <a:pt x="556591" y="755374"/>
                </a:lnTo>
                <a:lnTo>
                  <a:pt x="884582" y="1351722"/>
                </a:lnTo>
                <a:lnTo>
                  <a:pt x="1063487" y="1639957"/>
                </a:lnTo>
                <a:lnTo>
                  <a:pt x="1182756" y="1898374"/>
                </a:lnTo>
                <a:lnTo>
                  <a:pt x="1311965" y="2226365"/>
                </a:lnTo>
                <a:lnTo>
                  <a:pt x="1311965" y="2375452"/>
                </a:lnTo>
                <a:lnTo>
                  <a:pt x="1401417" y="2355574"/>
                </a:lnTo>
                <a:lnTo>
                  <a:pt x="1580321" y="2643809"/>
                </a:lnTo>
                <a:lnTo>
                  <a:pt x="1451113" y="2733261"/>
                </a:lnTo>
                <a:lnTo>
                  <a:pt x="1361660" y="2544418"/>
                </a:lnTo>
                <a:lnTo>
                  <a:pt x="974034" y="2176670"/>
                </a:lnTo>
                <a:lnTo>
                  <a:pt x="964095" y="1958009"/>
                </a:lnTo>
                <a:lnTo>
                  <a:pt x="815008" y="1729409"/>
                </a:lnTo>
                <a:lnTo>
                  <a:pt x="755373" y="1620078"/>
                </a:lnTo>
                <a:lnTo>
                  <a:pt x="655982" y="1649896"/>
                </a:lnTo>
                <a:lnTo>
                  <a:pt x="308113" y="1341783"/>
                </a:lnTo>
                <a:lnTo>
                  <a:pt x="526773" y="1311965"/>
                </a:lnTo>
                <a:lnTo>
                  <a:pt x="586408" y="1182757"/>
                </a:lnTo>
                <a:lnTo>
                  <a:pt x="397565" y="884583"/>
                </a:lnTo>
                <a:lnTo>
                  <a:pt x="248478" y="834887"/>
                </a:lnTo>
                <a:lnTo>
                  <a:pt x="218660" y="616226"/>
                </a:lnTo>
                <a:lnTo>
                  <a:pt x="159026" y="546652"/>
                </a:lnTo>
                <a:lnTo>
                  <a:pt x="139147" y="467139"/>
                </a:lnTo>
                <a:lnTo>
                  <a:pt x="69573" y="278296"/>
                </a:lnTo>
                <a:lnTo>
                  <a:pt x="99391" y="188844"/>
                </a:lnTo>
                <a:lnTo>
                  <a:pt x="0" y="29818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48" name="Freeform 2"/>
          <p:cNvSpPr>
            <a:spLocks/>
          </p:cNvSpPr>
          <p:nvPr/>
        </p:nvSpPr>
        <p:spPr bwMode="auto">
          <a:xfrm>
            <a:off x="2279650" y="2322513"/>
            <a:ext cx="82550" cy="161925"/>
          </a:xfrm>
          <a:custGeom>
            <a:avLst/>
            <a:gdLst>
              <a:gd name="T0" fmla="*/ 30346 w 82731"/>
              <a:gd name="T1" fmla="*/ 0 h 161109"/>
              <a:gd name="T2" fmla="*/ 0 w 82731"/>
              <a:gd name="T3" fmla="*/ 52783 h 161109"/>
              <a:gd name="T4" fmla="*/ 82369 w 82731"/>
              <a:gd name="T5" fmla="*/ 162745 h 161109"/>
              <a:gd name="T6" fmla="*/ 82369 w 82731"/>
              <a:gd name="T7" fmla="*/ 96768 h 161109"/>
              <a:gd name="T8" fmla="*/ 47687 w 82731"/>
              <a:gd name="T9" fmla="*/ 74775 h 161109"/>
              <a:gd name="T10" fmla="*/ 30346 w 82731"/>
              <a:gd name="T11" fmla="*/ 0 h 1611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2731" h="161109">
                <a:moveTo>
                  <a:pt x="30480" y="0"/>
                </a:moveTo>
                <a:lnTo>
                  <a:pt x="0" y="52252"/>
                </a:lnTo>
                <a:lnTo>
                  <a:pt x="82731" y="161109"/>
                </a:lnTo>
                <a:lnTo>
                  <a:pt x="82731" y="95795"/>
                </a:lnTo>
                <a:lnTo>
                  <a:pt x="47897" y="74023"/>
                </a:lnTo>
                <a:lnTo>
                  <a:pt x="304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49" name="Freeform 4"/>
          <p:cNvSpPr>
            <a:spLocks/>
          </p:cNvSpPr>
          <p:nvPr/>
        </p:nvSpPr>
        <p:spPr bwMode="auto">
          <a:xfrm>
            <a:off x="1809750" y="2492375"/>
            <a:ext cx="65088" cy="109538"/>
          </a:xfrm>
          <a:custGeom>
            <a:avLst/>
            <a:gdLst>
              <a:gd name="T0" fmla="*/ 64863 w 65314"/>
              <a:gd name="T1" fmla="*/ 0 h 108857"/>
              <a:gd name="T2" fmla="*/ 0 w 65314"/>
              <a:gd name="T3" fmla="*/ 79360 h 108857"/>
              <a:gd name="T4" fmla="*/ 56214 w 65314"/>
              <a:gd name="T5" fmla="*/ 110223 h 108857"/>
              <a:gd name="T6" fmla="*/ 64863 w 65314"/>
              <a:gd name="T7" fmla="*/ 0 h 1088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5314" h="108857">
                <a:moveTo>
                  <a:pt x="65314" y="0"/>
                </a:moveTo>
                <a:lnTo>
                  <a:pt x="0" y="78377"/>
                </a:lnTo>
                <a:lnTo>
                  <a:pt x="56605" y="108857"/>
                </a:lnTo>
                <a:lnTo>
                  <a:pt x="65314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6150" name="Freeform 5"/>
          <p:cNvSpPr>
            <a:spLocks/>
          </p:cNvSpPr>
          <p:nvPr/>
        </p:nvSpPr>
        <p:spPr bwMode="auto">
          <a:xfrm>
            <a:off x="2497138" y="2462213"/>
            <a:ext cx="77787" cy="147637"/>
          </a:xfrm>
          <a:custGeom>
            <a:avLst/>
            <a:gdLst>
              <a:gd name="T0" fmla="*/ 30023 w 78377"/>
              <a:gd name="T1" fmla="*/ 0 h 148045"/>
              <a:gd name="T2" fmla="*/ 0 w 78377"/>
              <a:gd name="T3" fmla="*/ 116918 h 148045"/>
              <a:gd name="T4" fmla="*/ 77201 w 78377"/>
              <a:gd name="T5" fmla="*/ 147230 h 148045"/>
              <a:gd name="T6" fmla="*/ 30023 w 78377"/>
              <a:gd name="T7" fmla="*/ 0 h 14804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8377" h="148045">
                <a:moveTo>
                  <a:pt x="30480" y="0"/>
                </a:moveTo>
                <a:lnTo>
                  <a:pt x="0" y="117565"/>
                </a:lnTo>
                <a:lnTo>
                  <a:pt x="78377" y="148045"/>
                </a:lnTo>
                <a:lnTo>
                  <a:pt x="30480" y="0"/>
                </a:lnTo>
                <a:close/>
              </a:path>
            </a:pathLst>
          </a:custGeom>
          <a:solidFill>
            <a:srgbClr val="00A0C6"/>
          </a:solidFill>
          <a:ln w="76200" cmpd="sng">
            <a:solidFill>
              <a:schemeClr val="bg1"/>
            </a:solidFill>
            <a:round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/>
          <a:lstStyle/>
          <a:p>
            <a:endParaRPr lang="en-GB"/>
          </a:p>
        </p:txBody>
      </p:sp>
      <p:sp>
        <p:nvSpPr>
          <p:cNvPr id="7" name="Freeform 6"/>
          <p:cNvSpPr/>
          <p:nvPr/>
        </p:nvSpPr>
        <p:spPr>
          <a:xfrm>
            <a:off x="2438400" y="3609975"/>
            <a:ext cx="92075" cy="104775"/>
          </a:xfrm>
          <a:custGeom>
            <a:avLst/>
            <a:gdLst>
              <a:gd name="connsiteX0" fmla="*/ 0 w 91440"/>
              <a:gd name="connsiteY0" fmla="*/ 0 h 104503"/>
              <a:gd name="connsiteX1" fmla="*/ 91440 w 91440"/>
              <a:gd name="connsiteY1" fmla="*/ 104503 h 104503"/>
              <a:gd name="connsiteX2" fmla="*/ 0 w 91440"/>
              <a:gd name="connsiteY2" fmla="*/ 0 h 1045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1440" h="104503">
                <a:moveTo>
                  <a:pt x="0" y="0"/>
                </a:moveTo>
                <a:lnTo>
                  <a:pt x="91440" y="1045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8" name="Freeform 7"/>
          <p:cNvSpPr/>
          <p:nvPr/>
        </p:nvSpPr>
        <p:spPr>
          <a:xfrm>
            <a:off x="2803525" y="3487738"/>
            <a:ext cx="22225" cy="87312"/>
          </a:xfrm>
          <a:custGeom>
            <a:avLst/>
            <a:gdLst>
              <a:gd name="connsiteX0" fmla="*/ 0 w 21771"/>
              <a:gd name="connsiteY0" fmla="*/ 0 h 87086"/>
              <a:gd name="connsiteX1" fmla="*/ 0 w 21771"/>
              <a:gd name="connsiteY1" fmla="*/ 0 h 87086"/>
              <a:gd name="connsiteX2" fmla="*/ 21771 w 21771"/>
              <a:gd name="connsiteY2" fmla="*/ 87086 h 87086"/>
              <a:gd name="connsiteX3" fmla="*/ 0 w 21771"/>
              <a:gd name="connsiteY3" fmla="*/ 0 h 870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771" h="87086">
                <a:moveTo>
                  <a:pt x="0" y="0"/>
                </a:moveTo>
                <a:lnTo>
                  <a:pt x="0" y="0"/>
                </a:lnTo>
                <a:lnTo>
                  <a:pt x="21771" y="87086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9" name="Freeform 8"/>
          <p:cNvSpPr/>
          <p:nvPr/>
        </p:nvSpPr>
        <p:spPr>
          <a:xfrm>
            <a:off x="2865438" y="3649663"/>
            <a:ext cx="12700" cy="60325"/>
          </a:xfrm>
          <a:custGeom>
            <a:avLst/>
            <a:gdLst>
              <a:gd name="connsiteX0" fmla="*/ 13063 w 13063"/>
              <a:gd name="connsiteY0" fmla="*/ 0 h 60960"/>
              <a:gd name="connsiteX1" fmla="*/ 0 w 13063"/>
              <a:gd name="connsiteY1" fmla="*/ 60960 h 60960"/>
              <a:gd name="connsiteX2" fmla="*/ 13063 w 13063"/>
              <a:gd name="connsiteY2" fmla="*/ 0 h 6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063" h="60960">
                <a:moveTo>
                  <a:pt x="13063" y="0"/>
                </a:moveTo>
                <a:lnTo>
                  <a:pt x="0" y="60960"/>
                </a:lnTo>
                <a:lnTo>
                  <a:pt x="13063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" name="Freeform 9"/>
          <p:cNvSpPr/>
          <p:nvPr/>
        </p:nvSpPr>
        <p:spPr>
          <a:xfrm>
            <a:off x="2987675" y="3727450"/>
            <a:ext cx="25400" cy="60325"/>
          </a:xfrm>
          <a:custGeom>
            <a:avLst/>
            <a:gdLst>
              <a:gd name="connsiteX0" fmla="*/ 0 w 26126"/>
              <a:gd name="connsiteY0" fmla="*/ 0 h 60960"/>
              <a:gd name="connsiteX1" fmla="*/ 0 w 26126"/>
              <a:gd name="connsiteY1" fmla="*/ 0 h 60960"/>
              <a:gd name="connsiteX2" fmla="*/ 26126 w 26126"/>
              <a:gd name="connsiteY2" fmla="*/ 60960 h 60960"/>
              <a:gd name="connsiteX3" fmla="*/ 0 w 26126"/>
              <a:gd name="connsiteY3" fmla="*/ 0 h 609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6126" h="60960">
                <a:moveTo>
                  <a:pt x="0" y="0"/>
                </a:moveTo>
                <a:lnTo>
                  <a:pt x="0" y="0"/>
                </a:lnTo>
                <a:lnTo>
                  <a:pt x="26126" y="6096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6155" name="Freeform 19"/>
          <p:cNvSpPr>
            <a:spLocks/>
          </p:cNvSpPr>
          <p:nvPr/>
        </p:nvSpPr>
        <p:spPr bwMode="auto">
          <a:xfrm>
            <a:off x="1566863" y="1457325"/>
            <a:ext cx="7196137" cy="4959350"/>
          </a:xfrm>
          <a:custGeom>
            <a:avLst/>
            <a:gdLst>
              <a:gd name="T0" fmla="*/ 496970 w 7195930"/>
              <a:gd name="T1" fmla="*/ 89447 h 4959626"/>
              <a:gd name="T2" fmla="*/ 2017701 w 7195930"/>
              <a:gd name="T3" fmla="*/ 387604 h 4959626"/>
              <a:gd name="T4" fmla="*/ 2812854 w 7195930"/>
              <a:gd name="T5" fmla="*/ 973981 h 4959626"/>
              <a:gd name="T6" fmla="*/ 3250188 w 7195930"/>
              <a:gd name="T7" fmla="*/ 964042 h 4959626"/>
              <a:gd name="T8" fmla="*/ 3727280 w 7195930"/>
              <a:gd name="T9" fmla="*/ 1132998 h 4959626"/>
              <a:gd name="T10" fmla="*/ 4134797 w 7195930"/>
              <a:gd name="T11" fmla="*/ 1828698 h 4959626"/>
              <a:gd name="T12" fmla="*/ 4582071 w 7195930"/>
              <a:gd name="T13" fmla="*/ 2106979 h 4959626"/>
              <a:gd name="T14" fmla="*/ 4582071 w 7195930"/>
              <a:gd name="T15" fmla="*/ 3319485 h 4959626"/>
              <a:gd name="T16" fmla="*/ 4900132 w 7195930"/>
              <a:gd name="T17" fmla="*/ 3786598 h 4959626"/>
              <a:gd name="T18" fmla="*/ 5337467 w 7195930"/>
              <a:gd name="T19" fmla="*/ 4035062 h 4959626"/>
              <a:gd name="T20" fmla="*/ 5764861 w 7195930"/>
              <a:gd name="T21" fmla="*/ 3935677 h 4959626"/>
              <a:gd name="T22" fmla="*/ 6112741 w 7195930"/>
              <a:gd name="T23" fmla="*/ 3885984 h 4959626"/>
              <a:gd name="T24" fmla="*/ 6232013 w 7195930"/>
              <a:gd name="T25" fmla="*/ 3538134 h 4959626"/>
              <a:gd name="T26" fmla="*/ 6361226 w 7195930"/>
              <a:gd name="T27" fmla="*/ 3120713 h 4959626"/>
              <a:gd name="T28" fmla="*/ 7027167 w 7195930"/>
              <a:gd name="T29" fmla="*/ 3001451 h 4959626"/>
              <a:gd name="T30" fmla="*/ 7066924 w 7195930"/>
              <a:gd name="T31" fmla="*/ 3359239 h 4959626"/>
              <a:gd name="T32" fmla="*/ 7037106 w 7195930"/>
              <a:gd name="T33" fmla="*/ 3567949 h 4959626"/>
              <a:gd name="T34" fmla="*/ 6917833 w 7195930"/>
              <a:gd name="T35" fmla="*/ 3736905 h 4959626"/>
              <a:gd name="T36" fmla="*/ 6738924 w 7195930"/>
              <a:gd name="T37" fmla="*/ 3975431 h 4959626"/>
              <a:gd name="T38" fmla="*/ 6212135 w 7195930"/>
              <a:gd name="T39" fmla="*/ 4054939 h 4959626"/>
              <a:gd name="T40" fmla="*/ 6251893 w 7195930"/>
              <a:gd name="T41" fmla="*/ 4313343 h 4959626"/>
              <a:gd name="T42" fmla="*/ 6053104 w 7195930"/>
              <a:gd name="T43" fmla="*/ 4531992 h 4959626"/>
              <a:gd name="T44" fmla="*/ 5963650 w 7195930"/>
              <a:gd name="T45" fmla="*/ 4959350 h 4959626"/>
              <a:gd name="T46" fmla="*/ 5397102 w 7195930"/>
              <a:gd name="T47" fmla="*/ 4531992 h 4959626"/>
              <a:gd name="T48" fmla="*/ 5168496 w 7195930"/>
              <a:gd name="T49" fmla="*/ 4541930 h 4959626"/>
              <a:gd name="T50" fmla="*/ 4532373 w 7195930"/>
              <a:gd name="T51" fmla="*/ 4661193 h 4959626"/>
              <a:gd name="T52" fmla="*/ 4005584 w 7195930"/>
              <a:gd name="T53" fmla="*/ 4492237 h 4959626"/>
              <a:gd name="T54" fmla="*/ 3429099 w 7195930"/>
              <a:gd name="T55" fmla="*/ 4124509 h 4959626"/>
              <a:gd name="T56" fmla="*/ 2952006 w 7195930"/>
              <a:gd name="T57" fmla="*/ 3935677 h 4959626"/>
              <a:gd name="T58" fmla="*/ 2604127 w 7195930"/>
              <a:gd name="T59" fmla="*/ 3398994 h 4959626"/>
              <a:gd name="T60" fmla="*/ 2474914 w 7195930"/>
              <a:gd name="T61" fmla="*/ 3041205 h 4959626"/>
              <a:gd name="T62" fmla="*/ 1938186 w 7195930"/>
              <a:gd name="T63" fmla="*/ 2166610 h 4959626"/>
              <a:gd name="T64" fmla="*/ 1709579 w 7195930"/>
              <a:gd name="T65" fmla="*/ 1848575 h 4959626"/>
              <a:gd name="T66" fmla="*/ 1530670 w 7195930"/>
              <a:gd name="T67" fmla="*/ 1619988 h 4959626"/>
              <a:gd name="T68" fmla="*/ 1292124 w 7195930"/>
              <a:gd name="T69" fmla="*/ 1361585 h 4959626"/>
              <a:gd name="T70" fmla="*/ 904486 w 7195930"/>
              <a:gd name="T71" fmla="*/ 646008 h 4959626"/>
              <a:gd name="T72" fmla="*/ 636122 w 7195930"/>
              <a:gd name="T73" fmla="*/ 367728 h 4959626"/>
              <a:gd name="T74" fmla="*/ 556607 w 7195930"/>
              <a:gd name="T75" fmla="*/ 755332 h 4959626"/>
              <a:gd name="T76" fmla="*/ 1182790 w 7195930"/>
              <a:gd name="T77" fmla="*/ 1898268 h 4959626"/>
              <a:gd name="T78" fmla="*/ 1401457 w 7195930"/>
              <a:gd name="T79" fmla="*/ 2355443 h 4959626"/>
              <a:gd name="T80" fmla="*/ 1361699 w 7195930"/>
              <a:gd name="T81" fmla="*/ 2544276 h 4959626"/>
              <a:gd name="T82" fmla="*/ 815031 w 7195930"/>
              <a:gd name="T83" fmla="*/ 1729313 h 4959626"/>
              <a:gd name="T84" fmla="*/ 308122 w 7195930"/>
              <a:gd name="T85" fmla="*/ 1341708 h 4959626"/>
              <a:gd name="T86" fmla="*/ 397576 w 7195930"/>
              <a:gd name="T87" fmla="*/ 884534 h 4959626"/>
              <a:gd name="T88" fmla="*/ 159031 w 7195930"/>
              <a:gd name="T89" fmla="*/ 546622 h 4959626"/>
              <a:gd name="T90" fmla="*/ 99394 w 7195930"/>
              <a:gd name="T91" fmla="*/ 188833 h 495962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7195930" h="4959626">
                <a:moveTo>
                  <a:pt x="0" y="29818"/>
                </a:moveTo>
                <a:lnTo>
                  <a:pt x="546652" y="0"/>
                </a:lnTo>
                <a:lnTo>
                  <a:pt x="496956" y="89452"/>
                </a:lnTo>
                <a:lnTo>
                  <a:pt x="1411356" y="496957"/>
                </a:lnTo>
                <a:lnTo>
                  <a:pt x="1997765" y="487018"/>
                </a:lnTo>
                <a:lnTo>
                  <a:pt x="2017643" y="387626"/>
                </a:lnTo>
                <a:lnTo>
                  <a:pt x="2445026" y="427383"/>
                </a:lnTo>
                <a:lnTo>
                  <a:pt x="2763078" y="745435"/>
                </a:lnTo>
                <a:lnTo>
                  <a:pt x="2812773" y="974035"/>
                </a:lnTo>
                <a:lnTo>
                  <a:pt x="3110947" y="1182757"/>
                </a:lnTo>
                <a:lnTo>
                  <a:pt x="3170582" y="1123122"/>
                </a:lnTo>
                <a:lnTo>
                  <a:pt x="3250095" y="964096"/>
                </a:lnTo>
                <a:lnTo>
                  <a:pt x="3349487" y="924339"/>
                </a:lnTo>
                <a:lnTo>
                  <a:pt x="3578087" y="1003852"/>
                </a:lnTo>
                <a:lnTo>
                  <a:pt x="3727173" y="1133061"/>
                </a:lnTo>
                <a:lnTo>
                  <a:pt x="3945834" y="1490870"/>
                </a:lnTo>
                <a:lnTo>
                  <a:pt x="4005469" y="1530626"/>
                </a:lnTo>
                <a:lnTo>
                  <a:pt x="4134678" y="1828800"/>
                </a:lnTo>
                <a:lnTo>
                  <a:pt x="4502426" y="1967948"/>
                </a:lnTo>
                <a:lnTo>
                  <a:pt x="4581939" y="1958009"/>
                </a:lnTo>
                <a:lnTo>
                  <a:pt x="4581939" y="2107096"/>
                </a:lnTo>
                <a:lnTo>
                  <a:pt x="4422913" y="2126974"/>
                </a:lnTo>
                <a:lnTo>
                  <a:pt x="4442791" y="2922104"/>
                </a:lnTo>
                <a:lnTo>
                  <a:pt x="4581939" y="3319670"/>
                </a:lnTo>
                <a:lnTo>
                  <a:pt x="4830417" y="3627783"/>
                </a:lnTo>
                <a:lnTo>
                  <a:pt x="4830417" y="3747052"/>
                </a:lnTo>
                <a:lnTo>
                  <a:pt x="4899991" y="3786809"/>
                </a:lnTo>
                <a:lnTo>
                  <a:pt x="4959626" y="3856383"/>
                </a:lnTo>
                <a:lnTo>
                  <a:pt x="5257800" y="3955774"/>
                </a:lnTo>
                <a:lnTo>
                  <a:pt x="5337313" y="4035287"/>
                </a:lnTo>
                <a:lnTo>
                  <a:pt x="5486400" y="3985591"/>
                </a:lnTo>
                <a:lnTo>
                  <a:pt x="5555973" y="3925957"/>
                </a:lnTo>
                <a:lnTo>
                  <a:pt x="5764695" y="3935896"/>
                </a:lnTo>
                <a:lnTo>
                  <a:pt x="5874026" y="3836504"/>
                </a:lnTo>
                <a:lnTo>
                  <a:pt x="5973417" y="3886200"/>
                </a:lnTo>
                <a:lnTo>
                  <a:pt x="6112565" y="3886200"/>
                </a:lnTo>
                <a:lnTo>
                  <a:pt x="6122504" y="3776870"/>
                </a:lnTo>
                <a:lnTo>
                  <a:pt x="6241773" y="3647661"/>
                </a:lnTo>
                <a:lnTo>
                  <a:pt x="6231834" y="3538331"/>
                </a:lnTo>
                <a:lnTo>
                  <a:pt x="6271591" y="3468757"/>
                </a:lnTo>
                <a:lnTo>
                  <a:pt x="6291469" y="3240157"/>
                </a:lnTo>
                <a:lnTo>
                  <a:pt x="6361043" y="3120887"/>
                </a:lnTo>
                <a:lnTo>
                  <a:pt x="6649278" y="3071191"/>
                </a:lnTo>
                <a:lnTo>
                  <a:pt x="6858000" y="2981739"/>
                </a:lnTo>
                <a:lnTo>
                  <a:pt x="7026965" y="3001618"/>
                </a:lnTo>
                <a:lnTo>
                  <a:pt x="7126356" y="2981739"/>
                </a:lnTo>
                <a:lnTo>
                  <a:pt x="7195930" y="3091070"/>
                </a:lnTo>
                <a:lnTo>
                  <a:pt x="7066721" y="3359426"/>
                </a:lnTo>
                <a:lnTo>
                  <a:pt x="7076660" y="3448878"/>
                </a:lnTo>
                <a:lnTo>
                  <a:pt x="6987208" y="3478696"/>
                </a:lnTo>
                <a:lnTo>
                  <a:pt x="7036904" y="3568148"/>
                </a:lnTo>
                <a:lnTo>
                  <a:pt x="7086600" y="3597965"/>
                </a:lnTo>
                <a:lnTo>
                  <a:pt x="7017026" y="3866322"/>
                </a:lnTo>
                <a:lnTo>
                  <a:pt x="6917634" y="3737113"/>
                </a:lnTo>
                <a:lnTo>
                  <a:pt x="6877878" y="3846444"/>
                </a:lnTo>
                <a:lnTo>
                  <a:pt x="6818243" y="3826565"/>
                </a:lnTo>
                <a:lnTo>
                  <a:pt x="6738730" y="3975652"/>
                </a:lnTo>
                <a:lnTo>
                  <a:pt x="6669156" y="3975652"/>
                </a:lnTo>
                <a:lnTo>
                  <a:pt x="6659217" y="4035287"/>
                </a:lnTo>
                <a:lnTo>
                  <a:pt x="6211956" y="4055165"/>
                </a:lnTo>
                <a:lnTo>
                  <a:pt x="6202017" y="4204252"/>
                </a:lnTo>
                <a:lnTo>
                  <a:pt x="6122504" y="4214191"/>
                </a:lnTo>
                <a:lnTo>
                  <a:pt x="6251713" y="4313583"/>
                </a:lnTo>
                <a:lnTo>
                  <a:pt x="6351104" y="4383157"/>
                </a:lnTo>
                <a:lnTo>
                  <a:pt x="6390860" y="4512365"/>
                </a:lnTo>
                <a:lnTo>
                  <a:pt x="6052930" y="4532244"/>
                </a:lnTo>
                <a:lnTo>
                  <a:pt x="5953539" y="4721087"/>
                </a:lnTo>
                <a:lnTo>
                  <a:pt x="5983356" y="4830418"/>
                </a:lnTo>
                <a:lnTo>
                  <a:pt x="5963478" y="4959626"/>
                </a:lnTo>
                <a:lnTo>
                  <a:pt x="5804452" y="4850296"/>
                </a:lnTo>
                <a:lnTo>
                  <a:pt x="5446643" y="4572000"/>
                </a:lnTo>
                <a:lnTo>
                  <a:pt x="5396947" y="4532244"/>
                </a:lnTo>
                <a:lnTo>
                  <a:pt x="5307495" y="4562061"/>
                </a:lnTo>
                <a:lnTo>
                  <a:pt x="5227982" y="4502426"/>
                </a:lnTo>
                <a:lnTo>
                  <a:pt x="5168347" y="4542183"/>
                </a:lnTo>
                <a:lnTo>
                  <a:pt x="4870173" y="4731026"/>
                </a:lnTo>
                <a:lnTo>
                  <a:pt x="4621695" y="4641574"/>
                </a:lnTo>
                <a:lnTo>
                  <a:pt x="4532243" y="4661452"/>
                </a:lnTo>
                <a:lnTo>
                  <a:pt x="4293704" y="4552122"/>
                </a:lnTo>
                <a:lnTo>
                  <a:pt x="4253947" y="4492487"/>
                </a:lnTo>
                <a:lnTo>
                  <a:pt x="4005469" y="4492487"/>
                </a:lnTo>
                <a:lnTo>
                  <a:pt x="3985591" y="4393096"/>
                </a:lnTo>
                <a:lnTo>
                  <a:pt x="3597965" y="4263887"/>
                </a:lnTo>
                <a:lnTo>
                  <a:pt x="3429000" y="4124739"/>
                </a:lnTo>
                <a:lnTo>
                  <a:pt x="3329608" y="4134678"/>
                </a:lnTo>
                <a:lnTo>
                  <a:pt x="3041373" y="4035287"/>
                </a:lnTo>
                <a:lnTo>
                  <a:pt x="2951921" y="3935896"/>
                </a:lnTo>
                <a:lnTo>
                  <a:pt x="2673626" y="3776870"/>
                </a:lnTo>
                <a:lnTo>
                  <a:pt x="2474843" y="3419061"/>
                </a:lnTo>
                <a:lnTo>
                  <a:pt x="2604052" y="3399183"/>
                </a:lnTo>
                <a:lnTo>
                  <a:pt x="2544417" y="3369365"/>
                </a:lnTo>
                <a:lnTo>
                  <a:pt x="2584173" y="3220278"/>
                </a:lnTo>
                <a:lnTo>
                  <a:pt x="2474843" y="3041374"/>
                </a:lnTo>
                <a:lnTo>
                  <a:pt x="2504660" y="2892287"/>
                </a:lnTo>
                <a:lnTo>
                  <a:pt x="1958008" y="2295939"/>
                </a:lnTo>
                <a:lnTo>
                  <a:pt x="1938130" y="2166731"/>
                </a:lnTo>
                <a:lnTo>
                  <a:pt x="1620078" y="1967948"/>
                </a:lnTo>
                <a:lnTo>
                  <a:pt x="1649895" y="1858618"/>
                </a:lnTo>
                <a:lnTo>
                  <a:pt x="1709530" y="1848678"/>
                </a:lnTo>
                <a:lnTo>
                  <a:pt x="1630017" y="1739348"/>
                </a:lnTo>
                <a:lnTo>
                  <a:pt x="1570382" y="1729409"/>
                </a:lnTo>
                <a:lnTo>
                  <a:pt x="1530626" y="1620078"/>
                </a:lnTo>
                <a:lnTo>
                  <a:pt x="1361660" y="1520687"/>
                </a:lnTo>
                <a:lnTo>
                  <a:pt x="1371600" y="1411357"/>
                </a:lnTo>
                <a:lnTo>
                  <a:pt x="1292087" y="1361661"/>
                </a:lnTo>
                <a:lnTo>
                  <a:pt x="1242391" y="1351722"/>
                </a:lnTo>
                <a:lnTo>
                  <a:pt x="964095" y="964096"/>
                </a:lnTo>
                <a:lnTo>
                  <a:pt x="904460" y="646044"/>
                </a:lnTo>
                <a:lnTo>
                  <a:pt x="854765" y="477078"/>
                </a:lnTo>
                <a:lnTo>
                  <a:pt x="765313" y="367748"/>
                </a:lnTo>
                <a:lnTo>
                  <a:pt x="636104" y="367748"/>
                </a:lnTo>
                <a:lnTo>
                  <a:pt x="536713" y="298174"/>
                </a:lnTo>
                <a:lnTo>
                  <a:pt x="477078" y="387626"/>
                </a:lnTo>
                <a:lnTo>
                  <a:pt x="556591" y="755374"/>
                </a:lnTo>
                <a:lnTo>
                  <a:pt x="884582" y="1351722"/>
                </a:lnTo>
                <a:lnTo>
                  <a:pt x="1063487" y="1639957"/>
                </a:lnTo>
                <a:lnTo>
                  <a:pt x="1182756" y="1898374"/>
                </a:lnTo>
                <a:lnTo>
                  <a:pt x="1311965" y="2226365"/>
                </a:lnTo>
                <a:lnTo>
                  <a:pt x="1311965" y="2375452"/>
                </a:lnTo>
                <a:lnTo>
                  <a:pt x="1401417" y="2355574"/>
                </a:lnTo>
                <a:lnTo>
                  <a:pt x="1580321" y="2643809"/>
                </a:lnTo>
                <a:lnTo>
                  <a:pt x="1451113" y="2733261"/>
                </a:lnTo>
                <a:lnTo>
                  <a:pt x="1361660" y="2544418"/>
                </a:lnTo>
                <a:lnTo>
                  <a:pt x="974034" y="2176670"/>
                </a:lnTo>
                <a:lnTo>
                  <a:pt x="964095" y="1958009"/>
                </a:lnTo>
                <a:lnTo>
                  <a:pt x="815008" y="1729409"/>
                </a:lnTo>
                <a:lnTo>
                  <a:pt x="755373" y="1620078"/>
                </a:lnTo>
                <a:lnTo>
                  <a:pt x="655982" y="1649896"/>
                </a:lnTo>
                <a:lnTo>
                  <a:pt x="308113" y="1341783"/>
                </a:lnTo>
                <a:lnTo>
                  <a:pt x="526773" y="1311965"/>
                </a:lnTo>
                <a:lnTo>
                  <a:pt x="586408" y="1182757"/>
                </a:lnTo>
                <a:lnTo>
                  <a:pt x="397565" y="884583"/>
                </a:lnTo>
                <a:lnTo>
                  <a:pt x="248478" y="834887"/>
                </a:lnTo>
                <a:lnTo>
                  <a:pt x="218660" y="616226"/>
                </a:lnTo>
                <a:lnTo>
                  <a:pt x="159026" y="546652"/>
                </a:lnTo>
                <a:lnTo>
                  <a:pt x="139147" y="467139"/>
                </a:lnTo>
                <a:lnTo>
                  <a:pt x="69573" y="278296"/>
                </a:lnTo>
                <a:lnTo>
                  <a:pt x="99391" y="188844"/>
                </a:lnTo>
                <a:lnTo>
                  <a:pt x="0" y="29818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6" name="Freeform 20"/>
          <p:cNvSpPr>
            <a:spLocks/>
          </p:cNvSpPr>
          <p:nvPr/>
        </p:nvSpPr>
        <p:spPr bwMode="auto">
          <a:xfrm>
            <a:off x="2279650" y="2322513"/>
            <a:ext cx="82550" cy="161925"/>
          </a:xfrm>
          <a:custGeom>
            <a:avLst/>
            <a:gdLst>
              <a:gd name="T0" fmla="*/ 30346 w 82731"/>
              <a:gd name="T1" fmla="*/ 0 h 161109"/>
              <a:gd name="T2" fmla="*/ 0 w 82731"/>
              <a:gd name="T3" fmla="*/ 52783 h 161109"/>
              <a:gd name="T4" fmla="*/ 82369 w 82731"/>
              <a:gd name="T5" fmla="*/ 162745 h 161109"/>
              <a:gd name="T6" fmla="*/ 82369 w 82731"/>
              <a:gd name="T7" fmla="*/ 96768 h 161109"/>
              <a:gd name="T8" fmla="*/ 47687 w 82731"/>
              <a:gd name="T9" fmla="*/ 74775 h 161109"/>
              <a:gd name="T10" fmla="*/ 30346 w 82731"/>
              <a:gd name="T11" fmla="*/ 0 h 161109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2731" h="161109">
                <a:moveTo>
                  <a:pt x="30480" y="0"/>
                </a:moveTo>
                <a:lnTo>
                  <a:pt x="0" y="52252"/>
                </a:lnTo>
                <a:lnTo>
                  <a:pt x="82731" y="161109"/>
                </a:lnTo>
                <a:lnTo>
                  <a:pt x="82731" y="95795"/>
                </a:lnTo>
                <a:lnTo>
                  <a:pt x="47897" y="74023"/>
                </a:lnTo>
                <a:lnTo>
                  <a:pt x="3048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7" name="Freeform 21"/>
          <p:cNvSpPr>
            <a:spLocks/>
          </p:cNvSpPr>
          <p:nvPr/>
        </p:nvSpPr>
        <p:spPr bwMode="auto">
          <a:xfrm>
            <a:off x="1809750" y="2492375"/>
            <a:ext cx="65088" cy="109538"/>
          </a:xfrm>
          <a:custGeom>
            <a:avLst/>
            <a:gdLst>
              <a:gd name="T0" fmla="*/ 64863 w 65314"/>
              <a:gd name="T1" fmla="*/ 0 h 108857"/>
              <a:gd name="T2" fmla="*/ 0 w 65314"/>
              <a:gd name="T3" fmla="*/ 79360 h 108857"/>
              <a:gd name="T4" fmla="*/ 56214 w 65314"/>
              <a:gd name="T5" fmla="*/ 110223 h 108857"/>
              <a:gd name="T6" fmla="*/ 64863 w 65314"/>
              <a:gd name="T7" fmla="*/ 0 h 108857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65314" h="108857">
                <a:moveTo>
                  <a:pt x="65314" y="0"/>
                </a:moveTo>
                <a:lnTo>
                  <a:pt x="0" y="78377"/>
                </a:lnTo>
                <a:lnTo>
                  <a:pt x="56605" y="108857"/>
                </a:lnTo>
                <a:lnTo>
                  <a:pt x="65314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58" name="Freeform 22"/>
          <p:cNvSpPr>
            <a:spLocks/>
          </p:cNvSpPr>
          <p:nvPr/>
        </p:nvSpPr>
        <p:spPr bwMode="auto">
          <a:xfrm>
            <a:off x="2497138" y="2462213"/>
            <a:ext cx="77787" cy="147637"/>
          </a:xfrm>
          <a:custGeom>
            <a:avLst/>
            <a:gdLst>
              <a:gd name="T0" fmla="*/ 30023 w 78377"/>
              <a:gd name="T1" fmla="*/ 0 h 148045"/>
              <a:gd name="T2" fmla="*/ 0 w 78377"/>
              <a:gd name="T3" fmla="*/ 116918 h 148045"/>
              <a:gd name="T4" fmla="*/ 77201 w 78377"/>
              <a:gd name="T5" fmla="*/ 147230 h 148045"/>
              <a:gd name="T6" fmla="*/ 30023 w 78377"/>
              <a:gd name="T7" fmla="*/ 0 h 148045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8377" h="148045">
                <a:moveTo>
                  <a:pt x="30480" y="0"/>
                </a:moveTo>
                <a:lnTo>
                  <a:pt x="0" y="117565"/>
                </a:lnTo>
                <a:lnTo>
                  <a:pt x="78377" y="148045"/>
                </a:lnTo>
                <a:lnTo>
                  <a:pt x="30480" y="0"/>
                </a:lnTo>
                <a:close/>
              </a:path>
            </a:pathLst>
          </a:custGeom>
          <a:noFill/>
          <a:ln w="28575" cmpd="sng">
            <a:solidFill>
              <a:srgbClr val="80808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6159" name="Picture 6" descr="re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1225" y="4437063"/>
            <a:ext cx="889000" cy="72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0" name="Rectangle 13"/>
          <p:cNvSpPr>
            <a:spLocks noChangeArrowheads="1"/>
          </p:cNvSpPr>
          <p:nvPr/>
        </p:nvSpPr>
        <p:spPr bwMode="auto">
          <a:xfrm>
            <a:off x="5795963" y="4572000"/>
            <a:ext cx="1766887" cy="452438"/>
          </a:xfrm>
          <a:prstGeom prst="rect">
            <a:avLst/>
          </a:prstGeom>
          <a:solidFill>
            <a:srgbClr val="BBE0E3">
              <a:alpha val="49803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chemeClr val="bg1"/>
                </a:solidFill>
              </a:rPr>
              <a:t>Mexico City</a:t>
            </a:r>
            <a:endParaRPr lang="en-US" altLang="en-US" sz="2400" b="1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/>
          </p:cNvSpPr>
          <p:nvPr/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/>
              <a:t>Map of</a:t>
            </a:r>
            <a:br>
              <a:rPr lang="en-GB" altLang="en-US" sz="1600"/>
            </a:br>
            <a:r>
              <a:rPr lang="en-GB" altLang="en-US" sz="4400"/>
              <a:t>Mexico</a:t>
            </a:r>
            <a:r>
              <a:rPr lang="en-GB" altLang="en-US" sz="3200"/>
              <a:t/>
            </a:r>
            <a:br>
              <a:rPr lang="en-GB" altLang="en-US" sz="3200"/>
            </a:br>
            <a:endParaRPr lang="en-GB" altLang="en-US" sz="3200"/>
          </a:p>
        </p:txBody>
      </p:sp>
      <p:sp>
        <p:nvSpPr>
          <p:cNvPr id="6" name="Freeform 5"/>
          <p:cNvSpPr/>
          <p:nvPr/>
        </p:nvSpPr>
        <p:spPr>
          <a:xfrm>
            <a:off x="1487488" y="1374775"/>
            <a:ext cx="873125" cy="1331913"/>
          </a:xfrm>
          <a:custGeom>
            <a:avLst/>
            <a:gdLst>
              <a:gd name="connsiteX0" fmla="*/ 532109 w 873071"/>
              <a:gd name="connsiteY0" fmla="*/ 0 h 1338020"/>
              <a:gd name="connsiteX1" fmla="*/ 0 w 873071"/>
              <a:gd name="connsiteY1" fmla="*/ 15498 h 1338020"/>
              <a:gd name="connsiteX2" fmla="*/ 46495 w 873071"/>
              <a:gd name="connsiteY2" fmla="*/ 123986 h 1338020"/>
              <a:gd name="connsiteX3" fmla="*/ 30997 w 873071"/>
              <a:gd name="connsiteY3" fmla="*/ 175648 h 1338020"/>
              <a:gd name="connsiteX4" fmla="*/ 77492 w 873071"/>
              <a:gd name="connsiteY4" fmla="*/ 191146 h 1338020"/>
              <a:gd name="connsiteX5" fmla="*/ 67160 w 873071"/>
              <a:gd name="connsiteY5" fmla="*/ 289302 h 1338020"/>
              <a:gd name="connsiteX6" fmla="*/ 149817 w 873071"/>
              <a:gd name="connsiteY6" fmla="*/ 408122 h 1338020"/>
              <a:gd name="connsiteX7" fmla="*/ 129153 w 873071"/>
              <a:gd name="connsiteY7" fmla="*/ 459783 h 1338020"/>
              <a:gd name="connsiteX8" fmla="*/ 196312 w 873071"/>
              <a:gd name="connsiteY8" fmla="*/ 542441 h 1338020"/>
              <a:gd name="connsiteX9" fmla="*/ 196312 w 873071"/>
              <a:gd name="connsiteY9" fmla="*/ 609600 h 1338020"/>
              <a:gd name="connsiteX10" fmla="*/ 222143 w 873071"/>
              <a:gd name="connsiteY10" fmla="*/ 645763 h 1338020"/>
              <a:gd name="connsiteX11" fmla="*/ 222143 w 873071"/>
              <a:gd name="connsiteY11" fmla="*/ 754251 h 1338020"/>
              <a:gd name="connsiteX12" fmla="*/ 278970 w 873071"/>
              <a:gd name="connsiteY12" fmla="*/ 826576 h 1338020"/>
              <a:gd name="connsiteX13" fmla="*/ 366794 w 873071"/>
              <a:gd name="connsiteY13" fmla="*/ 924732 h 1338020"/>
              <a:gd name="connsiteX14" fmla="*/ 402956 w 873071"/>
              <a:gd name="connsiteY14" fmla="*/ 909234 h 1338020"/>
              <a:gd name="connsiteX15" fmla="*/ 542441 w 873071"/>
              <a:gd name="connsiteY15" fmla="*/ 1105546 h 1338020"/>
              <a:gd name="connsiteX16" fmla="*/ 588936 w 873071"/>
              <a:gd name="connsiteY16" fmla="*/ 1162373 h 1338020"/>
              <a:gd name="connsiteX17" fmla="*/ 552773 w 873071"/>
              <a:gd name="connsiteY17" fmla="*/ 1281193 h 1338020"/>
              <a:gd name="connsiteX18" fmla="*/ 568271 w 873071"/>
              <a:gd name="connsiteY18" fmla="*/ 1338020 h 1338020"/>
              <a:gd name="connsiteX19" fmla="*/ 619932 w 873071"/>
              <a:gd name="connsiteY19" fmla="*/ 1312190 h 1338020"/>
              <a:gd name="connsiteX20" fmla="*/ 862739 w 873071"/>
              <a:gd name="connsiteY20" fmla="*/ 1332854 h 1338020"/>
              <a:gd name="connsiteX21" fmla="*/ 873071 w 873071"/>
              <a:gd name="connsiteY21" fmla="*/ 1250197 h 1338020"/>
              <a:gd name="connsiteX22" fmla="*/ 826577 w 873071"/>
              <a:gd name="connsiteY22" fmla="*/ 1172705 h 1338020"/>
              <a:gd name="connsiteX23" fmla="*/ 805912 w 873071"/>
              <a:gd name="connsiteY23" fmla="*/ 1105546 h 1338020"/>
              <a:gd name="connsiteX24" fmla="*/ 733587 w 873071"/>
              <a:gd name="connsiteY24" fmla="*/ 1084881 h 1338020"/>
              <a:gd name="connsiteX25" fmla="*/ 697424 w 873071"/>
              <a:gd name="connsiteY25" fmla="*/ 950563 h 1338020"/>
              <a:gd name="connsiteX26" fmla="*/ 552773 w 873071"/>
              <a:gd name="connsiteY26" fmla="*/ 831742 h 1338020"/>
              <a:gd name="connsiteX27" fmla="*/ 485614 w 873071"/>
              <a:gd name="connsiteY27" fmla="*/ 718088 h 1338020"/>
              <a:gd name="connsiteX28" fmla="*/ 501112 w 873071"/>
              <a:gd name="connsiteY28" fmla="*/ 645763 h 1338020"/>
              <a:gd name="connsiteX29" fmla="*/ 470116 w 873071"/>
              <a:gd name="connsiteY29" fmla="*/ 578603 h 1338020"/>
              <a:gd name="connsiteX30" fmla="*/ 495946 w 873071"/>
              <a:gd name="connsiteY30" fmla="*/ 511444 h 1338020"/>
              <a:gd name="connsiteX31" fmla="*/ 464949 w 873071"/>
              <a:gd name="connsiteY31" fmla="*/ 444285 h 1338020"/>
              <a:gd name="connsiteX32" fmla="*/ 511444 w 873071"/>
              <a:gd name="connsiteY32" fmla="*/ 278970 h 1338020"/>
              <a:gd name="connsiteX33" fmla="*/ 433953 w 873071"/>
              <a:gd name="connsiteY33" fmla="*/ 222142 h 1338020"/>
              <a:gd name="connsiteX34" fmla="*/ 506278 w 873071"/>
              <a:gd name="connsiteY34" fmla="*/ 185980 h 1338020"/>
              <a:gd name="connsiteX35" fmla="*/ 480448 w 873071"/>
              <a:gd name="connsiteY35" fmla="*/ 139485 h 1338020"/>
              <a:gd name="connsiteX36" fmla="*/ 532109 w 873071"/>
              <a:gd name="connsiteY36" fmla="*/ 0 h 1338020"/>
              <a:gd name="connsiteX0" fmla="*/ 532109 w 873071"/>
              <a:gd name="connsiteY0" fmla="*/ 0 h 1332854"/>
              <a:gd name="connsiteX1" fmla="*/ 0 w 873071"/>
              <a:gd name="connsiteY1" fmla="*/ 15498 h 1332854"/>
              <a:gd name="connsiteX2" fmla="*/ 46495 w 873071"/>
              <a:gd name="connsiteY2" fmla="*/ 123986 h 1332854"/>
              <a:gd name="connsiteX3" fmla="*/ 30997 w 873071"/>
              <a:gd name="connsiteY3" fmla="*/ 175648 h 1332854"/>
              <a:gd name="connsiteX4" fmla="*/ 77492 w 873071"/>
              <a:gd name="connsiteY4" fmla="*/ 191146 h 1332854"/>
              <a:gd name="connsiteX5" fmla="*/ 67160 w 873071"/>
              <a:gd name="connsiteY5" fmla="*/ 289302 h 1332854"/>
              <a:gd name="connsiteX6" fmla="*/ 149817 w 873071"/>
              <a:gd name="connsiteY6" fmla="*/ 408122 h 1332854"/>
              <a:gd name="connsiteX7" fmla="*/ 129153 w 873071"/>
              <a:gd name="connsiteY7" fmla="*/ 459783 h 1332854"/>
              <a:gd name="connsiteX8" fmla="*/ 196312 w 873071"/>
              <a:gd name="connsiteY8" fmla="*/ 542441 h 1332854"/>
              <a:gd name="connsiteX9" fmla="*/ 196312 w 873071"/>
              <a:gd name="connsiteY9" fmla="*/ 609600 h 1332854"/>
              <a:gd name="connsiteX10" fmla="*/ 222143 w 873071"/>
              <a:gd name="connsiteY10" fmla="*/ 645763 h 1332854"/>
              <a:gd name="connsiteX11" fmla="*/ 222143 w 873071"/>
              <a:gd name="connsiteY11" fmla="*/ 754251 h 1332854"/>
              <a:gd name="connsiteX12" fmla="*/ 278970 w 873071"/>
              <a:gd name="connsiteY12" fmla="*/ 826576 h 1332854"/>
              <a:gd name="connsiteX13" fmla="*/ 366794 w 873071"/>
              <a:gd name="connsiteY13" fmla="*/ 924732 h 1332854"/>
              <a:gd name="connsiteX14" fmla="*/ 402956 w 873071"/>
              <a:gd name="connsiteY14" fmla="*/ 909234 h 1332854"/>
              <a:gd name="connsiteX15" fmla="*/ 542441 w 873071"/>
              <a:gd name="connsiteY15" fmla="*/ 1105546 h 1332854"/>
              <a:gd name="connsiteX16" fmla="*/ 588936 w 873071"/>
              <a:gd name="connsiteY16" fmla="*/ 1162373 h 1332854"/>
              <a:gd name="connsiteX17" fmla="*/ 552773 w 873071"/>
              <a:gd name="connsiteY17" fmla="*/ 1281193 h 1332854"/>
              <a:gd name="connsiteX18" fmla="*/ 578603 w 873071"/>
              <a:gd name="connsiteY18" fmla="*/ 1296692 h 1332854"/>
              <a:gd name="connsiteX19" fmla="*/ 619932 w 873071"/>
              <a:gd name="connsiteY19" fmla="*/ 1312190 h 1332854"/>
              <a:gd name="connsiteX20" fmla="*/ 862739 w 873071"/>
              <a:gd name="connsiteY20" fmla="*/ 1332854 h 1332854"/>
              <a:gd name="connsiteX21" fmla="*/ 873071 w 873071"/>
              <a:gd name="connsiteY21" fmla="*/ 1250197 h 1332854"/>
              <a:gd name="connsiteX22" fmla="*/ 826577 w 873071"/>
              <a:gd name="connsiteY22" fmla="*/ 1172705 h 1332854"/>
              <a:gd name="connsiteX23" fmla="*/ 805912 w 873071"/>
              <a:gd name="connsiteY23" fmla="*/ 1105546 h 1332854"/>
              <a:gd name="connsiteX24" fmla="*/ 733587 w 873071"/>
              <a:gd name="connsiteY24" fmla="*/ 1084881 h 1332854"/>
              <a:gd name="connsiteX25" fmla="*/ 697424 w 873071"/>
              <a:gd name="connsiteY25" fmla="*/ 950563 h 1332854"/>
              <a:gd name="connsiteX26" fmla="*/ 552773 w 873071"/>
              <a:gd name="connsiteY26" fmla="*/ 831742 h 1332854"/>
              <a:gd name="connsiteX27" fmla="*/ 485614 w 873071"/>
              <a:gd name="connsiteY27" fmla="*/ 718088 h 1332854"/>
              <a:gd name="connsiteX28" fmla="*/ 501112 w 873071"/>
              <a:gd name="connsiteY28" fmla="*/ 645763 h 1332854"/>
              <a:gd name="connsiteX29" fmla="*/ 470116 w 873071"/>
              <a:gd name="connsiteY29" fmla="*/ 578603 h 1332854"/>
              <a:gd name="connsiteX30" fmla="*/ 495946 w 873071"/>
              <a:gd name="connsiteY30" fmla="*/ 511444 h 1332854"/>
              <a:gd name="connsiteX31" fmla="*/ 464949 w 873071"/>
              <a:gd name="connsiteY31" fmla="*/ 444285 h 1332854"/>
              <a:gd name="connsiteX32" fmla="*/ 511444 w 873071"/>
              <a:gd name="connsiteY32" fmla="*/ 278970 h 1332854"/>
              <a:gd name="connsiteX33" fmla="*/ 433953 w 873071"/>
              <a:gd name="connsiteY33" fmla="*/ 222142 h 1332854"/>
              <a:gd name="connsiteX34" fmla="*/ 506278 w 873071"/>
              <a:gd name="connsiteY34" fmla="*/ 185980 h 1332854"/>
              <a:gd name="connsiteX35" fmla="*/ 480448 w 873071"/>
              <a:gd name="connsiteY35" fmla="*/ 139485 h 1332854"/>
              <a:gd name="connsiteX36" fmla="*/ 532109 w 873071"/>
              <a:gd name="connsiteY36" fmla="*/ 0 h 1332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</a:cxnLst>
            <a:rect l="l" t="t" r="r" b="b"/>
            <a:pathLst>
              <a:path w="873071" h="1332854">
                <a:moveTo>
                  <a:pt x="532109" y="0"/>
                </a:moveTo>
                <a:lnTo>
                  <a:pt x="0" y="15498"/>
                </a:lnTo>
                <a:lnTo>
                  <a:pt x="46495" y="123986"/>
                </a:lnTo>
                <a:lnTo>
                  <a:pt x="30997" y="175648"/>
                </a:lnTo>
                <a:lnTo>
                  <a:pt x="77492" y="191146"/>
                </a:lnTo>
                <a:lnTo>
                  <a:pt x="67160" y="289302"/>
                </a:lnTo>
                <a:lnTo>
                  <a:pt x="149817" y="408122"/>
                </a:lnTo>
                <a:lnTo>
                  <a:pt x="129153" y="459783"/>
                </a:lnTo>
                <a:lnTo>
                  <a:pt x="196312" y="542441"/>
                </a:lnTo>
                <a:lnTo>
                  <a:pt x="196312" y="609600"/>
                </a:lnTo>
                <a:lnTo>
                  <a:pt x="222143" y="645763"/>
                </a:lnTo>
                <a:lnTo>
                  <a:pt x="222143" y="754251"/>
                </a:lnTo>
                <a:lnTo>
                  <a:pt x="278970" y="826576"/>
                </a:lnTo>
                <a:lnTo>
                  <a:pt x="366794" y="924732"/>
                </a:lnTo>
                <a:lnTo>
                  <a:pt x="402956" y="909234"/>
                </a:lnTo>
                <a:lnTo>
                  <a:pt x="542441" y="1105546"/>
                </a:lnTo>
                <a:lnTo>
                  <a:pt x="588936" y="1162373"/>
                </a:lnTo>
                <a:lnTo>
                  <a:pt x="552773" y="1281193"/>
                </a:lnTo>
                <a:lnTo>
                  <a:pt x="578603" y="1296692"/>
                </a:lnTo>
                <a:lnTo>
                  <a:pt x="619932" y="1312190"/>
                </a:lnTo>
                <a:lnTo>
                  <a:pt x="862739" y="1332854"/>
                </a:lnTo>
                <a:lnTo>
                  <a:pt x="873071" y="1250197"/>
                </a:lnTo>
                <a:lnTo>
                  <a:pt x="826577" y="1172705"/>
                </a:lnTo>
                <a:lnTo>
                  <a:pt x="805912" y="1105546"/>
                </a:lnTo>
                <a:lnTo>
                  <a:pt x="733587" y="1084881"/>
                </a:lnTo>
                <a:lnTo>
                  <a:pt x="697424" y="950563"/>
                </a:lnTo>
                <a:lnTo>
                  <a:pt x="552773" y="831742"/>
                </a:lnTo>
                <a:lnTo>
                  <a:pt x="485614" y="718088"/>
                </a:lnTo>
                <a:lnTo>
                  <a:pt x="501112" y="645763"/>
                </a:lnTo>
                <a:lnTo>
                  <a:pt x="470116" y="578603"/>
                </a:lnTo>
                <a:lnTo>
                  <a:pt x="495946" y="511444"/>
                </a:lnTo>
                <a:lnTo>
                  <a:pt x="464949" y="444285"/>
                </a:lnTo>
                <a:lnTo>
                  <a:pt x="511444" y="278970"/>
                </a:lnTo>
                <a:lnTo>
                  <a:pt x="433953" y="222142"/>
                </a:lnTo>
                <a:lnTo>
                  <a:pt x="506278" y="185980"/>
                </a:lnTo>
                <a:lnTo>
                  <a:pt x="480448" y="139485"/>
                </a:lnTo>
                <a:lnTo>
                  <a:pt x="532109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2224088" y="2259013"/>
            <a:ext cx="80962" cy="147637"/>
          </a:xfrm>
          <a:custGeom>
            <a:avLst/>
            <a:gdLst>
              <a:gd name="connsiteX0" fmla="*/ 0 w 82061"/>
              <a:gd name="connsiteY0" fmla="*/ 0 h 148492"/>
              <a:gd name="connsiteX1" fmla="*/ 54708 w 82061"/>
              <a:gd name="connsiteY1" fmla="*/ 148492 h 148492"/>
              <a:gd name="connsiteX2" fmla="*/ 82061 w 82061"/>
              <a:gd name="connsiteY2" fmla="*/ 105508 h 148492"/>
              <a:gd name="connsiteX3" fmla="*/ 46892 w 82061"/>
              <a:gd name="connsiteY3" fmla="*/ 78154 h 148492"/>
              <a:gd name="connsiteX4" fmla="*/ 0 w 82061"/>
              <a:gd name="connsiteY4" fmla="*/ 0 h 14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2061" h="148492">
                <a:moveTo>
                  <a:pt x="0" y="0"/>
                </a:moveTo>
                <a:lnTo>
                  <a:pt x="54708" y="148492"/>
                </a:lnTo>
                <a:lnTo>
                  <a:pt x="82061" y="105508"/>
                </a:lnTo>
                <a:lnTo>
                  <a:pt x="46892" y="78154"/>
                </a:lnTo>
                <a:lnTo>
                  <a:pt x="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1743075" y="2532063"/>
            <a:ext cx="61913" cy="117475"/>
          </a:xfrm>
          <a:custGeom>
            <a:avLst/>
            <a:gdLst>
              <a:gd name="connsiteX0" fmla="*/ 62523 w 62523"/>
              <a:gd name="connsiteY0" fmla="*/ 0 h 117230"/>
              <a:gd name="connsiteX1" fmla="*/ 0 w 62523"/>
              <a:gd name="connsiteY1" fmla="*/ 85969 h 117230"/>
              <a:gd name="connsiteX2" fmla="*/ 50800 w 62523"/>
              <a:gd name="connsiteY2" fmla="*/ 117230 h 117230"/>
              <a:gd name="connsiteX3" fmla="*/ 62523 w 62523"/>
              <a:gd name="connsiteY3" fmla="*/ 0 h 1172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2523" h="117230">
                <a:moveTo>
                  <a:pt x="62523" y="0"/>
                </a:moveTo>
                <a:lnTo>
                  <a:pt x="0" y="85969"/>
                </a:lnTo>
                <a:lnTo>
                  <a:pt x="50800" y="117230"/>
                </a:lnTo>
                <a:lnTo>
                  <a:pt x="62523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1825625" y="2668588"/>
            <a:ext cx="1246188" cy="1435100"/>
          </a:xfrm>
          <a:custGeom>
            <a:avLst/>
            <a:gdLst>
              <a:gd name="connsiteX0" fmla="*/ 531446 w 1246554"/>
              <a:gd name="connsiteY0" fmla="*/ 39077 h 1434123"/>
              <a:gd name="connsiteX1" fmla="*/ 226646 w 1246554"/>
              <a:gd name="connsiteY1" fmla="*/ 0 h 1434123"/>
              <a:gd name="connsiteX2" fmla="*/ 199293 w 1246554"/>
              <a:gd name="connsiteY2" fmla="*/ 50800 h 1434123"/>
              <a:gd name="connsiteX3" fmla="*/ 144585 w 1246554"/>
              <a:gd name="connsiteY3" fmla="*/ 46892 h 1434123"/>
              <a:gd name="connsiteX4" fmla="*/ 42985 w 1246554"/>
              <a:gd name="connsiteY4" fmla="*/ 62523 h 1434123"/>
              <a:gd name="connsiteX5" fmla="*/ 0 w 1246554"/>
              <a:gd name="connsiteY5" fmla="*/ 27354 h 1434123"/>
              <a:gd name="connsiteX6" fmla="*/ 144585 w 1246554"/>
              <a:gd name="connsiteY6" fmla="*/ 222738 h 1434123"/>
              <a:gd name="connsiteX7" fmla="*/ 218831 w 1246554"/>
              <a:gd name="connsiteY7" fmla="*/ 281354 h 1434123"/>
              <a:gd name="connsiteX8" fmla="*/ 273539 w 1246554"/>
              <a:gd name="connsiteY8" fmla="*/ 281354 h 1434123"/>
              <a:gd name="connsiteX9" fmla="*/ 320431 w 1246554"/>
              <a:gd name="connsiteY9" fmla="*/ 367323 h 1434123"/>
              <a:gd name="connsiteX10" fmla="*/ 343877 w 1246554"/>
              <a:gd name="connsiteY10" fmla="*/ 324338 h 1434123"/>
              <a:gd name="connsiteX11" fmla="*/ 382954 w 1246554"/>
              <a:gd name="connsiteY11" fmla="*/ 351692 h 1434123"/>
              <a:gd name="connsiteX12" fmla="*/ 402493 w 1246554"/>
              <a:gd name="connsiteY12" fmla="*/ 316523 h 1434123"/>
              <a:gd name="connsiteX13" fmla="*/ 484554 w 1246554"/>
              <a:gd name="connsiteY13" fmla="*/ 461108 h 1434123"/>
              <a:gd name="connsiteX14" fmla="*/ 644770 w 1246554"/>
              <a:gd name="connsiteY14" fmla="*/ 590061 h 1434123"/>
              <a:gd name="connsiteX15" fmla="*/ 636954 w 1246554"/>
              <a:gd name="connsiteY15" fmla="*/ 847969 h 1434123"/>
              <a:gd name="connsiteX16" fmla="*/ 715108 w 1246554"/>
              <a:gd name="connsiteY16" fmla="*/ 980831 h 1434123"/>
              <a:gd name="connsiteX17" fmla="*/ 812800 w 1246554"/>
              <a:gd name="connsiteY17" fmla="*/ 1078523 h 1434123"/>
              <a:gd name="connsiteX18" fmla="*/ 879231 w 1246554"/>
              <a:gd name="connsiteY18" fmla="*/ 1086338 h 1434123"/>
              <a:gd name="connsiteX19" fmla="*/ 976923 w 1246554"/>
              <a:gd name="connsiteY19" fmla="*/ 1242646 h 1434123"/>
              <a:gd name="connsiteX20" fmla="*/ 1000370 w 1246554"/>
              <a:gd name="connsiteY20" fmla="*/ 1227015 h 1434123"/>
              <a:gd name="connsiteX21" fmla="*/ 1105877 w 1246554"/>
              <a:gd name="connsiteY21" fmla="*/ 1434123 h 1434123"/>
              <a:gd name="connsiteX22" fmla="*/ 1246554 w 1246554"/>
              <a:gd name="connsiteY22" fmla="*/ 1352061 h 1434123"/>
              <a:gd name="connsiteX23" fmla="*/ 1238739 w 1246554"/>
              <a:gd name="connsiteY23" fmla="*/ 1262184 h 1434123"/>
              <a:gd name="connsiteX24" fmla="*/ 1199662 w 1246554"/>
              <a:gd name="connsiteY24" fmla="*/ 1258277 h 1434123"/>
              <a:gd name="connsiteX25" fmla="*/ 1180123 w 1246554"/>
              <a:gd name="connsiteY25" fmla="*/ 1160584 h 1434123"/>
              <a:gd name="connsiteX26" fmla="*/ 1125416 w 1246554"/>
              <a:gd name="connsiteY26" fmla="*/ 1133231 h 1434123"/>
              <a:gd name="connsiteX27" fmla="*/ 1062893 w 1246554"/>
              <a:gd name="connsiteY27" fmla="*/ 1070708 h 1434123"/>
              <a:gd name="connsiteX28" fmla="*/ 992554 w 1246554"/>
              <a:gd name="connsiteY28" fmla="*/ 1101969 h 1434123"/>
              <a:gd name="connsiteX29" fmla="*/ 937846 w 1246554"/>
              <a:gd name="connsiteY29" fmla="*/ 953477 h 1434123"/>
              <a:gd name="connsiteX30" fmla="*/ 953477 w 1246554"/>
              <a:gd name="connsiteY30" fmla="*/ 847969 h 1434123"/>
              <a:gd name="connsiteX31" fmla="*/ 918308 w 1246554"/>
              <a:gd name="connsiteY31" fmla="*/ 824523 h 1434123"/>
              <a:gd name="connsiteX32" fmla="*/ 906585 w 1246554"/>
              <a:gd name="connsiteY32" fmla="*/ 726831 h 1434123"/>
              <a:gd name="connsiteX33" fmla="*/ 851877 w 1246554"/>
              <a:gd name="connsiteY33" fmla="*/ 679938 h 1434123"/>
              <a:gd name="connsiteX34" fmla="*/ 824523 w 1246554"/>
              <a:gd name="connsiteY34" fmla="*/ 488461 h 1434123"/>
              <a:gd name="connsiteX35" fmla="*/ 730739 w 1246554"/>
              <a:gd name="connsiteY35" fmla="*/ 332154 h 1434123"/>
              <a:gd name="connsiteX36" fmla="*/ 703385 w 1246554"/>
              <a:gd name="connsiteY36" fmla="*/ 355600 h 1434123"/>
              <a:gd name="connsiteX37" fmla="*/ 703385 w 1246554"/>
              <a:gd name="connsiteY37" fmla="*/ 308708 h 1434123"/>
              <a:gd name="connsiteX38" fmla="*/ 609600 w 1246554"/>
              <a:gd name="connsiteY38" fmla="*/ 254000 h 1434123"/>
              <a:gd name="connsiteX39" fmla="*/ 633046 w 1246554"/>
              <a:gd name="connsiteY39" fmla="*/ 164123 h 1434123"/>
              <a:gd name="connsiteX40" fmla="*/ 531446 w 1246554"/>
              <a:gd name="connsiteY40" fmla="*/ 39077 h 1434123"/>
              <a:gd name="connsiteX0" fmla="*/ 531446 w 1246554"/>
              <a:gd name="connsiteY0" fmla="*/ 39077 h 1434123"/>
              <a:gd name="connsiteX1" fmla="*/ 226646 w 1246554"/>
              <a:gd name="connsiteY1" fmla="*/ 0 h 1434123"/>
              <a:gd name="connsiteX2" fmla="*/ 199293 w 1246554"/>
              <a:gd name="connsiteY2" fmla="*/ 50800 h 1434123"/>
              <a:gd name="connsiteX3" fmla="*/ 144585 w 1246554"/>
              <a:gd name="connsiteY3" fmla="*/ 46892 h 1434123"/>
              <a:gd name="connsiteX4" fmla="*/ 42985 w 1246554"/>
              <a:gd name="connsiteY4" fmla="*/ 62523 h 1434123"/>
              <a:gd name="connsiteX5" fmla="*/ 0 w 1246554"/>
              <a:gd name="connsiteY5" fmla="*/ 27354 h 1434123"/>
              <a:gd name="connsiteX6" fmla="*/ 144585 w 1246554"/>
              <a:gd name="connsiteY6" fmla="*/ 222738 h 1434123"/>
              <a:gd name="connsiteX7" fmla="*/ 218831 w 1246554"/>
              <a:gd name="connsiteY7" fmla="*/ 281354 h 1434123"/>
              <a:gd name="connsiteX8" fmla="*/ 273539 w 1246554"/>
              <a:gd name="connsiteY8" fmla="*/ 281354 h 1434123"/>
              <a:gd name="connsiteX9" fmla="*/ 320431 w 1246554"/>
              <a:gd name="connsiteY9" fmla="*/ 367323 h 1434123"/>
              <a:gd name="connsiteX10" fmla="*/ 343877 w 1246554"/>
              <a:gd name="connsiteY10" fmla="*/ 324338 h 1434123"/>
              <a:gd name="connsiteX11" fmla="*/ 382954 w 1246554"/>
              <a:gd name="connsiteY11" fmla="*/ 351692 h 1434123"/>
              <a:gd name="connsiteX12" fmla="*/ 402493 w 1246554"/>
              <a:gd name="connsiteY12" fmla="*/ 316523 h 1434123"/>
              <a:gd name="connsiteX13" fmla="*/ 484554 w 1246554"/>
              <a:gd name="connsiteY13" fmla="*/ 461108 h 1434123"/>
              <a:gd name="connsiteX14" fmla="*/ 644770 w 1246554"/>
              <a:gd name="connsiteY14" fmla="*/ 590061 h 1434123"/>
              <a:gd name="connsiteX15" fmla="*/ 636954 w 1246554"/>
              <a:gd name="connsiteY15" fmla="*/ 847969 h 1434123"/>
              <a:gd name="connsiteX16" fmla="*/ 715108 w 1246554"/>
              <a:gd name="connsiteY16" fmla="*/ 980831 h 1434123"/>
              <a:gd name="connsiteX17" fmla="*/ 812800 w 1246554"/>
              <a:gd name="connsiteY17" fmla="*/ 1078523 h 1434123"/>
              <a:gd name="connsiteX18" fmla="*/ 879231 w 1246554"/>
              <a:gd name="connsiteY18" fmla="*/ 1086338 h 1434123"/>
              <a:gd name="connsiteX19" fmla="*/ 976923 w 1246554"/>
              <a:gd name="connsiteY19" fmla="*/ 1242646 h 1434123"/>
              <a:gd name="connsiteX20" fmla="*/ 1000370 w 1246554"/>
              <a:gd name="connsiteY20" fmla="*/ 1227015 h 1434123"/>
              <a:gd name="connsiteX21" fmla="*/ 1105877 w 1246554"/>
              <a:gd name="connsiteY21" fmla="*/ 1434123 h 1434123"/>
              <a:gd name="connsiteX22" fmla="*/ 1246554 w 1246554"/>
              <a:gd name="connsiteY22" fmla="*/ 1352061 h 1434123"/>
              <a:gd name="connsiteX23" fmla="*/ 1238739 w 1246554"/>
              <a:gd name="connsiteY23" fmla="*/ 1262184 h 1434123"/>
              <a:gd name="connsiteX24" fmla="*/ 1199662 w 1246554"/>
              <a:gd name="connsiteY24" fmla="*/ 1258277 h 1434123"/>
              <a:gd name="connsiteX25" fmla="*/ 1180123 w 1246554"/>
              <a:gd name="connsiteY25" fmla="*/ 1160584 h 1434123"/>
              <a:gd name="connsiteX26" fmla="*/ 1125416 w 1246554"/>
              <a:gd name="connsiteY26" fmla="*/ 1133231 h 1434123"/>
              <a:gd name="connsiteX27" fmla="*/ 1062893 w 1246554"/>
              <a:gd name="connsiteY27" fmla="*/ 1070708 h 1434123"/>
              <a:gd name="connsiteX28" fmla="*/ 992554 w 1246554"/>
              <a:gd name="connsiteY28" fmla="*/ 1101969 h 1434123"/>
              <a:gd name="connsiteX29" fmla="*/ 937846 w 1246554"/>
              <a:gd name="connsiteY29" fmla="*/ 953477 h 1434123"/>
              <a:gd name="connsiteX30" fmla="*/ 953477 w 1246554"/>
              <a:gd name="connsiteY30" fmla="*/ 847969 h 1434123"/>
              <a:gd name="connsiteX31" fmla="*/ 918308 w 1246554"/>
              <a:gd name="connsiteY31" fmla="*/ 824523 h 1434123"/>
              <a:gd name="connsiteX32" fmla="*/ 906585 w 1246554"/>
              <a:gd name="connsiteY32" fmla="*/ 726831 h 1434123"/>
              <a:gd name="connsiteX33" fmla="*/ 851877 w 1246554"/>
              <a:gd name="connsiteY33" fmla="*/ 679938 h 1434123"/>
              <a:gd name="connsiteX34" fmla="*/ 824523 w 1246554"/>
              <a:gd name="connsiteY34" fmla="*/ 488461 h 1434123"/>
              <a:gd name="connsiteX35" fmla="*/ 730739 w 1246554"/>
              <a:gd name="connsiteY35" fmla="*/ 332154 h 1434123"/>
              <a:gd name="connsiteX36" fmla="*/ 703385 w 1246554"/>
              <a:gd name="connsiteY36" fmla="*/ 355600 h 1434123"/>
              <a:gd name="connsiteX37" fmla="*/ 703385 w 1246554"/>
              <a:gd name="connsiteY37" fmla="*/ 308708 h 1434123"/>
              <a:gd name="connsiteX38" fmla="*/ 644769 w 1246554"/>
              <a:gd name="connsiteY38" fmla="*/ 250093 h 1434123"/>
              <a:gd name="connsiteX39" fmla="*/ 633046 w 1246554"/>
              <a:gd name="connsiteY39" fmla="*/ 164123 h 1434123"/>
              <a:gd name="connsiteX40" fmla="*/ 531446 w 1246554"/>
              <a:gd name="connsiteY40" fmla="*/ 39077 h 1434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46554" h="1434123">
                <a:moveTo>
                  <a:pt x="531446" y="39077"/>
                </a:moveTo>
                <a:lnTo>
                  <a:pt x="226646" y="0"/>
                </a:lnTo>
                <a:lnTo>
                  <a:pt x="199293" y="50800"/>
                </a:lnTo>
                <a:lnTo>
                  <a:pt x="144585" y="46892"/>
                </a:lnTo>
                <a:lnTo>
                  <a:pt x="42985" y="62523"/>
                </a:lnTo>
                <a:lnTo>
                  <a:pt x="0" y="27354"/>
                </a:lnTo>
                <a:lnTo>
                  <a:pt x="144585" y="222738"/>
                </a:lnTo>
                <a:lnTo>
                  <a:pt x="218831" y="281354"/>
                </a:lnTo>
                <a:lnTo>
                  <a:pt x="273539" y="281354"/>
                </a:lnTo>
                <a:lnTo>
                  <a:pt x="320431" y="367323"/>
                </a:lnTo>
                <a:lnTo>
                  <a:pt x="343877" y="324338"/>
                </a:lnTo>
                <a:lnTo>
                  <a:pt x="382954" y="351692"/>
                </a:lnTo>
                <a:lnTo>
                  <a:pt x="402493" y="316523"/>
                </a:lnTo>
                <a:lnTo>
                  <a:pt x="484554" y="461108"/>
                </a:lnTo>
                <a:lnTo>
                  <a:pt x="644770" y="590061"/>
                </a:lnTo>
                <a:lnTo>
                  <a:pt x="636954" y="847969"/>
                </a:lnTo>
                <a:lnTo>
                  <a:pt x="715108" y="980831"/>
                </a:lnTo>
                <a:lnTo>
                  <a:pt x="812800" y="1078523"/>
                </a:lnTo>
                <a:lnTo>
                  <a:pt x="879231" y="1086338"/>
                </a:lnTo>
                <a:lnTo>
                  <a:pt x="976923" y="1242646"/>
                </a:lnTo>
                <a:lnTo>
                  <a:pt x="1000370" y="1227015"/>
                </a:lnTo>
                <a:lnTo>
                  <a:pt x="1105877" y="1434123"/>
                </a:lnTo>
                <a:lnTo>
                  <a:pt x="1246554" y="1352061"/>
                </a:lnTo>
                <a:lnTo>
                  <a:pt x="1238739" y="1262184"/>
                </a:lnTo>
                <a:lnTo>
                  <a:pt x="1199662" y="1258277"/>
                </a:lnTo>
                <a:lnTo>
                  <a:pt x="1180123" y="1160584"/>
                </a:lnTo>
                <a:lnTo>
                  <a:pt x="1125416" y="1133231"/>
                </a:lnTo>
                <a:lnTo>
                  <a:pt x="1062893" y="1070708"/>
                </a:lnTo>
                <a:lnTo>
                  <a:pt x="992554" y="1101969"/>
                </a:lnTo>
                <a:lnTo>
                  <a:pt x="937846" y="953477"/>
                </a:lnTo>
                <a:lnTo>
                  <a:pt x="953477" y="847969"/>
                </a:lnTo>
                <a:lnTo>
                  <a:pt x="918308" y="824523"/>
                </a:lnTo>
                <a:lnTo>
                  <a:pt x="906585" y="726831"/>
                </a:lnTo>
                <a:lnTo>
                  <a:pt x="851877" y="679938"/>
                </a:lnTo>
                <a:lnTo>
                  <a:pt x="824523" y="488461"/>
                </a:lnTo>
                <a:lnTo>
                  <a:pt x="730739" y="332154"/>
                </a:lnTo>
                <a:lnTo>
                  <a:pt x="703385" y="355600"/>
                </a:lnTo>
                <a:lnTo>
                  <a:pt x="703385" y="308708"/>
                </a:lnTo>
                <a:lnTo>
                  <a:pt x="644769" y="250093"/>
                </a:lnTo>
                <a:lnTo>
                  <a:pt x="633046" y="164123"/>
                </a:lnTo>
                <a:lnTo>
                  <a:pt x="531446" y="3907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2411413" y="3556000"/>
            <a:ext cx="117475" cy="149225"/>
          </a:xfrm>
          <a:custGeom>
            <a:avLst/>
            <a:gdLst>
              <a:gd name="connsiteX0" fmla="*/ 42985 w 117231"/>
              <a:gd name="connsiteY0" fmla="*/ 0 h 148492"/>
              <a:gd name="connsiteX1" fmla="*/ 0 w 117231"/>
              <a:gd name="connsiteY1" fmla="*/ 46892 h 148492"/>
              <a:gd name="connsiteX2" fmla="*/ 117231 w 117231"/>
              <a:gd name="connsiteY2" fmla="*/ 148492 h 148492"/>
              <a:gd name="connsiteX3" fmla="*/ 117231 w 117231"/>
              <a:gd name="connsiteY3" fmla="*/ 113323 h 148492"/>
              <a:gd name="connsiteX4" fmla="*/ 42985 w 117231"/>
              <a:gd name="connsiteY4" fmla="*/ 0 h 1484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7231" h="148492">
                <a:moveTo>
                  <a:pt x="42985" y="0"/>
                </a:moveTo>
                <a:lnTo>
                  <a:pt x="0" y="46892"/>
                </a:lnTo>
                <a:lnTo>
                  <a:pt x="117231" y="148492"/>
                </a:lnTo>
                <a:lnTo>
                  <a:pt x="117231" y="113323"/>
                </a:lnTo>
                <a:lnTo>
                  <a:pt x="42985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19" name="Freeform 18"/>
          <p:cNvSpPr/>
          <p:nvPr/>
        </p:nvSpPr>
        <p:spPr>
          <a:xfrm>
            <a:off x="2786063" y="3505200"/>
            <a:ext cx="58737" cy="74613"/>
          </a:xfrm>
          <a:custGeom>
            <a:avLst/>
            <a:gdLst>
              <a:gd name="connsiteX0" fmla="*/ 19538 w 58615"/>
              <a:gd name="connsiteY0" fmla="*/ 0 h 74246"/>
              <a:gd name="connsiteX1" fmla="*/ 0 w 58615"/>
              <a:gd name="connsiteY1" fmla="*/ 46892 h 74246"/>
              <a:gd name="connsiteX2" fmla="*/ 58615 w 58615"/>
              <a:gd name="connsiteY2" fmla="*/ 74246 h 74246"/>
              <a:gd name="connsiteX3" fmla="*/ 19538 w 58615"/>
              <a:gd name="connsiteY3" fmla="*/ 0 h 7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615" h="74246">
                <a:moveTo>
                  <a:pt x="19538" y="0"/>
                </a:moveTo>
                <a:lnTo>
                  <a:pt x="0" y="46892"/>
                </a:lnTo>
                <a:lnTo>
                  <a:pt x="58615" y="74246"/>
                </a:lnTo>
                <a:lnTo>
                  <a:pt x="195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1" name="Freeform 40"/>
          <p:cNvSpPr/>
          <p:nvPr/>
        </p:nvSpPr>
        <p:spPr>
          <a:xfrm>
            <a:off x="2851150" y="3630613"/>
            <a:ext cx="58738" cy="74612"/>
          </a:xfrm>
          <a:custGeom>
            <a:avLst/>
            <a:gdLst>
              <a:gd name="connsiteX0" fmla="*/ 19538 w 58615"/>
              <a:gd name="connsiteY0" fmla="*/ 0 h 74246"/>
              <a:gd name="connsiteX1" fmla="*/ 0 w 58615"/>
              <a:gd name="connsiteY1" fmla="*/ 46892 h 74246"/>
              <a:gd name="connsiteX2" fmla="*/ 58615 w 58615"/>
              <a:gd name="connsiteY2" fmla="*/ 74246 h 74246"/>
              <a:gd name="connsiteX3" fmla="*/ 19538 w 58615"/>
              <a:gd name="connsiteY3" fmla="*/ 0 h 7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615" h="74246">
                <a:moveTo>
                  <a:pt x="19538" y="0"/>
                </a:moveTo>
                <a:lnTo>
                  <a:pt x="0" y="46892"/>
                </a:lnTo>
                <a:lnTo>
                  <a:pt x="58615" y="74246"/>
                </a:lnTo>
                <a:lnTo>
                  <a:pt x="195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2970213" y="3732213"/>
            <a:ext cx="58737" cy="74612"/>
          </a:xfrm>
          <a:custGeom>
            <a:avLst/>
            <a:gdLst>
              <a:gd name="connsiteX0" fmla="*/ 19538 w 58615"/>
              <a:gd name="connsiteY0" fmla="*/ 0 h 74246"/>
              <a:gd name="connsiteX1" fmla="*/ 0 w 58615"/>
              <a:gd name="connsiteY1" fmla="*/ 46892 h 74246"/>
              <a:gd name="connsiteX2" fmla="*/ 58615 w 58615"/>
              <a:gd name="connsiteY2" fmla="*/ 74246 h 74246"/>
              <a:gd name="connsiteX3" fmla="*/ 19538 w 58615"/>
              <a:gd name="connsiteY3" fmla="*/ 0 h 742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615" h="74246">
                <a:moveTo>
                  <a:pt x="19538" y="0"/>
                </a:moveTo>
                <a:lnTo>
                  <a:pt x="0" y="46892"/>
                </a:lnTo>
                <a:lnTo>
                  <a:pt x="58615" y="74246"/>
                </a:lnTo>
                <a:lnTo>
                  <a:pt x="19538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3" name="Freeform 22"/>
          <p:cNvSpPr/>
          <p:nvPr/>
        </p:nvSpPr>
        <p:spPr>
          <a:xfrm>
            <a:off x="1927225" y="1454150"/>
            <a:ext cx="1468438" cy="1770063"/>
          </a:xfrm>
          <a:custGeom>
            <a:avLst/>
            <a:gdLst>
              <a:gd name="connsiteX0" fmla="*/ 78154 w 1469293"/>
              <a:gd name="connsiteY0" fmla="*/ 199292 h 1770184"/>
              <a:gd name="connsiteX1" fmla="*/ 214923 w 1469293"/>
              <a:gd name="connsiteY1" fmla="*/ 293076 h 1770184"/>
              <a:gd name="connsiteX2" fmla="*/ 257908 w 1469293"/>
              <a:gd name="connsiteY2" fmla="*/ 265723 h 1770184"/>
              <a:gd name="connsiteX3" fmla="*/ 312616 w 1469293"/>
              <a:gd name="connsiteY3" fmla="*/ 281353 h 1770184"/>
              <a:gd name="connsiteX4" fmla="*/ 332154 w 1469293"/>
              <a:gd name="connsiteY4" fmla="*/ 339969 h 1770184"/>
              <a:gd name="connsiteX5" fmla="*/ 437662 w 1469293"/>
              <a:gd name="connsiteY5" fmla="*/ 402492 h 1770184"/>
              <a:gd name="connsiteX6" fmla="*/ 445477 w 1469293"/>
              <a:gd name="connsiteY6" fmla="*/ 539261 h 1770184"/>
              <a:gd name="connsiteX7" fmla="*/ 468923 w 1469293"/>
              <a:gd name="connsiteY7" fmla="*/ 660400 h 1770184"/>
              <a:gd name="connsiteX8" fmla="*/ 508000 w 1469293"/>
              <a:gd name="connsiteY8" fmla="*/ 734646 h 1770184"/>
              <a:gd name="connsiteX9" fmla="*/ 566616 w 1469293"/>
              <a:gd name="connsiteY9" fmla="*/ 902676 h 1770184"/>
              <a:gd name="connsiteX10" fmla="*/ 562708 w 1469293"/>
              <a:gd name="connsiteY10" fmla="*/ 930030 h 1770184"/>
              <a:gd name="connsiteX11" fmla="*/ 593970 w 1469293"/>
              <a:gd name="connsiteY11" fmla="*/ 930030 h 1770184"/>
              <a:gd name="connsiteX12" fmla="*/ 590062 w 1469293"/>
              <a:gd name="connsiteY12" fmla="*/ 996461 h 1770184"/>
              <a:gd name="connsiteX13" fmla="*/ 707293 w 1469293"/>
              <a:gd name="connsiteY13" fmla="*/ 1129323 h 1770184"/>
              <a:gd name="connsiteX14" fmla="*/ 793262 w 1469293"/>
              <a:gd name="connsiteY14" fmla="*/ 1219200 h 1770184"/>
              <a:gd name="connsiteX15" fmla="*/ 836246 w 1469293"/>
              <a:gd name="connsiteY15" fmla="*/ 1312984 h 1770184"/>
              <a:gd name="connsiteX16" fmla="*/ 918308 w 1469293"/>
              <a:gd name="connsiteY16" fmla="*/ 1312984 h 1770184"/>
              <a:gd name="connsiteX17" fmla="*/ 957385 w 1469293"/>
              <a:gd name="connsiteY17" fmla="*/ 1355969 h 1770184"/>
              <a:gd name="connsiteX18" fmla="*/ 933939 w 1469293"/>
              <a:gd name="connsiteY18" fmla="*/ 1434123 h 1770184"/>
              <a:gd name="connsiteX19" fmla="*/ 1004277 w 1469293"/>
              <a:gd name="connsiteY19" fmla="*/ 1500553 h 1770184"/>
              <a:gd name="connsiteX20" fmla="*/ 1105877 w 1469293"/>
              <a:gd name="connsiteY20" fmla="*/ 1547446 h 1770184"/>
              <a:gd name="connsiteX21" fmla="*/ 1105877 w 1469293"/>
              <a:gd name="connsiteY21" fmla="*/ 1621692 h 1770184"/>
              <a:gd name="connsiteX22" fmla="*/ 1144954 w 1469293"/>
              <a:gd name="connsiteY22" fmla="*/ 1652953 h 1770184"/>
              <a:gd name="connsiteX23" fmla="*/ 1215293 w 1469293"/>
              <a:gd name="connsiteY23" fmla="*/ 1656861 h 1770184"/>
              <a:gd name="connsiteX24" fmla="*/ 1254370 w 1469293"/>
              <a:gd name="connsiteY24" fmla="*/ 1770184 h 1770184"/>
              <a:gd name="connsiteX25" fmla="*/ 1449754 w 1469293"/>
              <a:gd name="connsiteY25" fmla="*/ 1621692 h 1770184"/>
              <a:gd name="connsiteX26" fmla="*/ 1402862 w 1469293"/>
              <a:gd name="connsiteY26" fmla="*/ 1527907 h 1770184"/>
              <a:gd name="connsiteX27" fmla="*/ 1406770 w 1469293"/>
              <a:gd name="connsiteY27" fmla="*/ 1457569 h 1770184"/>
              <a:gd name="connsiteX28" fmla="*/ 1305170 w 1469293"/>
              <a:gd name="connsiteY28" fmla="*/ 1281723 h 1770184"/>
              <a:gd name="connsiteX29" fmla="*/ 1340339 w 1469293"/>
              <a:gd name="connsiteY29" fmla="*/ 1227015 h 1770184"/>
              <a:gd name="connsiteX30" fmla="*/ 1430216 w 1469293"/>
              <a:gd name="connsiteY30" fmla="*/ 1254369 h 1770184"/>
              <a:gd name="connsiteX31" fmla="*/ 1434123 w 1469293"/>
              <a:gd name="connsiteY31" fmla="*/ 965200 h 1770184"/>
              <a:gd name="connsiteX32" fmla="*/ 1445846 w 1469293"/>
              <a:gd name="connsiteY32" fmla="*/ 875323 h 1770184"/>
              <a:gd name="connsiteX33" fmla="*/ 1469293 w 1469293"/>
              <a:gd name="connsiteY33" fmla="*/ 609600 h 1770184"/>
              <a:gd name="connsiteX34" fmla="*/ 1375508 w 1469293"/>
              <a:gd name="connsiteY34" fmla="*/ 547076 h 1770184"/>
              <a:gd name="connsiteX35" fmla="*/ 1383323 w 1469293"/>
              <a:gd name="connsiteY35" fmla="*/ 402492 h 1770184"/>
              <a:gd name="connsiteX36" fmla="*/ 910493 w 1469293"/>
              <a:gd name="connsiteY36" fmla="*/ 379046 h 1770184"/>
              <a:gd name="connsiteX37" fmla="*/ 70339 w 1469293"/>
              <a:gd name="connsiteY37" fmla="*/ 0 h 1770184"/>
              <a:gd name="connsiteX38" fmla="*/ 46893 w 1469293"/>
              <a:gd name="connsiteY38" fmla="*/ 58615 h 1770184"/>
              <a:gd name="connsiteX39" fmla="*/ 78154 w 1469293"/>
              <a:gd name="connsiteY39" fmla="*/ 113323 h 1770184"/>
              <a:gd name="connsiteX40" fmla="*/ 0 w 1469293"/>
              <a:gd name="connsiteY40" fmla="*/ 140676 h 1770184"/>
              <a:gd name="connsiteX41" fmla="*/ 78154 w 1469293"/>
              <a:gd name="connsiteY41" fmla="*/ 199292 h 1770184"/>
              <a:gd name="connsiteX0" fmla="*/ 78154 w 1469293"/>
              <a:gd name="connsiteY0" fmla="*/ 199292 h 1770184"/>
              <a:gd name="connsiteX1" fmla="*/ 214923 w 1469293"/>
              <a:gd name="connsiteY1" fmla="*/ 293076 h 1770184"/>
              <a:gd name="connsiteX2" fmla="*/ 257908 w 1469293"/>
              <a:gd name="connsiteY2" fmla="*/ 265723 h 1770184"/>
              <a:gd name="connsiteX3" fmla="*/ 312616 w 1469293"/>
              <a:gd name="connsiteY3" fmla="*/ 281353 h 1770184"/>
              <a:gd name="connsiteX4" fmla="*/ 332154 w 1469293"/>
              <a:gd name="connsiteY4" fmla="*/ 339969 h 1770184"/>
              <a:gd name="connsiteX5" fmla="*/ 437662 w 1469293"/>
              <a:gd name="connsiteY5" fmla="*/ 402492 h 1770184"/>
              <a:gd name="connsiteX6" fmla="*/ 445477 w 1469293"/>
              <a:gd name="connsiteY6" fmla="*/ 539261 h 1770184"/>
              <a:gd name="connsiteX7" fmla="*/ 468923 w 1469293"/>
              <a:gd name="connsiteY7" fmla="*/ 660400 h 1770184"/>
              <a:gd name="connsiteX8" fmla="*/ 508000 w 1469293"/>
              <a:gd name="connsiteY8" fmla="*/ 734646 h 1770184"/>
              <a:gd name="connsiteX9" fmla="*/ 566616 w 1469293"/>
              <a:gd name="connsiteY9" fmla="*/ 902676 h 1770184"/>
              <a:gd name="connsiteX10" fmla="*/ 562708 w 1469293"/>
              <a:gd name="connsiteY10" fmla="*/ 930030 h 1770184"/>
              <a:gd name="connsiteX11" fmla="*/ 593970 w 1469293"/>
              <a:gd name="connsiteY11" fmla="*/ 930030 h 1770184"/>
              <a:gd name="connsiteX12" fmla="*/ 590062 w 1469293"/>
              <a:gd name="connsiteY12" fmla="*/ 996461 h 1770184"/>
              <a:gd name="connsiteX13" fmla="*/ 707293 w 1469293"/>
              <a:gd name="connsiteY13" fmla="*/ 1129323 h 1770184"/>
              <a:gd name="connsiteX14" fmla="*/ 793262 w 1469293"/>
              <a:gd name="connsiteY14" fmla="*/ 1219200 h 1770184"/>
              <a:gd name="connsiteX15" fmla="*/ 836246 w 1469293"/>
              <a:gd name="connsiteY15" fmla="*/ 1312984 h 1770184"/>
              <a:gd name="connsiteX16" fmla="*/ 918308 w 1469293"/>
              <a:gd name="connsiteY16" fmla="*/ 1312984 h 1770184"/>
              <a:gd name="connsiteX17" fmla="*/ 957385 w 1469293"/>
              <a:gd name="connsiteY17" fmla="*/ 1355969 h 1770184"/>
              <a:gd name="connsiteX18" fmla="*/ 933939 w 1469293"/>
              <a:gd name="connsiteY18" fmla="*/ 1434123 h 1770184"/>
              <a:gd name="connsiteX19" fmla="*/ 1004277 w 1469293"/>
              <a:gd name="connsiteY19" fmla="*/ 1500553 h 1770184"/>
              <a:gd name="connsiteX20" fmla="*/ 1105877 w 1469293"/>
              <a:gd name="connsiteY20" fmla="*/ 1547446 h 1770184"/>
              <a:gd name="connsiteX21" fmla="*/ 1105877 w 1469293"/>
              <a:gd name="connsiteY21" fmla="*/ 1621692 h 1770184"/>
              <a:gd name="connsiteX22" fmla="*/ 1144954 w 1469293"/>
              <a:gd name="connsiteY22" fmla="*/ 1652953 h 1770184"/>
              <a:gd name="connsiteX23" fmla="*/ 1215293 w 1469293"/>
              <a:gd name="connsiteY23" fmla="*/ 1656861 h 1770184"/>
              <a:gd name="connsiteX24" fmla="*/ 1254370 w 1469293"/>
              <a:gd name="connsiteY24" fmla="*/ 1770184 h 1770184"/>
              <a:gd name="connsiteX25" fmla="*/ 1449754 w 1469293"/>
              <a:gd name="connsiteY25" fmla="*/ 1621692 h 1770184"/>
              <a:gd name="connsiteX26" fmla="*/ 1402862 w 1469293"/>
              <a:gd name="connsiteY26" fmla="*/ 1527907 h 1770184"/>
              <a:gd name="connsiteX27" fmla="*/ 1406770 w 1469293"/>
              <a:gd name="connsiteY27" fmla="*/ 1457569 h 1770184"/>
              <a:gd name="connsiteX28" fmla="*/ 1305170 w 1469293"/>
              <a:gd name="connsiteY28" fmla="*/ 1281723 h 1770184"/>
              <a:gd name="connsiteX29" fmla="*/ 1340339 w 1469293"/>
              <a:gd name="connsiteY29" fmla="*/ 1227015 h 1770184"/>
              <a:gd name="connsiteX30" fmla="*/ 1430216 w 1469293"/>
              <a:gd name="connsiteY30" fmla="*/ 1254369 h 1770184"/>
              <a:gd name="connsiteX31" fmla="*/ 1434123 w 1469293"/>
              <a:gd name="connsiteY31" fmla="*/ 965200 h 1770184"/>
              <a:gd name="connsiteX32" fmla="*/ 1445846 w 1469293"/>
              <a:gd name="connsiteY32" fmla="*/ 875323 h 1770184"/>
              <a:gd name="connsiteX33" fmla="*/ 1469293 w 1469293"/>
              <a:gd name="connsiteY33" fmla="*/ 609600 h 1770184"/>
              <a:gd name="connsiteX34" fmla="*/ 1375508 w 1469293"/>
              <a:gd name="connsiteY34" fmla="*/ 547076 h 1770184"/>
              <a:gd name="connsiteX35" fmla="*/ 1399849 w 1469293"/>
              <a:gd name="connsiteY35" fmla="*/ 416263 h 1770184"/>
              <a:gd name="connsiteX36" fmla="*/ 910493 w 1469293"/>
              <a:gd name="connsiteY36" fmla="*/ 379046 h 1770184"/>
              <a:gd name="connsiteX37" fmla="*/ 70339 w 1469293"/>
              <a:gd name="connsiteY37" fmla="*/ 0 h 1770184"/>
              <a:gd name="connsiteX38" fmla="*/ 46893 w 1469293"/>
              <a:gd name="connsiteY38" fmla="*/ 58615 h 1770184"/>
              <a:gd name="connsiteX39" fmla="*/ 78154 w 1469293"/>
              <a:gd name="connsiteY39" fmla="*/ 113323 h 1770184"/>
              <a:gd name="connsiteX40" fmla="*/ 0 w 1469293"/>
              <a:gd name="connsiteY40" fmla="*/ 140676 h 1770184"/>
              <a:gd name="connsiteX41" fmla="*/ 78154 w 1469293"/>
              <a:gd name="connsiteY41" fmla="*/ 199292 h 1770184"/>
              <a:gd name="connsiteX0" fmla="*/ 78154 w 1469293"/>
              <a:gd name="connsiteY0" fmla="*/ 199292 h 1770184"/>
              <a:gd name="connsiteX1" fmla="*/ 214923 w 1469293"/>
              <a:gd name="connsiteY1" fmla="*/ 293076 h 1770184"/>
              <a:gd name="connsiteX2" fmla="*/ 257908 w 1469293"/>
              <a:gd name="connsiteY2" fmla="*/ 265723 h 1770184"/>
              <a:gd name="connsiteX3" fmla="*/ 312616 w 1469293"/>
              <a:gd name="connsiteY3" fmla="*/ 281353 h 1770184"/>
              <a:gd name="connsiteX4" fmla="*/ 332154 w 1469293"/>
              <a:gd name="connsiteY4" fmla="*/ 339969 h 1770184"/>
              <a:gd name="connsiteX5" fmla="*/ 437662 w 1469293"/>
              <a:gd name="connsiteY5" fmla="*/ 402492 h 1770184"/>
              <a:gd name="connsiteX6" fmla="*/ 445477 w 1469293"/>
              <a:gd name="connsiteY6" fmla="*/ 539261 h 1770184"/>
              <a:gd name="connsiteX7" fmla="*/ 468923 w 1469293"/>
              <a:gd name="connsiteY7" fmla="*/ 660400 h 1770184"/>
              <a:gd name="connsiteX8" fmla="*/ 508000 w 1469293"/>
              <a:gd name="connsiteY8" fmla="*/ 734646 h 1770184"/>
              <a:gd name="connsiteX9" fmla="*/ 566616 w 1469293"/>
              <a:gd name="connsiteY9" fmla="*/ 902676 h 1770184"/>
              <a:gd name="connsiteX10" fmla="*/ 562708 w 1469293"/>
              <a:gd name="connsiteY10" fmla="*/ 930030 h 1770184"/>
              <a:gd name="connsiteX11" fmla="*/ 593970 w 1469293"/>
              <a:gd name="connsiteY11" fmla="*/ 930030 h 1770184"/>
              <a:gd name="connsiteX12" fmla="*/ 590062 w 1469293"/>
              <a:gd name="connsiteY12" fmla="*/ 996461 h 1770184"/>
              <a:gd name="connsiteX13" fmla="*/ 707293 w 1469293"/>
              <a:gd name="connsiteY13" fmla="*/ 1129323 h 1770184"/>
              <a:gd name="connsiteX14" fmla="*/ 793262 w 1469293"/>
              <a:gd name="connsiteY14" fmla="*/ 1219200 h 1770184"/>
              <a:gd name="connsiteX15" fmla="*/ 836246 w 1469293"/>
              <a:gd name="connsiteY15" fmla="*/ 1312984 h 1770184"/>
              <a:gd name="connsiteX16" fmla="*/ 918308 w 1469293"/>
              <a:gd name="connsiteY16" fmla="*/ 1312984 h 1770184"/>
              <a:gd name="connsiteX17" fmla="*/ 957385 w 1469293"/>
              <a:gd name="connsiteY17" fmla="*/ 1355969 h 1770184"/>
              <a:gd name="connsiteX18" fmla="*/ 933939 w 1469293"/>
              <a:gd name="connsiteY18" fmla="*/ 1434123 h 1770184"/>
              <a:gd name="connsiteX19" fmla="*/ 1004277 w 1469293"/>
              <a:gd name="connsiteY19" fmla="*/ 1500553 h 1770184"/>
              <a:gd name="connsiteX20" fmla="*/ 1105877 w 1469293"/>
              <a:gd name="connsiteY20" fmla="*/ 1547446 h 1770184"/>
              <a:gd name="connsiteX21" fmla="*/ 1105877 w 1469293"/>
              <a:gd name="connsiteY21" fmla="*/ 1621692 h 1770184"/>
              <a:gd name="connsiteX22" fmla="*/ 1144954 w 1469293"/>
              <a:gd name="connsiteY22" fmla="*/ 1652953 h 1770184"/>
              <a:gd name="connsiteX23" fmla="*/ 1215293 w 1469293"/>
              <a:gd name="connsiteY23" fmla="*/ 1656861 h 1770184"/>
              <a:gd name="connsiteX24" fmla="*/ 1254370 w 1469293"/>
              <a:gd name="connsiteY24" fmla="*/ 1770184 h 1770184"/>
              <a:gd name="connsiteX25" fmla="*/ 1449754 w 1469293"/>
              <a:gd name="connsiteY25" fmla="*/ 1621692 h 1770184"/>
              <a:gd name="connsiteX26" fmla="*/ 1402862 w 1469293"/>
              <a:gd name="connsiteY26" fmla="*/ 1527907 h 1770184"/>
              <a:gd name="connsiteX27" fmla="*/ 1406770 w 1469293"/>
              <a:gd name="connsiteY27" fmla="*/ 1457569 h 1770184"/>
              <a:gd name="connsiteX28" fmla="*/ 1305170 w 1469293"/>
              <a:gd name="connsiteY28" fmla="*/ 1281723 h 1770184"/>
              <a:gd name="connsiteX29" fmla="*/ 1340339 w 1469293"/>
              <a:gd name="connsiteY29" fmla="*/ 1227015 h 1770184"/>
              <a:gd name="connsiteX30" fmla="*/ 1430216 w 1469293"/>
              <a:gd name="connsiteY30" fmla="*/ 1254369 h 1770184"/>
              <a:gd name="connsiteX31" fmla="*/ 1434123 w 1469293"/>
              <a:gd name="connsiteY31" fmla="*/ 965200 h 1770184"/>
              <a:gd name="connsiteX32" fmla="*/ 1445846 w 1469293"/>
              <a:gd name="connsiteY32" fmla="*/ 875323 h 1770184"/>
              <a:gd name="connsiteX33" fmla="*/ 1469293 w 1469293"/>
              <a:gd name="connsiteY33" fmla="*/ 609600 h 1770184"/>
              <a:gd name="connsiteX34" fmla="*/ 1381016 w 1469293"/>
              <a:gd name="connsiteY34" fmla="*/ 560847 h 1770184"/>
              <a:gd name="connsiteX35" fmla="*/ 1399849 w 1469293"/>
              <a:gd name="connsiteY35" fmla="*/ 416263 h 1770184"/>
              <a:gd name="connsiteX36" fmla="*/ 910493 w 1469293"/>
              <a:gd name="connsiteY36" fmla="*/ 379046 h 1770184"/>
              <a:gd name="connsiteX37" fmla="*/ 70339 w 1469293"/>
              <a:gd name="connsiteY37" fmla="*/ 0 h 1770184"/>
              <a:gd name="connsiteX38" fmla="*/ 46893 w 1469293"/>
              <a:gd name="connsiteY38" fmla="*/ 58615 h 1770184"/>
              <a:gd name="connsiteX39" fmla="*/ 78154 w 1469293"/>
              <a:gd name="connsiteY39" fmla="*/ 113323 h 1770184"/>
              <a:gd name="connsiteX40" fmla="*/ 0 w 1469293"/>
              <a:gd name="connsiteY40" fmla="*/ 140676 h 1770184"/>
              <a:gd name="connsiteX41" fmla="*/ 78154 w 1469293"/>
              <a:gd name="connsiteY41" fmla="*/ 199292 h 17701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1469293" h="1770184">
                <a:moveTo>
                  <a:pt x="78154" y="199292"/>
                </a:moveTo>
                <a:lnTo>
                  <a:pt x="214923" y="293076"/>
                </a:lnTo>
                <a:lnTo>
                  <a:pt x="257908" y="265723"/>
                </a:lnTo>
                <a:lnTo>
                  <a:pt x="312616" y="281353"/>
                </a:lnTo>
                <a:lnTo>
                  <a:pt x="332154" y="339969"/>
                </a:lnTo>
                <a:lnTo>
                  <a:pt x="437662" y="402492"/>
                </a:lnTo>
                <a:lnTo>
                  <a:pt x="445477" y="539261"/>
                </a:lnTo>
                <a:lnTo>
                  <a:pt x="468923" y="660400"/>
                </a:lnTo>
                <a:lnTo>
                  <a:pt x="508000" y="734646"/>
                </a:lnTo>
                <a:lnTo>
                  <a:pt x="566616" y="902676"/>
                </a:lnTo>
                <a:lnTo>
                  <a:pt x="562708" y="930030"/>
                </a:lnTo>
                <a:lnTo>
                  <a:pt x="593970" y="930030"/>
                </a:lnTo>
                <a:lnTo>
                  <a:pt x="590062" y="996461"/>
                </a:lnTo>
                <a:lnTo>
                  <a:pt x="707293" y="1129323"/>
                </a:lnTo>
                <a:lnTo>
                  <a:pt x="793262" y="1219200"/>
                </a:lnTo>
                <a:lnTo>
                  <a:pt x="836246" y="1312984"/>
                </a:lnTo>
                <a:lnTo>
                  <a:pt x="918308" y="1312984"/>
                </a:lnTo>
                <a:lnTo>
                  <a:pt x="957385" y="1355969"/>
                </a:lnTo>
                <a:lnTo>
                  <a:pt x="933939" y="1434123"/>
                </a:lnTo>
                <a:lnTo>
                  <a:pt x="1004277" y="1500553"/>
                </a:lnTo>
                <a:lnTo>
                  <a:pt x="1105877" y="1547446"/>
                </a:lnTo>
                <a:lnTo>
                  <a:pt x="1105877" y="1621692"/>
                </a:lnTo>
                <a:lnTo>
                  <a:pt x="1144954" y="1652953"/>
                </a:lnTo>
                <a:lnTo>
                  <a:pt x="1215293" y="1656861"/>
                </a:lnTo>
                <a:lnTo>
                  <a:pt x="1254370" y="1770184"/>
                </a:lnTo>
                <a:lnTo>
                  <a:pt x="1449754" y="1621692"/>
                </a:lnTo>
                <a:lnTo>
                  <a:pt x="1402862" y="1527907"/>
                </a:lnTo>
                <a:lnTo>
                  <a:pt x="1406770" y="1457569"/>
                </a:lnTo>
                <a:lnTo>
                  <a:pt x="1305170" y="1281723"/>
                </a:lnTo>
                <a:lnTo>
                  <a:pt x="1340339" y="1227015"/>
                </a:lnTo>
                <a:lnTo>
                  <a:pt x="1430216" y="1254369"/>
                </a:lnTo>
                <a:cubicBezTo>
                  <a:pt x="1431518" y="1157979"/>
                  <a:pt x="1432821" y="1061590"/>
                  <a:pt x="1434123" y="965200"/>
                </a:cubicBezTo>
                <a:lnTo>
                  <a:pt x="1445846" y="875323"/>
                </a:lnTo>
                <a:lnTo>
                  <a:pt x="1469293" y="609600"/>
                </a:lnTo>
                <a:lnTo>
                  <a:pt x="1381016" y="560847"/>
                </a:lnTo>
                <a:lnTo>
                  <a:pt x="1399849" y="416263"/>
                </a:lnTo>
                <a:lnTo>
                  <a:pt x="910493" y="379046"/>
                </a:lnTo>
                <a:lnTo>
                  <a:pt x="70339" y="0"/>
                </a:lnTo>
                <a:lnTo>
                  <a:pt x="46893" y="58615"/>
                </a:lnTo>
                <a:lnTo>
                  <a:pt x="78154" y="113323"/>
                </a:lnTo>
                <a:lnTo>
                  <a:pt x="0" y="140676"/>
                </a:lnTo>
                <a:lnTo>
                  <a:pt x="78154" y="19929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2435225" y="2379663"/>
            <a:ext cx="73025" cy="133350"/>
          </a:xfrm>
          <a:custGeom>
            <a:avLst/>
            <a:gdLst>
              <a:gd name="connsiteX0" fmla="*/ 35170 w 74246"/>
              <a:gd name="connsiteY0" fmla="*/ 0 h 132861"/>
              <a:gd name="connsiteX1" fmla="*/ 0 w 74246"/>
              <a:gd name="connsiteY1" fmla="*/ 101600 h 132861"/>
              <a:gd name="connsiteX2" fmla="*/ 42985 w 74246"/>
              <a:gd name="connsiteY2" fmla="*/ 132861 h 132861"/>
              <a:gd name="connsiteX3" fmla="*/ 74246 w 74246"/>
              <a:gd name="connsiteY3" fmla="*/ 97692 h 132861"/>
              <a:gd name="connsiteX4" fmla="*/ 35170 w 74246"/>
              <a:gd name="connsiteY4" fmla="*/ 0 h 132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246" h="132861">
                <a:moveTo>
                  <a:pt x="35170" y="0"/>
                </a:moveTo>
                <a:lnTo>
                  <a:pt x="0" y="101600"/>
                </a:lnTo>
                <a:lnTo>
                  <a:pt x="42985" y="132861"/>
                </a:lnTo>
                <a:lnTo>
                  <a:pt x="74246" y="97692"/>
                </a:lnTo>
                <a:lnTo>
                  <a:pt x="35170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5" name="Freeform 24"/>
          <p:cNvSpPr/>
          <p:nvPr/>
        </p:nvSpPr>
        <p:spPr>
          <a:xfrm>
            <a:off x="3224213" y="1754188"/>
            <a:ext cx="1382712" cy="1676400"/>
          </a:xfrm>
          <a:custGeom>
            <a:avLst/>
            <a:gdLst>
              <a:gd name="connsiteX0" fmla="*/ 125046 w 1383323"/>
              <a:gd name="connsiteY0" fmla="*/ 1262184 h 1688123"/>
              <a:gd name="connsiteX1" fmla="*/ 261816 w 1383323"/>
              <a:gd name="connsiteY1" fmla="*/ 1320800 h 1688123"/>
              <a:gd name="connsiteX2" fmla="*/ 308708 w 1383323"/>
              <a:gd name="connsiteY2" fmla="*/ 1512277 h 1688123"/>
              <a:gd name="connsiteX3" fmla="*/ 379046 w 1383323"/>
              <a:gd name="connsiteY3" fmla="*/ 1543538 h 1688123"/>
              <a:gd name="connsiteX4" fmla="*/ 414216 w 1383323"/>
              <a:gd name="connsiteY4" fmla="*/ 1613877 h 1688123"/>
              <a:gd name="connsiteX5" fmla="*/ 492369 w 1383323"/>
              <a:gd name="connsiteY5" fmla="*/ 1688123 h 1688123"/>
              <a:gd name="connsiteX6" fmla="*/ 586154 w 1383323"/>
              <a:gd name="connsiteY6" fmla="*/ 1645138 h 1688123"/>
              <a:gd name="connsiteX7" fmla="*/ 597877 w 1383323"/>
              <a:gd name="connsiteY7" fmla="*/ 1570892 h 1688123"/>
              <a:gd name="connsiteX8" fmla="*/ 636954 w 1383323"/>
              <a:gd name="connsiteY8" fmla="*/ 1559169 h 1688123"/>
              <a:gd name="connsiteX9" fmla="*/ 617416 w 1383323"/>
              <a:gd name="connsiteY9" fmla="*/ 1492738 h 1688123"/>
              <a:gd name="connsiteX10" fmla="*/ 660400 w 1383323"/>
              <a:gd name="connsiteY10" fmla="*/ 1461477 h 1688123"/>
              <a:gd name="connsiteX11" fmla="*/ 719016 w 1383323"/>
              <a:gd name="connsiteY11" fmla="*/ 1371600 h 1688123"/>
              <a:gd name="connsiteX12" fmla="*/ 887046 w 1383323"/>
              <a:gd name="connsiteY12" fmla="*/ 1465384 h 1688123"/>
              <a:gd name="connsiteX13" fmla="*/ 1004277 w 1383323"/>
              <a:gd name="connsiteY13" fmla="*/ 1469292 h 1688123"/>
              <a:gd name="connsiteX14" fmla="*/ 1078523 w 1383323"/>
              <a:gd name="connsiteY14" fmla="*/ 1512277 h 1688123"/>
              <a:gd name="connsiteX15" fmla="*/ 1156677 w 1383323"/>
              <a:gd name="connsiteY15" fmla="*/ 1395046 h 1688123"/>
              <a:gd name="connsiteX16" fmla="*/ 1293446 w 1383323"/>
              <a:gd name="connsiteY16" fmla="*/ 1418492 h 1688123"/>
              <a:gd name="connsiteX17" fmla="*/ 1223108 w 1383323"/>
              <a:gd name="connsiteY17" fmla="*/ 1070707 h 1688123"/>
              <a:gd name="connsiteX18" fmla="*/ 1383323 w 1383323"/>
              <a:gd name="connsiteY18" fmla="*/ 808892 h 1688123"/>
              <a:gd name="connsiteX19" fmla="*/ 1340339 w 1383323"/>
              <a:gd name="connsiteY19" fmla="*/ 758092 h 1688123"/>
              <a:gd name="connsiteX20" fmla="*/ 1281723 w 1383323"/>
              <a:gd name="connsiteY20" fmla="*/ 758092 h 1688123"/>
              <a:gd name="connsiteX21" fmla="*/ 1238739 w 1383323"/>
              <a:gd name="connsiteY21" fmla="*/ 715107 h 1688123"/>
              <a:gd name="connsiteX22" fmla="*/ 1160585 w 1383323"/>
              <a:gd name="connsiteY22" fmla="*/ 703384 h 1688123"/>
              <a:gd name="connsiteX23" fmla="*/ 1148862 w 1383323"/>
              <a:gd name="connsiteY23" fmla="*/ 640861 h 1688123"/>
              <a:gd name="connsiteX24" fmla="*/ 1117600 w 1383323"/>
              <a:gd name="connsiteY24" fmla="*/ 633046 h 1688123"/>
              <a:gd name="connsiteX25" fmla="*/ 1055077 w 1383323"/>
              <a:gd name="connsiteY25" fmla="*/ 508000 h 1688123"/>
              <a:gd name="connsiteX26" fmla="*/ 1019908 w 1383323"/>
              <a:gd name="connsiteY26" fmla="*/ 386861 h 1688123"/>
              <a:gd name="connsiteX27" fmla="*/ 1016000 w 1383323"/>
              <a:gd name="connsiteY27" fmla="*/ 339969 h 1688123"/>
              <a:gd name="connsiteX28" fmla="*/ 859692 w 1383323"/>
              <a:gd name="connsiteY28" fmla="*/ 246184 h 1688123"/>
              <a:gd name="connsiteX29" fmla="*/ 762000 w 1383323"/>
              <a:gd name="connsiteY29" fmla="*/ 140677 h 1688123"/>
              <a:gd name="connsiteX30" fmla="*/ 722923 w 1383323"/>
              <a:gd name="connsiteY30" fmla="*/ 125046 h 1688123"/>
              <a:gd name="connsiteX31" fmla="*/ 640862 w 1383323"/>
              <a:gd name="connsiteY31" fmla="*/ 0 h 1688123"/>
              <a:gd name="connsiteX32" fmla="*/ 273539 w 1383323"/>
              <a:gd name="connsiteY32" fmla="*/ 11723 h 1688123"/>
              <a:gd name="connsiteX33" fmla="*/ 257908 w 1383323"/>
              <a:gd name="connsiteY33" fmla="*/ 128954 h 1688123"/>
              <a:gd name="connsiteX34" fmla="*/ 89877 w 1383323"/>
              <a:gd name="connsiteY34" fmla="*/ 132861 h 1688123"/>
              <a:gd name="connsiteX35" fmla="*/ 82062 w 1383323"/>
              <a:gd name="connsiteY35" fmla="*/ 277446 h 1688123"/>
              <a:gd name="connsiteX36" fmla="*/ 179754 w 1383323"/>
              <a:gd name="connsiteY36" fmla="*/ 328246 h 1688123"/>
              <a:gd name="connsiteX37" fmla="*/ 140677 w 1383323"/>
              <a:gd name="connsiteY37" fmla="*/ 687754 h 1688123"/>
              <a:gd name="connsiteX38" fmla="*/ 121139 w 1383323"/>
              <a:gd name="connsiteY38" fmla="*/ 969107 h 1688123"/>
              <a:gd name="connsiteX39" fmla="*/ 42985 w 1383323"/>
              <a:gd name="connsiteY39" fmla="*/ 941754 h 1688123"/>
              <a:gd name="connsiteX40" fmla="*/ 0 w 1383323"/>
              <a:gd name="connsiteY40" fmla="*/ 1004277 h 1688123"/>
              <a:gd name="connsiteX41" fmla="*/ 113323 w 1383323"/>
              <a:gd name="connsiteY41" fmla="*/ 1168400 h 1688123"/>
              <a:gd name="connsiteX42" fmla="*/ 125046 w 1383323"/>
              <a:gd name="connsiteY42" fmla="*/ 1262184 h 1688123"/>
              <a:gd name="connsiteX0" fmla="*/ 125046 w 1383323"/>
              <a:gd name="connsiteY0" fmla="*/ 1250461 h 1676400"/>
              <a:gd name="connsiteX1" fmla="*/ 261816 w 1383323"/>
              <a:gd name="connsiteY1" fmla="*/ 1309077 h 1676400"/>
              <a:gd name="connsiteX2" fmla="*/ 308708 w 1383323"/>
              <a:gd name="connsiteY2" fmla="*/ 1500554 h 1676400"/>
              <a:gd name="connsiteX3" fmla="*/ 379046 w 1383323"/>
              <a:gd name="connsiteY3" fmla="*/ 1531815 h 1676400"/>
              <a:gd name="connsiteX4" fmla="*/ 414216 w 1383323"/>
              <a:gd name="connsiteY4" fmla="*/ 1602154 h 1676400"/>
              <a:gd name="connsiteX5" fmla="*/ 492369 w 1383323"/>
              <a:gd name="connsiteY5" fmla="*/ 1676400 h 1676400"/>
              <a:gd name="connsiteX6" fmla="*/ 586154 w 1383323"/>
              <a:gd name="connsiteY6" fmla="*/ 1633415 h 1676400"/>
              <a:gd name="connsiteX7" fmla="*/ 597877 w 1383323"/>
              <a:gd name="connsiteY7" fmla="*/ 1559169 h 1676400"/>
              <a:gd name="connsiteX8" fmla="*/ 636954 w 1383323"/>
              <a:gd name="connsiteY8" fmla="*/ 1547446 h 1676400"/>
              <a:gd name="connsiteX9" fmla="*/ 617416 w 1383323"/>
              <a:gd name="connsiteY9" fmla="*/ 1481015 h 1676400"/>
              <a:gd name="connsiteX10" fmla="*/ 660400 w 1383323"/>
              <a:gd name="connsiteY10" fmla="*/ 1449754 h 1676400"/>
              <a:gd name="connsiteX11" fmla="*/ 719016 w 1383323"/>
              <a:gd name="connsiteY11" fmla="*/ 1359877 h 1676400"/>
              <a:gd name="connsiteX12" fmla="*/ 887046 w 1383323"/>
              <a:gd name="connsiteY12" fmla="*/ 1453661 h 1676400"/>
              <a:gd name="connsiteX13" fmla="*/ 1004277 w 1383323"/>
              <a:gd name="connsiteY13" fmla="*/ 1457569 h 1676400"/>
              <a:gd name="connsiteX14" fmla="*/ 1078523 w 1383323"/>
              <a:gd name="connsiteY14" fmla="*/ 1500554 h 1676400"/>
              <a:gd name="connsiteX15" fmla="*/ 1156677 w 1383323"/>
              <a:gd name="connsiteY15" fmla="*/ 1383323 h 1676400"/>
              <a:gd name="connsiteX16" fmla="*/ 1293446 w 1383323"/>
              <a:gd name="connsiteY16" fmla="*/ 1406769 h 1676400"/>
              <a:gd name="connsiteX17" fmla="*/ 1223108 w 1383323"/>
              <a:gd name="connsiteY17" fmla="*/ 1058984 h 1676400"/>
              <a:gd name="connsiteX18" fmla="*/ 1383323 w 1383323"/>
              <a:gd name="connsiteY18" fmla="*/ 797169 h 1676400"/>
              <a:gd name="connsiteX19" fmla="*/ 1340339 w 1383323"/>
              <a:gd name="connsiteY19" fmla="*/ 746369 h 1676400"/>
              <a:gd name="connsiteX20" fmla="*/ 1281723 w 1383323"/>
              <a:gd name="connsiteY20" fmla="*/ 746369 h 1676400"/>
              <a:gd name="connsiteX21" fmla="*/ 1238739 w 1383323"/>
              <a:gd name="connsiteY21" fmla="*/ 703384 h 1676400"/>
              <a:gd name="connsiteX22" fmla="*/ 1160585 w 1383323"/>
              <a:gd name="connsiteY22" fmla="*/ 691661 h 1676400"/>
              <a:gd name="connsiteX23" fmla="*/ 1148862 w 1383323"/>
              <a:gd name="connsiteY23" fmla="*/ 629138 h 1676400"/>
              <a:gd name="connsiteX24" fmla="*/ 1117600 w 1383323"/>
              <a:gd name="connsiteY24" fmla="*/ 621323 h 1676400"/>
              <a:gd name="connsiteX25" fmla="*/ 1055077 w 1383323"/>
              <a:gd name="connsiteY25" fmla="*/ 496277 h 1676400"/>
              <a:gd name="connsiteX26" fmla="*/ 1019908 w 1383323"/>
              <a:gd name="connsiteY26" fmla="*/ 375138 h 1676400"/>
              <a:gd name="connsiteX27" fmla="*/ 1016000 w 1383323"/>
              <a:gd name="connsiteY27" fmla="*/ 328246 h 1676400"/>
              <a:gd name="connsiteX28" fmla="*/ 859692 w 1383323"/>
              <a:gd name="connsiteY28" fmla="*/ 234461 h 1676400"/>
              <a:gd name="connsiteX29" fmla="*/ 762000 w 1383323"/>
              <a:gd name="connsiteY29" fmla="*/ 128954 h 1676400"/>
              <a:gd name="connsiteX30" fmla="*/ 722923 w 1383323"/>
              <a:gd name="connsiteY30" fmla="*/ 113323 h 1676400"/>
              <a:gd name="connsiteX31" fmla="*/ 640862 w 1383323"/>
              <a:gd name="connsiteY31" fmla="*/ 11724 h 1676400"/>
              <a:gd name="connsiteX32" fmla="*/ 273539 w 1383323"/>
              <a:gd name="connsiteY32" fmla="*/ 0 h 1676400"/>
              <a:gd name="connsiteX33" fmla="*/ 257908 w 1383323"/>
              <a:gd name="connsiteY33" fmla="*/ 117231 h 1676400"/>
              <a:gd name="connsiteX34" fmla="*/ 89877 w 1383323"/>
              <a:gd name="connsiteY34" fmla="*/ 121138 h 1676400"/>
              <a:gd name="connsiteX35" fmla="*/ 82062 w 1383323"/>
              <a:gd name="connsiteY35" fmla="*/ 265723 h 1676400"/>
              <a:gd name="connsiteX36" fmla="*/ 179754 w 1383323"/>
              <a:gd name="connsiteY36" fmla="*/ 316523 h 1676400"/>
              <a:gd name="connsiteX37" fmla="*/ 140677 w 1383323"/>
              <a:gd name="connsiteY37" fmla="*/ 676031 h 1676400"/>
              <a:gd name="connsiteX38" fmla="*/ 121139 w 1383323"/>
              <a:gd name="connsiteY38" fmla="*/ 957384 h 1676400"/>
              <a:gd name="connsiteX39" fmla="*/ 42985 w 1383323"/>
              <a:gd name="connsiteY39" fmla="*/ 930031 h 1676400"/>
              <a:gd name="connsiteX40" fmla="*/ 0 w 1383323"/>
              <a:gd name="connsiteY40" fmla="*/ 992554 h 1676400"/>
              <a:gd name="connsiteX41" fmla="*/ 113323 w 1383323"/>
              <a:gd name="connsiteY41" fmla="*/ 1156677 h 1676400"/>
              <a:gd name="connsiteX42" fmla="*/ 125046 w 1383323"/>
              <a:gd name="connsiteY42" fmla="*/ 1250461 h 1676400"/>
              <a:gd name="connsiteX0" fmla="*/ 105766 w 1383323"/>
              <a:gd name="connsiteY0" fmla="*/ 1233936 h 1676400"/>
              <a:gd name="connsiteX1" fmla="*/ 261816 w 1383323"/>
              <a:gd name="connsiteY1" fmla="*/ 1309077 h 1676400"/>
              <a:gd name="connsiteX2" fmla="*/ 308708 w 1383323"/>
              <a:gd name="connsiteY2" fmla="*/ 1500554 h 1676400"/>
              <a:gd name="connsiteX3" fmla="*/ 379046 w 1383323"/>
              <a:gd name="connsiteY3" fmla="*/ 1531815 h 1676400"/>
              <a:gd name="connsiteX4" fmla="*/ 414216 w 1383323"/>
              <a:gd name="connsiteY4" fmla="*/ 1602154 h 1676400"/>
              <a:gd name="connsiteX5" fmla="*/ 492369 w 1383323"/>
              <a:gd name="connsiteY5" fmla="*/ 1676400 h 1676400"/>
              <a:gd name="connsiteX6" fmla="*/ 586154 w 1383323"/>
              <a:gd name="connsiteY6" fmla="*/ 1633415 h 1676400"/>
              <a:gd name="connsiteX7" fmla="*/ 597877 w 1383323"/>
              <a:gd name="connsiteY7" fmla="*/ 1559169 h 1676400"/>
              <a:gd name="connsiteX8" fmla="*/ 636954 w 1383323"/>
              <a:gd name="connsiteY8" fmla="*/ 1547446 h 1676400"/>
              <a:gd name="connsiteX9" fmla="*/ 617416 w 1383323"/>
              <a:gd name="connsiteY9" fmla="*/ 1481015 h 1676400"/>
              <a:gd name="connsiteX10" fmla="*/ 660400 w 1383323"/>
              <a:gd name="connsiteY10" fmla="*/ 1449754 h 1676400"/>
              <a:gd name="connsiteX11" fmla="*/ 719016 w 1383323"/>
              <a:gd name="connsiteY11" fmla="*/ 1359877 h 1676400"/>
              <a:gd name="connsiteX12" fmla="*/ 887046 w 1383323"/>
              <a:gd name="connsiteY12" fmla="*/ 1453661 h 1676400"/>
              <a:gd name="connsiteX13" fmla="*/ 1004277 w 1383323"/>
              <a:gd name="connsiteY13" fmla="*/ 1457569 h 1676400"/>
              <a:gd name="connsiteX14" fmla="*/ 1078523 w 1383323"/>
              <a:gd name="connsiteY14" fmla="*/ 1500554 h 1676400"/>
              <a:gd name="connsiteX15" fmla="*/ 1156677 w 1383323"/>
              <a:gd name="connsiteY15" fmla="*/ 1383323 h 1676400"/>
              <a:gd name="connsiteX16" fmla="*/ 1293446 w 1383323"/>
              <a:gd name="connsiteY16" fmla="*/ 1406769 h 1676400"/>
              <a:gd name="connsiteX17" fmla="*/ 1223108 w 1383323"/>
              <a:gd name="connsiteY17" fmla="*/ 1058984 h 1676400"/>
              <a:gd name="connsiteX18" fmla="*/ 1383323 w 1383323"/>
              <a:gd name="connsiteY18" fmla="*/ 797169 h 1676400"/>
              <a:gd name="connsiteX19" fmla="*/ 1340339 w 1383323"/>
              <a:gd name="connsiteY19" fmla="*/ 746369 h 1676400"/>
              <a:gd name="connsiteX20" fmla="*/ 1281723 w 1383323"/>
              <a:gd name="connsiteY20" fmla="*/ 746369 h 1676400"/>
              <a:gd name="connsiteX21" fmla="*/ 1238739 w 1383323"/>
              <a:gd name="connsiteY21" fmla="*/ 703384 h 1676400"/>
              <a:gd name="connsiteX22" fmla="*/ 1160585 w 1383323"/>
              <a:gd name="connsiteY22" fmla="*/ 691661 h 1676400"/>
              <a:gd name="connsiteX23" fmla="*/ 1148862 w 1383323"/>
              <a:gd name="connsiteY23" fmla="*/ 629138 h 1676400"/>
              <a:gd name="connsiteX24" fmla="*/ 1117600 w 1383323"/>
              <a:gd name="connsiteY24" fmla="*/ 621323 h 1676400"/>
              <a:gd name="connsiteX25" fmla="*/ 1055077 w 1383323"/>
              <a:gd name="connsiteY25" fmla="*/ 496277 h 1676400"/>
              <a:gd name="connsiteX26" fmla="*/ 1019908 w 1383323"/>
              <a:gd name="connsiteY26" fmla="*/ 375138 h 1676400"/>
              <a:gd name="connsiteX27" fmla="*/ 1016000 w 1383323"/>
              <a:gd name="connsiteY27" fmla="*/ 328246 h 1676400"/>
              <a:gd name="connsiteX28" fmla="*/ 859692 w 1383323"/>
              <a:gd name="connsiteY28" fmla="*/ 234461 h 1676400"/>
              <a:gd name="connsiteX29" fmla="*/ 762000 w 1383323"/>
              <a:gd name="connsiteY29" fmla="*/ 128954 h 1676400"/>
              <a:gd name="connsiteX30" fmla="*/ 722923 w 1383323"/>
              <a:gd name="connsiteY30" fmla="*/ 113323 h 1676400"/>
              <a:gd name="connsiteX31" fmla="*/ 640862 w 1383323"/>
              <a:gd name="connsiteY31" fmla="*/ 11724 h 1676400"/>
              <a:gd name="connsiteX32" fmla="*/ 273539 w 1383323"/>
              <a:gd name="connsiteY32" fmla="*/ 0 h 1676400"/>
              <a:gd name="connsiteX33" fmla="*/ 257908 w 1383323"/>
              <a:gd name="connsiteY33" fmla="*/ 117231 h 1676400"/>
              <a:gd name="connsiteX34" fmla="*/ 89877 w 1383323"/>
              <a:gd name="connsiteY34" fmla="*/ 121138 h 1676400"/>
              <a:gd name="connsiteX35" fmla="*/ 82062 w 1383323"/>
              <a:gd name="connsiteY35" fmla="*/ 265723 h 1676400"/>
              <a:gd name="connsiteX36" fmla="*/ 179754 w 1383323"/>
              <a:gd name="connsiteY36" fmla="*/ 316523 h 1676400"/>
              <a:gd name="connsiteX37" fmla="*/ 140677 w 1383323"/>
              <a:gd name="connsiteY37" fmla="*/ 676031 h 1676400"/>
              <a:gd name="connsiteX38" fmla="*/ 121139 w 1383323"/>
              <a:gd name="connsiteY38" fmla="*/ 957384 h 1676400"/>
              <a:gd name="connsiteX39" fmla="*/ 42985 w 1383323"/>
              <a:gd name="connsiteY39" fmla="*/ 930031 h 1676400"/>
              <a:gd name="connsiteX40" fmla="*/ 0 w 1383323"/>
              <a:gd name="connsiteY40" fmla="*/ 992554 h 1676400"/>
              <a:gd name="connsiteX41" fmla="*/ 113323 w 1383323"/>
              <a:gd name="connsiteY41" fmla="*/ 1156677 h 1676400"/>
              <a:gd name="connsiteX42" fmla="*/ 105766 w 1383323"/>
              <a:gd name="connsiteY42" fmla="*/ 1233936 h 1676400"/>
              <a:gd name="connsiteX0" fmla="*/ 105766 w 1383323"/>
              <a:gd name="connsiteY0" fmla="*/ 1233936 h 1676400"/>
              <a:gd name="connsiteX1" fmla="*/ 180366 w 1383323"/>
              <a:gd name="connsiteY1" fmla="*/ 1266821 h 1676400"/>
              <a:gd name="connsiteX2" fmla="*/ 261816 w 1383323"/>
              <a:gd name="connsiteY2" fmla="*/ 1309077 h 1676400"/>
              <a:gd name="connsiteX3" fmla="*/ 308708 w 1383323"/>
              <a:gd name="connsiteY3" fmla="*/ 1500554 h 1676400"/>
              <a:gd name="connsiteX4" fmla="*/ 379046 w 1383323"/>
              <a:gd name="connsiteY4" fmla="*/ 1531815 h 1676400"/>
              <a:gd name="connsiteX5" fmla="*/ 414216 w 1383323"/>
              <a:gd name="connsiteY5" fmla="*/ 1602154 h 1676400"/>
              <a:gd name="connsiteX6" fmla="*/ 492369 w 1383323"/>
              <a:gd name="connsiteY6" fmla="*/ 1676400 h 1676400"/>
              <a:gd name="connsiteX7" fmla="*/ 586154 w 1383323"/>
              <a:gd name="connsiteY7" fmla="*/ 1633415 h 1676400"/>
              <a:gd name="connsiteX8" fmla="*/ 597877 w 1383323"/>
              <a:gd name="connsiteY8" fmla="*/ 1559169 h 1676400"/>
              <a:gd name="connsiteX9" fmla="*/ 636954 w 1383323"/>
              <a:gd name="connsiteY9" fmla="*/ 1547446 h 1676400"/>
              <a:gd name="connsiteX10" fmla="*/ 617416 w 1383323"/>
              <a:gd name="connsiteY10" fmla="*/ 1481015 h 1676400"/>
              <a:gd name="connsiteX11" fmla="*/ 660400 w 1383323"/>
              <a:gd name="connsiteY11" fmla="*/ 1449754 h 1676400"/>
              <a:gd name="connsiteX12" fmla="*/ 719016 w 1383323"/>
              <a:gd name="connsiteY12" fmla="*/ 1359877 h 1676400"/>
              <a:gd name="connsiteX13" fmla="*/ 887046 w 1383323"/>
              <a:gd name="connsiteY13" fmla="*/ 1453661 h 1676400"/>
              <a:gd name="connsiteX14" fmla="*/ 1004277 w 1383323"/>
              <a:gd name="connsiteY14" fmla="*/ 1457569 h 1676400"/>
              <a:gd name="connsiteX15" fmla="*/ 1078523 w 1383323"/>
              <a:gd name="connsiteY15" fmla="*/ 1500554 h 1676400"/>
              <a:gd name="connsiteX16" fmla="*/ 1156677 w 1383323"/>
              <a:gd name="connsiteY16" fmla="*/ 1383323 h 1676400"/>
              <a:gd name="connsiteX17" fmla="*/ 1293446 w 1383323"/>
              <a:gd name="connsiteY17" fmla="*/ 1406769 h 1676400"/>
              <a:gd name="connsiteX18" fmla="*/ 1223108 w 1383323"/>
              <a:gd name="connsiteY18" fmla="*/ 1058984 h 1676400"/>
              <a:gd name="connsiteX19" fmla="*/ 1383323 w 1383323"/>
              <a:gd name="connsiteY19" fmla="*/ 797169 h 1676400"/>
              <a:gd name="connsiteX20" fmla="*/ 1340339 w 1383323"/>
              <a:gd name="connsiteY20" fmla="*/ 746369 h 1676400"/>
              <a:gd name="connsiteX21" fmla="*/ 1281723 w 1383323"/>
              <a:gd name="connsiteY21" fmla="*/ 746369 h 1676400"/>
              <a:gd name="connsiteX22" fmla="*/ 1238739 w 1383323"/>
              <a:gd name="connsiteY22" fmla="*/ 703384 h 1676400"/>
              <a:gd name="connsiteX23" fmla="*/ 1160585 w 1383323"/>
              <a:gd name="connsiteY23" fmla="*/ 691661 h 1676400"/>
              <a:gd name="connsiteX24" fmla="*/ 1148862 w 1383323"/>
              <a:gd name="connsiteY24" fmla="*/ 629138 h 1676400"/>
              <a:gd name="connsiteX25" fmla="*/ 1117600 w 1383323"/>
              <a:gd name="connsiteY25" fmla="*/ 621323 h 1676400"/>
              <a:gd name="connsiteX26" fmla="*/ 1055077 w 1383323"/>
              <a:gd name="connsiteY26" fmla="*/ 496277 h 1676400"/>
              <a:gd name="connsiteX27" fmla="*/ 1019908 w 1383323"/>
              <a:gd name="connsiteY27" fmla="*/ 375138 h 1676400"/>
              <a:gd name="connsiteX28" fmla="*/ 1016000 w 1383323"/>
              <a:gd name="connsiteY28" fmla="*/ 328246 h 1676400"/>
              <a:gd name="connsiteX29" fmla="*/ 859692 w 1383323"/>
              <a:gd name="connsiteY29" fmla="*/ 234461 h 1676400"/>
              <a:gd name="connsiteX30" fmla="*/ 762000 w 1383323"/>
              <a:gd name="connsiteY30" fmla="*/ 128954 h 1676400"/>
              <a:gd name="connsiteX31" fmla="*/ 722923 w 1383323"/>
              <a:gd name="connsiteY31" fmla="*/ 113323 h 1676400"/>
              <a:gd name="connsiteX32" fmla="*/ 640862 w 1383323"/>
              <a:gd name="connsiteY32" fmla="*/ 11724 h 1676400"/>
              <a:gd name="connsiteX33" fmla="*/ 273539 w 1383323"/>
              <a:gd name="connsiteY33" fmla="*/ 0 h 1676400"/>
              <a:gd name="connsiteX34" fmla="*/ 257908 w 1383323"/>
              <a:gd name="connsiteY34" fmla="*/ 117231 h 1676400"/>
              <a:gd name="connsiteX35" fmla="*/ 89877 w 1383323"/>
              <a:gd name="connsiteY35" fmla="*/ 121138 h 1676400"/>
              <a:gd name="connsiteX36" fmla="*/ 82062 w 1383323"/>
              <a:gd name="connsiteY36" fmla="*/ 265723 h 1676400"/>
              <a:gd name="connsiteX37" fmla="*/ 179754 w 1383323"/>
              <a:gd name="connsiteY37" fmla="*/ 316523 h 1676400"/>
              <a:gd name="connsiteX38" fmla="*/ 140677 w 1383323"/>
              <a:gd name="connsiteY38" fmla="*/ 676031 h 1676400"/>
              <a:gd name="connsiteX39" fmla="*/ 121139 w 1383323"/>
              <a:gd name="connsiteY39" fmla="*/ 957384 h 1676400"/>
              <a:gd name="connsiteX40" fmla="*/ 42985 w 1383323"/>
              <a:gd name="connsiteY40" fmla="*/ 930031 h 1676400"/>
              <a:gd name="connsiteX41" fmla="*/ 0 w 1383323"/>
              <a:gd name="connsiteY41" fmla="*/ 992554 h 1676400"/>
              <a:gd name="connsiteX42" fmla="*/ 113323 w 1383323"/>
              <a:gd name="connsiteY42" fmla="*/ 1156677 h 1676400"/>
              <a:gd name="connsiteX43" fmla="*/ 105766 w 1383323"/>
              <a:gd name="connsiteY43" fmla="*/ 1233936 h 1676400"/>
              <a:gd name="connsiteX0" fmla="*/ 105766 w 1383323"/>
              <a:gd name="connsiteY0" fmla="*/ 1233936 h 1676400"/>
              <a:gd name="connsiteX1" fmla="*/ 136298 w 1383323"/>
              <a:gd name="connsiteY1" fmla="*/ 1266821 h 1676400"/>
              <a:gd name="connsiteX2" fmla="*/ 261816 w 1383323"/>
              <a:gd name="connsiteY2" fmla="*/ 1309077 h 1676400"/>
              <a:gd name="connsiteX3" fmla="*/ 308708 w 1383323"/>
              <a:gd name="connsiteY3" fmla="*/ 1500554 h 1676400"/>
              <a:gd name="connsiteX4" fmla="*/ 379046 w 1383323"/>
              <a:gd name="connsiteY4" fmla="*/ 1531815 h 1676400"/>
              <a:gd name="connsiteX5" fmla="*/ 414216 w 1383323"/>
              <a:gd name="connsiteY5" fmla="*/ 1602154 h 1676400"/>
              <a:gd name="connsiteX6" fmla="*/ 492369 w 1383323"/>
              <a:gd name="connsiteY6" fmla="*/ 1676400 h 1676400"/>
              <a:gd name="connsiteX7" fmla="*/ 586154 w 1383323"/>
              <a:gd name="connsiteY7" fmla="*/ 1633415 h 1676400"/>
              <a:gd name="connsiteX8" fmla="*/ 597877 w 1383323"/>
              <a:gd name="connsiteY8" fmla="*/ 1559169 h 1676400"/>
              <a:gd name="connsiteX9" fmla="*/ 636954 w 1383323"/>
              <a:gd name="connsiteY9" fmla="*/ 1547446 h 1676400"/>
              <a:gd name="connsiteX10" fmla="*/ 617416 w 1383323"/>
              <a:gd name="connsiteY10" fmla="*/ 1481015 h 1676400"/>
              <a:gd name="connsiteX11" fmla="*/ 660400 w 1383323"/>
              <a:gd name="connsiteY11" fmla="*/ 1449754 h 1676400"/>
              <a:gd name="connsiteX12" fmla="*/ 719016 w 1383323"/>
              <a:gd name="connsiteY12" fmla="*/ 1359877 h 1676400"/>
              <a:gd name="connsiteX13" fmla="*/ 887046 w 1383323"/>
              <a:gd name="connsiteY13" fmla="*/ 1453661 h 1676400"/>
              <a:gd name="connsiteX14" fmla="*/ 1004277 w 1383323"/>
              <a:gd name="connsiteY14" fmla="*/ 1457569 h 1676400"/>
              <a:gd name="connsiteX15" fmla="*/ 1078523 w 1383323"/>
              <a:gd name="connsiteY15" fmla="*/ 1500554 h 1676400"/>
              <a:gd name="connsiteX16" fmla="*/ 1156677 w 1383323"/>
              <a:gd name="connsiteY16" fmla="*/ 1383323 h 1676400"/>
              <a:gd name="connsiteX17" fmla="*/ 1293446 w 1383323"/>
              <a:gd name="connsiteY17" fmla="*/ 1406769 h 1676400"/>
              <a:gd name="connsiteX18" fmla="*/ 1223108 w 1383323"/>
              <a:gd name="connsiteY18" fmla="*/ 1058984 h 1676400"/>
              <a:gd name="connsiteX19" fmla="*/ 1383323 w 1383323"/>
              <a:gd name="connsiteY19" fmla="*/ 797169 h 1676400"/>
              <a:gd name="connsiteX20" fmla="*/ 1340339 w 1383323"/>
              <a:gd name="connsiteY20" fmla="*/ 746369 h 1676400"/>
              <a:gd name="connsiteX21" fmla="*/ 1281723 w 1383323"/>
              <a:gd name="connsiteY21" fmla="*/ 746369 h 1676400"/>
              <a:gd name="connsiteX22" fmla="*/ 1238739 w 1383323"/>
              <a:gd name="connsiteY22" fmla="*/ 703384 h 1676400"/>
              <a:gd name="connsiteX23" fmla="*/ 1160585 w 1383323"/>
              <a:gd name="connsiteY23" fmla="*/ 691661 h 1676400"/>
              <a:gd name="connsiteX24" fmla="*/ 1148862 w 1383323"/>
              <a:gd name="connsiteY24" fmla="*/ 629138 h 1676400"/>
              <a:gd name="connsiteX25" fmla="*/ 1117600 w 1383323"/>
              <a:gd name="connsiteY25" fmla="*/ 621323 h 1676400"/>
              <a:gd name="connsiteX26" fmla="*/ 1055077 w 1383323"/>
              <a:gd name="connsiteY26" fmla="*/ 496277 h 1676400"/>
              <a:gd name="connsiteX27" fmla="*/ 1019908 w 1383323"/>
              <a:gd name="connsiteY27" fmla="*/ 375138 h 1676400"/>
              <a:gd name="connsiteX28" fmla="*/ 1016000 w 1383323"/>
              <a:gd name="connsiteY28" fmla="*/ 328246 h 1676400"/>
              <a:gd name="connsiteX29" fmla="*/ 859692 w 1383323"/>
              <a:gd name="connsiteY29" fmla="*/ 234461 h 1676400"/>
              <a:gd name="connsiteX30" fmla="*/ 762000 w 1383323"/>
              <a:gd name="connsiteY30" fmla="*/ 128954 h 1676400"/>
              <a:gd name="connsiteX31" fmla="*/ 722923 w 1383323"/>
              <a:gd name="connsiteY31" fmla="*/ 113323 h 1676400"/>
              <a:gd name="connsiteX32" fmla="*/ 640862 w 1383323"/>
              <a:gd name="connsiteY32" fmla="*/ 11724 h 1676400"/>
              <a:gd name="connsiteX33" fmla="*/ 273539 w 1383323"/>
              <a:gd name="connsiteY33" fmla="*/ 0 h 1676400"/>
              <a:gd name="connsiteX34" fmla="*/ 257908 w 1383323"/>
              <a:gd name="connsiteY34" fmla="*/ 117231 h 1676400"/>
              <a:gd name="connsiteX35" fmla="*/ 89877 w 1383323"/>
              <a:gd name="connsiteY35" fmla="*/ 121138 h 1676400"/>
              <a:gd name="connsiteX36" fmla="*/ 82062 w 1383323"/>
              <a:gd name="connsiteY36" fmla="*/ 265723 h 1676400"/>
              <a:gd name="connsiteX37" fmla="*/ 179754 w 1383323"/>
              <a:gd name="connsiteY37" fmla="*/ 316523 h 1676400"/>
              <a:gd name="connsiteX38" fmla="*/ 140677 w 1383323"/>
              <a:gd name="connsiteY38" fmla="*/ 676031 h 1676400"/>
              <a:gd name="connsiteX39" fmla="*/ 121139 w 1383323"/>
              <a:gd name="connsiteY39" fmla="*/ 957384 h 1676400"/>
              <a:gd name="connsiteX40" fmla="*/ 42985 w 1383323"/>
              <a:gd name="connsiteY40" fmla="*/ 930031 h 1676400"/>
              <a:gd name="connsiteX41" fmla="*/ 0 w 1383323"/>
              <a:gd name="connsiteY41" fmla="*/ 992554 h 1676400"/>
              <a:gd name="connsiteX42" fmla="*/ 113323 w 1383323"/>
              <a:gd name="connsiteY42" fmla="*/ 1156677 h 1676400"/>
              <a:gd name="connsiteX43" fmla="*/ 105766 w 1383323"/>
              <a:gd name="connsiteY43" fmla="*/ 1233936 h 167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1383323" h="1676400">
                <a:moveTo>
                  <a:pt x="105766" y="1233936"/>
                </a:moveTo>
                <a:lnTo>
                  <a:pt x="136298" y="1266821"/>
                </a:lnTo>
                <a:lnTo>
                  <a:pt x="261816" y="1309077"/>
                </a:lnTo>
                <a:lnTo>
                  <a:pt x="308708" y="1500554"/>
                </a:lnTo>
                <a:lnTo>
                  <a:pt x="379046" y="1531815"/>
                </a:lnTo>
                <a:lnTo>
                  <a:pt x="414216" y="1602154"/>
                </a:lnTo>
                <a:lnTo>
                  <a:pt x="492369" y="1676400"/>
                </a:lnTo>
                <a:lnTo>
                  <a:pt x="586154" y="1633415"/>
                </a:lnTo>
                <a:lnTo>
                  <a:pt x="597877" y="1559169"/>
                </a:lnTo>
                <a:lnTo>
                  <a:pt x="636954" y="1547446"/>
                </a:lnTo>
                <a:lnTo>
                  <a:pt x="617416" y="1481015"/>
                </a:lnTo>
                <a:lnTo>
                  <a:pt x="660400" y="1449754"/>
                </a:lnTo>
                <a:lnTo>
                  <a:pt x="719016" y="1359877"/>
                </a:lnTo>
                <a:lnTo>
                  <a:pt x="887046" y="1453661"/>
                </a:lnTo>
                <a:lnTo>
                  <a:pt x="1004277" y="1457569"/>
                </a:lnTo>
                <a:lnTo>
                  <a:pt x="1078523" y="1500554"/>
                </a:lnTo>
                <a:lnTo>
                  <a:pt x="1156677" y="1383323"/>
                </a:lnTo>
                <a:lnTo>
                  <a:pt x="1293446" y="1406769"/>
                </a:lnTo>
                <a:lnTo>
                  <a:pt x="1223108" y="1058984"/>
                </a:lnTo>
                <a:lnTo>
                  <a:pt x="1383323" y="797169"/>
                </a:lnTo>
                <a:lnTo>
                  <a:pt x="1340339" y="746369"/>
                </a:lnTo>
                <a:lnTo>
                  <a:pt x="1281723" y="746369"/>
                </a:lnTo>
                <a:lnTo>
                  <a:pt x="1238739" y="703384"/>
                </a:lnTo>
                <a:lnTo>
                  <a:pt x="1160585" y="691661"/>
                </a:lnTo>
                <a:lnTo>
                  <a:pt x="1148862" y="629138"/>
                </a:lnTo>
                <a:lnTo>
                  <a:pt x="1117600" y="621323"/>
                </a:lnTo>
                <a:lnTo>
                  <a:pt x="1055077" y="496277"/>
                </a:lnTo>
                <a:lnTo>
                  <a:pt x="1019908" y="375138"/>
                </a:lnTo>
                <a:lnTo>
                  <a:pt x="1016000" y="328246"/>
                </a:lnTo>
                <a:lnTo>
                  <a:pt x="859692" y="234461"/>
                </a:lnTo>
                <a:lnTo>
                  <a:pt x="762000" y="128954"/>
                </a:lnTo>
                <a:lnTo>
                  <a:pt x="722923" y="113323"/>
                </a:lnTo>
                <a:lnTo>
                  <a:pt x="640862" y="11724"/>
                </a:lnTo>
                <a:lnTo>
                  <a:pt x="273539" y="0"/>
                </a:lnTo>
                <a:lnTo>
                  <a:pt x="257908" y="117231"/>
                </a:lnTo>
                <a:lnTo>
                  <a:pt x="89877" y="121138"/>
                </a:lnTo>
                <a:lnTo>
                  <a:pt x="82062" y="265723"/>
                </a:lnTo>
                <a:lnTo>
                  <a:pt x="179754" y="316523"/>
                </a:lnTo>
                <a:lnTo>
                  <a:pt x="140677" y="676031"/>
                </a:lnTo>
                <a:lnTo>
                  <a:pt x="121139" y="957384"/>
                </a:lnTo>
                <a:lnTo>
                  <a:pt x="42985" y="930031"/>
                </a:lnTo>
                <a:lnTo>
                  <a:pt x="0" y="992554"/>
                </a:lnTo>
                <a:lnTo>
                  <a:pt x="113323" y="1156677"/>
                </a:lnTo>
                <a:lnTo>
                  <a:pt x="105766" y="123393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6" name="Freeform 25"/>
          <p:cNvSpPr/>
          <p:nvPr/>
        </p:nvSpPr>
        <p:spPr>
          <a:xfrm>
            <a:off x="3109913" y="3013075"/>
            <a:ext cx="977900" cy="1257300"/>
          </a:xfrm>
          <a:custGeom>
            <a:avLst/>
            <a:gdLst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47077 w 976923"/>
              <a:gd name="connsiteY21" fmla="*/ 519723 h 1258277"/>
              <a:gd name="connsiteX22" fmla="*/ 586154 w 976923"/>
              <a:gd name="connsiteY22" fmla="*/ 414215 h 1258277"/>
              <a:gd name="connsiteX23" fmla="*/ 523631 w 976923"/>
              <a:gd name="connsiteY23" fmla="*/ 347784 h 1258277"/>
              <a:gd name="connsiteX24" fmla="*/ 472831 w 976923"/>
              <a:gd name="connsiteY24" fmla="*/ 265723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47077 w 976923"/>
              <a:gd name="connsiteY21" fmla="*/ 519723 h 1258277"/>
              <a:gd name="connsiteX22" fmla="*/ 586154 w 976923"/>
              <a:gd name="connsiteY22" fmla="*/ 414215 h 1258277"/>
              <a:gd name="connsiteX23" fmla="*/ 537402 w 976923"/>
              <a:gd name="connsiteY23" fmla="*/ 342275 h 1258277"/>
              <a:gd name="connsiteX24" fmla="*/ 472831 w 976923"/>
              <a:gd name="connsiteY24" fmla="*/ 265723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47077 w 976923"/>
              <a:gd name="connsiteY21" fmla="*/ 519723 h 1258277"/>
              <a:gd name="connsiteX22" fmla="*/ 586154 w 976923"/>
              <a:gd name="connsiteY22" fmla="*/ 414215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47077 w 976923"/>
              <a:gd name="connsiteY21" fmla="*/ 519723 h 1258277"/>
              <a:gd name="connsiteX22" fmla="*/ 591663 w 976923"/>
              <a:gd name="connsiteY22" fmla="*/ 405952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62708 w 976923"/>
              <a:gd name="connsiteY20" fmla="*/ 578338 h 1258277"/>
              <a:gd name="connsiteX21" fmla="*/ 566357 w 976923"/>
              <a:gd name="connsiteY21" fmla="*/ 415063 h 1258277"/>
              <a:gd name="connsiteX22" fmla="*/ 591663 w 976923"/>
              <a:gd name="connsiteY22" fmla="*/ 405952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8677 w 976923"/>
              <a:gd name="connsiteY19" fmla="*/ 676031 h 1258277"/>
              <a:gd name="connsiteX20" fmla="*/ 548937 w 976923"/>
              <a:gd name="connsiteY20" fmla="*/ 517745 h 1258277"/>
              <a:gd name="connsiteX21" fmla="*/ 566357 w 976923"/>
              <a:gd name="connsiteY21" fmla="*/ 415063 h 1258277"/>
              <a:gd name="connsiteX22" fmla="*/ 591663 w 976923"/>
              <a:gd name="connsiteY22" fmla="*/ 405952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588084 w 976923"/>
              <a:gd name="connsiteY19" fmla="*/ 587896 h 1258277"/>
              <a:gd name="connsiteX20" fmla="*/ 548937 w 976923"/>
              <a:gd name="connsiteY20" fmla="*/ 517745 h 1258277"/>
              <a:gd name="connsiteX21" fmla="*/ 566357 w 976923"/>
              <a:gd name="connsiteY21" fmla="*/ 415063 h 1258277"/>
              <a:gd name="connsiteX22" fmla="*/ 591663 w 976923"/>
              <a:gd name="connsiteY22" fmla="*/ 405952 h 1258277"/>
              <a:gd name="connsiteX23" fmla="*/ 537402 w 976923"/>
              <a:gd name="connsiteY23" fmla="*/ 342275 h 1258277"/>
              <a:gd name="connsiteX24" fmla="*/ 489356 w 976923"/>
              <a:gd name="connsiteY24" fmla="*/ 271231 h 1258277"/>
              <a:gd name="connsiteX25" fmla="*/ 422031 w 976923"/>
              <a:gd name="connsiteY25" fmla="*/ 234461 h 1258277"/>
              <a:gd name="connsiteX26" fmla="*/ 371231 w 976923"/>
              <a:gd name="connsiteY26" fmla="*/ 50800 h 1258277"/>
              <a:gd name="connsiteX27" fmla="*/ 238369 w 976923"/>
              <a:gd name="connsiteY27" fmla="*/ 0 h 1258277"/>
              <a:gd name="connsiteX28" fmla="*/ 257908 w 976923"/>
              <a:gd name="connsiteY28" fmla="*/ 66431 h 1258277"/>
              <a:gd name="connsiteX29" fmla="*/ 50800 w 976923"/>
              <a:gd name="connsiteY29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32458 w 976923"/>
              <a:gd name="connsiteY19" fmla="*/ 694345 h 1258277"/>
              <a:gd name="connsiteX20" fmla="*/ 588084 w 976923"/>
              <a:gd name="connsiteY20" fmla="*/ 587896 h 1258277"/>
              <a:gd name="connsiteX21" fmla="*/ 548937 w 976923"/>
              <a:gd name="connsiteY21" fmla="*/ 517745 h 1258277"/>
              <a:gd name="connsiteX22" fmla="*/ 566357 w 976923"/>
              <a:gd name="connsiteY22" fmla="*/ 415063 h 1258277"/>
              <a:gd name="connsiteX23" fmla="*/ 591663 w 976923"/>
              <a:gd name="connsiteY23" fmla="*/ 405952 h 1258277"/>
              <a:gd name="connsiteX24" fmla="*/ 537402 w 976923"/>
              <a:gd name="connsiteY24" fmla="*/ 342275 h 1258277"/>
              <a:gd name="connsiteX25" fmla="*/ 489356 w 976923"/>
              <a:gd name="connsiteY25" fmla="*/ 271231 h 1258277"/>
              <a:gd name="connsiteX26" fmla="*/ 422031 w 976923"/>
              <a:gd name="connsiteY26" fmla="*/ 234461 h 1258277"/>
              <a:gd name="connsiteX27" fmla="*/ 371231 w 976923"/>
              <a:gd name="connsiteY27" fmla="*/ 50800 h 1258277"/>
              <a:gd name="connsiteX28" fmla="*/ 238369 w 976923"/>
              <a:gd name="connsiteY28" fmla="*/ 0 h 1258277"/>
              <a:gd name="connsiteX29" fmla="*/ 257908 w 976923"/>
              <a:gd name="connsiteY29" fmla="*/ 66431 h 1258277"/>
              <a:gd name="connsiteX30" fmla="*/ 50800 w 976923"/>
              <a:gd name="connsiteY30" fmla="*/ 211015 h 1258277"/>
              <a:gd name="connsiteX0" fmla="*/ 50800 w 976923"/>
              <a:gd name="connsiteY0" fmla="*/ 211015 h 1258277"/>
              <a:gd name="connsiteX1" fmla="*/ 0 w 976923"/>
              <a:gd name="connsiteY1" fmla="*/ 269631 h 1258277"/>
              <a:gd name="connsiteX2" fmla="*/ 11723 w 976923"/>
              <a:gd name="connsiteY2" fmla="*/ 359507 h 1258277"/>
              <a:gd name="connsiteX3" fmla="*/ 105508 w 976923"/>
              <a:gd name="connsiteY3" fmla="*/ 402492 h 1258277"/>
              <a:gd name="connsiteX4" fmla="*/ 160215 w 976923"/>
              <a:gd name="connsiteY4" fmla="*/ 414215 h 1258277"/>
              <a:gd name="connsiteX5" fmla="*/ 168031 w 976923"/>
              <a:gd name="connsiteY5" fmla="*/ 457200 h 1258277"/>
              <a:gd name="connsiteX6" fmla="*/ 355600 w 976923"/>
              <a:gd name="connsiteY6" fmla="*/ 570523 h 1258277"/>
              <a:gd name="connsiteX7" fmla="*/ 336062 w 976923"/>
              <a:gd name="connsiteY7" fmla="*/ 668215 h 1258277"/>
              <a:gd name="connsiteX8" fmla="*/ 875323 w 976923"/>
              <a:gd name="connsiteY8" fmla="*/ 1242646 h 1258277"/>
              <a:gd name="connsiteX9" fmla="*/ 941754 w 976923"/>
              <a:gd name="connsiteY9" fmla="*/ 1258277 h 1258277"/>
              <a:gd name="connsiteX10" fmla="*/ 914400 w 976923"/>
              <a:gd name="connsiteY10" fmla="*/ 1176215 h 1258277"/>
              <a:gd name="connsiteX11" fmla="*/ 976923 w 976923"/>
              <a:gd name="connsiteY11" fmla="*/ 1125415 h 1258277"/>
              <a:gd name="connsiteX12" fmla="*/ 902677 w 976923"/>
              <a:gd name="connsiteY12" fmla="*/ 1066800 h 1258277"/>
              <a:gd name="connsiteX13" fmla="*/ 887046 w 976923"/>
              <a:gd name="connsiteY13" fmla="*/ 980831 h 1258277"/>
              <a:gd name="connsiteX14" fmla="*/ 844062 w 976923"/>
              <a:gd name="connsiteY14" fmla="*/ 937846 h 1258277"/>
              <a:gd name="connsiteX15" fmla="*/ 836246 w 976923"/>
              <a:gd name="connsiteY15" fmla="*/ 844061 h 1258277"/>
              <a:gd name="connsiteX16" fmla="*/ 754185 w 976923"/>
              <a:gd name="connsiteY16" fmla="*/ 746369 h 1258277"/>
              <a:gd name="connsiteX17" fmla="*/ 695569 w 976923"/>
              <a:gd name="connsiteY17" fmla="*/ 781538 h 1258277"/>
              <a:gd name="connsiteX18" fmla="*/ 656492 w 976923"/>
              <a:gd name="connsiteY18" fmla="*/ 738554 h 1258277"/>
              <a:gd name="connsiteX19" fmla="*/ 646229 w 976923"/>
              <a:gd name="connsiteY19" fmla="*/ 683328 h 1258277"/>
              <a:gd name="connsiteX20" fmla="*/ 588084 w 976923"/>
              <a:gd name="connsiteY20" fmla="*/ 587896 h 1258277"/>
              <a:gd name="connsiteX21" fmla="*/ 548937 w 976923"/>
              <a:gd name="connsiteY21" fmla="*/ 517745 h 1258277"/>
              <a:gd name="connsiteX22" fmla="*/ 566357 w 976923"/>
              <a:gd name="connsiteY22" fmla="*/ 415063 h 1258277"/>
              <a:gd name="connsiteX23" fmla="*/ 591663 w 976923"/>
              <a:gd name="connsiteY23" fmla="*/ 405952 h 1258277"/>
              <a:gd name="connsiteX24" fmla="*/ 537402 w 976923"/>
              <a:gd name="connsiteY24" fmla="*/ 342275 h 1258277"/>
              <a:gd name="connsiteX25" fmla="*/ 489356 w 976923"/>
              <a:gd name="connsiteY25" fmla="*/ 271231 h 1258277"/>
              <a:gd name="connsiteX26" fmla="*/ 422031 w 976923"/>
              <a:gd name="connsiteY26" fmla="*/ 234461 h 1258277"/>
              <a:gd name="connsiteX27" fmla="*/ 371231 w 976923"/>
              <a:gd name="connsiteY27" fmla="*/ 50800 h 1258277"/>
              <a:gd name="connsiteX28" fmla="*/ 238369 w 976923"/>
              <a:gd name="connsiteY28" fmla="*/ 0 h 1258277"/>
              <a:gd name="connsiteX29" fmla="*/ 257908 w 976923"/>
              <a:gd name="connsiteY29" fmla="*/ 66431 h 1258277"/>
              <a:gd name="connsiteX30" fmla="*/ 50800 w 976923"/>
              <a:gd name="connsiteY30" fmla="*/ 211015 h 1258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976923" h="1258277">
                <a:moveTo>
                  <a:pt x="50800" y="211015"/>
                </a:moveTo>
                <a:lnTo>
                  <a:pt x="0" y="269631"/>
                </a:lnTo>
                <a:lnTo>
                  <a:pt x="11723" y="359507"/>
                </a:lnTo>
                <a:lnTo>
                  <a:pt x="105508" y="402492"/>
                </a:lnTo>
                <a:lnTo>
                  <a:pt x="160215" y="414215"/>
                </a:lnTo>
                <a:lnTo>
                  <a:pt x="168031" y="457200"/>
                </a:lnTo>
                <a:lnTo>
                  <a:pt x="355600" y="570523"/>
                </a:lnTo>
                <a:lnTo>
                  <a:pt x="336062" y="668215"/>
                </a:lnTo>
                <a:lnTo>
                  <a:pt x="875323" y="1242646"/>
                </a:lnTo>
                <a:lnTo>
                  <a:pt x="941754" y="1258277"/>
                </a:lnTo>
                <a:lnTo>
                  <a:pt x="914400" y="1176215"/>
                </a:lnTo>
                <a:lnTo>
                  <a:pt x="976923" y="1125415"/>
                </a:lnTo>
                <a:lnTo>
                  <a:pt x="902677" y="1066800"/>
                </a:lnTo>
                <a:lnTo>
                  <a:pt x="887046" y="980831"/>
                </a:lnTo>
                <a:lnTo>
                  <a:pt x="844062" y="937846"/>
                </a:lnTo>
                <a:lnTo>
                  <a:pt x="836246" y="844061"/>
                </a:lnTo>
                <a:lnTo>
                  <a:pt x="754185" y="746369"/>
                </a:lnTo>
                <a:lnTo>
                  <a:pt x="695569" y="781538"/>
                </a:lnTo>
                <a:lnTo>
                  <a:pt x="656492" y="738554"/>
                </a:lnTo>
                <a:lnTo>
                  <a:pt x="646229" y="683328"/>
                </a:lnTo>
                <a:lnTo>
                  <a:pt x="588084" y="587896"/>
                </a:lnTo>
                <a:lnTo>
                  <a:pt x="548937" y="517745"/>
                </a:lnTo>
                <a:cubicBezTo>
                  <a:pt x="550153" y="463320"/>
                  <a:pt x="565141" y="469488"/>
                  <a:pt x="566357" y="415063"/>
                </a:cubicBezTo>
                <a:lnTo>
                  <a:pt x="591663" y="405952"/>
                </a:lnTo>
                <a:lnTo>
                  <a:pt x="537402" y="342275"/>
                </a:lnTo>
                <a:lnTo>
                  <a:pt x="489356" y="271231"/>
                </a:lnTo>
                <a:lnTo>
                  <a:pt x="422031" y="234461"/>
                </a:lnTo>
                <a:lnTo>
                  <a:pt x="371231" y="50800"/>
                </a:lnTo>
                <a:lnTo>
                  <a:pt x="238369" y="0"/>
                </a:lnTo>
                <a:lnTo>
                  <a:pt x="257908" y="66431"/>
                </a:lnTo>
                <a:lnTo>
                  <a:pt x="50800" y="21101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7" name="Freeform 26"/>
          <p:cNvSpPr/>
          <p:nvPr/>
        </p:nvSpPr>
        <p:spPr>
          <a:xfrm>
            <a:off x="3660775" y="3117850"/>
            <a:ext cx="1125538" cy="1173163"/>
          </a:xfrm>
          <a:custGeom>
            <a:avLst/>
            <a:gdLst>
              <a:gd name="connsiteX0" fmla="*/ 433754 w 1125415"/>
              <a:gd name="connsiteY0" fmla="*/ 1023816 h 1172308"/>
              <a:gd name="connsiteX1" fmla="*/ 515815 w 1125415"/>
              <a:gd name="connsiteY1" fmla="*/ 1062893 h 1172308"/>
              <a:gd name="connsiteX2" fmla="*/ 504092 w 1125415"/>
              <a:gd name="connsiteY2" fmla="*/ 1125416 h 1172308"/>
              <a:gd name="connsiteX3" fmla="*/ 554892 w 1125415"/>
              <a:gd name="connsiteY3" fmla="*/ 1109785 h 1172308"/>
              <a:gd name="connsiteX4" fmla="*/ 593969 w 1125415"/>
              <a:gd name="connsiteY4" fmla="*/ 1172308 h 1172308"/>
              <a:gd name="connsiteX5" fmla="*/ 679938 w 1125415"/>
              <a:gd name="connsiteY5" fmla="*/ 1168400 h 1172308"/>
              <a:gd name="connsiteX6" fmla="*/ 703384 w 1125415"/>
              <a:gd name="connsiteY6" fmla="*/ 922216 h 1172308"/>
              <a:gd name="connsiteX7" fmla="*/ 797169 w 1125415"/>
              <a:gd name="connsiteY7" fmla="*/ 840154 h 1172308"/>
              <a:gd name="connsiteX8" fmla="*/ 781538 w 1125415"/>
              <a:gd name="connsiteY8" fmla="*/ 765908 h 1172308"/>
              <a:gd name="connsiteX9" fmla="*/ 824523 w 1125415"/>
              <a:gd name="connsiteY9" fmla="*/ 719016 h 1172308"/>
              <a:gd name="connsiteX10" fmla="*/ 937846 w 1125415"/>
              <a:gd name="connsiteY10" fmla="*/ 633047 h 1172308"/>
              <a:gd name="connsiteX11" fmla="*/ 1117600 w 1125415"/>
              <a:gd name="connsiteY11" fmla="*/ 644770 h 1172308"/>
              <a:gd name="connsiteX12" fmla="*/ 1125415 w 1125415"/>
              <a:gd name="connsiteY12" fmla="*/ 547077 h 1172308"/>
              <a:gd name="connsiteX13" fmla="*/ 1082430 w 1125415"/>
              <a:gd name="connsiteY13" fmla="*/ 484554 h 1172308"/>
              <a:gd name="connsiteX14" fmla="*/ 1023815 w 1125415"/>
              <a:gd name="connsiteY14" fmla="*/ 566616 h 1172308"/>
              <a:gd name="connsiteX15" fmla="*/ 937846 w 1125415"/>
              <a:gd name="connsiteY15" fmla="*/ 535354 h 1172308"/>
              <a:gd name="connsiteX16" fmla="*/ 933938 w 1125415"/>
              <a:gd name="connsiteY16" fmla="*/ 472831 h 1172308"/>
              <a:gd name="connsiteX17" fmla="*/ 883138 w 1125415"/>
              <a:gd name="connsiteY17" fmla="*/ 410308 h 1172308"/>
              <a:gd name="connsiteX18" fmla="*/ 902677 w 1125415"/>
              <a:gd name="connsiteY18" fmla="*/ 379047 h 1172308"/>
              <a:gd name="connsiteX19" fmla="*/ 898769 w 1125415"/>
              <a:gd name="connsiteY19" fmla="*/ 347785 h 1172308"/>
              <a:gd name="connsiteX20" fmla="*/ 922215 w 1125415"/>
              <a:gd name="connsiteY20" fmla="*/ 312616 h 1172308"/>
              <a:gd name="connsiteX21" fmla="*/ 933938 w 1125415"/>
              <a:gd name="connsiteY21" fmla="*/ 125047 h 1172308"/>
              <a:gd name="connsiteX22" fmla="*/ 828430 w 1125415"/>
              <a:gd name="connsiteY22" fmla="*/ 39077 h 1172308"/>
              <a:gd name="connsiteX23" fmla="*/ 715107 w 1125415"/>
              <a:gd name="connsiteY23" fmla="*/ 31262 h 1172308"/>
              <a:gd name="connsiteX24" fmla="*/ 633046 w 1125415"/>
              <a:gd name="connsiteY24" fmla="*/ 132862 h 1172308"/>
              <a:gd name="connsiteX25" fmla="*/ 562707 w 1125415"/>
              <a:gd name="connsiteY25" fmla="*/ 97693 h 1172308"/>
              <a:gd name="connsiteX26" fmla="*/ 433754 w 1125415"/>
              <a:gd name="connsiteY26" fmla="*/ 93785 h 1172308"/>
              <a:gd name="connsiteX27" fmla="*/ 293077 w 1125415"/>
              <a:gd name="connsiteY27" fmla="*/ 0 h 1172308"/>
              <a:gd name="connsiteX28" fmla="*/ 230554 w 1125415"/>
              <a:gd name="connsiteY28" fmla="*/ 85970 h 1172308"/>
              <a:gd name="connsiteX29" fmla="*/ 171938 w 1125415"/>
              <a:gd name="connsiteY29" fmla="*/ 117231 h 1172308"/>
              <a:gd name="connsiteX30" fmla="*/ 199292 w 1125415"/>
              <a:gd name="connsiteY30" fmla="*/ 187570 h 1172308"/>
              <a:gd name="connsiteX31" fmla="*/ 160215 w 1125415"/>
              <a:gd name="connsiteY31" fmla="*/ 199293 h 1172308"/>
              <a:gd name="connsiteX32" fmla="*/ 140677 w 1125415"/>
              <a:gd name="connsiteY32" fmla="*/ 273539 h 1172308"/>
              <a:gd name="connsiteX33" fmla="*/ 23446 w 1125415"/>
              <a:gd name="connsiteY33" fmla="*/ 316524 h 1172308"/>
              <a:gd name="connsiteX34" fmla="*/ 0 w 1125415"/>
              <a:gd name="connsiteY34" fmla="*/ 410308 h 1172308"/>
              <a:gd name="connsiteX35" fmla="*/ 42984 w 1125415"/>
              <a:gd name="connsiteY35" fmla="*/ 504093 h 1172308"/>
              <a:gd name="connsiteX36" fmla="*/ 93784 w 1125415"/>
              <a:gd name="connsiteY36" fmla="*/ 574431 h 1172308"/>
              <a:gd name="connsiteX37" fmla="*/ 117230 w 1125415"/>
              <a:gd name="connsiteY37" fmla="*/ 633047 h 1172308"/>
              <a:gd name="connsiteX38" fmla="*/ 140677 w 1125415"/>
              <a:gd name="connsiteY38" fmla="*/ 656493 h 1172308"/>
              <a:gd name="connsiteX39" fmla="*/ 203200 w 1125415"/>
              <a:gd name="connsiteY39" fmla="*/ 644770 h 1172308"/>
              <a:gd name="connsiteX40" fmla="*/ 289169 w 1125415"/>
              <a:gd name="connsiteY40" fmla="*/ 746370 h 1172308"/>
              <a:gd name="connsiteX41" fmla="*/ 296984 w 1125415"/>
              <a:gd name="connsiteY41" fmla="*/ 840154 h 1172308"/>
              <a:gd name="connsiteX42" fmla="*/ 336061 w 1125415"/>
              <a:gd name="connsiteY42" fmla="*/ 879231 h 1172308"/>
              <a:gd name="connsiteX43" fmla="*/ 367323 w 1125415"/>
              <a:gd name="connsiteY43" fmla="*/ 973016 h 1172308"/>
              <a:gd name="connsiteX44" fmla="*/ 433754 w 1125415"/>
              <a:gd name="connsiteY44" fmla="*/ 1023816 h 1172308"/>
              <a:gd name="connsiteX0" fmla="*/ 433754 w 1125415"/>
              <a:gd name="connsiteY0" fmla="*/ 1023816 h 1172308"/>
              <a:gd name="connsiteX1" fmla="*/ 515815 w 1125415"/>
              <a:gd name="connsiteY1" fmla="*/ 1062893 h 1172308"/>
              <a:gd name="connsiteX2" fmla="*/ 504092 w 1125415"/>
              <a:gd name="connsiteY2" fmla="*/ 1125416 h 1172308"/>
              <a:gd name="connsiteX3" fmla="*/ 554892 w 1125415"/>
              <a:gd name="connsiteY3" fmla="*/ 1109785 h 1172308"/>
              <a:gd name="connsiteX4" fmla="*/ 593969 w 1125415"/>
              <a:gd name="connsiteY4" fmla="*/ 1172308 h 1172308"/>
              <a:gd name="connsiteX5" fmla="*/ 679938 w 1125415"/>
              <a:gd name="connsiteY5" fmla="*/ 1168400 h 1172308"/>
              <a:gd name="connsiteX6" fmla="*/ 703384 w 1125415"/>
              <a:gd name="connsiteY6" fmla="*/ 922216 h 1172308"/>
              <a:gd name="connsiteX7" fmla="*/ 797169 w 1125415"/>
              <a:gd name="connsiteY7" fmla="*/ 840154 h 1172308"/>
              <a:gd name="connsiteX8" fmla="*/ 781538 w 1125415"/>
              <a:gd name="connsiteY8" fmla="*/ 765908 h 1172308"/>
              <a:gd name="connsiteX9" fmla="*/ 838294 w 1125415"/>
              <a:gd name="connsiteY9" fmla="*/ 721770 h 1172308"/>
              <a:gd name="connsiteX10" fmla="*/ 937846 w 1125415"/>
              <a:gd name="connsiteY10" fmla="*/ 633047 h 1172308"/>
              <a:gd name="connsiteX11" fmla="*/ 1117600 w 1125415"/>
              <a:gd name="connsiteY11" fmla="*/ 644770 h 1172308"/>
              <a:gd name="connsiteX12" fmla="*/ 1125415 w 1125415"/>
              <a:gd name="connsiteY12" fmla="*/ 547077 h 1172308"/>
              <a:gd name="connsiteX13" fmla="*/ 1082430 w 1125415"/>
              <a:gd name="connsiteY13" fmla="*/ 484554 h 1172308"/>
              <a:gd name="connsiteX14" fmla="*/ 1023815 w 1125415"/>
              <a:gd name="connsiteY14" fmla="*/ 566616 h 1172308"/>
              <a:gd name="connsiteX15" fmla="*/ 937846 w 1125415"/>
              <a:gd name="connsiteY15" fmla="*/ 535354 h 1172308"/>
              <a:gd name="connsiteX16" fmla="*/ 933938 w 1125415"/>
              <a:gd name="connsiteY16" fmla="*/ 472831 h 1172308"/>
              <a:gd name="connsiteX17" fmla="*/ 883138 w 1125415"/>
              <a:gd name="connsiteY17" fmla="*/ 410308 h 1172308"/>
              <a:gd name="connsiteX18" fmla="*/ 902677 w 1125415"/>
              <a:gd name="connsiteY18" fmla="*/ 379047 h 1172308"/>
              <a:gd name="connsiteX19" fmla="*/ 898769 w 1125415"/>
              <a:gd name="connsiteY19" fmla="*/ 347785 h 1172308"/>
              <a:gd name="connsiteX20" fmla="*/ 922215 w 1125415"/>
              <a:gd name="connsiteY20" fmla="*/ 312616 h 1172308"/>
              <a:gd name="connsiteX21" fmla="*/ 933938 w 1125415"/>
              <a:gd name="connsiteY21" fmla="*/ 125047 h 1172308"/>
              <a:gd name="connsiteX22" fmla="*/ 828430 w 1125415"/>
              <a:gd name="connsiteY22" fmla="*/ 39077 h 1172308"/>
              <a:gd name="connsiteX23" fmla="*/ 715107 w 1125415"/>
              <a:gd name="connsiteY23" fmla="*/ 31262 h 1172308"/>
              <a:gd name="connsiteX24" fmla="*/ 633046 w 1125415"/>
              <a:gd name="connsiteY24" fmla="*/ 132862 h 1172308"/>
              <a:gd name="connsiteX25" fmla="*/ 562707 w 1125415"/>
              <a:gd name="connsiteY25" fmla="*/ 97693 h 1172308"/>
              <a:gd name="connsiteX26" fmla="*/ 433754 w 1125415"/>
              <a:gd name="connsiteY26" fmla="*/ 93785 h 1172308"/>
              <a:gd name="connsiteX27" fmla="*/ 293077 w 1125415"/>
              <a:gd name="connsiteY27" fmla="*/ 0 h 1172308"/>
              <a:gd name="connsiteX28" fmla="*/ 230554 w 1125415"/>
              <a:gd name="connsiteY28" fmla="*/ 85970 h 1172308"/>
              <a:gd name="connsiteX29" fmla="*/ 171938 w 1125415"/>
              <a:gd name="connsiteY29" fmla="*/ 117231 h 1172308"/>
              <a:gd name="connsiteX30" fmla="*/ 199292 w 1125415"/>
              <a:gd name="connsiteY30" fmla="*/ 187570 h 1172308"/>
              <a:gd name="connsiteX31" fmla="*/ 160215 w 1125415"/>
              <a:gd name="connsiteY31" fmla="*/ 199293 h 1172308"/>
              <a:gd name="connsiteX32" fmla="*/ 140677 w 1125415"/>
              <a:gd name="connsiteY32" fmla="*/ 273539 h 1172308"/>
              <a:gd name="connsiteX33" fmla="*/ 23446 w 1125415"/>
              <a:gd name="connsiteY33" fmla="*/ 316524 h 1172308"/>
              <a:gd name="connsiteX34" fmla="*/ 0 w 1125415"/>
              <a:gd name="connsiteY34" fmla="*/ 410308 h 1172308"/>
              <a:gd name="connsiteX35" fmla="*/ 42984 w 1125415"/>
              <a:gd name="connsiteY35" fmla="*/ 504093 h 1172308"/>
              <a:gd name="connsiteX36" fmla="*/ 93784 w 1125415"/>
              <a:gd name="connsiteY36" fmla="*/ 574431 h 1172308"/>
              <a:gd name="connsiteX37" fmla="*/ 117230 w 1125415"/>
              <a:gd name="connsiteY37" fmla="*/ 633047 h 1172308"/>
              <a:gd name="connsiteX38" fmla="*/ 140677 w 1125415"/>
              <a:gd name="connsiteY38" fmla="*/ 656493 h 1172308"/>
              <a:gd name="connsiteX39" fmla="*/ 203200 w 1125415"/>
              <a:gd name="connsiteY39" fmla="*/ 644770 h 1172308"/>
              <a:gd name="connsiteX40" fmla="*/ 289169 w 1125415"/>
              <a:gd name="connsiteY40" fmla="*/ 746370 h 1172308"/>
              <a:gd name="connsiteX41" fmla="*/ 296984 w 1125415"/>
              <a:gd name="connsiteY41" fmla="*/ 840154 h 1172308"/>
              <a:gd name="connsiteX42" fmla="*/ 336061 w 1125415"/>
              <a:gd name="connsiteY42" fmla="*/ 879231 h 1172308"/>
              <a:gd name="connsiteX43" fmla="*/ 367323 w 1125415"/>
              <a:gd name="connsiteY43" fmla="*/ 973016 h 1172308"/>
              <a:gd name="connsiteX44" fmla="*/ 433754 w 1125415"/>
              <a:gd name="connsiteY44" fmla="*/ 1023816 h 1172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25415" h="1172308">
                <a:moveTo>
                  <a:pt x="433754" y="1023816"/>
                </a:moveTo>
                <a:lnTo>
                  <a:pt x="515815" y="1062893"/>
                </a:lnTo>
                <a:lnTo>
                  <a:pt x="504092" y="1125416"/>
                </a:lnTo>
                <a:lnTo>
                  <a:pt x="554892" y="1109785"/>
                </a:lnTo>
                <a:lnTo>
                  <a:pt x="593969" y="1172308"/>
                </a:lnTo>
                <a:lnTo>
                  <a:pt x="679938" y="1168400"/>
                </a:lnTo>
                <a:lnTo>
                  <a:pt x="703384" y="922216"/>
                </a:lnTo>
                <a:lnTo>
                  <a:pt x="797169" y="840154"/>
                </a:lnTo>
                <a:lnTo>
                  <a:pt x="781538" y="765908"/>
                </a:lnTo>
                <a:lnTo>
                  <a:pt x="838294" y="721770"/>
                </a:lnTo>
                <a:lnTo>
                  <a:pt x="937846" y="633047"/>
                </a:lnTo>
                <a:lnTo>
                  <a:pt x="1117600" y="644770"/>
                </a:lnTo>
                <a:lnTo>
                  <a:pt x="1125415" y="547077"/>
                </a:lnTo>
                <a:lnTo>
                  <a:pt x="1082430" y="484554"/>
                </a:lnTo>
                <a:lnTo>
                  <a:pt x="1023815" y="566616"/>
                </a:lnTo>
                <a:lnTo>
                  <a:pt x="937846" y="535354"/>
                </a:lnTo>
                <a:lnTo>
                  <a:pt x="933938" y="472831"/>
                </a:lnTo>
                <a:lnTo>
                  <a:pt x="883138" y="410308"/>
                </a:lnTo>
                <a:lnTo>
                  <a:pt x="902677" y="379047"/>
                </a:lnTo>
                <a:lnTo>
                  <a:pt x="898769" y="347785"/>
                </a:lnTo>
                <a:lnTo>
                  <a:pt x="922215" y="312616"/>
                </a:lnTo>
                <a:lnTo>
                  <a:pt x="933938" y="125047"/>
                </a:lnTo>
                <a:lnTo>
                  <a:pt x="828430" y="39077"/>
                </a:lnTo>
                <a:lnTo>
                  <a:pt x="715107" y="31262"/>
                </a:lnTo>
                <a:lnTo>
                  <a:pt x="633046" y="132862"/>
                </a:lnTo>
                <a:lnTo>
                  <a:pt x="562707" y="97693"/>
                </a:lnTo>
                <a:lnTo>
                  <a:pt x="433754" y="93785"/>
                </a:lnTo>
                <a:lnTo>
                  <a:pt x="293077" y="0"/>
                </a:lnTo>
                <a:lnTo>
                  <a:pt x="230554" y="85970"/>
                </a:lnTo>
                <a:lnTo>
                  <a:pt x="171938" y="117231"/>
                </a:lnTo>
                <a:lnTo>
                  <a:pt x="199292" y="187570"/>
                </a:lnTo>
                <a:lnTo>
                  <a:pt x="160215" y="199293"/>
                </a:lnTo>
                <a:lnTo>
                  <a:pt x="140677" y="273539"/>
                </a:lnTo>
                <a:lnTo>
                  <a:pt x="23446" y="316524"/>
                </a:lnTo>
                <a:lnTo>
                  <a:pt x="0" y="410308"/>
                </a:lnTo>
                <a:lnTo>
                  <a:pt x="42984" y="504093"/>
                </a:lnTo>
                <a:lnTo>
                  <a:pt x="93784" y="574431"/>
                </a:lnTo>
                <a:lnTo>
                  <a:pt x="117230" y="633047"/>
                </a:lnTo>
                <a:lnTo>
                  <a:pt x="140677" y="656493"/>
                </a:lnTo>
                <a:lnTo>
                  <a:pt x="203200" y="644770"/>
                </a:lnTo>
                <a:lnTo>
                  <a:pt x="289169" y="746370"/>
                </a:lnTo>
                <a:lnTo>
                  <a:pt x="296984" y="840154"/>
                </a:lnTo>
                <a:lnTo>
                  <a:pt x="336061" y="879231"/>
                </a:lnTo>
                <a:lnTo>
                  <a:pt x="367323" y="973016"/>
                </a:lnTo>
                <a:lnTo>
                  <a:pt x="433754" y="102381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29" name="Freeform 28"/>
          <p:cNvSpPr/>
          <p:nvPr/>
        </p:nvSpPr>
        <p:spPr>
          <a:xfrm>
            <a:off x="3983038" y="4143375"/>
            <a:ext cx="417512" cy="622300"/>
          </a:xfrm>
          <a:custGeom>
            <a:avLst/>
            <a:gdLst>
              <a:gd name="connsiteX0" fmla="*/ 0 w 417932"/>
              <a:gd name="connsiteY0" fmla="*/ 120611 h 622690"/>
              <a:gd name="connsiteX1" fmla="*/ 14025 w 417932"/>
              <a:gd name="connsiteY1" fmla="*/ 286101 h 622690"/>
              <a:gd name="connsiteX2" fmla="*/ 56098 w 417932"/>
              <a:gd name="connsiteY2" fmla="*/ 353418 h 622690"/>
              <a:gd name="connsiteX3" fmla="*/ 109392 w 417932"/>
              <a:gd name="connsiteY3" fmla="*/ 401102 h 622690"/>
              <a:gd name="connsiteX4" fmla="*/ 103782 w 417932"/>
              <a:gd name="connsiteY4" fmla="*/ 513298 h 622690"/>
              <a:gd name="connsiteX5" fmla="*/ 33659 w 417932"/>
              <a:gd name="connsiteY5" fmla="*/ 586226 h 622690"/>
              <a:gd name="connsiteX6" fmla="*/ 98172 w 417932"/>
              <a:gd name="connsiteY6" fmla="*/ 605860 h 622690"/>
              <a:gd name="connsiteX7" fmla="*/ 123416 w 417932"/>
              <a:gd name="connsiteY7" fmla="*/ 566591 h 622690"/>
              <a:gd name="connsiteX8" fmla="*/ 173905 w 417932"/>
              <a:gd name="connsiteY8" fmla="*/ 555372 h 622690"/>
              <a:gd name="connsiteX9" fmla="*/ 224393 w 417932"/>
              <a:gd name="connsiteY9" fmla="*/ 535738 h 622690"/>
              <a:gd name="connsiteX10" fmla="*/ 333784 w 417932"/>
              <a:gd name="connsiteY10" fmla="*/ 622690 h 622690"/>
              <a:gd name="connsiteX11" fmla="*/ 364638 w 417932"/>
              <a:gd name="connsiteY11" fmla="*/ 532933 h 622690"/>
              <a:gd name="connsiteX12" fmla="*/ 417932 w 417932"/>
              <a:gd name="connsiteY12" fmla="*/ 468420 h 622690"/>
              <a:gd name="connsiteX13" fmla="*/ 417932 w 417932"/>
              <a:gd name="connsiteY13" fmla="*/ 431956 h 622690"/>
              <a:gd name="connsiteX14" fmla="*/ 373053 w 417932"/>
              <a:gd name="connsiteY14" fmla="*/ 401102 h 622690"/>
              <a:gd name="connsiteX15" fmla="*/ 389883 w 417932"/>
              <a:gd name="connsiteY15" fmla="*/ 305735 h 622690"/>
              <a:gd name="connsiteX16" fmla="*/ 333784 w 417932"/>
              <a:gd name="connsiteY16" fmla="*/ 263661 h 622690"/>
              <a:gd name="connsiteX17" fmla="*/ 333784 w 417932"/>
              <a:gd name="connsiteY17" fmla="*/ 213173 h 622690"/>
              <a:gd name="connsiteX18" fmla="*/ 389883 w 417932"/>
              <a:gd name="connsiteY18" fmla="*/ 190734 h 622690"/>
              <a:gd name="connsiteX19" fmla="*/ 347809 w 417932"/>
              <a:gd name="connsiteY19" fmla="*/ 151465 h 622690"/>
              <a:gd name="connsiteX20" fmla="*/ 269271 w 417932"/>
              <a:gd name="connsiteY20" fmla="*/ 157075 h 622690"/>
              <a:gd name="connsiteX21" fmla="*/ 230003 w 417932"/>
              <a:gd name="connsiteY21" fmla="*/ 95367 h 622690"/>
              <a:gd name="connsiteX22" fmla="*/ 179514 w 417932"/>
              <a:gd name="connsiteY22" fmla="*/ 103782 h 622690"/>
              <a:gd name="connsiteX23" fmla="*/ 185124 w 417932"/>
              <a:gd name="connsiteY23" fmla="*/ 44879 h 622690"/>
              <a:gd name="connsiteX24" fmla="*/ 92562 w 417932"/>
              <a:gd name="connsiteY24" fmla="*/ 0 h 622690"/>
              <a:gd name="connsiteX25" fmla="*/ 42074 w 417932"/>
              <a:gd name="connsiteY25" fmla="*/ 53293 h 622690"/>
              <a:gd name="connsiteX26" fmla="*/ 64513 w 417932"/>
              <a:gd name="connsiteY26" fmla="*/ 126221 h 622690"/>
              <a:gd name="connsiteX27" fmla="*/ 0 w 417932"/>
              <a:gd name="connsiteY27" fmla="*/ 120611 h 622690"/>
              <a:gd name="connsiteX0" fmla="*/ 0 w 417932"/>
              <a:gd name="connsiteY0" fmla="*/ 120611 h 622690"/>
              <a:gd name="connsiteX1" fmla="*/ 14025 w 417932"/>
              <a:gd name="connsiteY1" fmla="*/ 286101 h 622690"/>
              <a:gd name="connsiteX2" fmla="*/ 56098 w 417932"/>
              <a:gd name="connsiteY2" fmla="*/ 353418 h 622690"/>
              <a:gd name="connsiteX3" fmla="*/ 109392 w 417932"/>
              <a:gd name="connsiteY3" fmla="*/ 401102 h 622690"/>
              <a:gd name="connsiteX4" fmla="*/ 103782 w 417932"/>
              <a:gd name="connsiteY4" fmla="*/ 513298 h 622690"/>
              <a:gd name="connsiteX5" fmla="*/ 33659 w 417932"/>
              <a:gd name="connsiteY5" fmla="*/ 586226 h 622690"/>
              <a:gd name="connsiteX6" fmla="*/ 98172 w 417932"/>
              <a:gd name="connsiteY6" fmla="*/ 605860 h 622690"/>
              <a:gd name="connsiteX7" fmla="*/ 123416 w 417932"/>
              <a:gd name="connsiteY7" fmla="*/ 566591 h 622690"/>
              <a:gd name="connsiteX8" fmla="*/ 173905 w 417932"/>
              <a:gd name="connsiteY8" fmla="*/ 555372 h 622690"/>
              <a:gd name="connsiteX9" fmla="*/ 224393 w 417932"/>
              <a:gd name="connsiteY9" fmla="*/ 535738 h 622690"/>
              <a:gd name="connsiteX10" fmla="*/ 333784 w 417932"/>
              <a:gd name="connsiteY10" fmla="*/ 622690 h 622690"/>
              <a:gd name="connsiteX11" fmla="*/ 364638 w 417932"/>
              <a:gd name="connsiteY11" fmla="*/ 532933 h 622690"/>
              <a:gd name="connsiteX12" fmla="*/ 417932 w 417932"/>
              <a:gd name="connsiteY12" fmla="*/ 468420 h 622690"/>
              <a:gd name="connsiteX13" fmla="*/ 417932 w 417932"/>
              <a:gd name="connsiteY13" fmla="*/ 431956 h 622690"/>
              <a:gd name="connsiteX14" fmla="*/ 373053 w 417932"/>
              <a:gd name="connsiteY14" fmla="*/ 401102 h 622690"/>
              <a:gd name="connsiteX15" fmla="*/ 389883 w 417932"/>
              <a:gd name="connsiteY15" fmla="*/ 305735 h 622690"/>
              <a:gd name="connsiteX16" fmla="*/ 333784 w 417932"/>
              <a:gd name="connsiteY16" fmla="*/ 263661 h 622690"/>
              <a:gd name="connsiteX17" fmla="*/ 342047 w 417932"/>
              <a:gd name="connsiteY17" fmla="*/ 218682 h 622690"/>
              <a:gd name="connsiteX18" fmla="*/ 389883 w 417932"/>
              <a:gd name="connsiteY18" fmla="*/ 190734 h 622690"/>
              <a:gd name="connsiteX19" fmla="*/ 347809 w 417932"/>
              <a:gd name="connsiteY19" fmla="*/ 151465 h 622690"/>
              <a:gd name="connsiteX20" fmla="*/ 269271 w 417932"/>
              <a:gd name="connsiteY20" fmla="*/ 157075 h 622690"/>
              <a:gd name="connsiteX21" fmla="*/ 230003 w 417932"/>
              <a:gd name="connsiteY21" fmla="*/ 95367 h 622690"/>
              <a:gd name="connsiteX22" fmla="*/ 179514 w 417932"/>
              <a:gd name="connsiteY22" fmla="*/ 103782 h 622690"/>
              <a:gd name="connsiteX23" fmla="*/ 185124 w 417932"/>
              <a:gd name="connsiteY23" fmla="*/ 44879 h 622690"/>
              <a:gd name="connsiteX24" fmla="*/ 92562 w 417932"/>
              <a:gd name="connsiteY24" fmla="*/ 0 h 622690"/>
              <a:gd name="connsiteX25" fmla="*/ 42074 w 417932"/>
              <a:gd name="connsiteY25" fmla="*/ 53293 h 622690"/>
              <a:gd name="connsiteX26" fmla="*/ 64513 w 417932"/>
              <a:gd name="connsiteY26" fmla="*/ 126221 h 622690"/>
              <a:gd name="connsiteX27" fmla="*/ 0 w 417932"/>
              <a:gd name="connsiteY27" fmla="*/ 120611 h 622690"/>
              <a:gd name="connsiteX0" fmla="*/ 0 w 417932"/>
              <a:gd name="connsiteY0" fmla="*/ 120611 h 622690"/>
              <a:gd name="connsiteX1" fmla="*/ 14025 w 417932"/>
              <a:gd name="connsiteY1" fmla="*/ 286101 h 622690"/>
              <a:gd name="connsiteX2" fmla="*/ 56098 w 417932"/>
              <a:gd name="connsiteY2" fmla="*/ 353418 h 622690"/>
              <a:gd name="connsiteX3" fmla="*/ 109392 w 417932"/>
              <a:gd name="connsiteY3" fmla="*/ 401102 h 622690"/>
              <a:gd name="connsiteX4" fmla="*/ 103782 w 417932"/>
              <a:gd name="connsiteY4" fmla="*/ 513298 h 622690"/>
              <a:gd name="connsiteX5" fmla="*/ 33659 w 417932"/>
              <a:gd name="connsiteY5" fmla="*/ 586226 h 622690"/>
              <a:gd name="connsiteX6" fmla="*/ 98172 w 417932"/>
              <a:gd name="connsiteY6" fmla="*/ 605860 h 622690"/>
              <a:gd name="connsiteX7" fmla="*/ 123416 w 417932"/>
              <a:gd name="connsiteY7" fmla="*/ 566591 h 622690"/>
              <a:gd name="connsiteX8" fmla="*/ 173905 w 417932"/>
              <a:gd name="connsiteY8" fmla="*/ 555372 h 622690"/>
              <a:gd name="connsiteX9" fmla="*/ 224393 w 417932"/>
              <a:gd name="connsiteY9" fmla="*/ 535738 h 622690"/>
              <a:gd name="connsiteX10" fmla="*/ 333784 w 417932"/>
              <a:gd name="connsiteY10" fmla="*/ 622690 h 622690"/>
              <a:gd name="connsiteX11" fmla="*/ 364638 w 417932"/>
              <a:gd name="connsiteY11" fmla="*/ 532933 h 622690"/>
              <a:gd name="connsiteX12" fmla="*/ 417932 w 417932"/>
              <a:gd name="connsiteY12" fmla="*/ 468420 h 622690"/>
              <a:gd name="connsiteX13" fmla="*/ 417932 w 417932"/>
              <a:gd name="connsiteY13" fmla="*/ 431956 h 622690"/>
              <a:gd name="connsiteX14" fmla="*/ 373053 w 417932"/>
              <a:gd name="connsiteY14" fmla="*/ 401102 h 622690"/>
              <a:gd name="connsiteX15" fmla="*/ 389883 w 417932"/>
              <a:gd name="connsiteY15" fmla="*/ 305735 h 622690"/>
              <a:gd name="connsiteX16" fmla="*/ 333784 w 417932"/>
              <a:gd name="connsiteY16" fmla="*/ 263661 h 622690"/>
              <a:gd name="connsiteX17" fmla="*/ 342047 w 417932"/>
              <a:gd name="connsiteY17" fmla="*/ 218682 h 622690"/>
              <a:gd name="connsiteX18" fmla="*/ 389883 w 417932"/>
              <a:gd name="connsiteY18" fmla="*/ 190734 h 622690"/>
              <a:gd name="connsiteX19" fmla="*/ 358826 w 417932"/>
              <a:gd name="connsiteY19" fmla="*/ 143202 h 622690"/>
              <a:gd name="connsiteX20" fmla="*/ 269271 w 417932"/>
              <a:gd name="connsiteY20" fmla="*/ 157075 h 622690"/>
              <a:gd name="connsiteX21" fmla="*/ 230003 w 417932"/>
              <a:gd name="connsiteY21" fmla="*/ 95367 h 622690"/>
              <a:gd name="connsiteX22" fmla="*/ 179514 w 417932"/>
              <a:gd name="connsiteY22" fmla="*/ 103782 h 622690"/>
              <a:gd name="connsiteX23" fmla="*/ 185124 w 417932"/>
              <a:gd name="connsiteY23" fmla="*/ 44879 h 622690"/>
              <a:gd name="connsiteX24" fmla="*/ 92562 w 417932"/>
              <a:gd name="connsiteY24" fmla="*/ 0 h 622690"/>
              <a:gd name="connsiteX25" fmla="*/ 42074 w 417932"/>
              <a:gd name="connsiteY25" fmla="*/ 53293 h 622690"/>
              <a:gd name="connsiteX26" fmla="*/ 64513 w 417932"/>
              <a:gd name="connsiteY26" fmla="*/ 126221 h 622690"/>
              <a:gd name="connsiteX27" fmla="*/ 0 w 417932"/>
              <a:gd name="connsiteY27" fmla="*/ 120611 h 622690"/>
              <a:gd name="connsiteX0" fmla="*/ 0 w 417932"/>
              <a:gd name="connsiteY0" fmla="*/ 120611 h 622690"/>
              <a:gd name="connsiteX1" fmla="*/ 14025 w 417932"/>
              <a:gd name="connsiteY1" fmla="*/ 286101 h 622690"/>
              <a:gd name="connsiteX2" fmla="*/ 56098 w 417932"/>
              <a:gd name="connsiteY2" fmla="*/ 353418 h 622690"/>
              <a:gd name="connsiteX3" fmla="*/ 109392 w 417932"/>
              <a:gd name="connsiteY3" fmla="*/ 401102 h 622690"/>
              <a:gd name="connsiteX4" fmla="*/ 103782 w 417932"/>
              <a:gd name="connsiteY4" fmla="*/ 513298 h 622690"/>
              <a:gd name="connsiteX5" fmla="*/ 33659 w 417932"/>
              <a:gd name="connsiteY5" fmla="*/ 586226 h 622690"/>
              <a:gd name="connsiteX6" fmla="*/ 98172 w 417932"/>
              <a:gd name="connsiteY6" fmla="*/ 605860 h 622690"/>
              <a:gd name="connsiteX7" fmla="*/ 123416 w 417932"/>
              <a:gd name="connsiteY7" fmla="*/ 566591 h 622690"/>
              <a:gd name="connsiteX8" fmla="*/ 173905 w 417932"/>
              <a:gd name="connsiteY8" fmla="*/ 555372 h 622690"/>
              <a:gd name="connsiteX9" fmla="*/ 224393 w 417932"/>
              <a:gd name="connsiteY9" fmla="*/ 535738 h 622690"/>
              <a:gd name="connsiteX10" fmla="*/ 333784 w 417932"/>
              <a:gd name="connsiteY10" fmla="*/ 622690 h 622690"/>
              <a:gd name="connsiteX11" fmla="*/ 364638 w 417932"/>
              <a:gd name="connsiteY11" fmla="*/ 532933 h 622690"/>
              <a:gd name="connsiteX12" fmla="*/ 417932 w 417932"/>
              <a:gd name="connsiteY12" fmla="*/ 468420 h 622690"/>
              <a:gd name="connsiteX13" fmla="*/ 417932 w 417932"/>
              <a:gd name="connsiteY13" fmla="*/ 431956 h 622690"/>
              <a:gd name="connsiteX14" fmla="*/ 373053 w 417932"/>
              <a:gd name="connsiteY14" fmla="*/ 401102 h 622690"/>
              <a:gd name="connsiteX15" fmla="*/ 389883 w 417932"/>
              <a:gd name="connsiteY15" fmla="*/ 305735 h 622690"/>
              <a:gd name="connsiteX16" fmla="*/ 333784 w 417932"/>
              <a:gd name="connsiteY16" fmla="*/ 263661 h 622690"/>
              <a:gd name="connsiteX17" fmla="*/ 342047 w 417932"/>
              <a:gd name="connsiteY17" fmla="*/ 218682 h 622690"/>
              <a:gd name="connsiteX18" fmla="*/ 389883 w 417932"/>
              <a:gd name="connsiteY18" fmla="*/ 190734 h 622690"/>
              <a:gd name="connsiteX19" fmla="*/ 358826 w 417932"/>
              <a:gd name="connsiteY19" fmla="*/ 143202 h 622690"/>
              <a:gd name="connsiteX20" fmla="*/ 285796 w 417932"/>
              <a:gd name="connsiteY20" fmla="*/ 151566 h 622690"/>
              <a:gd name="connsiteX21" fmla="*/ 230003 w 417932"/>
              <a:gd name="connsiteY21" fmla="*/ 95367 h 622690"/>
              <a:gd name="connsiteX22" fmla="*/ 179514 w 417932"/>
              <a:gd name="connsiteY22" fmla="*/ 103782 h 622690"/>
              <a:gd name="connsiteX23" fmla="*/ 185124 w 417932"/>
              <a:gd name="connsiteY23" fmla="*/ 44879 h 622690"/>
              <a:gd name="connsiteX24" fmla="*/ 92562 w 417932"/>
              <a:gd name="connsiteY24" fmla="*/ 0 h 622690"/>
              <a:gd name="connsiteX25" fmla="*/ 42074 w 417932"/>
              <a:gd name="connsiteY25" fmla="*/ 53293 h 622690"/>
              <a:gd name="connsiteX26" fmla="*/ 64513 w 417932"/>
              <a:gd name="connsiteY26" fmla="*/ 126221 h 622690"/>
              <a:gd name="connsiteX27" fmla="*/ 0 w 417932"/>
              <a:gd name="connsiteY27" fmla="*/ 120611 h 622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17932" h="622690">
                <a:moveTo>
                  <a:pt x="0" y="120611"/>
                </a:moveTo>
                <a:lnTo>
                  <a:pt x="14025" y="286101"/>
                </a:lnTo>
                <a:lnTo>
                  <a:pt x="56098" y="353418"/>
                </a:lnTo>
                <a:lnTo>
                  <a:pt x="109392" y="401102"/>
                </a:lnTo>
                <a:lnTo>
                  <a:pt x="103782" y="513298"/>
                </a:lnTo>
                <a:lnTo>
                  <a:pt x="33659" y="586226"/>
                </a:lnTo>
                <a:lnTo>
                  <a:pt x="98172" y="605860"/>
                </a:lnTo>
                <a:lnTo>
                  <a:pt x="123416" y="566591"/>
                </a:lnTo>
                <a:lnTo>
                  <a:pt x="173905" y="555372"/>
                </a:lnTo>
                <a:lnTo>
                  <a:pt x="224393" y="535738"/>
                </a:lnTo>
                <a:lnTo>
                  <a:pt x="333784" y="622690"/>
                </a:lnTo>
                <a:lnTo>
                  <a:pt x="364638" y="532933"/>
                </a:lnTo>
                <a:lnTo>
                  <a:pt x="417932" y="468420"/>
                </a:lnTo>
                <a:lnTo>
                  <a:pt x="417932" y="431956"/>
                </a:lnTo>
                <a:lnTo>
                  <a:pt x="373053" y="401102"/>
                </a:lnTo>
                <a:lnTo>
                  <a:pt x="389883" y="305735"/>
                </a:lnTo>
                <a:lnTo>
                  <a:pt x="333784" y="263661"/>
                </a:lnTo>
                <a:lnTo>
                  <a:pt x="342047" y="218682"/>
                </a:lnTo>
                <a:lnTo>
                  <a:pt x="389883" y="190734"/>
                </a:lnTo>
                <a:lnTo>
                  <a:pt x="358826" y="143202"/>
                </a:lnTo>
                <a:lnTo>
                  <a:pt x="285796" y="151566"/>
                </a:lnTo>
                <a:lnTo>
                  <a:pt x="230003" y="95367"/>
                </a:lnTo>
                <a:lnTo>
                  <a:pt x="179514" y="103782"/>
                </a:lnTo>
                <a:lnTo>
                  <a:pt x="185124" y="44879"/>
                </a:lnTo>
                <a:lnTo>
                  <a:pt x="92562" y="0"/>
                </a:lnTo>
                <a:lnTo>
                  <a:pt x="42074" y="53293"/>
                </a:lnTo>
                <a:lnTo>
                  <a:pt x="64513" y="126221"/>
                </a:lnTo>
                <a:lnTo>
                  <a:pt x="0" y="12061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0" name="Freeform 29"/>
          <p:cNvSpPr/>
          <p:nvPr/>
        </p:nvSpPr>
        <p:spPr>
          <a:xfrm>
            <a:off x="4348163" y="3581400"/>
            <a:ext cx="842962" cy="1077913"/>
          </a:xfrm>
          <a:custGeom>
            <a:avLst/>
            <a:gdLst>
              <a:gd name="connsiteX0" fmla="*/ 0 w 816229"/>
              <a:gd name="connsiteY0" fmla="*/ 737691 h 1077085"/>
              <a:gd name="connsiteX1" fmla="*/ 44879 w 816229"/>
              <a:gd name="connsiteY1" fmla="*/ 712447 h 1077085"/>
              <a:gd name="connsiteX2" fmla="*/ 30854 w 816229"/>
              <a:gd name="connsiteY2" fmla="*/ 667569 h 1077085"/>
              <a:gd name="connsiteX3" fmla="*/ 53294 w 816229"/>
              <a:gd name="connsiteY3" fmla="*/ 642324 h 1077085"/>
              <a:gd name="connsiteX4" fmla="*/ 84148 w 816229"/>
              <a:gd name="connsiteY4" fmla="*/ 681593 h 1077085"/>
              <a:gd name="connsiteX5" fmla="*/ 117807 w 816229"/>
              <a:gd name="connsiteY5" fmla="*/ 678788 h 1077085"/>
              <a:gd name="connsiteX6" fmla="*/ 117807 w 816229"/>
              <a:gd name="connsiteY6" fmla="*/ 754521 h 1077085"/>
              <a:gd name="connsiteX7" fmla="*/ 137441 w 816229"/>
              <a:gd name="connsiteY7" fmla="*/ 774155 h 1077085"/>
              <a:gd name="connsiteX8" fmla="*/ 165490 w 816229"/>
              <a:gd name="connsiteY8" fmla="*/ 757326 h 1077085"/>
              <a:gd name="connsiteX9" fmla="*/ 162685 w 816229"/>
              <a:gd name="connsiteY9" fmla="*/ 712447 h 1077085"/>
              <a:gd name="connsiteX10" fmla="*/ 199149 w 816229"/>
              <a:gd name="connsiteY10" fmla="*/ 701227 h 1077085"/>
              <a:gd name="connsiteX11" fmla="*/ 274881 w 816229"/>
              <a:gd name="connsiteY11" fmla="*/ 774155 h 1077085"/>
              <a:gd name="connsiteX12" fmla="*/ 246832 w 816229"/>
              <a:gd name="connsiteY12" fmla="*/ 830253 h 1077085"/>
              <a:gd name="connsiteX13" fmla="*/ 154270 w 816229"/>
              <a:gd name="connsiteY13" fmla="*/ 858302 h 1077085"/>
              <a:gd name="connsiteX14" fmla="*/ 157075 w 816229"/>
              <a:gd name="connsiteY14" fmla="*/ 914400 h 1077085"/>
              <a:gd name="connsiteX15" fmla="*/ 89757 w 816229"/>
              <a:gd name="connsiteY15" fmla="*/ 1020987 h 1077085"/>
              <a:gd name="connsiteX16" fmla="*/ 252442 w 816229"/>
              <a:gd name="connsiteY16" fmla="*/ 1077085 h 1077085"/>
              <a:gd name="connsiteX17" fmla="*/ 263662 w 816229"/>
              <a:gd name="connsiteY17" fmla="*/ 1023792 h 1077085"/>
              <a:gd name="connsiteX18" fmla="*/ 347809 w 816229"/>
              <a:gd name="connsiteY18" fmla="*/ 1004158 h 1077085"/>
              <a:gd name="connsiteX19" fmla="*/ 350614 w 816229"/>
              <a:gd name="connsiteY19" fmla="*/ 962084 h 1077085"/>
              <a:gd name="connsiteX20" fmla="*/ 314150 w 816229"/>
              <a:gd name="connsiteY20" fmla="*/ 875132 h 1077085"/>
              <a:gd name="connsiteX21" fmla="*/ 325370 w 816229"/>
              <a:gd name="connsiteY21" fmla="*/ 821839 h 1077085"/>
              <a:gd name="connsiteX22" fmla="*/ 434761 w 816229"/>
              <a:gd name="connsiteY22" fmla="*/ 732081 h 1077085"/>
              <a:gd name="connsiteX23" fmla="*/ 532933 w 816229"/>
              <a:gd name="connsiteY23" fmla="*/ 788180 h 1077085"/>
              <a:gd name="connsiteX24" fmla="*/ 544153 w 816229"/>
              <a:gd name="connsiteY24" fmla="*/ 841473 h 1077085"/>
              <a:gd name="connsiteX25" fmla="*/ 664764 w 816229"/>
              <a:gd name="connsiteY25" fmla="*/ 866717 h 1077085"/>
              <a:gd name="connsiteX26" fmla="*/ 692813 w 816229"/>
              <a:gd name="connsiteY26" fmla="*/ 802204 h 1077085"/>
              <a:gd name="connsiteX27" fmla="*/ 673178 w 816229"/>
              <a:gd name="connsiteY27" fmla="*/ 760131 h 1077085"/>
              <a:gd name="connsiteX28" fmla="*/ 675983 w 816229"/>
              <a:gd name="connsiteY28" fmla="*/ 709642 h 1077085"/>
              <a:gd name="connsiteX29" fmla="*/ 656349 w 816229"/>
              <a:gd name="connsiteY29" fmla="*/ 667569 h 1077085"/>
              <a:gd name="connsiteX30" fmla="*/ 577811 w 816229"/>
              <a:gd name="connsiteY30" fmla="*/ 715252 h 1077085"/>
              <a:gd name="connsiteX31" fmla="*/ 532933 w 816229"/>
              <a:gd name="connsiteY31" fmla="*/ 675983 h 1077085"/>
              <a:gd name="connsiteX32" fmla="*/ 479640 w 816229"/>
              <a:gd name="connsiteY32" fmla="*/ 608666 h 1077085"/>
              <a:gd name="connsiteX33" fmla="*/ 479640 w 816229"/>
              <a:gd name="connsiteY33" fmla="*/ 549762 h 1077085"/>
              <a:gd name="connsiteX34" fmla="*/ 471225 w 816229"/>
              <a:gd name="connsiteY34" fmla="*/ 476835 h 1077085"/>
              <a:gd name="connsiteX35" fmla="*/ 521713 w 816229"/>
              <a:gd name="connsiteY35" fmla="*/ 465615 h 1077085"/>
              <a:gd name="connsiteX36" fmla="*/ 737691 w 816229"/>
              <a:gd name="connsiteY36" fmla="*/ 269272 h 1077085"/>
              <a:gd name="connsiteX37" fmla="*/ 816229 w 816229"/>
              <a:gd name="connsiteY37" fmla="*/ 131831 h 1077085"/>
              <a:gd name="connsiteX38" fmla="*/ 748911 w 816229"/>
              <a:gd name="connsiteY38" fmla="*/ 131831 h 1077085"/>
              <a:gd name="connsiteX39" fmla="*/ 712447 w 816229"/>
              <a:gd name="connsiteY39" fmla="*/ 70123 h 1077085"/>
              <a:gd name="connsiteX40" fmla="*/ 642324 w 816229"/>
              <a:gd name="connsiteY40" fmla="*/ 106587 h 1077085"/>
              <a:gd name="connsiteX41" fmla="*/ 611470 w 816229"/>
              <a:gd name="connsiteY41" fmla="*/ 47684 h 1077085"/>
              <a:gd name="connsiteX42" fmla="*/ 527323 w 816229"/>
              <a:gd name="connsiteY42" fmla="*/ 0 h 1077085"/>
              <a:gd name="connsiteX43" fmla="*/ 375858 w 816229"/>
              <a:gd name="connsiteY43" fmla="*/ 5610 h 1077085"/>
              <a:gd name="connsiteX44" fmla="*/ 409517 w 816229"/>
              <a:gd name="connsiteY44" fmla="*/ 78538 h 1077085"/>
              <a:gd name="connsiteX45" fmla="*/ 398297 w 816229"/>
              <a:gd name="connsiteY45" fmla="*/ 179515 h 1077085"/>
              <a:gd name="connsiteX46" fmla="*/ 224393 w 816229"/>
              <a:gd name="connsiteY46" fmla="*/ 176710 h 1077085"/>
              <a:gd name="connsiteX47" fmla="*/ 70123 w 816229"/>
              <a:gd name="connsiteY47" fmla="*/ 305735 h 1077085"/>
              <a:gd name="connsiteX48" fmla="*/ 81343 w 816229"/>
              <a:gd name="connsiteY48" fmla="*/ 375858 h 1077085"/>
              <a:gd name="connsiteX49" fmla="*/ 2805 w 816229"/>
              <a:gd name="connsiteY49" fmla="*/ 457200 h 1077085"/>
              <a:gd name="connsiteX50" fmla="*/ 0 w 816229"/>
              <a:gd name="connsiteY50" fmla="*/ 737691 h 1077085"/>
              <a:gd name="connsiteX0" fmla="*/ 0 w 816229"/>
              <a:gd name="connsiteY0" fmla="*/ 737691 h 1077085"/>
              <a:gd name="connsiteX1" fmla="*/ 44879 w 816229"/>
              <a:gd name="connsiteY1" fmla="*/ 712447 h 1077085"/>
              <a:gd name="connsiteX2" fmla="*/ 30854 w 816229"/>
              <a:gd name="connsiteY2" fmla="*/ 667569 h 1077085"/>
              <a:gd name="connsiteX3" fmla="*/ 53294 w 816229"/>
              <a:gd name="connsiteY3" fmla="*/ 642324 h 1077085"/>
              <a:gd name="connsiteX4" fmla="*/ 84148 w 816229"/>
              <a:gd name="connsiteY4" fmla="*/ 681593 h 1077085"/>
              <a:gd name="connsiteX5" fmla="*/ 117807 w 816229"/>
              <a:gd name="connsiteY5" fmla="*/ 678788 h 1077085"/>
              <a:gd name="connsiteX6" fmla="*/ 117807 w 816229"/>
              <a:gd name="connsiteY6" fmla="*/ 754521 h 1077085"/>
              <a:gd name="connsiteX7" fmla="*/ 137441 w 816229"/>
              <a:gd name="connsiteY7" fmla="*/ 774155 h 1077085"/>
              <a:gd name="connsiteX8" fmla="*/ 165490 w 816229"/>
              <a:gd name="connsiteY8" fmla="*/ 757326 h 1077085"/>
              <a:gd name="connsiteX9" fmla="*/ 162685 w 816229"/>
              <a:gd name="connsiteY9" fmla="*/ 712447 h 1077085"/>
              <a:gd name="connsiteX10" fmla="*/ 199149 w 816229"/>
              <a:gd name="connsiteY10" fmla="*/ 701227 h 1077085"/>
              <a:gd name="connsiteX11" fmla="*/ 274881 w 816229"/>
              <a:gd name="connsiteY11" fmla="*/ 774155 h 1077085"/>
              <a:gd name="connsiteX12" fmla="*/ 246832 w 816229"/>
              <a:gd name="connsiteY12" fmla="*/ 830253 h 1077085"/>
              <a:gd name="connsiteX13" fmla="*/ 154270 w 816229"/>
              <a:gd name="connsiteY13" fmla="*/ 858302 h 1077085"/>
              <a:gd name="connsiteX14" fmla="*/ 157075 w 816229"/>
              <a:gd name="connsiteY14" fmla="*/ 914400 h 1077085"/>
              <a:gd name="connsiteX15" fmla="*/ 89757 w 816229"/>
              <a:gd name="connsiteY15" fmla="*/ 1020987 h 1077085"/>
              <a:gd name="connsiteX16" fmla="*/ 252442 w 816229"/>
              <a:gd name="connsiteY16" fmla="*/ 1077085 h 1077085"/>
              <a:gd name="connsiteX17" fmla="*/ 263662 w 816229"/>
              <a:gd name="connsiteY17" fmla="*/ 1023792 h 1077085"/>
              <a:gd name="connsiteX18" fmla="*/ 347809 w 816229"/>
              <a:gd name="connsiteY18" fmla="*/ 1004158 h 1077085"/>
              <a:gd name="connsiteX19" fmla="*/ 350614 w 816229"/>
              <a:gd name="connsiteY19" fmla="*/ 962084 h 1077085"/>
              <a:gd name="connsiteX20" fmla="*/ 314150 w 816229"/>
              <a:gd name="connsiteY20" fmla="*/ 875132 h 1077085"/>
              <a:gd name="connsiteX21" fmla="*/ 325370 w 816229"/>
              <a:gd name="connsiteY21" fmla="*/ 821839 h 1077085"/>
              <a:gd name="connsiteX22" fmla="*/ 434761 w 816229"/>
              <a:gd name="connsiteY22" fmla="*/ 732081 h 1077085"/>
              <a:gd name="connsiteX23" fmla="*/ 532933 w 816229"/>
              <a:gd name="connsiteY23" fmla="*/ 788180 h 1077085"/>
              <a:gd name="connsiteX24" fmla="*/ 544153 w 816229"/>
              <a:gd name="connsiteY24" fmla="*/ 841473 h 1077085"/>
              <a:gd name="connsiteX25" fmla="*/ 664764 w 816229"/>
              <a:gd name="connsiteY25" fmla="*/ 866717 h 1077085"/>
              <a:gd name="connsiteX26" fmla="*/ 692813 w 816229"/>
              <a:gd name="connsiteY26" fmla="*/ 802204 h 1077085"/>
              <a:gd name="connsiteX27" fmla="*/ 673178 w 816229"/>
              <a:gd name="connsiteY27" fmla="*/ 760131 h 1077085"/>
              <a:gd name="connsiteX28" fmla="*/ 675983 w 816229"/>
              <a:gd name="connsiteY28" fmla="*/ 709642 h 1077085"/>
              <a:gd name="connsiteX29" fmla="*/ 656349 w 816229"/>
              <a:gd name="connsiteY29" fmla="*/ 667569 h 1077085"/>
              <a:gd name="connsiteX30" fmla="*/ 577811 w 816229"/>
              <a:gd name="connsiteY30" fmla="*/ 715252 h 1077085"/>
              <a:gd name="connsiteX31" fmla="*/ 532933 w 816229"/>
              <a:gd name="connsiteY31" fmla="*/ 675983 h 1077085"/>
              <a:gd name="connsiteX32" fmla="*/ 479640 w 816229"/>
              <a:gd name="connsiteY32" fmla="*/ 608666 h 1077085"/>
              <a:gd name="connsiteX33" fmla="*/ 479640 w 816229"/>
              <a:gd name="connsiteY33" fmla="*/ 549762 h 1077085"/>
              <a:gd name="connsiteX34" fmla="*/ 471225 w 816229"/>
              <a:gd name="connsiteY34" fmla="*/ 476835 h 1077085"/>
              <a:gd name="connsiteX35" fmla="*/ 521713 w 816229"/>
              <a:gd name="connsiteY35" fmla="*/ 465615 h 1077085"/>
              <a:gd name="connsiteX36" fmla="*/ 737691 w 816229"/>
              <a:gd name="connsiteY36" fmla="*/ 269272 h 1077085"/>
              <a:gd name="connsiteX37" fmla="*/ 816229 w 816229"/>
              <a:gd name="connsiteY37" fmla="*/ 131831 h 1077085"/>
              <a:gd name="connsiteX38" fmla="*/ 748911 w 816229"/>
              <a:gd name="connsiteY38" fmla="*/ 131831 h 1077085"/>
              <a:gd name="connsiteX39" fmla="*/ 712447 w 816229"/>
              <a:gd name="connsiteY39" fmla="*/ 70123 h 1077085"/>
              <a:gd name="connsiteX40" fmla="*/ 642324 w 816229"/>
              <a:gd name="connsiteY40" fmla="*/ 106587 h 1077085"/>
              <a:gd name="connsiteX41" fmla="*/ 611470 w 816229"/>
              <a:gd name="connsiteY41" fmla="*/ 47684 h 1077085"/>
              <a:gd name="connsiteX42" fmla="*/ 527323 w 816229"/>
              <a:gd name="connsiteY42" fmla="*/ 0 h 1077085"/>
              <a:gd name="connsiteX43" fmla="*/ 375858 w 816229"/>
              <a:gd name="connsiteY43" fmla="*/ 5610 h 1077085"/>
              <a:gd name="connsiteX44" fmla="*/ 409517 w 816229"/>
              <a:gd name="connsiteY44" fmla="*/ 78538 h 1077085"/>
              <a:gd name="connsiteX45" fmla="*/ 398297 w 816229"/>
              <a:gd name="connsiteY45" fmla="*/ 179515 h 1077085"/>
              <a:gd name="connsiteX46" fmla="*/ 224393 w 816229"/>
              <a:gd name="connsiteY46" fmla="*/ 176710 h 1077085"/>
              <a:gd name="connsiteX47" fmla="*/ 70123 w 816229"/>
              <a:gd name="connsiteY47" fmla="*/ 305735 h 1077085"/>
              <a:gd name="connsiteX48" fmla="*/ 81343 w 816229"/>
              <a:gd name="connsiteY48" fmla="*/ 375858 h 1077085"/>
              <a:gd name="connsiteX49" fmla="*/ 2805 w 816229"/>
              <a:gd name="connsiteY49" fmla="*/ 457200 h 1077085"/>
              <a:gd name="connsiteX50" fmla="*/ 0 w 816229"/>
              <a:gd name="connsiteY50" fmla="*/ 664764 h 1077085"/>
              <a:gd name="connsiteX51" fmla="*/ 0 w 816229"/>
              <a:gd name="connsiteY51" fmla="*/ 737691 h 1077085"/>
              <a:gd name="connsiteX0" fmla="*/ 28050 w 844279"/>
              <a:gd name="connsiteY0" fmla="*/ 737691 h 1077085"/>
              <a:gd name="connsiteX1" fmla="*/ 72929 w 844279"/>
              <a:gd name="connsiteY1" fmla="*/ 712447 h 1077085"/>
              <a:gd name="connsiteX2" fmla="*/ 58904 w 844279"/>
              <a:gd name="connsiteY2" fmla="*/ 667569 h 1077085"/>
              <a:gd name="connsiteX3" fmla="*/ 81344 w 844279"/>
              <a:gd name="connsiteY3" fmla="*/ 642324 h 1077085"/>
              <a:gd name="connsiteX4" fmla="*/ 112198 w 844279"/>
              <a:gd name="connsiteY4" fmla="*/ 681593 h 1077085"/>
              <a:gd name="connsiteX5" fmla="*/ 145857 w 844279"/>
              <a:gd name="connsiteY5" fmla="*/ 678788 h 1077085"/>
              <a:gd name="connsiteX6" fmla="*/ 145857 w 844279"/>
              <a:gd name="connsiteY6" fmla="*/ 754521 h 1077085"/>
              <a:gd name="connsiteX7" fmla="*/ 165491 w 844279"/>
              <a:gd name="connsiteY7" fmla="*/ 774155 h 1077085"/>
              <a:gd name="connsiteX8" fmla="*/ 193540 w 844279"/>
              <a:gd name="connsiteY8" fmla="*/ 757326 h 1077085"/>
              <a:gd name="connsiteX9" fmla="*/ 190735 w 844279"/>
              <a:gd name="connsiteY9" fmla="*/ 712447 h 1077085"/>
              <a:gd name="connsiteX10" fmla="*/ 227199 w 844279"/>
              <a:gd name="connsiteY10" fmla="*/ 701227 h 1077085"/>
              <a:gd name="connsiteX11" fmla="*/ 302931 w 844279"/>
              <a:gd name="connsiteY11" fmla="*/ 774155 h 1077085"/>
              <a:gd name="connsiteX12" fmla="*/ 274882 w 844279"/>
              <a:gd name="connsiteY12" fmla="*/ 830253 h 1077085"/>
              <a:gd name="connsiteX13" fmla="*/ 182320 w 844279"/>
              <a:gd name="connsiteY13" fmla="*/ 858302 h 1077085"/>
              <a:gd name="connsiteX14" fmla="*/ 185125 w 844279"/>
              <a:gd name="connsiteY14" fmla="*/ 914400 h 1077085"/>
              <a:gd name="connsiteX15" fmla="*/ 117807 w 844279"/>
              <a:gd name="connsiteY15" fmla="*/ 1020987 h 1077085"/>
              <a:gd name="connsiteX16" fmla="*/ 280492 w 844279"/>
              <a:gd name="connsiteY16" fmla="*/ 1077085 h 1077085"/>
              <a:gd name="connsiteX17" fmla="*/ 291712 w 844279"/>
              <a:gd name="connsiteY17" fmla="*/ 1023792 h 1077085"/>
              <a:gd name="connsiteX18" fmla="*/ 375859 w 844279"/>
              <a:gd name="connsiteY18" fmla="*/ 1004158 h 1077085"/>
              <a:gd name="connsiteX19" fmla="*/ 378664 w 844279"/>
              <a:gd name="connsiteY19" fmla="*/ 962084 h 1077085"/>
              <a:gd name="connsiteX20" fmla="*/ 342200 w 844279"/>
              <a:gd name="connsiteY20" fmla="*/ 875132 h 1077085"/>
              <a:gd name="connsiteX21" fmla="*/ 353420 w 844279"/>
              <a:gd name="connsiteY21" fmla="*/ 821839 h 1077085"/>
              <a:gd name="connsiteX22" fmla="*/ 462811 w 844279"/>
              <a:gd name="connsiteY22" fmla="*/ 732081 h 1077085"/>
              <a:gd name="connsiteX23" fmla="*/ 560983 w 844279"/>
              <a:gd name="connsiteY23" fmla="*/ 788180 h 1077085"/>
              <a:gd name="connsiteX24" fmla="*/ 572203 w 844279"/>
              <a:gd name="connsiteY24" fmla="*/ 841473 h 1077085"/>
              <a:gd name="connsiteX25" fmla="*/ 692814 w 844279"/>
              <a:gd name="connsiteY25" fmla="*/ 866717 h 1077085"/>
              <a:gd name="connsiteX26" fmla="*/ 720863 w 844279"/>
              <a:gd name="connsiteY26" fmla="*/ 802204 h 1077085"/>
              <a:gd name="connsiteX27" fmla="*/ 701228 w 844279"/>
              <a:gd name="connsiteY27" fmla="*/ 760131 h 1077085"/>
              <a:gd name="connsiteX28" fmla="*/ 704033 w 844279"/>
              <a:gd name="connsiteY28" fmla="*/ 709642 h 1077085"/>
              <a:gd name="connsiteX29" fmla="*/ 684399 w 844279"/>
              <a:gd name="connsiteY29" fmla="*/ 667569 h 1077085"/>
              <a:gd name="connsiteX30" fmla="*/ 605861 w 844279"/>
              <a:gd name="connsiteY30" fmla="*/ 715252 h 1077085"/>
              <a:gd name="connsiteX31" fmla="*/ 560983 w 844279"/>
              <a:gd name="connsiteY31" fmla="*/ 675983 h 1077085"/>
              <a:gd name="connsiteX32" fmla="*/ 507690 w 844279"/>
              <a:gd name="connsiteY32" fmla="*/ 608666 h 1077085"/>
              <a:gd name="connsiteX33" fmla="*/ 507690 w 844279"/>
              <a:gd name="connsiteY33" fmla="*/ 549762 h 1077085"/>
              <a:gd name="connsiteX34" fmla="*/ 499275 w 844279"/>
              <a:gd name="connsiteY34" fmla="*/ 476835 h 1077085"/>
              <a:gd name="connsiteX35" fmla="*/ 549763 w 844279"/>
              <a:gd name="connsiteY35" fmla="*/ 465615 h 1077085"/>
              <a:gd name="connsiteX36" fmla="*/ 765741 w 844279"/>
              <a:gd name="connsiteY36" fmla="*/ 269272 h 1077085"/>
              <a:gd name="connsiteX37" fmla="*/ 844279 w 844279"/>
              <a:gd name="connsiteY37" fmla="*/ 131831 h 1077085"/>
              <a:gd name="connsiteX38" fmla="*/ 776961 w 844279"/>
              <a:gd name="connsiteY38" fmla="*/ 131831 h 1077085"/>
              <a:gd name="connsiteX39" fmla="*/ 740497 w 844279"/>
              <a:gd name="connsiteY39" fmla="*/ 70123 h 1077085"/>
              <a:gd name="connsiteX40" fmla="*/ 670374 w 844279"/>
              <a:gd name="connsiteY40" fmla="*/ 106587 h 1077085"/>
              <a:gd name="connsiteX41" fmla="*/ 639520 w 844279"/>
              <a:gd name="connsiteY41" fmla="*/ 47684 h 1077085"/>
              <a:gd name="connsiteX42" fmla="*/ 555373 w 844279"/>
              <a:gd name="connsiteY42" fmla="*/ 0 h 1077085"/>
              <a:gd name="connsiteX43" fmla="*/ 403908 w 844279"/>
              <a:gd name="connsiteY43" fmla="*/ 5610 h 1077085"/>
              <a:gd name="connsiteX44" fmla="*/ 437567 w 844279"/>
              <a:gd name="connsiteY44" fmla="*/ 78538 h 1077085"/>
              <a:gd name="connsiteX45" fmla="*/ 426347 w 844279"/>
              <a:gd name="connsiteY45" fmla="*/ 179515 h 1077085"/>
              <a:gd name="connsiteX46" fmla="*/ 252443 w 844279"/>
              <a:gd name="connsiteY46" fmla="*/ 176710 h 1077085"/>
              <a:gd name="connsiteX47" fmla="*/ 98173 w 844279"/>
              <a:gd name="connsiteY47" fmla="*/ 305735 h 1077085"/>
              <a:gd name="connsiteX48" fmla="*/ 109393 w 844279"/>
              <a:gd name="connsiteY48" fmla="*/ 375858 h 1077085"/>
              <a:gd name="connsiteX49" fmla="*/ 30855 w 844279"/>
              <a:gd name="connsiteY49" fmla="*/ 457200 h 1077085"/>
              <a:gd name="connsiteX50" fmla="*/ 0 w 844279"/>
              <a:gd name="connsiteY50" fmla="*/ 704032 h 1077085"/>
              <a:gd name="connsiteX51" fmla="*/ 28050 w 844279"/>
              <a:gd name="connsiteY51" fmla="*/ 737691 h 1077085"/>
              <a:gd name="connsiteX0" fmla="*/ 28050 w 844279"/>
              <a:gd name="connsiteY0" fmla="*/ 737691 h 1077085"/>
              <a:gd name="connsiteX1" fmla="*/ 72929 w 844279"/>
              <a:gd name="connsiteY1" fmla="*/ 712447 h 1077085"/>
              <a:gd name="connsiteX2" fmla="*/ 58904 w 844279"/>
              <a:gd name="connsiteY2" fmla="*/ 667569 h 1077085"/>
              <a:gd name="connsiteX3" fmla="*/ 81344 w 844279"/>
              <a:gd name="connsiteY3" fmla="*/ 642324 h 1077085"/>
              <a:gd name="connsiteX4" fmla="*/ 112198 w 844279"/>
              <a:gd name="connsiteY4" fmla="*/ 681593 h 1077085"/>
              <a:gd name="connsiteX5" fmla="*/ 145857 w 844279"/>
              <a:gd name="connsiteY5" fmla="*/ 678788 h 1077085"/>
              <a:gd name="connsiteX6" fmla="*/ 145857 w 844279"/>
              <a:gd name="connsiteY6" fmla="*/ 754521 h 1077085"/>
              <a:gd name="connsiteX7" fmla="*/ 165491 w 844279"/>
              <a:gd name="connsiteY7" fmla="*/ 774155 h 1077085"/>
              <a:gd name="connsiteX8" fmla="*/ 193540 w 844279"/>
              <a:gd name="connsiteY8" fmla="*/ 757326 h 1077085"/>
              <a:gd name="connsiteX9" fmla="*/ 190735 w 844279"/>
              <a:gd name="connsiteY9" fmla="*/ 712447 h 1077085"/>
              <a:gd name="connsiteX10" fmla="*/ 227199 w 844279"/>
              <a:gd name="connsiteY10" fmla="*/ 701227 h 1077085"/>
              <a:gd name="connsiteX11" fmla="*/ 302931 w 844279"/>
              <a:gd name="connsiteY11" fmla="*/ 774155 h 1077085"/>
              <a:gd name="connsiteX12" fmla="*/ 274882 w 844279"/>
              <a:gd name="connsiteY12" fmla="*/ 830253 h 1077085"/>
              <a:gd name="connsiteX13" fmla="*/ 182320 w 844279"/>
              <a:gd name="connsiteY13" fmla="*/ 858302 h 1077085"/>
              <a:gd name="connsiteX14" fmla="*/ 185125 w 844279"/>
              <a:gd name="connsiteY14" fmla="*/ 914400 h 1077085"/>
              <a:gd name="connsiteX15" fmla="*/ 117807 w 844279"/>
              <a:gd name="connsiteY15" fmla="*/ 1020987 h 1077085"/>
              <a:gd name="connsiteX16" fmla="*/ 280492 w 844279"/>
              <a:gd name="connsiteY16" fmla="*/ 1077085 h 1077085"/>
              <a:gd name="connsiteX17" fmla="*/ 291712 w 844279"/>
              <a:gd name="connsiteY17" fmla="*/ 1023792 h 1077085"/>
              <a:gd name="connsiteX18" fmla="*/ 375859 w 844279"/>
              <a:gd name="connsiteY18" fmla="*/ 1004158 h 1077085"/>
              <a:gd name="connsiteX19" fmla="*/ 378664 w 844279"/>
              <a:gd name="connsiteY19" fmla="*/ 962084 h 1077085"/>
              <a:gd name="connsiteX20" fmla="*/ 342200 w 844279"/>
              <a:gd name="connsiteY20" fmla="*/ 875132 h 1077085"/>
              <a:gd name="connsiteX21" fmla="*/ 353420 w 844279"/>
              <a:gd name="connsiteY21" fmla="*/ 821839 h 1077085"/>
              <a:gd name="connsiteX22" fmla="*/ 462811 w 844279"/>
              <a:gd name="connsiteY22" fmla="*/ 732081 h 1077085"/>
              <a:gd name="connsiteX23" fmla="*/ 560983 w 844279"/>
              <a:gd name="connsiteY23" fmla="*/ 788180 h 1077085"/>
              <a:gd name="connsiteX24" fmla="*/ 572203 w 844279"/>
              <a:gd name="connsiteY24" fmla="*/ 841473 h 1077085"/>
              <a:gd name="connsiteX25" fmla="*/ 692814 w 844279"/>
              <a:gd name="connsiteY25" fmla="*/ 866717 h 1077085"/>
              <a:gd name="connsiteX26" fmla="*/ 720863 w 844279"/>
              <a:gd name="connsiteY26" fmla="*/ 802204 h 1077085"/>
              <a:gd name="connsiteX27" fmla="*/ 701228 w 844279"/>
              <a:gd name="connsiteY27" fmla="*/ 760131 h 1077085"/>
              <a:gd name="connsiteX28" fmla="*/ 704033 w 844279"/>
              <a:gd name="connsiteY28" fmla="*/ 709642 h 1077085"/>
              <a:gd name="connsiteX29" fmla="*/ 684399 w 844279"/>
              <a:gd name="connsiteY29" fmla="*/ 667569 h 1077085"/>
              <a:gd name="connsiteX30" fmla="*/ 605861 w 844279"/>
              <a:gd name="connsiteY30" fmla="*/ 715252 h 1077085"/>
              <a:gd name="connsiteX31" fmla="*/ 560983 w 844279"/>
              <a:gd name="connsiteY31" fmla="*/ 675983 h 1077085"/>
              <a:gd name="connsiteX32" fmla="*/ 507690 w 844279"/>
              <a:gd name="connsiteY32" fmla="*/ 608666 h 1077085"/>
              <a:gd name="connsiteX33" fmla="*/ 507690 w 844279"/>
              <a:gd name="connsiteY33" fmla="*/ 549762 h 1077085"/>
              <a:gd name="connsiteX34" fmla="*/ 499275 w 844279"/>
              <a:gd name="connsiteY34" fmla="*/ 476835 h 1077085"/>
              <a:gd name="connsiteX35" fmla="*/ 549763 w 844279"/>
              <a:gd name="connsiteY35" fmla="*/ 465615 h 1077085"/>
              <a:gd name="connsiteX36" fmla="*/ 765741 w 844279"/>
              <a:gd name="connsiteY36" fmla="*/ 269272 h 1077085"/>
              <a:gd name="connsiteX37" fmla="*/ 844279 w 844279"/>
              <a:gd name="connsiteY37" fmla="*/ 131831 h 1077085"/>
              <a:gd name="connsiteX38" fmla="*/ 776961 w 844279"/>
              <a:gd name="connsiteY38" fmla="*/ 131831 h 1077085"/>
              <a:gd name="connsiteX39" fmla="*/ 740497 w 844279"/>
              <a:gd name="connsiteY39" fmla="*/ 70123 h 1077085"/>
              <a:gd name="connsiteX40" fmla="*/ 670374 w 844279"/>
              <a:gd name="connsiteY40" fmla="*/ 106587 h 1077085"/>
              <a:gd name="connsiteX41" fmla="*/ 639520 w 844279"/>
              <a:gd name="connsiteY41" fmla="*/ 47684 h 1077085"/>
              <a:gd name="connsiteX42" fmla="*/ 555373 w 844279"/>
              <a:gd name="connsiteY42" fmla="*/ 0 h 1077085"/>
              <a:gd name="connsiteX43" fmla="*/ 403908 w 844279"/>
              <a:gd name="connsiteY43" fmla="*/ 5610 h 1077085"/>
              <a:gd name="connsiteX44" fmla="*/ 437567 w 844279"/>
              <a:gd name="connsiteY44" fmla="*/ 78538 h 1077085"/>
              <a:gd name="connsiteX45" fmla="*/ 426347 w 844279"/>
              <a:gd name="connsiteY45" fmla="*/ 179515 h 1077085"/>
              <a:gd name="connsiteX46" fmla="*/ 252443 w 844279"/>
              <a:gd name="connsiteY46" fmla="*/ 176710 h 1077085"/>
              <a:gd name="connsiteX47" fmla="*/ 98173 w 844279"/>
              <a:gd name="connsiteY47" fmla="*/ 305735 h 1077085"/>
              <a:gd name="connsiteX48" fmla="*/ 109393 w 844279"/>
              <a:gd name="connsiteY48" fmla="*/ 375858 h 1077085"/>
              <a:gd name="connsiteX49" fmla="*/ 22592 w 844279"/>
              <a:gd name="connsiteY49" fmla="*/ 473725 h 1077085"/>
              <a:gd name="connsiteX50" fmla="*/ 0 w 844279"/>
              <a:gd name="connsiteY50" fmla="*/ 704032 h 1077085"/>
              <a:gd name="connsiteX51" fmla="*/ 28050 w 844279"/>
              <a:gd name="connsiteY51" fmla="*/ 737691 h 1077085"/>
              <a:gd name="connsiteX0" fmla="*/ 28050 w 844279"/>
              <a:gd name="connsiteY0" fmla="*/ 737691 h 1077085"/>
              <a:gd name="connsiteX1" fmla="*/ 72929 w 844279"/>
              <a:gd name="connsiteY1" fmla="*/ 712447 h 1077085"/>
              <a:gd name="connsiteX2" fmla="*/ 58904 w 844279"/>
              <a:gd name="connsiteY2" fmla="*/ 667569 h 1077085"/>
              <a:gd name="connsiteX3" fmla="*/ 81344 w 844279"/>
              <a:gd name="connsiteY3" fmla="*/ 642324 h 1077085"/>
              <a:gd name="connsiteX4" fmla="*/ 112198 w 844279"/>
              <a:gd name="connsiteY4" fmla="*/ 681593 h 1077085"/>
              <a:gd name="connsiteX5" fmla="*/ 145857 w 844279"/>
              <a:gd name="connsiteY5" fmla="*/ 678788 h 1077085"/>
              <a:gd name="connsiteX6" fmla="*/ 145857 w 844279"/>
              <a:gd name="connsiteY6" fmla="*/ 754521 h 1077085"/>
              <a:gd name="connsiteX7" fmla="*/ 165491 w 844279"/>
              <a:gd name="connsiteY7" fmla="*/ 774155 h 1077085"/>
              <a:gd name="connsiteX8" fmla="*/ 193540 w 844279"/>
              <a:gd name="connsiteY8" fmla="*/ 757326 h 1077085"/>
              <a:gd name="connsiteX9" fmla="*/ 190735 w 844279"/>
              <a:gd name="connsiteY9" fmla="*/ 712447 h 1077085"/>
              <a:gd name="connsiteX10" fmla="*/ 227199 w 844279"/>
              <a:gd name="connsiteY10" fmla="*/ 701227 h 1077085"/>
              <a:gd name="connsiteX11" fmla="*/ 302931 w 844279"/>
              <a:gd name="connsiteY11" fmla="*/ 774155 h 1077085"/>
              <a:gd name="connsiteX12" fmla="*/ 274882 w 844279"/>
              <a:gd name="connsiteY12" fmla="*/ 830253 h 1077085"/>
              <a:gd name="connsiteX13" fmla="*/ 182320 w 844279"/>
              <a:gd name="connsiteY13" fmla="*/ 858302 h 1077085"/>
              <a:gd name="connsiteX14" fmla="*/ 185125 w 844279"/>
              <a:gd name="connsiteY14" fmla="*/ 914400 h 1077085"/>
              <a:gd name="connsiteX15" fmla="*/ 117807 w 844279"/>
              <a:gd name="connsiteY15" fmla="*/ 1020987 h 1077085"/>
              <a:gd name="connsiteX16" fmla="*/ 280492 w 844279"/>
              <a:gd name="connsiteY16" fmla="*/ 1077085 h 1077085"/>
              <a:gd name="connsiteX17" fmla="*/ 291712 w 844279"/>
              <a:gd name="connsiteY17" fmla="*/ 1023792 h 1077085"/>
              <a:gd name="connsiteX18" fmla="*/ 375859 w 844279"/>
              <a:gd name="connsiteY18" fmla="*/ 1004158 h 1077085"/>
              <a:gd name="connsiteX19" fmla="*/ 378664 w 844279"/>
              <a:gd name="connsiteY19" fmla="*/ 962084 h 1077085"/>
              <a:gd name="connsiteX20" fmla="*/ 342200 w 844279"/>
              <a:gd name="connsiteY20" fmla="*/ 875132 h 1077085"/>
              <a:gd name="connsiteX21" fmla="*/ 353420 w 844279"/>
              <a:gd name="connsiteY21" fmla="*/ 821839 h 1077085"/>
              <a:gd name="connsiteX22" fmla="*/ 462811 w 844279"/>
              <a:gd name="connsiteY22" fmla="*/ 732081 h 1077085"/>
              <a:gd name="connsiteX23" fmla="*/ 560983 w 844279"/>
              <a:gd name="connsiteY23" fmla="*/ 788180 h 1077085"/>
              <a:gd name="connsiteX24" fmla="*/ 572203 w 844279"/>
              <a:gd name="connsiteY24" fmla="*/ 841473 h 1077085"/>
              <a:gd name="connsiteX25" fmla="*/ 692814 w 844279"/>
              <a:gd name="connsiteY25" fmla="*/ 866717 h 1077085"/>
              <a:gd name="connsiteX26" fmla="*/ 720863 w 844279"/>
              <a:gd name="connsiteY26" fmla="*/ 802204 h 1077085"/>
              <a:gd name="connsiteX27" fmla="*/ 701228 w 844279"/>
              <a:gd name="connsiteY27" fmla="*/ 760131 h 1077085"/>
              <a:gd name="connsiteX28" fmla="*/ 704033 w 844279"/>
              <a:gd name="connsiteY28" fmla="*/ 709642 h 1077085"/>
              <a:gd name="connsiteX29" fmla="*/ 684399 w 844279"/>
              <a:gd name="connsiteY29" fmla="*/ 667569 h 1077085"/>
              <a:gd name="connsiteX30" fmla="*/ 605861 w 844279"/>
              <a:gd name="connsiteY30" fmla="*/ 715252 h 1077085"/>
              <a:gd name="connsiteX31" fmla="*/ 560983 w 844279"/>
              <a:gd name="connsiteY31" fmla="*/ 675983 h 1077085"/>
              <a:gd name="connsiteX32" fmla="*/ 507690 w 844279"/>
              <a:gd name="connsiteY32" fmla="*/ 608666 h 1077085"/>
              <a:gd name="connsiteX33" fmla="*/ 507690 w 844279"/>
              <a:gd name="connsiteY33" fmla="*/ 549762 h 1077085"/>
              <a:gd name="connsiteX34" fmla="*/ 499275 w 844279"/>
              <a:gd name="connsiteY34" fmla="*/ 476835 h 1077085"/>
              <a:gd name="connsiteX35" fmla="*/ 549763 w 844279"/>
              <a:gd name="connsiteY35" fmla="*/ 465615 h 1077085"/>
              <a:gd name="connsiteX36" fmla="*/ 765741 w 844279"/>
              <a:gd name="connsiteY36" fmla="*/ 269272 h 1077085"/>
              <a:gd name="connsiteX37" fmla="*/ 844279 w 844279"/>
              <a:gd name="connsiteY37" fmla="*/ 131831 h 1077085"/>
              <a:gd name="connsiteX38" fmla="*/ 776961 w 844279"/>
              <a:gd name="connsiteY38" fmla="*/ 131831 h 1077085"/>
              <a:gd name="connsiteX39" fmla="*/ 740497 w 844279"/>
              <a:gd name="connsiteY39" fmla="*/ 70123 h 1077085"/>
              <a:gd name="connsiteX40" fmla="*/ 670374 w 844279"/>
              <a:gd name="connsiteY40" fmla="*/ 106587 h 1077085"/>
              <a:gd name="connsiteX41" fmla="*/ 639520 w 844279"/>
              <a:gd name="connsiteY41" fmla="*/ 47684 h 1077085"/>
              <a:gd name="connsiteX42" fmla="*/ 555373 w 844279"/>
              <a:gd name="connsiteY42" fmla="*/ 0 h 1077085"/>
              <a:gd name="connsiteX43" fmla="*/ 403908 w 844279"/>
              <a:gd name="connsiteY43" fmla="*/ 5610 h 1077085"/>
              <a:gd name="connsiteX44" fmla="*/ 437567 w 844279"/>
              <a:gd name="connsiteY44" fmla="*/ 78538 h 1077085"/>
              <a:gd name="connsiteX45" fmla="*/ 426347 w 844279"/>
              <a:gd name="connsiteY45" fmla="*/ 179515 h 1077085"/>
              <a:gd name="connsiteX46" fmla="*/ 252443 w 844279"/>
              <a:gd name="connsiteY46" fmla="*/ 176710 h 1077085"/>
              <a:gd name="connsiteX47" fmla="*/ 98173 w 844279"/>
              <a:gd name="connsiteY47" fmla="*/ 305735 h 1077085"/>
              <a:gd name="connsiteX48" fmla="*/ 109393 w 844279"/>
              <a:gd name="connsiteY48" fmla="*/ 375858 h 1077085"/>
              <a:gd name="connsiteX49" fmla="*/ 19838 w 844279"/>
              <a:gd name="connsiteY49" fmla="*/ 465462 h 1077085"/>
              <a:gd name="connsiteX50" fmla="*/ 0 w 844279"/>
              <a:gd name="connsiteY50" fmla="*/ 704032 h 1077085"/>
              <a:gd name="connsiteX51" fmla="*/ 28050 w 844279"/>
              <a:gd name="connsiteY51" fmla="*/ 737691 h 10770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844279" h="1077085">
                <a:moveTo>
                  <a:pt x="28050" y="737691"/>
                </a:moveTo>
                <a:lnTo>
                  <a:pt x="72929" y="712447"/>
                </a:lnTo>
                <a:lnTo>
                  <a:pt x="58904" y="667569"/>
                </a:lnTo>
                <a:lnTo>
                  <a:pt x="81344" y="642324"/>
                </a:lnTo>
                <a:lnTo>
                  <a:pt x="112198" y="681593"/>
                </a:lnTo>
                <a:lnTo>
                  <a:pt x="145857" y="678788"/>
                </a:lnTo>
                <a:lnTo>
                  <a:pt x="145857" y="754521"/>
                </a:lnTo>
                <a:lnTo>
                  <a:pt x="165491" y="774155"/>
                </a:lnTo>
                <a:lnTo>
                  <a:pt x="193540" y="757326"/>
                </a:lnTo>
                <a:lnTo>
                  <a:pt x="190735" y="712447"/>
                </a:lnTo>
                <a:lnTo>
                  <a:pt x="227199" y="701227"/>
                </a:lnTo>
                <a:lnTo>
                  <a:pt x="302931" y="774155"/>
                </a:lnTo>
                <a:lnTo>
                  <a:pt x="274882" y="830253"/>
                </a:lnTo>
                <a:lnTo>
                  <a:pt x="182320" y="858302"/>
                </a:lnTo>
                <a:lnTo>
                  <a:pt x="185125" y="914400"/>
                </a:lnTo>
                <a:lnTo>
                  <a:pt x="117807" y="1020987"/>
                </a:lnTo>
                <a:lnTo>
                  <a:pt x="280492" y="1077085"/>
                </a:lnTo>
                <a:lnTo>
                  <a:pt x="291712" y="1023792"/>
                </a:lnTo>
                <a:lnTo>
                  <a:pt x="375859" y="1004158"/>
                </a:lnTo>
                <a:lnTo>
                  <a:pt x="378664" y="962084"/>
                </a:lnTo>
                <a:lnTo>
                  <a:pt x="342200" y="875132"/>
                </a:lnTo>
                <a:lnTo>
                  <a:pt x="353420" y="821839"/>
                </a:lnTo>
                <a:lnTo>
                  <a:pt x="462811" y="732081"/>
                </a:lnTo>
                <a:lnTo>
                  <a:pt x="560983" y="788180"/>
                </a:lnTo>
                <a:lnTo>
                  <a:pt x="572203" y="841473"/>
                </a:lnTo>
                <a:lnTo>
                  <a:pt x="692814" y="866717"/>
                </a:lnTo>
                <a:lnTo>
                  <a:pt x="720863" y="802204"/>
                </a:lnTo>
                <a:lnTo>
                  <a:pt x="701228" y="760131"/>
                </a:lnTo>
                <a:lnTo>
                  <a:pt x="704033" y="709642"/>
                </a:lnTo>
                <a:lnTo>
                  <a:pt x="684399" y="667569"/>
                </a:lnTo>
                <a:lnTo>
                  <a:pt x="605861" y="715252"/>
                </a:lnTo>
                <a:lnTo>
                  <a:pt x="560983" y="675983"/>
                </a:lnTo>
                <a:lnTo>
                  <a:pt x="507690" y="608666"/>
                </a:lnTo>
                <a:lnTo>
                  <a:pt x="507690" y="549762"/>
                </a:lnTo>
                <a:lnTo>
                  <a:pt x="499275" y="476835"/>
                </a:lnTo>
                <a:lnTo>
                  <a:pt x="549763" y="465615"/>
                </a:lnTo>
                <a:lnTo>
                  <a:pt x="765741" y="269272"/>
                </a:lnTo>
                <a:lnTo>
                  <a:pt x="844279" y="131831"/>
                </a:lnTo>
                <a:lnTo>
                  <a:pt x="776961" y="131831"/>
                </a:lnTo>
                <a:lnTo>
                  <a:pt x="740497" y="70123"/>
                </a:lnTo>
                <a:lnTo>
                  <a:pt x="670374" y="106587"/>
                </a:lnTo>
                <a:lnTo>
                  <a:pt x="639520" y="47684"/>
                </a:lnTo>
                <a:lnTo>
                  <a:pt x="555373" y="0"/>
                </a:lnTo>
                <a:lnTo>
                  <a:pt x="403908" y="5610"/>
                </a:lnTo>
                <a:lnTo>
                  <a:pt x="437567" y="78538"/>
                </a:lnTo>
                <a:lnTo>
                  <a:pt x="426347" y="179515"/>
                </a:lnTo>
                <a:lnTo>
                  <a:pt x="252443" y="176710"/>
                </a:lnTo>
                <a:lnTo>
                  <a:pt x="98173" y="305735"/>
                </a:lnTo>
                <a:lnTo>
                  <a:pt x="109393" y="375858"/>
                </a:lnTo>
                <a:lnTo>
                  <a:pt x="19838" y="465462"/>
                </a:lnTo>
                <a:lnTo>
                  <a:pt x="0" y="704032"/>
                </a:lnTo>
                <a:lnTo>
                  <a:pt x="28050" y="73769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1" name="Freeform 30"/>
          <p:cNvSpPr/>
          <p:nvPr/>
        </p:nvSpPr>
        <p:spPr>
          <a:xfrm>
            <a:off x="4710113" y="4316413"/>
            <a:ext cx="212725" cy="193675"/>
          </a:xfrm>
          <a:custGeom>
            <a:avLst/>
            <a:gdLst>
              <a:gd name="connsiteX0" fmla="*/ 112197 w 213173"/>
              <a:gd name="connsiteY0" fmla="*/ 0 h 193539"/>
              <a:gd name="connsiteX1" fmla="*/ 0 w 213173"/>
              <a:gd name="connsiteY1" fmla="*/ 78538 h 193539"/>
              <a:gd name="connsiteX2" fmla="*/ 0 w 213173"/>
              <a:gd name="connsiteY2" fmla="*/ 115002 h 193539"/>
              <a:gd name="connsiteX3" fmla="*/ 72928 w 213173"/>
              <a:gd name="connsiteY3" fmla="*/ 187929 h 193539"/>
              <a:gd name="connsiteX4" fmla="*/ 123416 w 213173"/>
              <a:gd name="connsiteY4" fmla="*/ 193539 h 193539"/>
              <a:gd name="connsiteX5" fmla="*/ 151466 w 213173"/>
              <a:gd name="connsiteY5" fmla="*/ 176710 h 193539"/>
              <a:gd name="connsiteX6" fmla="*/ 213173 w 213173"/>
              <a:gd name="connsiteY6" fmla="*/ 106587 h 193539"/>
              <a:gd name="connsiteX7" fmla="*/ 190734 w 213173"/>
              <a:gd name="connsiteY7" fmla="*/ 61708 h 193539"/>
              <a:gd name="connsiteX8" fmla="*/ 112197 w 213173"/>
              <a:gd name="connsiteY8" fmla="*/ 0 h 1935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3173" h="193539">
                <a:moveTo>
                  <a:pt x="112197" y="0"/>
                </a:moveTo>
                <a:lnTo>
                  <a:pt x="0" y="78538"/>
                </a:lnTo>
                <a:lnTo>
                  <a:pt x="0" y="115002"/>
                </a:lnTo>
                <a:lnTo>
                  <a:pt x="72928" y="187929"/>
                </a:lnTo>
                <a:lnTo>
                  <a:pt x="123416" y="193539"/>
                </a:lnTo>
                <a:lnTo>
                  <a:pt x="151466" y="176710"/>
                </a:lnTo>
                <a:lnTo>
                  <a:pt x="213173" y="106587"/>
                </a:lnTo>
                <a:lnTo>
                  <a:pt x="190734" y="61708"/>
                </a:lnTo>
                <a:lnTo>
                  <a:pt x="112197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2" name="Freeform 31"/>
          <p:cNvSpPr/>
          <p:nvPr/>
        </p:nvSpPr>
        <p:spPr>
          <a:xfrm>
            <a:off x="3983038" y="4241800"/>
            <a:ext cx="1028700" cy="998538"/>
          </a:xfrm>
          <a:custGeom>
            <a:avLst/>
            <a:gdLst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34035 w 1029402"/>
              <a:gd name="connsiteY39" fmla="*/ 201953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12447 w 1029402"/>
              <a:gd name="connsiteY42" fmla="*/ 201953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84148 w 1029402"/>
              <a:gd name="connsiteY75" fmla="*/ 513298 h 998547"/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34035 w 1029402"/>
              <a:gd name="connsiteY39" fmla="*/ 201953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12447 w 1029402"/>
              <a:gd name="connsiteY42" fmla="*/ 201953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115002 w 1029402"/>
              <a:gd name="connsiteY75" fmla="*/ 488054 h 998547"/>
              <a:gd name="connsiteX76" fmla="*/ 84148 w 1029402"/>
              <a:gd name="connsiteY76" fmla="*/ 513298 h 998547"/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34035 w 1029402"/>
              <a:gd name="connsiteY39" fmla="*/ 201953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12447 w 1029402"/>
              <a:gd name="connsiteY42" fmla="*/ 201953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117807 w 1029402"/>
              <a:gd name="connsiteY75" fmla="*/ 465615 h 998547"/>
              <a:gd name="connsiteX76" fmla="*/ 84148 w 1029402"/>
              <a:gd name="connsiteY76" fmla="*/ 513298 h 998547"/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34035 w 1029402"/>
              <a:gd name="connsiteY39" fmla="*/ 201953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28972 w 1029402"/>
              <a:gd name="connsiteY42" fmla="*/ 188182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117807 w 1029402"/>
              <a:gd name="connsiteY75" fmla="*/ 465615 h 998547"/>
              <a:gd name="connsiteX76" fmla="*/ 84148 w 1029402"/>
              <a:gd name="connsiteY76" fmla="*/ 513298 h 998547"/>
              <a:gd name="connsiteX0" fmla="*/ 84148 w 1029402"/>
              <a:gd name="connsiteY0" fmla="*/ 513298 h 998547"/>
              <a:gd name="connsiteX1" fmla="*/ 75733 w 1029402"/>
              <a:gd name="connsiteY1" fmla="*/ 563786 h 998547"/>
              <a:gd name="connsiteX2" fmla="*/ 11220 w 1029402"/>
              <a:gd name="connsiteY2" fmla="*/ 569396 h 998547"/>
              <a:gd name="connsiteX3" fmla="*/ 0 w 1029402"/>
              <a:gd name="connsiteY3" fmla="*/ 625494 h 998547"/>
              <a:gd name="connsiteX4" fmla="*/ 42074 w 1029402"/>
              <a:gd name="connsiteY4" fmla="*/ 712446 h 998547"/>
              <a:gd name="connsiteX5" fmla="*/ 106587 w 1029402"/>
              <a:gd name="connsiteY5" fmla="*/ 802204 h 998547"/>
              <a:gd name="connsiteX6" fmla="*/ 129026 w 1029402"/>
              <a:gd name="connsiteY6" fmla="*/ 816228 h 998547"/>
              <a:gd name="connsiteX7" fmla="*/ 143051 w 1029402"/>
              <a:gd name="connsiteY7" fmla="*/ 877936 h 998547"/>
              <a:gd name="connsiteX8" fmla="*/ 232808 w 1029402"/>
              <a:gd name="connsiteY8" fmla="*/ 914400 h 998547"/>
              <a:gd name="connsiteX9" fmla="*/ 260857 w 1029402"/>
              <a:gd name="connsiteY9" fmla="*/ 897570 h 998547"/>
              <a:gd name="connsiteX10" fmla="*/ 311345 w 1029402"/>
              <a:gd name="connsiteY10" fmla="*/ 897570 h 998547"/>
              <a:gd name="connsiteX11" fmla="*/ 398297 w 1029402"/>
              <a:gd name="connsiteY11" fmla="*/ 838667 h 998547"/>
              <a:gd name="connsiteX12" fmla="*/ 423541 w 1029402"/>
              <a:gd name="connsiteY12" fmla="*/ 861107 h 998547"/>
              <a:gd name="connsiteX13" fmla="*/ 490859 w 1029402"/>
              <a:gd name="connsiteY13" fmla="*/ 847082 h 998547"/>
              <a:gd name="connsiteX14" fmla="*/ 521713 w 1029402"/>
              <a:gd name="connsiteY14" fmla="*/ 880741 h 998547"/>
              <a:gd name="connsiteX15" fmla="*/ 535738 w 1029402"/>
              <a:gd name="connsiteY15" fmla="*/ 984523 h 998547"/>
              <a:gd name="connsiteX16" fmla="*/ 575006 w 1029402"/>
              <a:gd name="connsiteY16" fmla="*/ 962083 h 998547"/>
              <a:gd name="connsiteX17" fmla="*/ 622690 w 1029402"/>
              <a:gd name="connsiteY17" fmla="*/ 998547 h 998547"/>
              <a:gd name="connsiteX18" fmla="*/ 678788 w 1029402"/>
              <a:gd name="connsiteY18" fmla="*/ 920010 h 998547"/>
              <a:gd name="connsiteX19" fmla="*/ 748911 w 1029402"/>
              <a:gd name="connsiteY19" fmla="*/ 908790 h 998547"/>
              <a:gd name="connsiteX20" fmla="*/ 762935 w 1029402"/>
              <a:gd name="connsiteY20" fmla="*/ 863912 h 998547"/>
              <a:gd name="connsiteX21" fmla="*/ 720862 w 1029402"/>
              <a:gd name="connsiteY21" fmla="*/ 847082 h 998547"/>
              <a:gd name="connsiteX22" fmla="*/ 701227 w 1029402"/>
              <a:gd name="connsiteY22" fmla="*/ 793789 h 998547"/>
              <a:gd name="connsiteX23" fmla="*/ 715252 w 1029402"/>
              <a:gd name="connsiteY23" fmla="*/ 748910 h 998547"/>
              <a:gd name="connsiteX24" fmla="*/ 687203 w 1029402"/>
              <a:gd name="connsiteY24" fmla="*/ 720861 h 998547"/>
              <a:gd name="connsiteX25" fmla="*/ 656349 w 1029402"/>
              <a:gd name="connsiteY25" fmla="*/ 720861 h 998547"/>
              <a:gd name="connsiteX26" fmla="*/ 633910 w 1029402"/>
              <a:gd name="connsiteY26" fmla="*/ 690007 h 998547"/>
              <a:gd name="connsiteX27" fmla="*/ 650739 w 1029402"/>
              <a:gd name="connsiteY27" fmla="*/ 670373 h 998547"/>
              <a:gd name="connsiteX28" fmla="*/ 729276 w 1029402"/>
              <a:gd name="connsiteY28" fmla="*/ 678788 h 998547"/>
              <a:gd name="connsiteX29" fmla="*/ 816229 w 1029402"/>
              <a:gd name="connsiteY29" fmla="*/ 619885 h 998547"/>
              <a:gd name="connsiteX30" fmla="*/ 911595 w 1029402"/>
              <a:gd name="connsiteY30" fmla="*/ 611470 h 998547"/>
              <a:gd name="connsiteX31" fmla="*/ 920010 w 1029402"/>
              <a:gd name="connsiteY31" fmla="*/ 558177 h 998547"/>
              <a:gd name="connsiteX32" fmla="*/ 886351 w 1029402"/>
              <a:gd name="connsiteY32" fmla="*/ 521713 h 998547"/>
              <a:gd name="connsiteX33" fmla="*/ 920010 w 1029402"/>
              <a:gd name="connsiteY33" fmla="*/ 429151 h 998547"/>
              <a:gd name="connsiteX34" fmla="*/ 978913 w 1029402"/>
              <a:gd name="connsiteY34" fmla="*/ 412321 h 998547"/>
              <a:gd name="connsiteX35" fmla="*/ 1018182 w 1029402"/>
              <a:gd name="connsiteY35" fmla="*/ 359028 h 998547"/>
              <a:gd name="connsiteX36" fmla="*/ 1006962 w 1029402"/>
              <a:gd name="connsiteY36" fmla="*/ 294515 h 998547"/>
              <a:gd name="connsiteX37" fmla="*/ 1020987 w 1029402"/>
              <a:gd name="connsiteY37" fmla="*/ 283296 h 998547"/>
              <a:gd name="connsiteX38" fmla="*/ 1029402 w 1029402"/>
              <a:gd name="connsiteY38" fmla="*/ 213173 h 998547"/>
              <a:gd name="connsiteX39" fmla="*/ 942297 w 1029402"/>
              <a:gd name="connsiteY39" fmla="*/ 185428 h 998547"/>
              <a:gd name="connsiteX40" fmla="*/ 852692 w 1029402"/>
              <a:gd name="connsiteY40" fmla="*/ 274881 h 998547"/>
              <a:gd name="connsiteX41" fmla="*/ 813424 w 1029402"/>
              <a:gd name="connsiteY41" fmla="*/ 269271 h 998547"/>
              <a:gd name="connsiteX42" fmla="*/ 728972 w 1029402"/>
              <a:gd name="connsiteY42" fmla="*/ 188182 h 998547"/>
              <a:gd name="connsiteX43" fmla="*/ 709642 w 1029402"/>
              <a:gd name="connsiteY43" fmla="*/ 227197 h 998547"/>
              <a:gd name="connsiteX44" fmla="*/ 743301 w 1029402"/>
              <a:gd name="connsiteY44" fmla="*/ 314150 h 998547"/>
              <a:gd name="connsiteX45" fmla="*/ 737691 w 1029402"/>
              <a:gd name="connsiteY45" fmla="*/ 353418 h 998547"/>
              <a:gd name="connsiteX46" fmla="*/ 659154 w 1029402"/>
              <a:gd name="connsiteY46" fmla="*/ 370248 h 998547"/>
              <a:gd name="connsiteX47" fmla="*/ 636714 w 1029402"/>
              <a:gd name="connsiteY47" fmla="*/ 420736 h 998547"/>
              <a:gd name="connsiteX48" fmla="*/ 493664 w 1029402"/>
              <a:gd name="connsiteY48" fmla="*/ 367443 h 998547"/>
              <a:gd name="connsiteX49" fmla="*/ 560982 w 1029402"/>
              <a:gd name="connsiteY49" fmla="*/ 260856 h 998547"/>
              <a:gd name="connsiteX50" fmla="*/ 546957 w 1029402"/>
              <a:gd name="connsiteY50" fmla="*/ 201953 h 998547"/>
              <a:gd name="connsiteX51" fmla="*/ 636714 w 1029402"/>
              <a:gd name="connsiteY51" fmla="*/ 173904 h 998547"/>
              <a:gd name="connsiteX52" fmla="*/ 667568 w 1029402"/>
              <a:gd name="connsiteY52" fmla="*/ 120611 h 998547"/>
              <a:gd name="connsiteX53" fmla="*/ 597446 w 1029402"/>
              <a:gd name="connsiteY53" fmla="*/ 50488 h 998547"/>
              <a:gd name="connsiteX54" fmla="*/ 566592 w 1029402"/>
              <a:gd name="connsiteY54" fmla="*/ 53293 h 998547"/>
              <a:gd name="connsiteX55" fmla="*/ 563787 w 1029402"/>
              <a:gd name="connsiteY55" fmla="*/ 103781 h 998547"/>
              <a:gd name="connsiteX56" fmla="*/ 527323 w 1029402"/>
              <a:gd name="connsiteY56" fmla="*/ 120611 h 998547"/>
              <a:gd name="connsiteX57" fmla="*/ 521713 w 1029402"/>
              <a:gd name="connsiteY57" fmla="*/ 92562 h 998547"/>
              <a:gd name="connsiteX58" fmla="*/ 504884 w 1029402"/>
              <a:gd name="connsiteY58" fmla="*/ 30854 h 998547"/>
              <a:gd name="connsiteX59" fmla="*/ 474030 w 1029402"/>
              <a:gd name="connsiteY59" fmla="*/ 30854 h 998547"/>
              <a:gd name="connsiteX60" fmla="*/ 443176 w 1029402"/>
              <a:gd name="connsiteY60" fmla="*/ 0 h 998547"/>
              <a:gd name="connsiteX61" fmla="*/ 434761 w 1029402"/>
              <a:gd name="connsiteY61" fmla="*/ 22439 h 998547"/>
              <a:gd name="connsiteX62" fmla="*/ 443176 w 1029402"/>
              <a:gd name="connsiteY62" fmla="*/ 67318 h 998547"/>
              <a:gd name="connsiteX63" fmla="*/ 398297 w 1029402"/>
              <a:gd name="connsiteY63" fmla="*/ 81342 h 998547"/>
              <a:gd name="connsiteX64" fmla="*/ 381468 w 1029402"/>
              <a:gd name="connsiteY64" fmla="*/ 100977 h 998547"/>
              <a:gd name="connsiteX65" fmla="*/ 333784 w 1029402"/>
              <a:gd name="connsiteY65" fmla="*/ 117806 h 998547"/>
              <a:gd name="connsiteX66" fmla="*/ 336589 w 1029402"/>
              <a:gd name="connsiteY66" fmla="*/ 159880 h 998547"/>
              <a:gd name="connsiteX67" fmla="*/ 392687 w 1029402"/>
              <a:gd name="connsiteY67" fmla="*/ 221588 h 998547"/>
              <a:gd name="connsiteX68" fmla="*/ 375858 w 1029402"/>
              <a:gd name="connsiteY68" fmla="*/ 300125 h 998547"/>
              <a:gd name="connsiteX69" fmla="*/ 415127 w 1029402"/>
              <a:gd name="connsiteY69" fmla="*/ 333784 h 998547"/>
              <a:gd name="connsiteX70" fmla="*/ 417932 w 1029402"/>
              <a:gd name="connsiteY70" fmla="*/ 370248 h 998547"/>
              <a:gd name="connsiteX71" fmla="*/ 373053 w 1029402"/>
              <a:gd name="connsiteY71" fmla="*/ 434761 h 998547"/>
              <a:gd name="connsiteX72" fmla="*/ 336589 w 1029402"/>
              <a:gd name="connsiteY72" fmla="*/ 524518 h 998547"/>
              <a:gd name="connsiteX73" fmla="*/ 230003 w 1029402"/>
              <a:gd name="connsiteY73" fmla="*/ 445980 h 998547"/>
              <a:gd name="connsiteX74" fmla="*/ 171100 w 1029402"/>
              <a:gd name="connsiteY74" fmla="*/ 465615 h 998547"/>
              <a:gd name="connsiteX75" fmla="*/ 117807 w 1029402"/>
              <a:gd name="connsiteY75" fmla="*/ 465615 h 998547"/>
              <a:gd name="connsiteX76" fmla="*/ 84148 w 1029402"/>
              <a:gd name="connsiteY76" fmla="*/ 513298 h 9985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029402" h="998547">
                <a:moveTo>
                  <a:pt x="84148" y="513298"/>
                </a:moveTo>
                <a:lnTo>
                  <a:pt x="75733" y="563786"/>
                </a:lnTo>
                <a:lnTo>
                  <a:pt x="11220" y="569396"/>
                </a:lnTo>
                <a:lnTo>
                  <a:pt x="0" y="625494"/>
                </a:lnTo>
                <a:lnTo>
                  <a:pt x="42074" y="712446"/>
                </a:lnTo>
                <a:lnTo>
                  <a:pt x="106587" y="802204"/>
                </a:lnTo>
                <a:lnTo>
                  <a:pt x="129026" y="816228"/>
                </a:lnTo>
                <a:lnTo>
                  <a:pt x="143051" y="877936"/>
                </a:lnTo>
                <a:lnTo>
                  <a:pt x="232808" y="914400"/>
                </a:lnTo>
                <a:lnTo>
                  <a:pt x="260857" y="897570"/>
                </a:lnTo>
                <a:lnTo>
                  <a:pt x="311345" y="897570"/>
                </a:lnTo>
                <a:lnTo>
                  <a:pt x="398297" y="838667"/>
                </a:lnTo>
                <a:lnTo>
                  <a:pt x="423541" y="861107"/>
                </a:lnTo>
                <a:lnTo>
                  <a:pt x="490859" y="847082"/>
                </a:lnTo>
                <a:lnTo>
                  <a:pt x="521713" y="880741"/>
                </a:lnTo>
                <a:lnTo>
                  <a:pt x="535738" y="984523"/>
                </a:lnTo>
                <a:lnTo>
                  <a:pt x="575006" y="962083"/>
                </a:lnTo>
                <a:lnTo>
                  <a:pt x="622690" y="998547"/>
                </a:lnTo>
                <a:lnTo>
                  <a:pt x="678788" y="920010"/>
                </a:lnTo>
                <a:lnTo>
                  <a:pt x="748911" y="908790"/>
                </a:lnTo>
                <a:lnTo>
                  <a:pt x="762935" y="863912"/>
                </a:lnTo>
                <a:lnTo>
                  <a:pt x="720862" y="847082"/>
                </a:lnTo>
                <a:lnTo>
                  <a:pt x="701227" y="793789"/>
                </a:lnTo>
                <a:lnTo>
                  <a:pt x="715252" y="748910"/>
                </a:lnTo>
                <a:lnTo>
                  <a:pt x="687203" y="720861"/>
                </a:lnTo>
                <a:lnTo>
                  <a:pt x="656349" y="720861"/>
                </a:lnTo>
                <a:lnTo>
                  <a:pt x="633910" y="690007"/>
                </a:lnTo>
                <a:lnTo>
                  <a:pt x="650739" y="670373"/>
                </a:lnTo>
                <a:lnTo>
                  <a:pt x="729276" y="678788"/>
                </a:lnTo>
                <a:lnTo>
                  <a:pt x="816229" y="619885"/>
                </a:lnTo>
                <a:lnTo>
                  <a:pt x="911595" y="611470"/>
                </a:lnTo>
                <a:lnTo>
                  <a:pt x="920010" y="558177"/>
                </a:lnTo>
                <a:lnTo>
                  <a:pt x="886351" y="521713"/>
                </a:lnTo>
                <a:lnTo>
                  <a:pt x="920010" y="429151"/>
                </a:lnTo>
                <a:lnTo>
                  <a:pt x="978913" y="412321"/>
                </a:lnTo>
                <a:lnTo>
                  <a:pt x="1018182" y="359028"/>
                </a:lnTo>
                <a:lnTo>
                  <a:pt x="1006962" y="294515"/>
                </a:lnTo>
                <a:lnTo>
                  <a:pt x="1020987" y="283296"/>
                </a:lnTo>
                <a:lnTo>
                  <a:pt x="1029402" y="213173"/>
                </a:lnTo>
                <a:lnTo>
                  <a:pt x="942297" y="185428"/>
                </a:lnTo>
                <a:lnTo>
                  <a:pt x="852692" y="274881"/>
                </a:lnTo>
                <a:lnTo>
                  <a:pt x="813424" y="269271"/>
                </a:lnTo>
                <a:lnTo>
                  <a:pt x="728972" y="188182"/>
                </a:lnTo>
                <a:lnTo>
                  <a:pt x="709642" y="227197"/>
                </a:lnTo>
                <a:lnTo>
                  <a:pt x="743301" y="314150"/>
                </a:lnTo>
                <a:lnTo>
                  <a:pt x="737691" y="353418"/>
                </a:lnTo>
                <a:lnTo>
                  <a:pt x="659154" y="370248"/>
                </a:lnTo>
                <a:lnTo>
                  <a:pt x="636714" y="420736"/>
                </a:lnTo>
                <a:lnTo>
                  <a:pt x="493664" y="367443"/>
                </a:lnTo>
                <a:lnTo>
                  <a:pt x="560982" y="260856"/>
                </a:lnTo>
                <a:lnTo>
                  <a:pt x="546957" y="201953"/>
                </a:lnTo>
                <a:lnTo>
                  <a:pt x="636714" y="173904"/>
                </a:lnTo>
                <a:lnTo>
                  <a:pt x="667568" y="120611"/>
                </a:lnTo>
                <a:lnTo>
                  <a:pt x="597446" y="50488"/>
                </a:lnTo>
                <a:lnTo>
                  <a:pt x="566592" y="53293"/>
                </a:lnTo>
                <a:lnTo>
                  <a:pt x="563787" y="103781"/>
                </a:lnTo>
                <a:lnTo>
                  <a:pt x="527323" y="120611"/>
                </a:lnTo>
                <a:lnTo>
                  <a:pt x="521713" y="92562"/>
                </a:lnTo>
                <a:lnTo>
                  <a:pt x="504884" y="30854"/>
                </a:lnTo>
                <a:lnTo>
                  <a:pt x="474030" y="30854"/>
                </a:lnTo>
                <a:lnTo>
                  <a:pt x="443176" y="0"/>
                </a:lnTo>
                <a:lnTo>
                  <a:pt x="434761" y="22439"/>
                </a:lnTo>
                <a:lnTo>
                  <a:pt x="443176" y="67318"/>
                </a:lnTo>
                <a:lnTo>
                  <a:pt x="398297" y="81342"/>
                </a:lnTo>
                <a:lnTo>
                  <a:pt x="381468" y="100977"/>
                </a:lnTo>
                <a:lnTo>
                  <a:pt x="333784" y="117806"/>
                </a:lnTo>
                <a:lnTo>
                  <a:pt x="336589" y="159880"/>
                </a:lnTo>
                <a:lnTo>
                  <a:pt x="392687" y="221588"/>
                </a:lnTo>
                <a:lnTo>
                  <a:pt x="375858" y="300125"/>
                </a:lnTo>
                <a:lnTo>
                  <a:pt x="415127" y="333784"/>
                </a:lnTo>
                <a:lnTo>
                  <a:pt x="417932" y="370248"/>
                </a:lnTo>
                <a:lnTo>
                  <a:pt x="373053" y="434761"/>
                </a:lnTo>
                <a:lnTo>
                  <a:pt x="336589" y="524518"/>
                </a:lnTo>
                <a:lnTo>
                  <a:pt x="230003" y="445980"/>
                </a:lnTo>
                <a:lnTo>
                  <a:pt x="171100" y="465615"/>
                </a:lnTo>
                <a:lnTo>
                  <a:pt x="117807" y="465615"/>
                </a:lnTo>
                <a:lnTo>
                  <a:pt x="84148" y="513298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3" name="Freeform 32"/>
          <p:cNvSpPr/>
          <p:nvPr/>
        </p:nvSpPr>
        <p:spPr>
          <a:xfrm>
            <a:off x="4217988" y="5084763"/>
            <a:ext cx="292100" cy="211137"/>
          </a:xfrm>
          <a:custGeom>
            <a:avLst/>
            <a:gdLst>
              <a:gd name="connsiteX0" fmla="*/ 0 w 291710"/>
              <a:gd name="connsiteY0" fmla="*/ 81342 h 210368"/>
              <a:gd name="connsiteX1" fmla="*/ 86952 w 291710"/>
              <a:gd name="connsiteY1" fmla="*/ 123416 h 210368"/>
              <a:gd name="connsiteX2" fmla="*/ 232807 w 291710"/>
              <a:gd name="connsiteY2" fmla="*/ 210368 h 210368"/>
              <a:gd name="connsiteX3" fmla="*/ 291710 w 291710"/>
              <a:gd name="connsiteY3" fmla="*/ 143050 h 210368"/>
              <a:gd name="connsiteX4" fmla="*/ 286100 w 291710"/>
              <a:gd name="connsiteY4" fmla="*/ 44879 h 210368"/>
              <a:gd name="connsiteX5" fmla="*/ 252441 w 291710"/>
              <a:gd name="connsiteY5" fmla="*/ 8415 h 210368"/>
              <a:gd name="connsiteX6" fmla="*/ 185124 w 291710"/>
              <a:gd name="connsiteY6" fmla="*/ 25244 h 210368"/>
              <a:gd name="connsiteX7" fmla="*/ 157074 w 291710"/>
              <a:gd name="connsiteY7" fmla="*/ 0 h 210368"/>
              <a:gd name="connsiteX8" fmla="*/ 72927 w 291710"/>
              <a:gd name="connsiteY8" fmla="*/ 58903 h 210368"/>
              <a:gd name="connsiteX9" fmla="*/ 0 w 291710"/>
              <a:gd name="connsiteY9" fmla="*/ 81342 h 210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91710" h="210368">
                <a:moveTo>
                  <a:pt x="0" y="81342"/>
                </a:moveTo>
                <a:lnTo>
                  <a:pt x="86952" y="123416"/>
                </a:lnTo>
                <a:lnTo>
                  <a:pt x="232807" y="210368"/>
                </a:lnTo>
                <a:lnTo>
                  <a:pt x="291710" y="143050"/>
                </a:lnTo>
                <a:lnTo>
                  <a:pt x="286100" y="44879"/>
                </a:lnTo>
                <a:lnTo>
                  <a:pt x="252441" y="8415"/>
                </a:lnTo>
                <a:lnTo>
                  <a:pt x="185124" y="25244"/>
                </a:lnTo>
                <a:lnTo>
                  <a:pt x="157074" y="0"/>
                </a:lnTo>
                <a:lnTo>
                  <a:pt x="72927" y="58903"/>
                </a:lnTo>
                <a:lnTo>
                  <a:pt x="0" y="8134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5" name="Freeform 34"/>
          <p:cNvSpPr/>
          <p:nvPr/>
        </p:nvSpPr>
        <p:spPr>
          <a:xfrm>
            <a:off x="4454525" y="4860925"/>
            <a:ext cx="919163" cy="658813"/>
          </a:xfrm>
          <a:custGeom>
            <a:avLst/>
            <a:gdLst>
              <a:gd name="connsiteX0" fmla="*/ 0 w 920010"/>
              <a:gd name="connsiteY0" fmla="*/ 440370 h 659153"/>
              <a:gd name="connsiteX1" fmla="*/ 22439 w 920010"/>
              <a:gd name="connsiteY1" fmla="*/ 502078 h 659153"/>
              <a:gd name="connsiteX2" fmla="*/ 61708 w 920010"/>
              <a:gd name="connsiteY2" fmla="*/ 516103 h 659153"/>
              <a:gd name="connsiteX3" fmla="*/ 70123 w 920010"/>
              <a:gd name="connsiteY3" fmla="*/ 549761 h 659153"/>
              <a:gd name="connsiteX4" fmla="*/ 392687 w 920010"/>
              <a:gd name="connsiteY4" fmla="*/ 659153 h 659153"/>
              <a:gd name="connsiteX5" fmla="*/ 381467 w 920010"/>
              <a:gd name="connsiteY5" fmla="*/ 589030 h 659153"/>
              <a:gd name="connsiteX6" fmla="*/ 423541 w 920010"/>
              <a:gd name="connsiteY6" fmla="*/ 566591 h 659153"/>
              <a:gd name="connsiteX7" fmla="*/ 468419 w 920010"/>
              <a:gd name="connsiteY7" fmla="*/ 549761 h 659153"/>
              <a:gd name="connsiteX8" fmla="*/ 471224 w 920010"/>
              <a:gd name="connsiteY8" fmla="*/ 488054 h 659153"/>
              <a:gd name="connsiteX9" fmla="*/ 502078 w 920010"/>
              <a:gd name="connsiteY9" fmla="*/ 476834 h 659153"/>
              <a:gd name="connsiteX10" fmla="*/ 560981 w 920010"/>
              <a:gd name="connsiteY10" fmla="*/ 510493 h 659153"/>
              <a:gd name="connsiteX11" fmla="*/ 667568 w 920010"/>
              <a:gd name="connsiteY11" fmla="*/ 485249 h 659153"/>
              <a:gd name="connsiteX12" fmla="*/ 720861 w 920010"/>
              <a:gd name="connsiteY12" fmla="*/ 504883 h 659153"/>
              <a:gd name="connsiteX13" fmla="*/ 768545 w 920010"/>
              <a:gd name="connsiteY13" fmla="*/ 507688 h 659153"/>
              <a:gd name="connsiteX14" fmla="*/ 754520 w 920010"/>
              <a:gd name="connsiteY14" fmla="*/ 451590 h 659153"/>
              <a:gd name="connsiteX15" fmla="*/ 774154 w 920010"/>
              <a:gd name="connsiteY15" fmla="*/ 412321 h 659153"/>
              <a:gd name="connsiteX16" fmla="*/ 830253 w 920010"/>
              <a:gd name="connsiteY16" fmla="*/ 398296 h 659153"/>
              <a:gd name="connsiteX17" fmla="*/ 920010 w 920010"/>
              <a:gd name="connsiteY17" fmla="*/ 140245 h 659153"/>
              <a:gd name="connsiteX18" fmla="*/ 889156 w 920010"/>
              <a:gd name="connsiteY18" fmla="*/ 64512 h 659153"/>
              <a:gd name="connsiteX19" fmla="*/ 863912 w 920010"/>
              <a:gd name="connsiteY19" fmla="*/ 123415 h 659153"/>
              <a:gd name="connsiteX20" fmla="*/ 779764 w 920010"/>
              <a:gd name="connsiteY20" fmla="*/ 112196 h 659153"/>
              <a:gd name="connsiteX21" fmla="*/ 732081 w 920010"/>
              <a:gd name="connsiteY21" fmla="*/ 117806 h 659153"/>
              <a:gd name="connsiteX22" fmla="*/ 704032 w 920010"/>
              <a:gd name="connsiteY22" fmla="*/ 117806 h 659153"/>
              <a:gd name="connsiteX23" fmla="*/ 687202 w 920010"/>
              <a:gd name="connsiteY23" fmla="*/ 67317 h 659153"/>
              <a:gd name="connsiteX24" fmla="*/ 645129 w 920010"/>
              <a:gd name="connsiteY24" fmla="*/ 89757 h 659153"/>
              <a:gd name="connsiteX25" fmla="*/ 591835 w 920010"/>
              <a:gd name="connsiteY25" fmla="*/ 78537 h 659153"/>
              <a:gd name="connsiteX26" fmla="*/ 591835 w 920010"/>
              <a:gd name="connsiteY26" fmla="*/ 16829 h 659153"/>
              <a:gd name="connsiteX27" fmla="*/ 555372 w 920010"/>
              <a:gd name="connsiteY27" fmla="*/ 14024 h 659153"/>
              <a:gd name="connsiteX28" fmla="*/ 530127 w 920010"/>
              <a:gd name="connsiteY28" fmla="*/ 47683 h 659153"/>
              <a:gd name="connsiteX29" fmla="*/ 476834 w 920010"/>
              <a:gd name="connsiteY29" fmla="*/ 58903 h 659153"/>
              <a:gd name="connsiteX30" fmla="*/ 457200 w 920010"/>
              <a:gd name="connsiteY30" fmla="*/ 0 h 659153"/>
              <a:gd name="connsiteX31" fmla="*/ 339394 w 920010"/>
              <a:gd name="connsiteY31" fmla="*/ 5609 h 659153"/>
              <a:gd name="connsiteX32" fmla="*/ 266466 w 920010"/>
              <a:gd name="connsiteY32" fmla="*/ 58903 h 659153"/>
              <a:gd name="connsiteX33" fmla="*/ 182319 w 920010"/>
              <a:gd name="connsiteY33" fmla="*/ 61707 h 659153"/>
              <a:gd name="connsiteX34" fmla="*/ 157075 w 920010"/>
              <a:gd name="connsiteY34" fmla="*/ 84147 h 659153"/>
              <a:gd name="connsiteX35" fmla="*/ 199148 w 920010"/>
              <a:gd name="connsiteY35" fmla="*/ 112196 h 659153"/>
              <a:gd name="connsiteX36" fmla="*/ 232807 w 920010"/>
              <a:gd name="connsiteY36" fmla="*/ 103781 h 659153"/>
              <a:gd name="connsiteX37" fmla="*/ 244027 w 920010"/>
              <a:gd name="connsiteY37" fmla="*/ 134635 h 659153"/>
              <a:gd name="connsiteX38" fmla="*/ 232807 w 920010"/>
              <a:gd name="connsiteY38" fmla="*/ 176709 h 659153"/>
              <a:gd name="connsiteX39" fmla="*/ 269271 w 920010"/>
              <a:gd name="connsiteY39" fmla="*/ 232807 h 659153"/>
              <a:gd name="connsiteX40" fmla="*/ 291710 w 920010"/>
              <a:gd name="connsiteY40" fmla="*/ 255246 h 659153"/>
              <a:gd name="connsiteX41" fmla="*/ 269271 w 920010"/>
              <a:gd name="connsiteY41" fmla="*/ 300125 h 659153"/>
              <a:gd name="connsiteX42" fmla="*/ 199148 w 920010"/>
              <a:gd name="connsiteY42" fmla="*/ 311344 h 659153"/>
              <a:gd name="connsiteX43" fmla="*/ 145855 w 920010"/>
              <a:gd name="connsiteY43" fmla="*/ 373052 h 659153"/>
              <a:gd name="connsiteX44" fmla="*/ 98172 w 920010"/>
              <a:gd name="connsiteY44" fmla="*/ 356223 h 659153"/>
              <a:gd name="connsiteX45" fmla="*/ 56098 w 920010"/>
              <a:gd name="connsiteY45" fmla="*/ 375857 h 659153"/>
              <a:gd name="connsiteX46" fmla="*/ 0 w 920010"/>
              <a:gd name="connsiteY46" fmla="*/ 440370 h 659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20010" h="659153">
                <a:moveTo>
                  <a:pt x="0" y="440370"/>
                </a:moveTo>
                <a:lnTo>
                  <a:pt x="22439" y="502078"/>
                </a:lnTo>
                <a:lnTo>
                  <a:pt x="61708" y="516103"/>
                </a:lnTo>
                <a:lnTo>
                  <a:pt x="70123" y="549761"/>
                </a:lnTo>
                <a:lnTo>
                  <a:pt x="392687" y="659153"/>
                </a:lnTo>
                <a:lnTo>
                  <a:pt x="381467" y="589030"/>
                </a:lnTo>
                <a:lnTo>
                  <a:pt x="423541" y="566591"/>
                </a:lnTo>
                <a:lnTo>
                  <a:pt x="468419" y="549761"/>
                </a:lnTo>
                <a:lnTo>
                  <a:pt x="471224" y="488054"/>
                </a:lnTo>
                <a:lnTo>
                  <a:pt x="502078" y="476834"/>
                </a:lnTo>
                <a:lnTo>
                  <a:pt x="560981" y="510493"/>
                </a:lnTo>
                <a:lnTo>
                  <a:pt x="667568" y="485249"/>
                </a:lnTo>
                <a:lnTo>
                  <a:pt x="720861" y="504883"/>
                </a:lnTo>
                <a:lnTo>
                  <a:pt x="768545" y="507688"/>
                </a:lnTo>
                <a:lnTo>
                  <a:pt x="754520" y="451590"/>
                </a:lnTo>
                <a:lnTo>
                  <a:pt x="774154" y="412321"/>
                </a:lnTo>
                <a:lnTo>
                  <a:pt x="830253" y="398296"/>
                </a:lnTo>
                <a:lnTo>
                  <a:pt x="920010" y="140245"/>
                </a:lnTo>
                <a:lnTo>
                  <a:pt x="889156" y="64512"/>
                </a:lnTo>
                <a:lnTo>
                  <a:pt x="863912" y="123415"/>
                </a:lnTo>
                <a:lnTo>
                  <a:pt x="779764" y="112196"/>
                </a:lnTo>
                <a:lnTo>
                  <a:pt x="732081" y="117806"/>
                </a:lnTo>
                <a:lnTo>
                  <a:pt x="704032" y="117806"/>
                </a:lnTo>
                <a:lnTo>
                  <a:pt x="687202" y="67317"/>
                </a:lnTo>
                <a:lnTo>
                  <a:pt x="645129" y="89757"/>
                </a:lnTo>
                <a:lnTo>
                  <a:pt x="591835" y="78537"/>
                </a:lnTo>
                <a:lnTo>
                  <a:pt x="591835" y="16829"/>
                </a:lnTo>
                <a:lnTo>
                  <a:pt x="555372" y="14024"/>
                </a:lnTo>
                <a:lnTo>
                  <a:pt x="530127" y="47683"/>
                </a:lnTo>
                <a:lnTo>
                  <a:pt x="476834" y="58903"/>
                </a:lnTo>
                <a:lnTo>
                  <a:pt x="457200" y="0"/>
                </a:lnTo>
                <a:lnTo>
                  <a:pt x="339394" y="5609"/>
                </a:lnTo>
                <a:lnTo>
                  <a:pt x="266466" y="58903"/>
                </a:lnTo>
                <a:lnTo>
                  <a:pt x="182319" y="61707"/>
                </a:lnTo>
                <a:lnTo>
                  <a:pt x="157075" y="84147"/>
                </a:lnTo>
                <a:lnTo>
                  <a:pt x="199148" y="112196"/>
                </a:lnTo>
                <a:lnTo>
                  <a:pt x="232807" y="103781"/>
                </a:lnTo>
                <a:lnTo>
                  <a:pt x="244027" y="134635"/>
                </a:lnTo>
                <a:lnTo>
                  <a:pt x="232807" y="176709"/>
                </a:lnTo>
                <a:lnTo>
                  <a:pt x="269271" y="232807"/>
                </a:lnTo>
                <a:lnTo>
                  <a:pt x="291710" y="255246"/>
                </a:lnTo>
                <a:lnTo>
                  <a:pt x="269271" y="300125"/>
                </a:lnTo>
                <a:lnTo>
                  <a:pt x="199148" y="311344"/>
                </a:lnTo>
                <a:lnTo>
                  <a:pt x="145855" y="373052"/>
                </a:lnTo>
                <a:lnTo>
                  <a:pt x="98172" y="356223"/>
                </a:lnTo>
                <a:lnTo>
                  <a:pt x="56098" y="375857"/>
                </a:lnTo>
                <a:lnTo>
                  <a:pt x="0" y="44037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6" name="Freeform 35"/>
          <p:cNvSpPr/>
          <p:nvPr/>
        </p:nvSpPr>
        <p:spPr>
          <a:xfrm>
            <a:off x="4835525" y="5270500"/>
            <a:ext cx="1063625" cy="669925"/>
          </a:xfrm>
          <a:custGeom>
            <a:avLst/>
            <a:gdLst>
              <a:gd name="connsiteX0" fmla="*/ 16830 w 1063060"/>
              <a:gd name="connsiteY0" fmla="*/ 244027 h 670373"/>
              <a:gd name="connsiteX1" fmla="*/ 89757 w 1063060"/>
              <a:gd name="connsiteY1" fmla="*/ 241222 h 670373"/>
              <a:gd name="connsiteX2" fmla="*/ 246832 w 1063060"/>
              <a:gd name="connsiteY2" fmla="*/ 387077 h 670373"/>
              <a:gd name="connsiteX3" fmla="*/ 311345 w 1063060"/>
              <a:gd name="connsiteY3" fmla="*/ 426346 h 670373"/>
              <a:gd name="connsiteX4" fmla="*/ 614275 w 1063060"/>
              <a:gd name="connsiteY4" fmla="*/ 535738 h 670373"/>
              <a:gd name="connsiteX5" fmla="*/ 628300 w 1063060"/>
              <a:gd name="connsiteY5" fmla="*/ 566591 h 670373"/>
              <a:gd name="connsiteX6" fmla="*/ 883546 w 1063060"/>
              <a:gd name="connsiteY6" fmla="*/ 605860 h 670373"/>
              <a:gd name="connsiteX7" fmla="*/ 950864 w 1063060"/>
              <a:gd name="connsiteY7" fmla="*/ 670373 h 670373"/>
              <a:gd name="connsiteX8" fmla="*/ 1060256 w 1063060"/>
              <a:gd name="connsiteY8" fmla="*/ 510493 h 670373"/>
              <a:gd name="connsiteX9" fmla="*/ 1063060 w 1063060"/>
              <a:gd name="connsiteY9" fmla="*/ 465615 h 670373"/>
              <a:gd name="connsiteX10" fmla="*/ 995743 w 1063060"/>
              <a:gd name="connsiteY10" fmla="*/ 389882 h 670373"/>
              <a:gd name="connsiteX11" fmla="*/ 995743 w 1063060"/>
              <a:gd name="connsiteY11" fmla="*/ 252442 h 670373"/>
              <a:gd name="connsiteX12" fmla="*/ 939645 w 1063060"/>
              <a:gd name="connsiteY12" fmla="*/ 230003 h 670373"/>
              <a:gd name="connsiteX13" fmla="*/ 877937 w 1063060"/>
              <a:gd name="connsiteY13" fmla="*/ 215978 h 670373"/>
              <a:gd name="connsiteX14" fmla="*/ 807814 w 1063060"/>
              <a:gd name="connsiteY14" fmla="*/ 112196 h 670373"/>
              <a:gd name="connsiteX15" fmla="*/ 771350 w 1063060"/>
              <a:gd name="connsiteY15" fmla="*/ 89757 h 670373"/>
              <a:gd name="connsiteX16" fmla="*/ 743301 w 1063060"/>
              <a:gd name="connsiteY16" fmla="*/ 100977 h 670373"/>
              <a:gd name="connsiteX17" fmla="*/ 678788 w 1063060"/>
              <a:gd name="connsiteY17" fmla="*/ 16830 h 670373"/>
              <a:gd name="connsiteX18" fmla="*/ 614275 w 1063060"/>
              <a:gd name="connsiteY18" fmla="*/ 50488 h 670373"/>
              <a:gd name="connsiteX19" fmla="*/ 569397 w 1063060"/>
              <a:gd name="connsiteY19" fmla="*/ 47684 h 670373"/>
              <a:gd name="connsiteX20" fmla="*/ 499274 w 1063060"/>
              <a:gd name="connsiteY20" fmla="*/ 109391 h 670373"/>
              <a:gd name="connsiteX21" fmla="*/ 460005 w 1063060"/>
              <a:gd name="connsiteY21" fmla="*/ 67318 h 670373"/>
              <a:gd name="connsiteX22" fmla="*/ 440371 w 1063060"/>
              <a:gd name="connsiteY22" fmla="*/ 0 h 670373"/>
              <a:gd name="connsiteX23" fmla="*/ 392687 w 1063060"/>
              <a:gd name="connsiteY23" fmla="*/ 16830 h 670373"/>
              <a:gd name="connsiteX24" fmla="*/ 375858 w 1063060"/>
              <a:gd name="connsiteY24" fmla="*/ 61708 h 670373"/>
              <a:gd name="connsiteX25" fmla="*/ 384273 w 1063060"/>
              <a:gd name="connsiteY25" fmla="*/ 112196 h 670373"/>
              <a:gd name="connsiteX26" fmla="*/ 280491 w 1063060"/>
              <a:gd name="connsiteY26" fmla="*/ 75733 h 670373"/>
              <a:gd name="connsiteX27" fmla="*/ 185124 w 1063060"/>
              <a:gd name="connsiteY27" fmla="*/ 109391 h 670373"/>
              <a:gd name="connsiteX28" fmla="*/ 126221 w 1063060"/>
              <a:gd name="connsiteY28" fmla="*/ 70123 h 670373"/>
              <a:gd name="connsiteX29" fmla="*/ 81343 w 1063060"/>
              <a:gd name="connsiteY29" fmla="*/ 78538 h 670373"/>
              <a:gd name="connsiteX30" fmla="*/ 84148 w 1063060"/>
              <a:gd name="connsiteY30" fmla="*/ 143050 h 670373"/>
              <a:gd name="connsiteX31" fmla="*/ 0 w 1063060"/>
              <a:gd name="connsiteY31" fmla="*/ 182319 h 670373"/>
              <a:gd name="connsiteX32" fmla="*/ 16830 w 1063060"/>
              <a:gd name="connsiteY32" fmla="*/ 244027 h 6703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</a:cxnLst>
            <a:rect l="l" t="t" r="r" b="b"/>
            <a:pathLst>
              <a:path w="1063060" h="670373">
                <a:moveTo>
                  <a:pt x="16830" y="244027"/>
                </a:moveTo>
                <a:lnTo>
                  <a:pt x="89757" y="241222"/>
                </a:lnTo>
                <a:lnTo>
                  <a:pt x="246832" y="387077"/>
                </a:lnTo>
                <a:lnTo>
                  <a:pt x="311345" y="426346"/>
                </a:lnTo>
                <a:lnTo>
                  <a:pt x="614275" y="535738"/>
                </a:lnTo>
                <a:lnTo>
                  <a:pt x="628300" y="566591"/>
                </a:lnTo>
                <a:lnTo>
                  <a:pt x="883546" y="605860"/>
                </a:lnTo>
                <a:lnTo>
                  <a:pt x="950864" y="670373"/>
                </a:lnTo>
                <a:lnTo>
                  <a:pt x="1060256" y="510493"/>
                </a:lnTo>
                <a:lnTo>
                  <a:pt x="1063060" y="465615"/>
                </a:lnTo>
                <a:lnTo>
                  <a:pt x="995743" y="389882"/>
                </a:lnTo>
                <a:lnTo>
                  <a:pt x="995743" y="252442"/>
                </a:lnTo>
                <a:lnTo>
                  <a:pt x="939645" y="230003"/>
                </a:lnTo>
                <a:lnTo>
                  <a:pt x="877937" y="215978"/>
                </a:lnTo>
                <a:lnTo>
                  <a:pt x="807814" y="112196"/>
                </a:lnTo>
                <a:lnTo>
                  <a:pt x="771350" y="89757"/>
                </a:lnTo>
                <a:lnTo>
                  <a:pt x="743301" y="100977"/>
                </a:lnTo>
                <a:lnTo>
                  <a:pt x="678788" y="16830"/>
                </a:lnTo>
                <a:lnTo>
                  <a:pt x="614275" y="50488"/>
                </a:lnTo>
                <a:lnTo>
                  <a:pt x="569397" y="47684"/>
                </a:lnTo>
                <a:lnTo>
                  <a:pt x="499274" y="109391"/>
                </a:lnTo>
                <a:lnTo>
                  <a:pt x="460005" y="67318"/>
                </a:lnTo>
                <a:lnTo>
                  <a:pt x="440371" y="0"/>
                </a:lnTo>
                <a:lnTo>
                  <a:pt x="392687" y="16830"/>
                </a:lnTo>
                <a:lnTo>
                  <a:pt x="375858" y="61708"/>
                </a:lnTo>
                <a:lnTo>
                  <a:pt x="384273" y="112196"/>
                </a:lnTo>
                <a:lnTo>
                  <a:pt x="280491" y="75733"/>
                </a:lnTo>
                <a:lnTo>
                  <a:pt x="185124" y="109391"/>
                </a:lnTo>
                <a:lnTo>
                  <a:pt x="126221" y="70123"/>
                </a:lnTo>
                <a:lnTo>
                  <a:pt x="81343" y="78538"/>
                </a:lnTo>
                <a:lnTo>
                  <a:pt x="84148" y="143050"/>
                </a:lnTo>
                <a:lnTo>
                  <a:pt x="0" y="182319"/>
                </a:lnTo>
                <a:lnTo>
                  <a:pt x="16830" y="24402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7" name="Freeform 36"/>
          <p:cNvSpPr/>
          <p:nvPr/>
        </p:nvSpPr>
        <p:spPr>
          <a:xfrm>
            <a:off x="5794375" y="5292725"/>
            <a:ext cx="1177925" cy="801688"/>
          </a:xfrm>
          <a:custGeom>
            <a:avLst/>
            <a:gdLst>
              <a:gd name="connsiteX0" fmla="*/ 0 w 1178061"/>
              <a:gd name="connsiteY0" fmla="*/ 656349 h 802204"/>
              <a:gd name="connsiteX1" fmla="*/ 86952 w 1178061"/>
              <a:gd name="connsiteY1" fmla="*/ 675983 h 802204"/>
              <a:gd name="connsiteX2" fmla="*/ 165489 w 1178061"/>
              <a:gd name="connsiteY2" fmla="*/ 734886 h 802204"/>
              <a:gd name="connsiteX3" fmla="*/ 359028 w 1178061"/>
              <a:gd name="connsiteY3" fmla="*/ 757326 h 802204"/>
              <a:gd name="connsiteX4" fmla="*/ 468420 w 1178061"/>
              <a:gd name="connsiteY4" fmla="*/ 799399 h 802204"/>
              <a:gd name="connsiteX5" fmla="*/ 619885 w 1178061"/>
              <a:gd name="connsiteY5" fmla="*/ 802204 h 802204"/>
              <a:gd name="connsiteX6" fmla="*/ 807813 w 1178061"/>
              <a:gd name="connsiteY6" fmla="*/ 715252 h 802204"/>
              <a:gd name="connsiteX7" fmla="*/ 897570 w 1178061"/>
              <a:gd name="connsiteY7" fmla="*/ 642324 h 802204"/>
              <a:gd name="connsiteX8" fmla="*/ 900375 w 1178061"/>
              <a:gd name="connsiteY8" fmla="*/ 608665 h 802204"/>
              <a:gd name="connsiteX9" fmla="*/ 931229 w 1178061"/>
              <a:gd name="connsiteY9" fmla="*/ 583421 h 802204"/>
              <a:gd name="connsiteX10" fmla="*/ 1001352 w 1178061"/>
              <a:gd name="connsiteY10" fmla="*/ 608665 h 802204"/>
              <a:gd name="connsiteX11" fmla="*/ 1012572 w 1178061"/>
              <a:gd name="connsiteY11" fmla="*/ 633910 h 802204"/>
              <a:gd name="connsiteX12" fmla="*/ 1079889 w 1178061"/>
              <a:gd name="connsiteY12" fmla="*/ 614275 h 802204"/>
              <a:gd name="connsiteX13" fmla="*/ 1124768 w 1178061"/>
              <a:gd name="connsiteY13" fmla="*/ 639519 h 802204"/>
              <a:gd name="connsiteX14" fmla="*/ 1113548 w 1178061"/>
              <a:gd name="connsiteY14" fmla="*/ 541348 h 802204"/>
              <a:gd name="connsiteX15" fmla="*/ 1161232 w 1178061"/>
              <a:gd name="connsiteY15" fmla="*/ 417932 h 802204"/>
              <a:gd name="connsiteX16" fmla="*/ 1178061 w 1178061"/>
              <a:gd name="connsiteY16" fmla="*/ 367443 h 802204"/>
              <a:gd name="connsiteX17" fmla="*/ 891961 w 1178061"/>
              <a:gd name="connsiteY17" fmla="*/ 367443 h 802204"/>
              <a:gd name="connsiteX18" fmla="*/ 875131 w 1178061"/>
              <a:gd name="connsiteY18" fmla="*/ 314150 h 802204"/>
              <a:gd name="connsiteX19" fmla="*/ 827448 w 1178061"/>
              <a:gd name="connsiteY19" fmla="*/ 294516 h 802204"/>
              <a:gd name="connsiteX20" fmla="*/ 827448 w 1178061"/>
              <a:gd name="connsiteY20" fmla="*/ 255247 h 802204"/>
              <a:gd name="connsiteX21" fmla="*/ 720861 w 1178061"/>
              <a:gd name="connsiteY21" fmla="*/ 294516 h 802204"/>
              <a:gd name="connsiteX22" fmla="*/ 678788 w 1178061"/>
              <a:gd name="connsiteY22" fmla="*/ 280491 h 802204"/>
              <a:gd name="connsiteX23" fmla="*/ 656348 w 1178061"/>
              <a:gd name="connsiteY23" fmla="*/ 260857 h 802204"/>
              <a:gd name="connsiteX24" fmla="*/ 659153 w 1178061"/>
              <a:gd name="connsiteY24" fmla="*/ 151465 h 802204"/>
              <a:gd name="connsiteX25" fmla="*/ 619885 w 1178061"/>
              <a:gd name="connsiteY25" fmla="*/ 120611 h 802204"/>
              <a:gd name="connsiteX26" fmla="*/ 560981 w 1178061"/>
              <a:gd name="connsiteY26" fmla="*/ 120611 h 802204"/>
              <a:gd name="connsiteX27" fmla="*/ 476834 w 1178061"/>
              <a:gd name="connsiteY27" fmla="*/ 0 h 802204"/>
              <a:gd name="connsiteX28" fmla="*/ 451590 w 1178061"/>
              <a:gd name="connsiteY28" fmla="*/ 2805 h 802204"/>
              <a:gd name="connsiteX29" fmla="*/ 370248 w 1178061"/>
              <a:gd name="connsiteY29" fmla="*/ 123416 h 802204"/>
              <a:gd name="connsiteX30" fmla="*/ 297320 w 1178061"/>
              <a:gd name="connsiteY30" fmla="*/ 131831 h 802204"/>
              <a:gd name="connsiteX31" fmla="*/ 244027 w 1178061"/>
              <a:gd name="connsiteY31" fmla="*/ 182319 h 802204"/>
              <a:gd name="connsiteX32" fmla="*/ 218783 w 1178061"/>
              <a:gd name="connsiteY32" fmla="*/ 143051 h 802204"/>
              <a:gd name="connsiteX33" fmla="*/ 224393 w 1178061"/>
              <a:gd name="connsiteY33" fmla="*/ 109392 h 802204"/>
              <a:gd name="connsiteX34" fmla="*/ 176709 w 1178061"/>
              <a:gd name="connsiteY34" fmla="*/ 120611 h 802204"/>
              <a:gd name="connsiteX35" fmla="*/ 179514 w 1178061"/>
              <a:gd name="connsiteY35" fmla="*/ 159880 h 802204"/>
              <a:gd name="connsiteX36" fmla="*/ 173904 w 1178061"/>
              <a:gd name="connsiteY36" fmla="*/ 199149 h 802204"/>
              <a:gd name="connsiteX37" fmla="*/ 171099 w 1178061"/>
              <a:gd name="connsiteY37" fmla="*/ 213173 h 802204"/>
              <a:gd name="connsiteX38" fmla="*/ 117806 w 1178061"/>
              <a:gd name="connsiteY38" fmla="*/ 182319 h 802204"/>
              <a:gd name="connsiteX39" fmla="*/ 44878 w 1178061"/>
              <a:gd name="connsiteY39" fmla="*/ 210368 h 802204"/>
              <a:gd name="connsiteX40" fmla="*/ 39269 w 1178061"/>
              <a:gd name="connsiteY40" fmla="*/ 249637 h 802204"/>
              <a:gd name="connsiteX41" fmla="*/ 39269 w 1178061"/>
              <a:gd name="connsiteY41" fmla="*/ 375858 h 802204"/>
              <a:gd name="connsiteX42" fmla="*/ 100977 w 1178061"/>
              <a:gd name="connsiteY42" fmla="*/ 448786 h 802204"/>
              <a:gd name="connsiteX43" fmla="*/ 92562 w 1178061"/>
              <a:gd name="connsiteY43" fmla="*/ 490859 h 802204"/>
              <a:gd name="connsiteX44" fmla="*/ 0 w 1178061"/>
              <a:gd name="connsiteY44" fmla="*/ 656349 h 802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</a:cxnLst>
            <a:rect l="l" t="t" r="r" b="b"/>
            <a:pathLst>
              <a:path w="1178061" h="802204">
                <a:moveTo>
                  <a:pt x="0" y="656349"/>
                </a:moveTo>
                <a:lnTo>
                  <a:pt x="86952" y="675983"/>
                </a:lnTo>
                <a:lnTo>
                  <a:pt x="165489" y="734886"/>
                </a:lnTo>
                <a:lnTo>
                  <a:pt x="359028" y="757326"/>
                </a:lnTo>
                <a:lnTo>
                  <a:pt x="468420" y="799399"/>
                </a:lnTo>
                <a:lnTo>
                  <a:pt x="619885" y="802204"/>
                </a:lnTo>
                <a:lnTo>
                  <a:pt x="807813" y="715252"/>
                </a:lnTo>
                <a:lnTo>
                  <a:pt x="897570" y="642324"/>
                </a:lnTo>
                <a:lnTo>
                  <a:pt x="900375" y="608665"/>
                </a:lnTo>
                <a:lnTo>
                  <a:pt x="931229" y="583421"/>
                </a:lnTo>
                <a:lnTo>
                  <a:pt x="1001352" y="608665"/>
                </a:lnTo>
                <a:lnTo>
                  <a:pt x="1012572" y="633910"/>
                </a:lnTo>
                <a:lnTo>
                  <a:pt x="1079889" y="614275"/>
                </a:lnTo>
                <a:lnTo>
                  <a:pt x="1124768" y="639519"/>
                </a:lnTo>
                <a:lnTo>
                  <a:pt x="1113548" y="541348"/>
                </a:lnTo>
                <a:lnTo>
                  <a:pt x="1161232" y="417932"/>
                </a:lnTo>
                <a:lnTo>
                  <a:pt x="1178061" y="367443"/>
                </a:lnTo>
                <a:lnTo>
                  <a:pt x="891961" y="367443"/>
                </a:lnTo>
                <a:lnTo>
                  <a:pt x="875131" y="314150"/>
                </a:lnTo>
                <a:lnTo>
                  <a:pt x="827448" y="294516"/>
                </a:lnTo>
                <a:lnTo>
                  <a:pt x="827448" y="255247"/>
                </a:lnTo>
                <a:lnTo>
                  <a:pt x="720861" y="294516"/>
                </a:lnTo>
                <a:lnTo>
                  <a:pt x="678788" y="280491"/>
                </a:lnTo>
                <a:lnTo>
                  <a:pt x="656348" y="260857"/>
                </a:lnTo>
                <a:lnTo>
                  <a:pt x="659153" y="151465"/>
                </a:lnTo>
                <a:lnTo>
                  <a:pt x="619885" y="120611"/>
                </a:lnTo>
                <a:lnTo>
                  <a:pt x="560981" y="120611"/>
                </a:lnTo>
                <a:lnTo>
                  <a:pt x="476834" y="0"/>
                </a:lnTo>
                <a:lnTo>
                  <a:pt x="451590" y="2805"/>
                </a:lnTo>
                <a:lnTo>
                  <a:pt x="370248" y="123416"/>
                </a:lnTo>
                <a:lnTo>
                  <a:pt x="297320" y="131831"/>
                </a:lnTo>
                <a:lnTo>
                  <a:pt x="244027" y="182319"/>
                </a:lnTo>
                <a:lnTo>
                  <a:pt x="218783" y="143051"/>
                </a:lnTo>
                <a:lnTo>
                  <a:pt x="224393" y="109392"/>
                </a:lnTo>
                <a:lnTo>
                  <a:pt x="176709" y="120611"/>
                </a:lnTo>
                <a:lnTo>
                  <a:pt x="179514" y="159880"/>
                </a:lnTo>
                <a:lnTo>
                  <a:pt x="173904" y="199149"/>
                </a:lnTo>
                <a:lnTo>
                  <a:pt x="171099" y="213173"/>
                </a:lnTo>
                <a:lnTo>
                  <a:pt x="117806" y="182319"/>
                </a:lnTo>
                <a:lnTo>
                  <a:pt x="44878" y="210368"/>
                </a:lnTo>
                <a:lnTo>
                  <a:pt x="39269" y="249637"/>
                </a:lnTo>
                <a:lnTo>
                  <a:pt x="39269" y="375858"/>
                </a:lnTo>
                <a:lnTo>
                  <a:pt x="100977" y="448786"/>
                </a:lnTo>
                <a:lnTo>
                  <a:pt x="92562" y="490859"/>
                </a:lnTo>
                <a:lnTo>
                  <a:pt x="0" y="65634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8" name="Freeform 37"/>
          <p:cNvSpPr/>
          <p:nvPr/>
        </p:nvSpPr>
        <p:spPr>
          <a:xfrm>
            <a:off x="6908800" y="5432425"/>
            <a:ext cx="973138" cy="912813"/>
          </a:xfrm>
          <a:custGeom>
            <a:avLst/>
            <a:gdLst>
              <a:gd name="connsiteX0" fmla="*/ 22440 w 973303"/>
              <a:gd name="connsiteY0" fmla="*/ 499273 h 911595"/>
              <a:gd name="connsiteX1" fmla="*/ 86952 w 973303"/>
              <a:gd name="connsiteY1" fmla="*/ 544152 h 911595"/>
              <a:gd name="connsiteX2" fmla="*/ 92562 w 973303"/>
              <a:gd name="connsiteY2" fmla="*/ 575006 h 911595"/>
              <a:gd name="connsiteX3" fmla="*/ 333784 w 973303"/>
              <a:gd name="connsiteY3" fmla="*/ 748910 h 911595"/>
              <a:gd name="connsiteX4" fmla="*/ 389883 w 973303"/>
              <a:gd name="connsiteY4" fmla="*/ 757325 h 911595"/>
              <a:gd name="connsiteX5" fmla="*/ 392687 w 973303"/>
              <a:gd name="connsiteY5" fmla="*/ 793789 h 911595"/>
              <a:gd name="connsiteX6" fmla="*/ 535738 w 973303"/>
              <a:gd name="connsiteY6" fmla="*/ 911595 h 911595"/>
              <a:gd name="connsiteX7" fmla="*/ 538543 w 973303"/>
              <a:gd name="connsiteY7" fmla="*/ 883546 h 911595"/>
              <a:gd name="connsiteX8" fmla="*/ 541348 w 973303"/>
              <a:gd name="connsiteY8" fmla="*/ 799399 h 911595"/>
              <a:gd name="connsiteX9" fmla="*/ 566592 w 973303"/>
              <a:gd name="connsiteY9" fmla="*/ 762935 h 911595"/>
              <a:gd name="connsiteX10" fmla="*/ 530128 w 973303"/>
              <a:gd name="connsiteY10" fmla="*/ 701227 h 911595"/>
              <a:gd name="connsiteX11" fmla="*/ 631105 w 973303"/>
              <a:gd name="connsiteY11" fmla="*/ 504883 h 911595"/>
              <a:gd name="connsiteX12" fmla="*/ 973303 w 973303"/>
              <a:gd name="connsiteY12" fmla="*/ 471224 h 911595"/>
              <a:gd name="connsiteX13" fmla="*/ 964889 w 973303"/>
              <a:gd name="connsiteY13" fmla="*/ 389882 h 911595"/>
              <a:gd name="connsiteX14" fmla="*/ 911595 w 973303"/>
              <a:gd name="connsiteY14" fmla="*/ 359028 h 911595"/>
              <a:gd name="connsiteX15" fmla="*/ 872327 w 973303"/>
              <a:gd name="connsiteY15" fmla="*/ 283295 h 911595"/>
              <a:gd name="connsiteX16" fmla="*/ 819033 w 973303"/>
              <a:gd name="connsiteY16" fmla="*/ 277686 h 911595"/>
              <a:gd name="connsiteX17" fmla="*/ 687203 w 973303"/>
              <a:gd name="connsiteY17" fmla="*/ 168294 h 911595"/>
              <a:gd name="connsiteX18" fmla="*/ 692813 w 973303"/>
              <a:gd name="connsiteY18" fmla="*/ 143050 h 911595"/>
              <a:gd name="connsiteX19" fmla="*/ 549762 w 973303"/>
              <a:gd name="connsiteY19" fmla="*/ 0 h 911595"/>
              <a:gd name="connsiteX20" fmla="*/ 496469 w 973303"/>
              <a:gd name="connsiteY20" fmla="*/ 30854 h 911595"/>
              <a:gd name="connsiteX21" fmla="*/ 367443 w 973303"/>
              <a:gd name="connsiteY21" fmla="*/ 106586 h 911595"/>
              <a:gd name="connsiteX22" fmla="*/ 350614 w 973303"/>
              <a:gd name="connsiteY22" fmla="*/ 148660 h 911595"/>
              <a:gd name="connsiteX23" fmla="*/ 283296 w 973303"/>
              <a:gd name="connsiteY23" fmla="*/ 64513 h 911595"/>
              <a:gd name="connsiteX24" fmla="*/ 280491 w 973303"/>
              <a:gd name="connsiteY24" fmla="*/ 16829 h 911595"/>
              <a:gd name="connsiteX25" fmla="*/ 204759 w 973303"/>
              <a:gd name="connsiteY25" fmla="*/ 0 h 911595"/>
              <a:gd name="connsiteX26" fmla="*/ 168295 w 973303"/>
              <a:gd name="connsiteY26" fmla="*/ 100976 h 911595"/>
              <a:gd name="connsiteX27" fmla="*/ 70123 w 973303"/>
              <a:gd name="connsiteY27" fmla="*/ 227197 h 911595"/>
              <a:gd name="connsiteX28" fmla="*/ 0 w 973303"/>
              <a:gd name="connsiteY28" fmla="*/ 398297 h 911595"/>
              <a:gd name="connsiteX29" fmla="*/ 22440 w 973303"/>
              <a:gd name="connsiteY29" fmla="*/ 499273 h 9115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973303" h="911595">
                <a:moveTo>
                  <a:pt x="22440" y="499273"/>
                </a:moveTo>
                <a:lnTo>
                  <a:pt x="86952" y="544152"/>
                </a:lnTo>
                <a:lnTo>
                  <a:pt x="92562" y="575006"/>
                </a:lnTo>
                <a:lnTo>
                  <a:pt x="333784" y="748910"/>
                </a:lnTo>
                <a:lnTo>
                  <a:pt x="389883" y="757325"/>
                </a:lnTo>
                <a:lnTo>
                  <a:pt x="392687" y="793789"/>
                </a:lnTo>
                <a:lnTo>
                  <a:pt x="535738" y="911595"/>
                </a:lnTo>
                <a:lnTo>
                  <a:pt x="538543" y="883546"/>
                </a:lnTo>
                <a:lnTo>
                  <a:pt x="541348" y="799399"/>
                </a:lnTo>
                <a:lnTo>
                  <a:pt x="566592" y="762935"/>
                </a:lnTo>
                <a:lnTo>
                  <a:pt x="530128" y="701227"/>
                </a:lnTo>
                <a:lnTo>
                  <a:pt x="631105" y="504883"/>
                </a:lnTo>
                <a:lnTo>
                  <a:pt x="973303" y="471224"/>
                </a:lnTo>
                <a:lnTo>
                  <a:pt x="964889" y="389882"/>
                </a:lnTo>
                <a:lnTo>
                  <a:pt x="911595" y="359028"/>
                </a:lnTo>
                <a:lnTo>
                  <a:pt x="872327" y="283295"/>
                </a:lnTo>
                <a:lnTo>
                  <a:pt x="819033" y="277686"/>
                </a:lnTo>
                <a:lnTo>
                  <a:pt x="687203" y="168294"/>
                </a:lnTo>
                <a:lnTo>
                  <a:pt x="692813" y="143050"/>
                </a:lnTo>
                <a:lnTo>
                  <a:pt x="549762" y="0"/>
                </a:lnTo>
                <a:lnTo>
                  <a:pt x="496469" y="30854"/>
                </a:lnTo>
                <a:lnTo>
                  <a:pt x="367443" y="106586"/>
                </a:lnTo>
                <a:lnTo>
                  <a:pt x="350614" y="148660"/>
                </a:lnTo>
                <a:lnTo>
                  <a:pt x="283296" y="64513"/>
                </a:lnTo>
                <a:lnTo>
                  <a:pt x="280491" y="16829"/>
                </a:lnTo>
                <a:lnTo>
                  <a:pt x="204759" y="0"/>
                </a:lnTo>
                <a:lnTo>
                  <a:pt x="168295" y="100976"/>
                </a:lnTo>
                <a:lnTo>
                  <a:pt x="70123" y="227197"/>
                </a:lnTo>
                <a:lnTo>
                  <a:pt x="0" y="398297"/>
                </a:lnTo>
                <a:lnTo>
                  <a:pt x="22440" y="499273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39" name="Freeform 38"/>
          <p:cNvSpPr/>
          <p:nvPr/>
        </p:nvSpPr>
        <p:spPr>
          <a:xfrm>
            <a:off x="6908800" y="5256213"/>
            <a:ext cx="796925" cy="336550"/>
          </a:xfrm>
          <a:custGeom>
            <a:avLst/>
            <a:gdLst>
              <a:gd name="connsiteX0" fmla="*/ 695618 w 796594"/>
              <a:gd name="connsiteY0" fmla="*/ 336589 h 336589"/>
              <a:gd name="connsiteX1" fmla="*/ 793789 w 796594"/>
              <a:gd name="connsiteY1" fmla="*/ 328174 h 336589"/>
              <a:gd name="connsiteX2" fmla="*/ 796594 w 796594"/>
              <a:gd name="connsiteY2" fmla="*/ 165489 h 336589"/>
              <a:gd name="connsiteX3" fmla="*/ 734886 w 796594"/>
              <a:gd name="connsiteY3" fmla="*/ 126220 h 336589"/>
              <a:gd name="connsiteX4" fmla="*/ 594641 w 796594"/>
              <a:gd name="connsiteY4" fmla="*/ 131830 h 336589"/>
              <a:gd name="connsiteX5" fmla="*/ 510494 w 796594"/>
              <a:gd name="connsiteY5" fmla="*/ 109391 h 336589"/>
              <a:gd name="connsiteX6" fmla="*/ 468420 w 796594"/>
              <a:gd name="connsiteY6" fmla="*/ 25244 h 336589"/>
              <a:gd name="connsiteX7" fmla="*/ 406712 w 796594"/>
              <a:gd name="connsiteY7" fmla="*/ 0 h 336589"/>
              <a:gd name="connsiteX8" fmla="*/ 227198 w 796594"/>
              <a:gd name="connsiteY8" fmla="*/ 81342 h 336589"/>
              <a:gd name="connsiteX9" fmla="*/ 126221 w 796594"/>
              <a:gd name="connsiteY9" fmla="*/ 78537 h 336589"/>
              <a:gd name="connsiteX10" fmla="*/ 0 w 796594"/>
              <a:gd name="connsiteY10" fmla="*/ 134635 h 336589"/>
              <a:gd name="connsiteX11" fmla="*/ 19635 w 796594"/>
              <a:gd name="connsiteY11" fmla="*/ 199148 h 336589"/>
              <a:gd name="connsiteX12" fmla="*/ 98172 w 796594"/>
              <a:gd name="connsiteY12" fmla="*/ 263661 h 336589"/>
              <a:gd name="connsiteX13" fmla="*/ 126221 w 796594"/>
              <a:gd name="connsiteY13" fmla="*/ 322564 h 336589"/>
              <a:gd name="connsiteX14" fmla="*/ 165490 w 796594"/>
              <a:gd name="connsiteY14" fmla="*/ 274881 h 336589"/>
              <a:gd name="connsiteX15" fmla="*/ 210368 w 796594"/>
              <a:gd name="connsiteY15" fmla="*/ 176709 h 336589"/>
              <a:gd name="connsiteX16" fmla="*/ 269272 w 796594"/>
              <a:gd name="connsiteY16" fmla="*/ 190733 h 336589"/>
              <a:gd name="connsiteX17" fmla="*/ 280491 w 796594"/>
              <a:gd name="connsiteY17" fmla="*/ 246831 h 336589"/>
              <a:gd name="connsiteX18" fmla="*/ 353419 w 796594"/>
              <a:gd name="connsiteY18" fmla="*/ 322564 h 336589"/>
              <a:gd name="connsiteX19" fmla="*/ 373053 w 796594"/>
              <a:gd name="connsiteY19" fmla="*/ 280490 h 336589"/>
              <a:gd name="connsiteX20" fmla="*/ 549762 w 796594"/>
              <a:gd name="connsiteY20" fmla="*/ 171099 h 336589"/>
              <a:gd name="connsiteX21" fmla="*/ 695618 w 796594"/>
              <a:gd name="connsiteY21" fmla="*/ 336589 h 3365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96594" h="336589">
                <a:moveTo>
                  <a:pt x="695618" y="336589"/>
                </a:moveTo>
                <a:lnTo>
                  <a:pt x="793789" y="328174"/>
                </a:lnTo>
                <a:lnTo>
                  <a:pt x="796594" y="165489"/>
                </a:lnTo>
                <a:lnTo>
                  <a:pt x="734886" y="126220"/>
                </a:lnTo>
                <a:lnTo>
                  <a:pt x="594641" y="131830"/>
                </a:lnTo>
                <a:lnTo>
                  <a:pt x="510494" y="109391"/>
                </a:lnTo>
                <a:lnTo>
                  <a:pt x="468420" y="25244"/>
                </a:lnTo>
                <a:lnTo>
                  <a:pt x="406712" y="0"/>
                </a:lnTo>
                <a:lnTo>
                  <a:pt x="227198" y="81342"/>
                </a:lnTo>
                <a:lnTo>
                  <a:pt x="126221" y="78537"/>
                </a:lnTo>
                <a:lnTo>
                  <a:pt x="0" y="134635"/>
                </a:lnTo>
                <a:lnTo>
                  <a:pt x="19635" y="199148"/>
                </a:lnTo>
                <a:lnTo>
                  <a:pt x="98172" y="263661"/>
                </a:lnTo>
                <a:lnTo>
                  <a:pt x="126221" y="322564"/>
                </a:lnTo>
                <a:lnTo>
                  <a:pt x="165490" y="274881"/>
                </a:lnTo>
                <a:lnTo>
                  <a:pt x="210368" y="176709"/>
                </a:lnTo>
                <a:lnTo>
                  <a:pt x="269272" y="190733"/>
                </a:lnTo>
                <a:lnTo>
                  <a:pt x="280491" y="246831"/>
                </a:lnTo>
                <a:lnTo>
                  <a:pt x="353419" y="322564"/>
                </a:lnTo>
                <a:lnTo>
                  <a:pt x="373053" y="280490"/>
                </a:lnTo>
                <a:lnTo>
                  <a:pt x="549762" y="171099"/>
                </a:lnTo>
                <a:lnTo>
                  <a:pt x="695618" y="33658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0" name="Freeform 39"/>
          <p:cNvSpPr/>
          <p:nvPr/>
        </p:nvSpPr>
        <p:spPr>
          <a:xfrm>
            <a:off x="7337425" y="4645025"/>
            <a:ext cx="757238" cy="793750"/>
          </a:xfrm>
          <a:custGeom>
            <a:avLst/>
            <a:gdLst>
              <a:gd name="connsiteX0" fmla="*/ 373053 w 757325"/>
              <a:gd name="connsiteY0" fmla="*/ 793789 h 793789"/>
              <a:gd name="connsiteX1" fmla="*/ 757325 w 757325"/>
              <a:gd name="connsiteY1" fmla="*/ 774154 h 793789"/>
              <a:gd name="connsiteX2" fmla="*/ 732081 w 757325"/>
              <a:gd name="connsiteY2" fmla="*/ 249636 h 793789"/>
              <a:gd name="connsiteX3" fmla="*/ 566592 w 757325"/>
              <a:gd name="connsiteY3" fmla="*/ 70122 h 793789"/>
              <a:gd name="connsiteX4" fmla="*/ 502079 w 757325"/>
              <a:gd name="connsiteY4" fmla="*/ 72927 h 793789"/>
              <a:gd name="connsiteX5" fmla="*/ 451590 w 757325"/>
              <a:gd name="connsiteY5" fmla="*/ 0 h 793789"/>
              <a:gd name="connsiteX6" fmla="*/ 426346 w 757325"/>
              <a:gd name="connsiteY6" fmla="*/ 33659 h 793789"/>
              <a:gd name="connsiteX7" fmla="*/ 451590 w 757325"/>
              <a:gd name="connsiteY7" fmla="*/ 230002 h 793789"/>
              <a:gd name="connsiteX8" fmla="*/ 417932 w 757325"/>
              <a:gd name="connsiteY8" fmla="*/ 288905 h 793789"/>
              <a:gd name="connsiteX9" fmla="*/ 381468 w 757325"/>
              <a:gd name="connsiteY9" fmla="*/ 401101 h 793789"/>
              <a:gd name="connsiteX10" fmla="*/ 252442 w 757325"/>
              <a:gd name="connsiteY10" fmla="*/ 524517 h 793789"/>
              <a:gd name="connsiteX11" fmla="*/ 272076 w 757325"/>
              <a:gd name="connsiteY11" fmla="*/ 589030 h 793789"/>
              <a:gd name="connsiteX12" fmla="*/ 227198 w 757325"/>
              <a:gd name="connsiteY12" fmla="*/ 633909 h 793789"/>
              <a:gd name="connsiteX13" fmla="*/ 140246 w 757325"/>
              <a:gd name="connsiteY13" fmla="*/ 653543 h 793789"/>
              <a:gd name="connsiteX14" fmla="*/ 98172 w 757325"/>
              <a:gd name="connsiteY14" fmla="*/ 619884 h 793789"/>
              <a:gd name="connsiteX15" fmla="*/ 120611 w 757325"/>
              <a:gd name="connsiteY15" fmla="*/ 577811 h 793789"/>
              <a:gd name="connsiteX16" fmla="*/ 56098 w 757325"/>
              <a:gd name="connsiteY16" fmla="*/ 572201 h 793789"/>
              <a:gd name="connsiteX17" fmla="*/ 0 w 757325"/>
              <a:gd name="connsiteY17" fmla="*/ 605860 h 793789"/>
              <a:gd name="connsiteX18" fmla="*/ 42074 w 757325"/>
              <a:gd name="connsiteY18" fmla="*/ 642324 h 793789"/>
              <a:gd name="connsiteX19" fmla="*/ 86952 w 757325"/>
              <a:gd name="connsiteY19" fmla="*/ 729276 h 793789"/>
              <a:gd name="connsiteX20" fmla="*/ 179514 w 757325"/>
              <a:gd name="connsiteY20" fmla="*/ 740495 h 793789"/>
              <a:gd name="connsiteX21" fmla="*/ 300125 w 757325"/>
              <a:gd name="connsiteY21" fmla="*/ 740495 h 793789"/>
              <a:gd name="connsiteX22" fmla="*/ 373053 w 757325"/>
              <a:gd name="connsiteY22" fmla="*/ 793789 h 793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757325" h="793789">
                <a:moveTo>
                  <a:pt x="373053" y="793789"/>
                </a:moveTo>
                <a:lnTo>
                  <a:pt x="757325" y="774154"/>
                </a:lnTo>
                <a:lnTo>
                  <a:pt x="732081" y="249636"/>
                </a:lnTo>
                <a:lnTo>
                  <a:pt x="566592" y="70122"/>
                </a:lnTo>
                <a:lnTo>
                  <a:pt x="502079" y="72927"/>
                </a:lnTo>
                <a:lnTo>
                  <a:pt x="451590" y="0"/>
                </a:lnTo>
                <a:lnTo>
                  <a:pt x="426346" y="33659"/>
                </a:lnTo>
                <a:lnTo>
                  <a:pt x="451590" y="230002"/>
                </a:lnTo>
                <a:lnTo>
                  <a:pt x="417932" y="288905"/>
                </a:lnTo>
                <a:lnTo>
                  <a:pt x="381468" y="401101"/>
                </a:lnTo>
                <a:lnTo>
                  <a:pt x="252442" y="524517"/>
                </a:lnTo>
                <a:lnTo>
                  <a:pt x="272076" y="589030"/>
                </a:lnTo>
                <a:lnTo>
                  <a:pt x="227198" y="633909"/>
                </a:lnTo>
                <a:lnTo>
                  <a:pt x="140246" y="653543"/>
                </a:lnTo>
                <a:lnTo>
                  <a:pt x="98172" y="619884"/>
                </a:lnTo>
                <a:lnTo>
                  <a:pt x="120611" y="577811"/>
                </a:lnTo>
                <a:lnTo>
                  <a:pt x="56098" y="572201"/>
                </a:lnTo>
                <a:lnTo>
                  <a:pt x="0" y="605860"/>
                </a:lnTo>
                <a:lnTo>
                  <a:pt x="42074" y="642324"/>
                </a:lnTo>
                <a:lnTo>
                  <a:pt x="86952" y="729276"/>
                </a:lnTo>
                <a:lnTo>
                  <a:pt x="179514" y="740495"/>
                </a:lnTo>
                <a:lnTo>
                  <a:pt x="300125" y="740495"/>
                </a:lnTo>
                <a:lnTo>
                  <a:pt x="373053" y="79378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8075613" y="4359275"/>
            <a:ext cx="625475" cy="1060450"/>
          </a:xfrm>
          <a:custGeom>
            <a:avLst/>
            <a:gdLst>
              <a:gd name="connsiteX0" fmla="*/ 16830 w 625495"/>
              <a:gd name="connsiteY0" fmla="*/ 1060255 h 1060255"/>
              <a:gd name="connsiteX1" fmla="*/ 86952 w 625495"/>
              <a:gd name="connsiteY1" fmla="*/ 1054645 h 1060255"/>
              <a:gd name="connsiteX2" fmla="*/ 89757 w 625495"/>
              <a:gd name="connsiteY2" fmla="*/ 1012572 h 1060255"/>
              <a:gd name="connsiteX3" fmla="*/ 134636 w 625495"/>
              <a:gd name="connsiteY3" fmla="*/ 990133 h 1060255"/>
              <a:gd name="connsiteX4" fmla="*/ 171099 w 625495"/>
              <a:gd name="connsiteY4" fmla="*/ 1020986 h 1060255"/>
              <a:gd name="connsiteX5" fmla="*/ 244027 w 625495"/>
              <a:gd name="connsiteY5" fmla="*/ 861107 h 1060255"/>
              <a:gd name="connsiteX6" fmla="*/ 283296 w 625495"/>
              <a:gd name="connsiteY6" fmla="*/ 903180 h 1060255"/>
              <a:gd name="connsiteX7" fmla="*/ 314150 w 625495"/>
              <a:gd name="connsiteY7" fmla="*/ 785374 h 1060255"/>
              <a:gd name="connsiteX8" fmla="*/ 350614 w 625495"/>
              <a:gd name="connsiteY8" fmla="*/ 768545 h 1060255"/>
              <a:gd name="connsiteX9" fmla="*/ 370248 w 625495"/>
              <a:gd name="connsiteY9" fmla="*/ 807813 h 1060255"/>
              <a:gd name="connsiteX10" fmla="*/ 370248 w 625495"/>
              <a:gd name="connsiteY10" fmla="*/ 855497 h 1060255"/>
              <a:gd name="connsiteX11" fmla="*/ 423541 w 625495"/>
              <a:gd name="connsiteY11" fmla="*/ 908790 h 1060255"/>
              <a:gd name="connsiteX12" fmla="*/ 451590 w 625495"/>
              <a:gd name="connsiteY12" fmla="*/ 771350 h 1060255"/>
              <a:gd name="connsiteX13" fmla="*/ 468420 w 625495"/>
              <a:gd name="connsiteY13" fmla="*/ 614275 h 1060255"/>
              <a:gd name="connsiteX14" fmla="*/ 443176 w 625495"/>
              <a:gd name="connsiteY14" fmla="*/ 642324 h 1060255"/>
              <a:gd name="connsiteX15" fmla="*/ 437566 w 625495"/>
              <a:gd name="connsiteY15" fmla="*/ 594640 h 1060255"/>
              <a:gd name="connsiteX16" fmla="*/ 499274 w 625495"/>
              <a:gd name="connsiteY16" fmla="*/ 566591 h 1060255"/>
              <a:gd name="connsiteX17" fmla="*/ 493664 w 625495"/>
              <a:gd name="connsiteY17" fmla="*/ 544152 h 1060255"/>
              <a:gd name="connsiteX18" fmla="*/ 434761 w 625495"/>
              <a:gd name="connsiteY18" fmla="*/ 566591 h 1060255"/>
              <a:gd name="connsiteX19" fmla="*/ 406712 w 625495"/>
              <a:gd name="connsiteY19" fmla="*/ 518908 h 1060255"/>
              <a:gd name="connsiteX20" fmla="*/ 448785 w 625495"/>
              <a:gd name="connsiteY20" fmla="*/ 496469 h 1060255"/>
              <a:gd name="connsiteX21" fmla="*/ 454395 w 625495"/>
              <a:gd name="connsiteY21" fmla="*/ 476834 h 1060255"/>
              <a:gd name="connsiteX22" fmla="*/ 479639 w 625495"/>
              <a:gd name="connsiteY22" fmla="*/ 468420 h 1060255"/>
              <a:gd name="connsiteX23" fmla="*/ 474030 w 625495"/>
              <a:gd name="connsiteY23" fmla="*/ 375858 h 1060255"/>
              <a:gd name="connsiteX24" fmla="*/ 625495 w 625495"/>
              <a:gd name="connsiteY24" fmla="*/ 126221 h 1060255"/>
              <a:gd name="connsiteX25" fmla="*/ 605860 w 625495"/>
              <a:gd name="connsiteY25" fmla="*/ 72928 h 1060255"/>
              <a:gd name="connsiteX26" fmla="*/ 600250 w 625495"/>
              <a:gd name="connsiteY26" fmla="*/ 42074 h 1060255"/>
              <a:gd name="connsiteX27" fmla="*/ 560982 w 625495"/>
              <a:gd name="connsiteY27" fmla="*/ 36464 h 1060255"/>
              <a:gd name="connsiteX28" fmla="*/ 535737 w 625495"/>
              <a:gd name="connsiteY28" fmla="*/ 0 h 1060255"/>
              <a:gd name="connsiteX29" fmla="*/ 468420 w 625495"/>
              <a:gd name="connsiteY29" fmla="*/ 11220 h 1060255"/>
              <a:gd name="connsiteX30" fmla="*/ 426346 w 625495"/>
              <a:gd name="connsiteY30" fmla="*/ 28049 h 1060255"/>
              <a:gd name="connsiteX31" fmla="*/ 437566 w 625495"/>
              <a:gd name="connsiteY31" fmla="*/ 145855 h 1060255"/>
              <a:gd name="connsiteX32" fmla="*/ 325369 w 625495"/>
              <a:gd name="connsiteY32" fmla="*/ 280491 h 1060255"/>
              <a:gd name="connsiteX33" fmla="*/ 0 w 625495"/>
              <a:gd name="connsiteY33" fmla="*/ 535737 h 1060255"/>
              <a:gd name="connsiteX34" fmla="*/ 16830 w 625495"/>
              <a:gd name="connsiteY34" fmla="*/ 1060255 h 10602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625495" h="1060255">
                <a:moveTo>
                  <a:pt x="16830" y="1060255"/>
                </a:moveTo>
                <a:lnTo>
                  <a:pt x="86952" y="1054645"/>
                </a:lnTo>
                <a:lnTo>
                  <a:pt x="89757" y="1012572"/>
                </a:lnTo>
                <a:lnTo>
                  <a:pt x="134636" y="990133"/>
                </a:lnTo>
                <a:lnTo>
                  <a:pt x="171099" y="1020986"/>
                </a:lnTo>
                <a:lnTo>
                  <a:pt x="244027" y="861107"/>
                </a:lnTo>
                <a:lnTo>
                  <a:pt x="283296" y="903180"/>
                </a:lnTo>
                <a:lnTo>
                  <a:pt x="314150" y="785374"/>
                </a:lnTo>
                <a:lnTo>
                  <a:pt x="350614" y="768545"/>
                </a:lnTo>
                <a:lnTo>
                  <a:pt x="370248" y="807813"/>
                </a:lnTo>
                <a:lnTo>
                  <a:pt x="370248" y="855497"/>
                </a:lnTo>
                <a:lnTo>
                  <a:pt x="423541" y="908790"/>
                </a:lnTo>
                <a:lnTo>
                  <a:pt x="451590" y="771350"/>
                </a:lnTo>
                <a:lnTo>
                  <a:pt x="468420" y="614275"/>
                </a:lnTo>
                <a:lnTo>
                  <a:pt x="443176" y="642324"/>
                </a:lnTo>
                <a:lnTo>
                  <a:pt x="437566" y="594640"/>
                </a:lnTo>
                <a:lnTo>
                  <a:pt x="499274" y="566591"/>
                </a:lnTo>
                <a:lnTo>
                  <a:pt x="493664" y="544152"/>
                </a:lnTo>
                <a:lnTo>
                  <a:pt x="434761" y="566591"/>
                </a:lnTo>
                <a:lnTo>
                  <a:pt x="406712" y="518908"/>
                </a:lnTo>
                <a:lnTo>
                  <a:pt x="448785" y="496469"/>
                </a:lnTo>
                <a:lnTo>
                  <a:pt x="454395" y="476834"/>
                </a:lnTo>
                <a:lnTo>
                  <a:pt x="479639" y="468420"/>
                </a:lnTo>
                <a:lnTo>
                  <a:pt x="474030" y="375858"/>
                </a:lnTo>
                <a:lnTo>
                  <a:pt x="625495" y="126221"/>
                </a:lnTo>
                <a:lnTo>
                  <a:pt x="605860" y="72928"/>
                </a:lnTo>
                <a:lnTo>
                  <a:pt x="600250" y="42074"/>
                </a:lnTo>
                <a:lnTo>
                  <a:pt x="560982" y="36464"/>
                </a:lnTo>
                <a:lnTo>
                  <a:pt x="535737" y="0"/>
                </a:lnTo>
                <a:lnTo>
                  <a:pt x="468420" y="11220"/>
                </a:lnTo>
                <a:lnTo>
                  <a:pt x="426346" y="28049"/>
                </a:lnTo>
                <a:lnTo>
                  <a:pt x="437566" y="145855"/>
                </a:lnTo>
                <a:lnTo>
                  <a:pt x="325369" y="280491"/>
                </a:lnTo>
                <a:lnTo>
                  <a:pt x="0" y="535737"/>
                </a:lnTo>
                <a:lnTo>
                  <a:pt x="16830" y="106025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7786688" y="4373563"/>
            <a:ext cx="728662" cy="517525"/>
          </a:xfrm>
          <a:custGeom>
            <a:avLst/>
            <a:gdLst>
              <a:gd name="connsiteX0" fmla="*/ 695617 w 729276"/>
              <a:gd name="connsiteY0" fmla="*/ 25244 h 518908"/>
              <a:gd name="connsiteX1" fmla="*/ 583420 w 729276"/>
              <a:gd name="connsiteY1" fmla="*/ 0 h 518908"/>
              <a:gd name="connsiteX2" fmla="*/ 485249 w 729276"/>
              <a:gd name="connsiteY2" fmla="*/ 28049 h 518908"/>
              <a:gd name="connsiteX3" fmla="*/ 406711 w 729276"/>
              <a:gd name="connsiteY3" fmla="*/ 64512 h 518908"/>
              <a:gd name="connsiteX4" fmla="*/ 269271 w 729276"/>
              <a:gd name="connsiteY4" fmla="*/ 117806 h 518908"/>
              <a:gd name="connsiteX5" fmla="*/ 187928 w 729276"/>
              <a:gd name="connsiteY5" fmla="*/ 117806 h 518908"/>
              <a:gd name="connsiteX6" fmla="*/ 61708 w 729276"/>
              <a:gd name="connsiteY6" fmla="*/ 176709 h 518908"/>
              <a:gd name="connsiteX7" fmla="*/ 14024 w 729276"/>
              <a:gd name="connsiteY7" fmla="*/ 224392 h 518908"/>
              <a:gd name="connsiteX8" fmla="*/ 0 w 729276"/>
              <a:gd name="connsiteY8" fmla="*/ 269271 h 518908"/>
              <a:gd name="connsiteX9" fmla="*/ 47683 w 729276"/>
              <a:gd name="connsiteY9" fmla="*/ 342198 h 518908"/>
              <a:gd name="connsiteX10" fmla="*/ 120611 w 729276"/>
              <a:gd name="connsiteY10" fmla="*/ 345003 h 518908"/>
              <a:gd name="connsiteX11" fmla="*/ 294515 w 729276"/>
              <a:gd name="connsiteY11" fmla="*/ 518908 h 518908"/>
              <a:gd name="connsiteX12" fmla="*/ 619884 w 729276"/>
              <a:gd name="connsiteY12" fmla="*/ 255246 h 518908"/>
              <a:gd name="connsiteX13" fmla="*/ 729276 w 729276"/>
              <a:gd name="connsiteY13" fmla="*/ 123415 h 518908"/>
              <a:gd name="connsiteX14" fmla="*/ 695617 w 729276"/>
              <a:gd name="connsiteY14" fmla="*/ 25244 h 5189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729276" h="518908">
                <a:moveTo>
                  <a:pt x="695617" y="25244"/>
                </a:moveTo>
                <a:lnTo>
                  <a:pt x="583420" y="0"/>
                </a:lnTo>
                <a:lnTo>
                  <a:pt x="485249" y="28049"/>
                </a:lnTo>
                <a:lnTo>
                  <a:pt x="406711" y="64512"/>
                </a:lnTo>
                <a:lnTo>
                  <a:pt x="269271" y="117806"/>
                </a:lnTo>
                <a:lnTo>
                  <a:pt x="187928" y="117806"/>
                </a:lnTo>
                <a:lnTo>
                  <a:pt x="61708" y="176709"/>
                </a:lnTo>
                <a:lnTo>
                  <a:pt x="14024" y="224392"/>
                </a:lnTo>
                <a:lnTo>
                  <a:pt x="0" y="269271"/>
                </a:lnTo>
                <a:lnTo>
                  <a:pt x="47683" y="342198"/>
                </a:lnTo>
                <a:lnTo>
                  <a:pt x="120611" y="345003"/>
                </a:lnTo>
                <a:lnTo>
                  <a:pt x="294515" y="518908"/>
                </a:lnTo>
                <a:lnTo>
                  <a:pt x="619884" y="255246"/>
                </a:lnTo>
                <a:lnTo>
                  <a:pt x="729276" y="123415"/>
                </a:lnTo>
                <a:lnTo>
                  <a:pt x="695617" y="252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6" name="Freeform 45"/>
          <p:cNvSpPr/>
          <p:nvPr/>
        </p:nvSpPr>
        <p:spPr>
          <a:xfrm>
            <a:off x="5746750" y="4286250"/>
            <a:ext cx="1293813" cy="1374775"/>
          </a:xfrm>
          <a:custGeom>
            <a:avLst/>
            <a:gdLst>
              <a:gd name="connsiteX0" fmla="*/ 1155623 w 1293063"/>
              <a:gd name="connsiteY0" fmla="*/ 1105134 h 1374405"/>
              <a:gd name="connsiteX1" fmla="*/ 1054646 w 1293063"/>
              <a:gd name="connsiteY1" fmla="*/ 1133183 h 1374405"/>
              <a:gd name="connsiteX2" fmla="*/ 976108 w 1293063"/>
              <a:gd name="connsiteY2" fmla="*/ 1035011 h 1374405"/>
              <a:gd name="connsiteX3" fmla="*/ 869522 w 1293063"/>
              <a:gd name="connsiteY3" fmla="*/ 987328 h 1374405"/>
              <a:gd name="connsiteX4" fmla="*/ 754521 w 1293063"/>
              <a:gd name="connsiteY4" fmla="*/ 990133 h 1374405"/>
              <a:gd name="connsiteX5" fmla="*/ 650739 w 1293063"/>
              <a:gd name="connsiteY5" fmla="*/ 950864 h 1374405"/>
              <a:gd name="connsiteX6" fmla="*/ 619885 w 1293063"/>
              <a:gd name="connsiteY6" fmla="*/ 855497 h 1374405"/>
              <a:gd name="connsiteX7" fmla="*/ 575007 w 1293063"/>
              <a:gd name="connsiteY7" fmla="*/ 827448 h 1374405"/>
              <a:gd name="connsiteX8" fmla="*/ 544153 w 1293063"/>
              <a:gd name="connsiteY8" fmla="*/ 690008 h 1374405"/>
              <a:gd name="connsiteX9" fmla="*/ 431956 w 1293063"/>
              <a:gd name="connsiteY9" fmla="*/ 544153 h 1374405"/>
              <a:gd name="connsiteX10" fmla="*/ 274881 w 1293063"/>
              <a:gd name="connsiteY10" fmla="*/ 311345 h 1374405"/>
              <a:gd name="connsiteX11" fmla="*/ 201954 w 1293063"/>
              <a:gd name="connsiteY11" fmla="*/ 148661 h 1374405"/>
              <a:gd name="connsiteX12" fmla="*/ 185124 w 1293063"/>
              <a:gd name="connsiteY12" fmla="*/ 28049 h 1374405"/>
              <a:gd name="connsiteX13" fmla="*/ 120611 w 1293063"/>
              <a:gd name="connsiteY13" fmla="*/ 16830 h 1374405"/>
              <a:gd name="connsiteX14" fmla="*/ 78538 w 1293063"/>
              <a:gd name="connsiteY14" fmla="*/ 0 h 1374405"/>
              <a:gd name="connsiteX15" fmla="*/ 56099 w 1293063"/>
              <a:gd name="connsiteY15" fmla="*/ 28049 h 1374405"/>
              <a:gd name="connsiteX16" fmla="*/ 36464 w 1293063"/>
              <a:gd name="connsiteY16" fmla="*/ 22440 h 1374405"/>
              <a:gd name="connsiteX17" fmla="*/ 64513 w 1293063"/>
              <a:gd name="connsiteY17" fmla="*/ 98172 h 1374405"/>
              <a:gd name="connsiteX18" fmla="*/ 8415 w 1293063"/>
              <a:gd name="connsiteY18" fmla="*/ 148661 h 1374405"/>
              <a:gd name="connsiteX19" fmla="*/ 19635 w 1293063"/>
              <a:gd name="connsiteY19" fmla="*/ 185124 h 1374405"/>
              <a:gd name="connsiteX20" fmla="*/ 0 w 1293063"/>
              <a:gd name="connsiteY20" fmla="*/ 221588 h 1374405"/>
              <a:gd name="connsiteX21" fmla="*/ 33659 w 1293063"/>
              <a:gd name="connsiteY21" fmla="*/ 283296 h 1374405"/>
              <a:gd name="connsiteX22" fmla="*/ 22440 w 1293063"/>
              <a:gd name="connsiteY22" fmla="*/ 333784 h 1374405"/>
              <a:gd name="connsiteX23" fmla="*/ 56099 w 1293063"/>
              <a:gd name="connsiteY23" fmla="*/ 345004 h 1374405"/>
              <a:gd name="connsiteX24" fmla="*/ 72928 w 1293063"/>
              <a:gd name="connsiteY24" fmla="*/ 330980 h 1374405"/>
              <a:gd name="connsiteX25" fmla="*/ 123416 w 1293063"/>
              <a:gd name="connsiteY25" fmla="*/ 367443 h 1374405"/>
              <a:gd name="connsiteX26" fmla="*/ 98172 w 1293063"/>
              <a:gd name="connsiteY26" fmla="*/ 412322 h 1374405"/>
              <a:gd name="connsiteX27" fmla="*/ 98172 w 1293063"/>
              <a:gd name="connsiteY27" fmla="*/ 448786 h 1374405"/>
              <a:gd name="connsiteX28" fmla="*/ 58904 w 1293063"/>
              <a:gd name="connsiteY28" fmla="*/ 423541 h 1374405"/>
              <a:gd name="connsiteX29" fmla="*/ 47684 w 1293063"/>
              <a:gd name="connsiteY29" fmla="*/ 460005 h 1374405"/>
              <a:gd name="connsiteX30" fmla="*/ 22440 w 1293063"/>
              <a:gd name="connsiteY30" fmla="*/ 485249 h 1374405"/>
              <a:gd name="connsiteX31" fmla="*/ 33659 w 1293063"/>
              <a:gd name="connsiteY31" fmla="*/ 558177 h 1374405"/>
              <a:gd name="connsiteX32" fmla="*/ 72928 w 1293063"/>
              <a:gd name="connsiteY32" fmla="*/ 544153 h 1374405"/>
              <a:gd name="connsiteX33" fmla="*/ 112197 w 1293063"/>
              <a:gd name="connsiteY33" fmla="*/ 482445 h 1374405"/>
              <a:gd name="connsiteX34" fmla="*/ 140246 w 1293063"/>
              <a:gd name="connsiteY34" fmla="*/ 485249 h 1374405"/>
              <a:gd name="connsiteX35" fmla="*/ 182319 w 1293063"/>
              <a:gd name="connsiteY35" fmla="*/ 443176 h 1374405"/>
              <a:gd name="connsiteX36" fmla="*/ 207564 w 1293063"/>
              <a:gd name="connsiteY36" fmla="*/ 434761 h 1374405"/>
              <a:gd name="connsiteX37" fmla="*/ 215978 w 1293063"/>
              <a:gd name="connsiteY37" fmla="*/ 490859 h 1374405"/>
              <a:gd name="connsiteX38" fmla="*/ 260857 w 1293063"/>
              <a:gd name="connsiteY38" fmla="*/ 527323 h 1374405"/>
              <a:gd name="connsiteX39" fmla="*/ 218783 w 1293063"/>
              <a:gd name="connsiteY39" fmla="*/ 549762 h 1374405"/>
              <a:gd name="connsiteX40" fmla="*/ 232808 w 1293063"/>
              <a:gd name="connsiteY40" fmla="*/ 583421 h 1374405"/>
              <a:gd name="connsiteX41" fmla="*/ 339394 w 1293063"/>
              <a:gd name="connsiteY41" fmla="*/ 575007 h 1374405"/>
              <a:gd name="connsiteX42" fmla="*/ 330980 w 1293063"/>
              <a:gd name="connsiteY42" fmla="*/ 692813 h 1374405"/>
              <a:gd name="connsiteX43" fmla="*/ 283296 w 1293063"/>
              <a:gd name="connsiteY43" fmla="*/ 754521 h 1374405"/>
              <a:gd name="connsiteX44" fmla="*/ 373053 w 1293063"/>
              <a:gd name="connsiteY44" fmla="*/ 844278 h 1374405"/>
              <a:gd name="connsiteX45" fmla="*/ 342199 w 1293063"/>
              <a:gd name="connsiteY45" fmla="*/ 889156 h 1374405"/>
              <a:gd name="connsiteX46" fmla="*/ 353419 w 1293063"/>
              <a:gd name="connsiteY46" fmla="*/ 934035 h 1374405"/>
              <a:gd name="connsiteX47" fmla="*/ 328175 w 1293063"/>
              <a:gd name="connsiteY47" fmla="*/ 956474 h 1374405"/>
              <a:gd name="connsiteX48" fmla="*/ 398297 w 1293063"/>
              <a:gd name="connsiteY48" fmla="*/ 1046231 h 1374405"/>
              <a:gd name="connsiteX49" fmla="*/ 471225 w 1293063"/>
              <a:gd name="connsiteY49" fmla="*/ 1043426 h 1374405"/>
              <a:gd name="connsiteX50" fmla="*/ 504884 w 1293063"/>
              <a:gd name="connsiteY50" fmla="*/ 1006962 h 1374405"/>
              <a:gd name="connsiteX51" fmla="*/ 532933 w 1293063"/>
              <a:gd name="connsiteY51" fmla="*/ 1006962 h 1374405"/>
              <a:gd name="connsiteX52" fmla="*/ 617080 w 1293063"/>
              <a:gd name="connsiteY52" fmla="*/ 1124768 h 1374405"/>
              <a:gd name="connsiteX53" fmla="*/ 681593 w 1293063"/>
              <a:gd name="connsiteY53" fmla="*/ 1127573 h 1374405"/>
              <a:gd name="connsiteX54" fmla="*/ 692813 w 1293063"/>
              <a:gd name="connsiteY54" fmla="*/ 1164037 h 1374405"/>
              <a:gd name="connsiteX55" fmla="*/ 715252 w 1293063"/>
              <a:gd name="connsiteY55" fmla="*/ 1183672 h 1374405"/>
              <a:gd name="connsiteX56" fmla="*/ 701227 w 1293063"/>
              <a:gd name="connsiteY56" fmla="*/ 1256599 h 1374405"/>
              <a:gd name="connsiteX57" fmla="*/ 765740 w 1293063"/>
              <a:gd name="connsiteY57" fmla="*/ 1295868 h 1374405"/>
              <a:gd name="connsiteX58" fmla="*/ 877937 w 1293063"/>
              <a:gd name="connsiteY58" fmla="*/ 1259404 h 1374405"/>
              <a:gd name="connsiteX59" fmla="*/ 875132 w 1293063"/>
              <a:gd name="connsiteY59" fmla="*/ 1290258 h 1374405"/>
              <a:gd name="connsiteX60" fmla="*/ 911596 w 1293063"/>
              <a:gd name="connsiteY60" fmla="*/ 1329527 h 1374405"/>
              <a:gd name="connsiteX61" fmla="*/ 950864 w 1293063"/>
              <a:gd name="connsiteY61" fmla="*/ 1368795 h 1374405"/>
              <a:gd name="connsiteX62" fmla="*/ 1214526 w 1293063"/>
              <a:gd name="connsiteY62" fmla="*/ 1374405 h 1374405"/>
              <a:gd name="connsiteX63" fmla="*/ 1293063 w 1293063"/>
              <a:gd name="connsiteY63" fmla="*/ 1309892 h 1374405"/>
              <a:gd name="connsiteX64" fmla="*/ 1259404 w 1293063"/>
              <a:gd name="connsiteY64" fmla="*/ 1225745 h 1374405"/>
              <a:gd name="connsiteX65" fmla="*/ 1172452 w 1293063"/>
              <a:gd name="connsiteY65" fmla="*/ 1172452 h 1374405"/>
              <a:gd name="connsiteX66" fmla="*/ 1155623 w 1293063"/>
              <a:gd name="connsiteY66" fmla="*/ 1105134 h 1374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</a:cxnLst>
            <a:rect l="l" t="t" r="r" b="b"/>
            <a:pathLst>
              <a:path w="1293063" h="1374405">
                <a:moveTo>
                  <a:pt x="1155623" y="1105134"/>
                </a:moveTo>
                <a:lnTo>
                  <a:pt x="1054646" y="1133183"/>
                </a:lnTo>
                <a:lnTo>
                  <a:pt x="976108" y="1035011"/>
                </a:lnTo>
                <a:lnTo>
                  <a:pt x="869522" y="987328"/>
                </a:lnTo>
                <a:lnTo>
                  <a:pt x="754521" y="990133"/>
                </a:lnTo>
                <a:lnTo>
                  <a:pt x="650739" y="950864"/>
                </a:lnTo>
                <a:lnTo>
                  <a:pt x="619885" y="855497"/>
                </a:lnTo>
                <a:lnTo>
                  <a:pt x="575007" y="827448"/>
                </a:lnTo>
                <a:lnTo>
                  <a:pt x="544153" y="690008"/>
                </a:lnTo>
                <a:lnTo>
                  <a:pt x="431956" y="544153"/>
                </a:lnTo>
                <a:lnTo>
                  <a:pt x="274881" y="311345"/>
                </a:lnTo>
                <a:lnTo>
                  <a:pt x="201954" y="148661"/>
                </a:lnTo>
                <a:lnTo>
                  <a:pt x="185124" y="28049"/>
                </a:lnTo>
                <a:lnTo>
                  <a:pt x="120611" y="16830"/>
                </a:lnTo>
                <a:lnTo>
                  <a:pt x="78538" y="0"/>
                </a:lnTo>
                <a:lnTo>
                  <a:pt x="56099" y="28049"/>
                </a:lnTo>
                <a:lnTo>
                  <a:pt x="36464" y="22440"/>
                </a:lnTo>
                <a:lnTo>
                  <a:pt x="64513" y="98172"/>
                </a:lnTo>
                <a:lnTo>
                  <a:pt x="8415" y="148661"/>
                </a:lnTo>
                <a:lnTo>
                  <a:pt x="19635" y="185124"/>
                </a:lnTo>
                <a:lnTo>
                  <a:pt x="0" y="221588"/>
                </a:lnTo>
                <a:lnTo>
                  <a:pt x="33659" y="283296"/>
                </a:lnTo>
                <a:lnTo>
                  <a:pt x="22440" y="333784"/>
                </a:lnTo>
                <a:lnTo>
                  <a:pt x="56099" y="345004"/>
                </a:lnTo>
                <a:lnTo>
                  <a:pt x="72928" y="330980"/>
                </a:lnTo>
                <a:lnTo>
                  <a:pt x="123416" y="367443"/>
                </a:lnTo>
                <a:lnTo>
                  <a:pt x="98172" y="412322"/>
                </a:lnTo>
                <a:lnTo>
                  <a:pt x="98172" y="448786"/>
                </a:lnTo>
                <a:lnTo>
                  <a:pt x="58904" y="423541"/>
                </a:lnTo>
                <a:lnTo>
                  <a:pt x="47684" y="460005"/>
                </a:lnTo>
                <a:lnTo>
                  <a:pt x="22440" y="485249"/>
                </a:lnTo>
                <a:lnTo>
                  <a:pt x="33659" y="558177"/>
                </a:lnTo>
                <a:lnTo>
                  <a:pt x="72928" y="544153"/>
                </a:lnTo>
                <a:lnTo>
                  <a:pt x="112197" y="482445"/>
                </a:lnTo>
                <a:lnTo>
                  <a:pt x="140246" y="485249"/>
                </a:lnTo>
                <a:lnTo>
                  <a:pt x="182319" y="443176"/>
                </a:lnTo>
                <a:lnTo>
                  <a:pt x="207564" y="434761"/>
                </a:lnTo>
                <a:lnTo>
                  <a:pt x="215978" y="490859"/>
                </a:lnTo>
                <a:lnTo>
                  <a:pt x="260857" y="527323"/>
                </a:lnTo>
                <a:lnTo>
                  <a:pt x="218783" y="549762"/>
                </a:lnTo>
                <a:lnTo>
                  <a:pt x="232808" y="583421"/>
                </a:lnTo>
                <a:lnTo>
                  <a:pt x="339394" y="575007"/>
                </a:lnTo>
                <a:lnTo>
                  <a:pt x="330980" y="692813"/>
                </a:lnTo>
                <a:lnTo>
                  <a:pt x="283296" y="754521"/>
                </a:lnTo>
                <a:lnTo>
                  <a:pt x="373053" y="844278"/>
                </a:lnTo>
                <a:lnTo>
                  <a:pt x="342199" y="889156"/>
                </a:lnTo>
                <a:lnTo>
                  <a:pt x="353419" y="934035"/>
                </a:lnTo>
                <a:lnTo>
                  <a:pt x="328175" y="956474"/>
                </a:lnTo>
                <a:lnTo>
                  <a:pt x="398297" y="1046231"/>
                </a:lnTo>
                <a:lnTo>
                  <a:pt x="471225" y="1043426"/>
                </a:lnTo>
                <a:lnTo>
                  <a:pt x="504884" y="1006962"/>
                </a:lnTo>
                <a:lnTo>
                  <a:pt x="532933" y="1006962"/>
                </a:lnTo>
                <a:lnTo>
                  <a:pt x="617080" y="1124768"/>
                </a:lnTo>
                <a:lnTo>
                  <a:pt x="681593" y="1127573"/>
                </a:lnTo>
                <a:lnTo>
                  <a:pt x="692813" y="1164037"/>
                </a:lnTo>
                <a:lnTo>
                  <a:pt x="715252" y="1183672"/>
                </a:lnTo>
                <a:lnTo>
                  <a:pt x="701227" y="1256599"/>
                </a:lnTo>
                <a:lnTo>
                  <a:pt x="765740" y="1295868"/>
                </a:lnTo>
                <a:lnTo>
                  <a:pt x="877937" y="1259404"/>
                </a:lnTo>
                <a:lnTo>
                  <a:pt x="875132" y="1290258"/>
                </a:lnTo>
                <a:lnTo>
                  <a:pt x="911596" y="1329527"/>
                </a:lnTo>
                <a:lnTo>
                  <a:pt x="950864" y="1368795"/>
                </a:lnTo>
                <a:lnTo>
                  <a:pt x="1214526" y="1374405"/>
                </a:lnTo>
                <a:lnTo>
                  <a:pt x="1293063" y="1309892"/>
                </a:lnTo>
                <a:lnTo>
                  <a:pt x="1259404" y="1225745"/>
                </a:lnTo>
                <a:lnTo>
                  <a:pt x="1172452" y="1172452"/>
                </a:lnTo>
                <a:lnTo>
                  <a:pt x="1155623" y="110513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8" name="Freeform 47"/>
          <p:cNvSpPr/>
          <p:nvPr/>
        </p:nvSpPr>
        <p:spPr>
          <a:xfrm>
            <a:off x="5640388" y="4729163"/>
            <a:ext cx="581025" cy="787400"/>
          </a:xfrm>
          <a:custGeom>
            <a:avLst/>
            <a:gdLst>
              <a:gd name="connsiteX0" fmla="*/ 207563 w 580616"/>
              <a:gd name="connsiteY0" fmla="*/ 67318 h 788179"/>
              <a:gd name="connsiteX1" fmla="*/ 213173 w 580616"/>
              <a:gd name="connsiteY1" fmla="*/ 173904 h 788179"/>
              <a:gd name="connsiteX2" fmla="*/ 204758 w 580616"/>
              <a:gd name="connsiteY2" fmla="*/ 258051 h 788179"/>
              <a:gd name="connsiteX3" fmla="*/ 241222 w 580616"/>
              <a:gd name="connsiteY3" fmla="*/ 297320 h 788179"/>
              <a:gd name="connsiteX4" fmla="*/ 297320 w 580616"/>
              <a:gd name="connsiteY4" fmla="*/ 350613 h 788179"/>
              <a:gd name="connsiteX5" fmla="*/ 345004 w 580616"/>
              <a:gd name="connsiteY5" fmla="*/ 389882 h 788179"/>
              <a:gd name="connsiteX6" fmla="*/ 204758 w 580616"/>
              <a:gd name="connsiteY6" fmla="*/ 440370 h 788179"/>
              <a:gd name="connsiteX7" fmla="*/ 137440 w 580616"/>
              <a:gd name="connsiteY7" fmla="*/ 378662 h 788179"/>
              <a:gd name="connsiteX8" fmla="*/ 103782 w 580616"/>
              <a:gd name="connsiteY8" fmla="*/ 367443 h 788179"/>
              <a:gd name="connsiteX9" fmla="*/ 86952 w 580616"/>
              <a:gd name="connsiteY9" fmla="*/ 384272 h 788179"/>
              <a:gd name="connsiteX10" fmla="*/ 86952 w 580616"/>
              <a:gd name="connsiteY10" fmla="*/ 600250 h 788179"/>
              <a:gd name="connsiteX11" fmla="*/ 0 w 580616"/>
              <a:gd name="connsiteY11" fmla="*/ 645129 h 788179"/>
              <a:gd name="connsiteX12" fmla="*/ 72928 w 580616"/>
              <a:gd name="connsiteY12" fmla="*/ 748910 h 788179"/>
              <a:gd name="connsiteX13" fmla="*/ 179514 w 580616"/>
              <a:gd name="connsiteY13" fmla="*/ 788179 h 788179"/>
              <a:gd name="connsiteX14" fmla="*/ 213173 w 580616"/>
              <a:gd name="connsiteY14" fmla="*/ 768545 h 788179"/>
              <a:gd name="connsiteX15" fmla="*/ 269271 w 580616"/>
              <a:gd name="connsiteY15" fmla="*/ 751715 h 788179"/>
              <a:gd name="connsiteX16" fmla="*/ 319759 w 580616"/>
              <a:gd name="connsiteY16" fmla="*/ 774154 h 788179"/>
              <a:gd name="connsiteX17" fmla="*/ 325369 w 580616"/>
              <a:gd name="connsiteY17" fmla="*/ 690007 h 788179"/>
              <a:gd name="connsiteX18" fmla="*/ 387077 w 580616"/>
              <a:gd name="connsiteY18" fmla="*/ 675983 h 788179"/>
              <a:gd name="connsiteX19" fmla="*/ 381467 w 580616"/>
              <a:gd name="connsiteY19" fmla="*/ 732081 h 788179"/>
              <a:gd name="connsiteX20" fmla="*/ 403907 w 580616"/>
              <a:gd name="connsiteY20" fmla="*/ 740496 h 788179"/>
              <a:gd name="connsiteX21" fmla="*/ 440370 w 580616"/>
              <a:gd name="connsiteY21" fmla="*/ 684397 h 788179"/>
              <a:gd name="connsiteX22" fmla="*/ 535737 w 580616"/>
              <a:gd name="connsiteY22" fmla="*/ 681592 h 788179"/>
              <a:gd name="connsiteX23" fmla="*/ 580616 w 580616"/>
              <a:gd name="connsiteY23" fmla="*/ 597445 h 788179"/>
              <a:gd name="connsiteX24" fmla="*/ 479639 w 580616"/>
              <a:gd name="connsiteY24" fmla="*/ 591835 h 788179"/>
              <a:gd name="connsiteX25" fmla="*/ 431956 w 580616"/>
              <a:gd name="connsiteY25" fmla="*/ 516103 h 788179"/>
              <a:gd name="connsiteX26" fmla="*/ 454395 w 580616"/>
              <a:gd name="connsiteY26" fmla="*/ 488054 h 788179"/>
              <a:gd name="connsiteX27" fmla="*/ 454395 w 580616"/>
              <a:gd name="connsiteY27" fmla="*/ 445980 h 788179"/>
              <a:gd name="connsiteX28" fmla="*/ 468420 w 580616"/>
              <a:gd name="connsiteY28" fmla="*/ 406712 h 788179"/>
              <a:gd name="connsiteX29" fmla="*/ 409517 w 580616"/>
              <a:gd name="connsiteY29" fmla="*/ 319759 h 788179"/>
              <a:gd name="connsiteX30" fmla="*/ 440370 w 580616"/>
              <a:gd name="connsiteY30" fmla="*/ 249637 h 788179"/>
              <a:gd name="connsiteX31" fmla="*/ 440370 w 580616"/>
              <a:gd name="connsiteY31" fmla="*/ 140245 h 788179"/>
              <a:gd name="connsiteX32" fmla="*/ 330979 w 580616"/>
              <a:gd name="connsiteY32" fmla="*/ 148660 h 788179"/>
              <a:gd name="connsiteX33" fmla="*/ 342199 w 580616"/>
              <a:gd name="connsiteY33" fmla="*/ 120611 h 788179"/>
              <a:gd name="connsiteX34" fmla="*/ 364638 w 580616"/>
              <a:gd name="connsiteY34" fmla="*/ 84147 h 788179"/>
              <a:gd name="connsiteX35" fmla="*/ 314150 w 580616"/>
              <a:gd name="connsiteY35" fmla="*/ 53293 h 788179"/>
              <a:gd name="connsiteX36" fmla="*/ 308540 w 580616"/>
              <a:gd name="connsiteY36" fmla="*/ 0 h 788179"/>
              <a:gd name="connsiteX37" fmla="*/ 207563 w 580616"/>
              <a:gd name="connsiteY37" fmla="*/ 67318 h 788179"/>
              <a:gd name="connsiteX0" fmla="*/ 207563 w 580616"/>
              <a:gd name="connsiteY0" fmla="*/ 67318 h 788179"/>
              <a:gd name="connsiteX1" fmla="*/ 192761 w 580616"/>
              <a:gd name="connsiteY1" fmla="*/ 96313 h 788179"/>
              <a:gd name="connsiteX2" fmla="*/ 213173 w 580616"/>
              <a:gd name="connsiteY2" fmla="*/ 173904 h 788179"/>
              <a:gd name="connsiteX3" fmla="*/ 204758 w 580616"/>
              <a:gd name="connsiteY3" fmla="*/ 258051 h 788179"/>
              <a:gd name="connsiteX4" fmla="*/ 241222 w 580616"/>
              <a:gd name="connsiteY4" fmla="*/ 297320 h 788179"/>
              <a:gd name="connsiteX5" fmla="*/ 297320 w 580616"/>
              <a:gd name="connsiteY5" fmla="*/ 350613 h 788179"/>
              <a:gd name="connsiteX6" fmla="*/ 345004 w 580616"/>
              <a:gd name="connsiteY6" fmla="*/ 389882 h 788179"/>
              <a:gd name="connsiteX7" fmla="*/ 204758 w 580616"/>
              <a:gd name="connsiteY7" fmla="*/ 440370 h 788179"/>
              <a:gd name="connsiteX8" fmla="*/ 137440 w 580616"/>
              <a:gd name="connsiteY8" fmla="*/ 378662 h 788179"/>
              <a:gd name="connsiteX9" fmla="*/ 103782 w 580616"/>
              <a:gd name="connsiteY9" fmla="*/ 367443 h 788179"/>
              <a:gd name="connsiteX10" fmla="*/ 86952 w 580616"/>
              <a:gd name="connsiteY10" fmla="*/ 384272 h 788179"/>
              <a:gd name="connsiteX11" fmla="*/ 86952 w 580616"/>
              <a:gd name="connsiteY11" fmla="*/ 600250 h 788179"/>
              <a:gd name="connsiteX12" fmla="*/ 0 w 580616"/>
              <a:gd name="connsiteY12" fmla="*/ 645129 h 788179"/>
              <a:gd name="connsiteX13" fmla="*/ 72928 w 580616"/>
              <a:gd name="connsiteY13" fmla="*/ 748910 h 788179"/>
              <a:gd name="connsiteX14" fmla="*/ 179514 w 580616"/>
              <a:gd name="connsiteY14" fmla="*/ 788179 h 788179"/>
              <a:gd name="connsiteX15" fmla="*/ 213173 w 580616"/>
              <a:gd name="connsiteY15" fmla="*/ 768545 h 788179"/>
              <a:gd name="connsiteX16" fmla="*/ 269271 w 580616"/>
              <a:gd name="connsiteY16" fmla="*/ 751715 h 788179"/>
              <a:gd name="connsiteX17" fmla="*/ 319759 w 580616"/>
              <a:gd name="connsiteY17" fmla="*/ 774154 h 788179"/>
              <a:gd name="connsiteX18" fmla="*/ 325369 w 580616"/>
              <a:gd name="connsiteY18" fmla="*/ 690007 h 788179"/>
              <a:gd name="connsiteX19" fmla="*/ 387077 w 580616"/>
              <a:gd name="connsiteY19" fmla="*/ 675983 h 788179"/>
              <a:gd name="connsiteX20" fmla="*/ 381467 w 580616"/>
              <a:gd name="connsiteY20" fmla="*/ 732081 h 788179"/>
              <a:gd name="connsiteX21" fmla="*/ 403907 w 580616"/>
              <a:gd name="connsiteY21" fmla="*/ 740496 h 788179"/>
              <a:gd name="connsiteX22" fmla="*/ 440370 w 580616"/>
              <a:gd name="connsiteY22" fmla="*/ 684397 h 788179"/>
              <a:gd name="connsiteX23" fmla="*/ 535737 w 580616"/>
              <a:gd name="connsiteY23" fmla="*/ 681592 h 788179"/>
              <a:gd name="connsiteX24" fmla="*/ 580616 w 580616"/>
              <a:gd name="connsiteY24" fmla="*/ 597445 h 788179"/>
              <a:gd name="connsiteX25" fmla="*/ 479639 w 580616"/>
              <a:gd name="connsiteY25" fmla="*/ 591835 h 788179"/>
              <a:gd name="connsiteX26" fmla="*/ 431956 w 580616"/>
              <a:gd name="connsiteY26" fmla="*/ 516103 h 788179"/>
              <a:gd name="connsiteX27" fmla="*/ 454395 w 580616"/>
              <a:gd name="connsiteY27" fmla="*/ 488054 h 788179"/>
              <a:gd name="connsiteX28" fmla="*/ 454395 w 580616"/>
              <a:gd name="connsiteY28" fmla="*/ 445980 h 788179"/>
              <a:gd name="connsiteX29" fmla="*/ 468420 w 580616"/>
              <a:gd name="connsiteY29" fmla="*/ 406712 h 788179"/>
              <a:gd name="connsiteX30" fmla="*/ 409517 w 580616"/>
              <a:gd name="connsiteY30" fmla="*/ 319759 h 788179"/>
              <a:gd name="connsiteX31" fmla="*/ 440370 w 580616"/>
              <a:gd name="connsiteY31" fmla="*/ 249637 h 788179"/>
              <a:gd name="connsiteX32" fmla="*/ 440370 w 580616"/>
              <a:gd name="connsiteY32" fmla="*/ 140245 h 788179"/>
              <a:gd name="connsiteX33" fmla="*/ 330979 w 580616"/>
              <a:gd name="connsiteY33" fmla="*/ 148660 h 788179"/>
              <a:gd name="connsiteX34" fmla="*/ 342199 w 580616"/>
              <a:gd name="connsiteY34" fmla="*/ 120611 h 788179"/>
              <a:gd name="connsiteX35" fmla="*/ 364638 w 580616"/>
              <a:gd name="connsiteY35" fmla="*/ 84147 h 788179"/>
              <a:gd name="connsiteX36" fmla="*/ 314150 w 580616"/>
              <a:gd name="connsiteY36" fmla="*/ 53293 h 788179"/>
              <a:gd name="connsiteX37" fmla="*/ 308540 w 580616"/>
              <a:gd name="connsiteY37" fmla="*/ 0 h 788179"/>
              <a:gd name="connsiteX38" fmla="*/ 207563 w 580616"/>
              <a:gd name="connsiteY38" fmla="*/ 67318 h 788179"/>
              <a:gd name="connsiteX0" fmla="*/ 215826 w 580616"/>
              <a:gd name="connsiteY0" fmla="*/ 45284 h 788179"/>
              <a:gd name="connsiteX1" fmla="*/ 192761 w 580616"/>
              <a:gd name="connsiteY1" fmla="*/ 96313 h 788179"/>
              <a:gd name="connsiteX2" fmla="*/ 213173 w 580616"/>
              <a:gd name="connsiteY2" fmla="*/ 173904 h 788179"/>
              <a:gd name="connsiteX3" fmla="*/ 204758 w 580616"/>
              <a:gd name="connsiteY3" fmla="*/ 258051 h 788179"/>
              <a:gd name="connsiteX4" fmla="*/ 241222 w 580616"/>
              <a:gd name="connsiteY4" fmla="*/ 297320 h 788179"/>
              <a:gd name="connsiteX5" fmla="*/ 297320 w 580616"/>
              <a:gd name="connsiteY5" fmla="*/ 350613 h 788179"/>
              <a:gd name="connsiteX6" fmla="*/ 345004 w 580616"/>
              <a:gd name="connsiteY6" fmla="*/ 389882 h 788179"/>
              <a:gd name="connsiteX7" fmla="*/ 204758 w 580616"/>
              <a:gd name="connsiteY7" fmla="*/ 440370 h 788179"/>
              <a:gd name="connsiteX8" fmla="*/ 137440 w 580616"/>
              <a:gd name="connsiteY8" fmla="*/ 378662 h 788179"/>
              <a:gd name="connsiteX9" fmla="*/ 103782 w 580616"/>
              <a:gd name="connsiteY9" fmla="*/ 367443 h 788179"/>
              <a:gd name="connsiteX10" fmla="*/ 86952 w 580616"/>
              <a:gd name="connsiteY10" fmla="*/ 384272 h 788179"/>
              <a:gd name="connsiteX11" fmla="*/ 86952 w 580616"/>
              <a:gd name="connsiteY11" fmla="*/ 600250 h 788179"/>
              <a:gd name="connsiteX12" fmla="*/ 0 w 580616"/>
              <a:gd name="connsiteY12" fmla="*/ 645129 h 788179"/>
              <a:gd name="connsiteX13" fmla="*/ 72928 w 580616"/>
              <a:gd name="connsiteY13" fmla="*/ 748910 h 788179"/>
              <a:gd name="connsiteX14" fmla="*/ 179514 w 580616"/>
              <a:gd name="connsiteY14" fmla="*/ 788179 h 788179"/>
              <a:gd name="connsiteX15" fmla="*/ 213173 w 580616"/>
              <a:gd name="connsiteY15" fmla="*/ 768545 h 788179"/>
              <a:gd name="connsiteX16" fmla="*/ 269271 w 580616"/>
              <a:gd name="connsiteY16" fmla="*/ 751715 h 788179"/>
              <a:gd name="connsiteX17" fmla="*/ 319759 w 580616"/>
              <a:gd name="connsiteY17" fmla="*/ 774154 h 788179"/>
              <a:gd name="connsiteX18" fmla="*/ 325369 w 580616"/>
              <a:gd name="connsiteY18" fmla="*/ 690007 h 788179"/>
              <a:gd name="connsiteX19" fmla="*/ 387077 w 580616"/>
              <a:gd name="connsiteY19" fmla="*/ 675983 h 788179"/>
              <a:gd name="connsiteX20" fmla="*/ 381467 w 580616"/>
              <a:gd name="connsiteY20" fmla="*/ 732081 h 788179"/>
              <a:gd name="connsiteX21" fmla="*/ 403907 w 580616"/>
              <a:gd name="connsiteY21" fmla="*/ 740496 h 788179"/>
              <a:gd name="connsiteX22" fmla="*/ 440370 w 580616"/>
              <a:gd name="connsiteY22" fmla="*/ 684397 h 788179"/>
              <a:gd name="connsiteX23" fmla="*/ 535737 w 580616"/>
              <a:gd name="connsiteY23" fmla="*/ 681592 h 788179"/>
              <a:gd name="connsiteX24" fmla="*/ 580616 w 580616"/>
              <a:gd name="connsiteY24" fmla="*/ 597445 h 788179"/>
              <a:gd name="connsiteX25" fmla="*/ 479639 w 580616"/>
              <a:gd name="connsiteY25" fmla="*/ 591835 h 788179"/>
              <a:gd name="connsiteX26" fmla="*/ 431956 w 580616"/>
              <a:gd name="connsiteY26" fmla="*/ 516103 h 788179"/>
              <a:gd name="connsiteX27" fmla="*/ 454395 w 580616"/>
              <a:gd name="connsiteY27" fmla="*/ 488054 h 788179"/>
              <a:gd name="connsiteX28" fmla="*/ 454395 w 580616"/>
              <a:gd name="connsiteY28" fmla="*/ 445980 h 788179"/>
              <a:gd name="connsiteX29" fmla="*/ 468420 w 580616"/>
              <a:gd name="connsiteY29" fmla="*/ 406712 h 788179"/>
              <a:gd name="connsiteX30" fmla="*/ 409517 w 580616"/>
              <a:gd name="connsiteY30" fmla="*/ 319759 h 788179"/>
              <a:gd name="connsiteX31" fmla="*/ 440370 w 580616"/>
              <a:gd name="connsiteY31" fmla="*/ 249637 h 788179"/>
              <a:gd name="connsiteX32" fmla="*/ 440370 w 580616"/>
              <a:gd name="connsiteY32" fmla="*/ 140245 h 788179"/>
              <a:gd name="connsiteX33" fmla="*/ 330979 w 580616"/>
              <a:gd name="connsiteY33" fmla="*/ 148660 h 788179"/>
              <a:gd name="connsiteX34" fmla="*/ 342199 w 580616"/>
              <a:gd name="connsiteY34" fmla="*/ 120611 h 788179"/>
              <a:gd name="connsiteX35" fmla="*/ 364638 w 580616"/>
              <a:gd name="connsiteY35" fmla="*/ 84147 h 788179"/>
              <a:gd name="connsiteX36" fmla="*/ 314150 w 580616"/>
              <a:gd name="connsiteY36" fmla="*/ 53293 h 788179"/>
              <a:gd name="connsiteX37" fmla="*/ 308540 w 580616"/>
              <a:gd name="connsiteY37" fmla="*/ 0 h 788179"/>
              <a:gd name="connsiteX38" fmla="*/ 215826 w 580616"/>
              <a:gd name="connsiteY38" fmla="*/ 45284 h 7881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580616" h="788179">
                <a:moveTo>
                  <a:pt x="215826" y="45284"/>
                </a:moveTo>
                <a:cubicBezTo>
                  <a:pt x="215482" y="48522"/>
                  <a:pt x="193105" y="93075"/>
                  <a:pt x="192761" y="96313"/>
                </a:cubicBezTo>
                <a:lnTo>
                  <a:pt x="213173" y="173904"/>
                </a:lnTo>
                <a:lnTo>
                  <a:pt x="204758" y="258051"/>
                </a:lnTo>
                <a:lnTo>
                  <a:pt x="241222" y="297320"/>
                </a:lnTo>
                <a:lnTo>
                  <a:pt x="297320" y="350613"/>
                </a:lnTo>
                <a:lnTo>
                  <a:pt x="345004" y="389882"/>
                </a:lnTo>
                <a:lnTo>
                  <a:pt x="204758" y="440370"/>
                </a:lnTo>
                <a:lnTo>
                  <a:pt x="137440" y="378662"/>
                </a:lnTo>
                <a:lnTo>
                  <a:pt x="103782" y="367443"/>
                </a:lnTo>
                <a:lnTo>
                  <a:pt x="86952" y="384272"/>
                </a:lnTo>
                <a:lnTo>
                  <a:pt x="86952" y="600250"/>
                </a:lnTo>
                <a:lnTo>
                  <a:pt x="0" y="645129"/>
                </a:lnTo>
                <a:lnTo>
                  <a:pt x="72928" y="748910"/>
                </a:lnTo>
                <a:lnTo>
                  <a:pt x="179514" y="788179"/>
                </a:lnTo>
                <a:lnTo>
                  <a:pt x="213173" y="768545"/>
                </a:lnTo>
                <a:lnTo>
                  <a:pt x="269271" y="751715"/>
                </a:lnTo>
                <a:lnTo>
                  <a:pt x="319759" y="774154"/>
                </a:lnTo>
                <a:lnTo>
                  <a:pt x="325369" y="690007"/>
                </a:lnTo>
                <a:lnTo>
                  <a:pt x="387077" y="675983"/>
                </a:lnTo>
                <a:lnTo>
                  <a:pt x="381467" y="732081"/>
                </a:lnTo>
                <a:lnTo>
                  <a:pt x="403907" y="740496"/>
                </a:lnTo>
                <a:lnTo>
                  <a:pt x="440370" y="684397"/>
                </a:lnTo>
                <a:lnTo>
                  <a:pt x="535737" y="681592"/>
                </a:lnTo>
                <a:lnTo>
                  <a:pt x="580616" y="597445"/>
                </a:lnTo>
                <a:lnTo>
                  <a:pt x="479639" y="591835"/>
                </a:lnTo>
                <a:lnTo>
                  <a:pt x="431956" y="516103"/>
                </a:lnTo>
                <a:lnTo>
                  <a:pt x="454395" y="488054"/>
                </a:lnTo>
                <a:lnTo>
                  <a:pt x="454395" y="445980"/>
                </a:lnTo>
                <a:lnTo>
                  <a:pt x="468420" y="406712"/>
                </a:lnTo>
                <a:lnTo>
                  <a:pt x="409517" y="319759"/>
                </a:lnTo>
                <a:lnTo>
                  <a:pt x="440370" y="249637"/>
                </a:lnTo>
                <a:lnTo>
                  <a:pt x="440370" y="140245"/>
                </a:lnTo>
                <a:lnTo>
                  <a:pt x="330979" y="148660"/>
                </a:lnTo>
                <a:lnTo>
                  <a:pt x="342199" y="120611"/>
                </a:lnTo>
                <a:lnTo>
                  <a:pt x="364638" y="84147"/>
                </a:lnTo>
                <a:lnTo>
                  <a:pt x="314150" y="53293"/>
                </a:lnTo>
                <a:lnTo>
                  <a:pt x="308540" y="0"/>
                </a:lnTo>
                <a:lnTo>
                  <a:pt x="215826" y="4528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49" name="Freeform 48"/>
          <p:cNvSpPr/>
          <p:nvPr/>
        </p:nvSpPr>
        <p:spPr>
          <a:xfrm>
            <a:off x="5730875" y="5010150"/>
            <a:ext cx="246063" cy="158750"/>
          </a:xfrm>
          <a:custGeom>
            <a:avLst/>
            <a:gdLst>
              <a:gd name="connsiteX0" fmla="*/ 115001 w 246832"/>
              <a:gd name="connsiteY0" fmla="*/ 0 h 159879"/>
              <a:gd name="connsiteX1" fmla="*/ 56098 w 246832"/>
              <a:gd name="connsiteY1" fmla="*/ 25244 h 159879"/>
              <a:gd name="connsiteX2" fmla="*/ 0 w 246832"/>
              <a:gd name="connsiteY2" fmla="*/ 30854 h 159879"/>
              <a:gd name="connsiteX3" fmla="*/ 11220 w 246832"/>
              <a:gd name="connsiteY3" fmla="*/ 70122 h 159879"/>
              <a:gd name="connsiteX4" fmla="*/ 58903 w 246832"/>
              <a:gd name="connsiteY4" fmla="*/ 95367 h 159879"/>
              <a:gd name="connsiteX5" fmla="*/ 120611 w 246832"/>
              <a:gd name="connsiteY5" fmla="*/ 159879 h 159879"/>
              <a:gd name="connsiteX6" fmla="*/ 246832 w 246832"/>
              <a:gd name="connsiteY6" fmla="*/ 115001 h 159879"/>
              <a:gd name="connsiteX7" fmla="*/ 115001 w 246832"/>
              <a:gd name="connsiteY7" fmla="*/ 0 h 159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6832" h="159879">
                <a:moveTo>
                  <a:pt x="115001" y="0"/>
                </a:moveTo>
                <a:lnTo>
                  <a:pt x="56098" y="25244"/>
                </a:lnTo>
                <a:lnTo>
                  <a:pt x="0" y="30854"/>
                </a:lnTo>
                <a:lnTo>
                  <a:pt x="11220" y="70122"/>
                </a:lnTo>
                <a:lnTo>
                  <a:pt x="58903" y="95367"/>
                </a:lnTo>
                <a:lnTo>
                  <a:pt x="120611" y="159879"/>
                </a:lnTo>
                <a:lnTo>
                  <a:pt x="246832" y="115001"/>
                </a:lnTo>
                <a:lnTo>
                  <a:pt x="115001" y="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0" name="Freeform 49"/>
          <p:cNvSpPr/>
          <p:nvPr/>
        </p:nvSpPr>
        <p:spPr>
          <a:xfrm>
            <a:off x="5529263" y="5180013"/>
            <a:ext cx="203200" cy="203200"/>
          </a:xfrm>
          <a:custGeom>
            <a:avLst/>
            <a:gdLst>
              <a:gd name="connsiteX0" fmla="*/ 168295 w 187929"/>
              <a:gd name="connsiteY0" fmla="*/ 44879 h 201953"/>
              <a:gd name="connsiteX1" fmla="*/ 100977 w 187929"/>
              <a:gd name="connsiteY1" fmla="*/ 5610 h 201953"/>
              <a:gd name="connsiteX2" fmla="*/ 36464 w 187929"/>
              <a:gd name="connsiteY2" fmla="*/ 0 h 201953"/>
              <a:gd name="connsiteX3" fmla="*/ 5610 w 187929"/>
              <a:gd name="connsiteY3" fmla="*/ 61708 h 201953"/>
              <a:gd name="connsiteX4" fmla="*/ 0 w 187929"/>
              <a:gd name="connsiteY4" fmla="*/ 131831 h 201953"/>
              <a:gd name="connsiteX5" fmla="*/ 33659 w 187929"/>
              <a:gd name="connsiteY5" fmla="*/ 187929 h 201953"/>
              <a:gd name="connsiteX6" fmla="*/ 70123 w 187929"/>
              <a:gd name="connsiteY6" fmla="*/ 185124 h 201953"/>
              <a:gd name="connsiteX7" fmla="*/ 100977 w 187929"/>
              <a:gd name="connsiteY7" fmla="*/ 201953 h 201953"/>
              <a:gd name="connsiteX8" fmla="*/ 187929 w 187929"/>
              <a:gd name="connsiteY8" fmla="*/ 145855 h 201953"/>
              <a:gd name="connsiteX9" fmla="*/ 168295 w 187929"/>
              <a:gd name="connsiteY9" fmla="*/ 44879 h 201953"/>
              <a:gd name="connsiteX0" fmla="*/ 184820 w 204454"/>
              <a:gd name="connsiteY0" fmla="*/ 44879 h 201953"/>
              <a:gd name="connsiteX1" fmla="*/ 117502 w 204454"/>
              <a:gd name="connsiteY1" fmla="*/ 5610 h 201953"/>
              <a:gd name="connsiteX2" fmla="*/ 52989 w 204454"/>
              <a:gd name="connsiteY2" fmla="*/ 0 h 201953"/>
              <a:gd name="connsiteX3" fmla="*/ 22135 w 204454"/>
              <a:gd name="connsiteY3" fmla="*/ 61708 h 201953"/>
              <a:gd name="connsiteX4" fmla="*/ 0 w 204454"/>
              <a:gd name="connsiteY4" fmla="*/ 118059 h 201953"/>
              <a:gd name="connsiteX5" fmla="*/ 50184 w 204454"/>
              <a:gd name="connsiteY5" fmla="*/ 187929 h 201953"/>
              <a:gd name="connsiteX6" fmla="*/ 86648 w 204454"/>
              <a:gd name="connsiteY6" fmla="*/ 185124 h 201953"/>
              <a:gd name="connsiteX7" fmla="*/ 117502 w 204454"/>
              <a:gd name="connsiteY7" fmla="*/ 201953 h 201953"/>
              <a:gd name="connsiteX8" fmla="*/ 204454 w 204454"/>
              <a:gd name="connsiteY8" fmla="*/ 145855 h 201953"/>
              <a:gd name="connsiteX9" fmla="*/ 184820 w 204454"/>
              <a:gd name="connsiteY9" fmla="*/ 44879 h 2019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04454" h="201953">
                <a:moveTo>
                  <a:pt x="184820" y="44879"/>
                </a:moveTo>
                <a:lnTo>
                  <a:pt x="117502" y="5610"/>
                </a:lnTo>
                <a:lnTo>
                  <a:pt x="52989" y="0"/>
                </a:lnTo>
                <a:lnTo>
                  <a:pt x="22135" y="61708"/>
                </a:lnTo>
                <a:lnTo>
                  <a:pt x="0" y="118059"/>
                </a:lnTo>
                <a:lnTo>
                  <a:pt x="50184" y="187929"/>
                </a:lnTo>
                <a:lnTo>
                  <a:pt x="86648" y="185124"/>
                </a:lnTo>
                <a:lnTo>
                  <a:pt x="117502" y="201953"/>
                </a:lnTo>
                <a:lnTo>
                  <a:pt x="204454" y="145855"/>
                </a:lnTo>
                <a:lnTo>
                  <a:pt x="184820" y="4487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1" name="Freeform 50"/>
          <p:cNvSpPr/>
          <p:nvPr/>
        </p:nvSpPr>
        <p:spPr>
          <a:xfrm>
            <a:off x="5559425" y="5029200"/>
            <a:ext cx="92075" cy="157163"/>
          </a:xfrm>
          <a:custGeom>
            <a:avLst/>
            <a:gdLst>
              <a:gd name="connsiteX0" fmla="*/ 92562 w 92562"/>
              <a:gd name="connsiteY0" fmla="*/ 157075 h 157075"/>
              <a:gd name="connsiteX1" fmla="*/ 86952 w 92562"/>
              <a:gd name="connsiteY1" fmla="*/ 86952 h 157075"/>
              <a:gd name="connsiteX2" fmla="*/ 28049 w 92562"/>
              <a:gd name="connsiteY2" fmla="*/ 0 h 157075"/>
              <a:gd name="connsiteX3" fmla="*/ 0 w 92562"/>
              <a:gd name="connsiteY3" fmla="*/ 25244 h 157075"/>
              <a:gd name="connsiteX4" fmla="*/ 5609 w 92562"/>
              <a:gd name="connsiteY4" fmla="*/ 112196 h 157075"/>
              <a:gd name="connsiteX5" fmla="*/ 33659 w 92562"/>
              <a:gd name="connsiteY5" fmla="*/ 143050 h 157075"/>
              <a:gd name="connsiteX6" fmla="*/ 92562 w 92562"/>
              <a:gd name="connsiteY6" fmla="*/ 157075 h 157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2562" h="157075">
                <a:moveTo>
                  <a:pt x="92562" y="157075"/>
                </a:moveTo>
                <a:lnTo>
                  <a:pt x="86952" y="86952"/>
                </a:lnTo>
                <a:lnTo>
                  <a:pt x="28049" y="0"/>
                </a:lnTo>
                <a:lnTo>
                  <a:pt x="0" y="25244"/>
                </a:lnTo>
                <a:lnTo>
                  <a:pt x="5609" y="112196"/>
                </a:lnTo>
                <a:lnTo>
                  <a:pt x="33659" y="143050"/>
                </a:lnTo>
                <a:lnTo>
                  <a:pt x="92562" y="15707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2" name="Freeform 51"/>
          <p:cNvSpPr/>
          <p:nvPr/>
        </p:nvSpPr>
        <p:spPr>
          <a:xfrm>
            <a:off x="5281613" y="4868863"/>
            <a:ext cx="457200" cy="511175"/>
          </a:xfrm>
          <a:custGeom>
            <a:avLst/>
            <a:gdLst>
              <a:gd name="connsiteX0" fmla="*/ 454395 w 457200"/>
              <a:gd name="connsiteY0" fmla="*/ 157075 h 510493"/>
              <a:gd name="connsiteX1" fmla="*/ 378662 w 457200"/>
              <a:gd name="connsiteY1" fmla="*/ 120611 h 510493"/>
              <a:gd name="connsiteX2" fmla="*/ 350613 w 457200"/>
              <a:gd name="connsiteY2" fmla="*/ 47684 h 510493"/>
              <a:gd name="connsiteX3" fmla="*/ 266466 w 457200"/>
              <a:gd name="connsiteY3" fmla="*/ 95367 h 510493"/>
              <a:gd name="connsiteX4" fmla="*/ 143050 w 457200"/>
              <a:gd name="connsiteY4" fmla="*/ 0 h 510493"/>
              <a:gd name="connsiteX5" fmla="*/ 50488 w 457200"/>
              <a:gd name="connsiteY5" fmla="*/ 53293 h 510493"/>
              <a:gd name="connsiteX6" fmla="*/ 98171 w 457200"/>
              <a:gd name="connsiteY6" fmla="*/ 137441 h 510493"/>
              <a:gd name="connsiteX7" fmla="*/ 0 w 457200"/>
              <a:gd name="connsiteY7" fmla="*/ 392687 h 510493"/>
              <a:gd name="connsiteX8" fmla="*/ 22439 w 457200"/>
              <a:gd name="connsiteY8" fmla="*/ 468420 h 510493"/>
              <a:gd name="connsiteX9" fmla="*/ 50488 w 457200"/>
              <a:gd name="connsiteY9" fmla="*/ 510493 h 510493"/>
              <a:gd name="connsiteX10" fmla="*/ 115001 w 457200"/>
              <a:gd name="connsiteY10" fmla="*/ 448786 h 510493"/>
              <a:gd name="connsiteX11" fmla="*/ 179514 w 457200"/>
              <a:gd name="connsiteY11" fmla="*/ 457200 h 510493"/>
              <a:gd name="connsiteX12" fmla="*/ 224392 w 457200"/>
              <a:gd name="connsiteY12" fmla="*/ 423541 h 510493"/>
              <a:gd name="connsiteX13" fmla="*/ 244027 w 457200"/>
              <a:gd name="connsiteY13" fmla="*/ 434761 h 510493"/>
              <a:gd name="connsiteX14" fmla="*/ 266466 w 457200"/>
              <a:gd name="connsiteY14" fmla="*/ 356224 h 510493"/>
              <a:gd name="connsiteX15" fmla="*/ 291710 w 457200"/>
              <a:gd name="connsiteY15" fmla="*/ 302930 h 510493"/>
              <a:gd name="connsiteX16" fmla="*/ 280491 w 457200"/>
              <a:gd name="connsiteY16" fmla="*/ 266467 h 510493"/>
              <a:gd name="connsiteX17" fmla="*/ 280491 w 457200"/>
              <a:gd name="connsiteY17" fmla="*/ 179514 h 510493"/>
              <a:gd name="connsiteX18" fmla="*/ 305735 w 457200"/>
              <a:gd name="connsiteY18" fmla="*/ 168295 h 510493"/>
              <a:gd name="connsiteX19" fmla="*/ 361833 w 457200"/>
              <a:gd name="connsiteY19" fmla="*/ 246832 h 510493"/>
              <a:gd name="connsiteX20" fmla="*/ 373052 w 457200"/>
              <a:gd name="connsiteY20" fmla="*/ 322565 h 510493"/>
              <a:gd name="connsiteX21" fmla="*/ 440370 w 457200"/>
              <a:gd name="connsiteY21" fmla="*/ 353419 h 510493"/>
              <a:gd name="connsiteX22" fmla="*/ 437565 w 457200"/>
              <a:gd name="connsiteY22" fmla="*/ 249637 h 510493"/>
              <a:gd name="connsiteX23" fmla="*/ 457200 w 457200"/>
              <a:gd name="connsiteY23" fmla="*/ 215978 h 510493"/>
              <a:gd name="connsiteX24" fmla="*/ 454395 w 457200"/>
              <a:gd name="connsiteY24" fmla="*/ 157075 h 510493"/>
              <a:gd name="connsiteX0" fmla="*/ 454395 w 457200"/>
              <a:gd name="connsiteY0" fmla="*/ 117806 h 510493"/>
              <a:gd name="connsiteX1" fmla="*/ 378662 w 457200"/>
              <a:gd name="connsiteY1" fmla="*/ 120611 h 510493"/>
              <a:gd name="connsiteX2" fmla="*/ 350613 w 457200"/>
              <a:gd name="connsiteY2" fmla="*/ 47684 h 510493"/>
              <a:gd name="connsiteX3" fmla="*/ 266466 w 457200"/>
              <a:gd name="connsiteY3" fmla="*/ 95367 h 510493"/>
              <a:gd name="connsiteX4" fmla="*/ 143050 w 457200"/>
              <a:gd name="connsiteY4" fmla="*/ 0 h 510493"/>
              <a:gd name="connsiteX5" fmla="*/ 50488 w 457200"/>
              <a:gd name="connsiteY5" fmla="*/ 53293 h 510493"/>
              <a:gd name="connsiteX6" fmla="*/ 98171 w 457200"/>
              <a:gd name="connsiteY6" fmla="*/ 137441 h 510493"/>
              <a:gd name="connsiteX7" fmla="*/ 0 w 457200"/>
              <a:gd name="connsiteY7" fmla="*/ 392687 h 510493"/>
              <a:gd name="connsiteX8" fmla="*/ 22439 w 457200"/>
              <a:gd name="connsiteY8" fmla="*/ 468420 h 510493"/>
              <a:gd name="connsiteX9" fmla="*/ 50488 w 457200"/>
              <a:gd name="connsiteY9" fmla="*/ 510493 h 510493"/>
              <a:gd name="connsiteX10" fmla="*/ 115001 w 457200"/>
              <a:gd name="connsiteY10" fmla="*/ 448786 h 510493"/>
              <a:gd name="connsiteX11" fmla="*/ 179514 w 457200"/>
              <a:gd name="connsiteY11" fmla="*/ 457200 h 510493"/>
              <a:gd name="connsiteX12" fmla="*/ 224392 w 457200"/>
              <a:gd name="connsiteY12" fmla="*/ 423541 h 510493"/>
              <a:gd name="connsiteX13" fmla="*/ 244027 w 457200"/>
              <a:gd name="connsiteY13" fmla="*/ 434761 h 510493"/>
              <a:gd name="connsiteX14" fmla="*/ 266466 w 457200"/>
              <a:gd name="connsiteY14" fmla="*/ 356224 h 510493"/>
              <a:gd name="connsiteX15" fmla="*/ 291710 w 457200"/>
              <a:gd name="connsiteY15" fmla="*/ 302930 h 510493"/>
              <a:gd name="connsiteX16" fmla="*/ 280491 w 457200"/>
              <a:gd name="connsiteY16" fmla="*/ 266467 h 510493"/>
              <a:gd name="connsiteX17" fmla="*/ 280491 w 457200"/>
              <a:gd name="connsiteY17" fmla="*/ 179514 h 510493"/>
              <a:gd name="connsiteX18" fmla="*/ 305735 w 457200"/>
              <a:gd name="connsiteY18" fmla="*/ 168295 h 510493"/>
              <a:gd name="connsiteX19" fmla="*/ 361833 w 457200"/>
              <a:gd name="connsiteY19" fmla="*/ 246832 h 510493"/>
              <a:gd name="connsiteX20" fmla="*/ 373052 w 457200"/>
              <a:gd name="connsiteY20" fmla="*/ 322565 h 510493"/>
              <a:gd name="connsiteX21" fmla="*/ 440370 w 457200"/>
              <a:gd name="connsiteY21" fmla="*/ 353419 h 510493"/>
              <a:gd name="connsiteX22" fmla="*/ 437565 w 457200"/>
              <a:gd name="connsiteY22" fmla="*/ 249637 h 510493"/>
              <a:gd name="connsiteX23" fmla="*/ 457200 w 457200"/>
              <a:gd name="connsiteY23" fmla="*/ 215978 h 510493"/>
              <a:gd name="connsiteX24" fmla="*/ 454395 w 457200"/>
              <a:gd name="connsiteY24" fmla="*/ 117806 h 510493"/>
              <a:gd name="connsiteX0" fmla="*/ 454395 w 457200"/>
              <a:gd name="connsiteY0" fmla="*/ 117806 h 510493"/>
              <a:gd name="connsiteX1" fmla="*/ 378662 w 457200"/>
              <a:gd name="connsiteY1" fmla="*/ 120611 h 510493"/>
              <a:gd name="connsiteX2" fmla="*/ 350613 w 457200"/>
              <a:gd name="connsiteY2" fmla="*/ 47684 h 510493"/>
              <a:gd name="connsiteX3" fmla="*/ 266466 w 457200"/>
              <a:gd name="connsiteY3" fmla="*/ 95367 h 510493"/>
              <a:gd name="connsiteX4" fmla="*/ 143050 w 457200"/>
              <a:gd name="connsiteY4" fmla="*/ 0 h 510493"/>
              <a:gd name="connsiteX5" fmla="*/ 50488 w 457200"/>
              <a:gd name="connsiteY5" fmla="*/ 53293 h 510493"/>
              <a:gd name="connsiteX6" fmla="*/ 89908 w 457200"/>
              <a:gd name="connsiteY6" fmla="*/ 142949 h 510493"/>
              <a:gd name="connsiteX7" fmla="*/ 0 w 457200"/>
              <a:gd name="connsiteY7" fmla="*/ 392687 h 510493"/>
              <a:gd name="connsiteX8" fmla="*/ 22439 w 457200"/>
              <a:gd name="connsiteY8" fmla="*/ 468420 h 510493"/>
              <a:gd name="connsiteX9" fmla="*/ 50488 w 457200"/>
              <a:gd name="connsiteY9" fmla="*/ 510493 h 510493"/>
              <a:gd name="connsiteX10" fmla="*/ 115001 w 457200"/>
              <a:gd name="connsiteY10" fmla="*/ 448786 h 510493"/>
              <a:gd name="connsiteX11" fmla="*/ 179514 w 457200"/>
              <a:gd name="connsiteY11" fmla="*/ 457200 h 510493"/>
              <a:gd name="connsiteX12" fmla="*/ 224392 w 457200"/>
              <a:gd name="connsiteY12" fmla="*/ 423541 h 510493"/>
              <a:gd name="connsiteX13" fmla="*/ 244027 w 457200"/>
              <a:gd name="connsiteY13" fmla="*/ 434761 h 510493"/>
              <a:gd name="connsiteX14" fmla="*/ 266466 w 457200"/>
              <a:gd name="connsiteY14" fmla="*/ 356224 h 510493"/>
              <a:gd name="connsiteX15" fmla="*/ 291710 w 457200"/>
              <a:gd name="connsiteY15" fmla="*/ 302930 h 510493"/>
              <a:gd name="connsiteX16" fmla="*/ 280491 w 457200"/>
              <a:gd name="connsiteY16" fmla="*/ 266467 h 510493"/>
              <a:gd name="connsiteX17" fmla="*/ 280491 w 457200"/>
              <a:gd name="connsiteY17" fmla="*/ 179514 h 510493"/>
              <a:gd name="connsiteX18" fmla="*/ 305735 w 457200"/>
              <a:gd name="connsiteY18" fmla="*/ 168295 h 510493"/>
              <a:gd name="connsiteX19" fmla="*/ 361833 w 457200"/>
              <a:gd name="connsiteY19" fmla="*/ 246832 h 510493"/>
              <a:gd name="connsiteX20" fmla="*/ 373052 w 457200"/>
              <a:gd name="connsiteY20" fmla="*/ 322565 h 510493"/>
              <a:gd name="connsiteX21" fmla="*/ 440370 w 457200"/>
              <a:gd name="connsiteY21" fmla="*/ 353419 h 510493"/>
              <a:gd name="connsiteX22" fmla="*/ 437565 w 457200"/>
              <a:gd name="connsiteY22" fmla="*/ 249637 h 510493"/>
              <a:gd name="connsiteX23" fmla="*/ 457200 w 457200"/>
              <a:gd name="connsiteY23" fmla="*/ 215978 h 510493"/>
              <a:gd name="connsiteX24" fmla="*/ 454395 w 457200"/>
              <a:gd name="connsiteY24" fmla="*/ 117806 h 510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457200" h="510493">
                <a:moveTo>
                  <a:pt x="454395" y="117806"/>
                </a:moveTo>
                <a:lnTo>
                  <a:pt x="378662" y="120611"/>
                </a:lnTo>
                <a:lnTo>
                  <a:pt x="350613" y="47684"/>
                </a:lnTo>
                <a:lnTo>
                  <a:pt x="266466" y="95367"/>
                </a:lnTo>
                <a:lnTo>
                  <a:pt x="143050" y="0"/>
                </a:lnTo>
                <a:lnTo>
                  <a:pt x="50488" y="53293"/>
                </a:lnTo>
                <a:lnTo>
                  <a:pt x="89908" y="142949"/>
                </a:lnTo>
                <a:lnTo>
                  <a:pt x="0" y="392687"/>
                </a:lnTo>
                <a:lnTo>
                  <a:pt x="22439" y="468420"/>
                </a:lnTo>
                <a:lnTo>
                  <a:pt x="50488" y="510493"/>
                </a:lnTo>
                <a:lnTo>
                  <a:pt x="115001" y="448786"/>
                </a:lnTo>
                <a:lnTo>
                  <a:pt x="179514" y="457200"/>
                </a:lnTo>
                <a:lnTo>
                  <a:pt x="224392" y="423541"/>
                </a:lnTo>
                <a:lnTo>
                  <a:pt x="244027" y="434761"/>
                </a:lnTo>
                <a:lnTo>
                  <a:pt x="266466" y="356224"/>
                </a:lnTo>
                <a:lnTo>
                  <a:pt x="291710" y="302930"/>
                </a:lnTo>
                <a:lnTo>
                  <a:pt x="280491" y="266467"/>
                </a:lnTo>
                <a:lnTo>
                  <a:pt x="280491" y="179514"/>
                </a:lnTo>
                <a:lnTo>
                  <a:pt x="305735" y="168295"/>
                </a:lnTo>
                <a:lnTo>
                  <a:pt x="361833" y="246832"/>
                </a:lnTo>
                <a:lnTo>
                  <a:pt x="373052" y="322565"/>
                </a:lnTo>
                <a:lnTo>
                  <a:pt x="440370" y="353419"/>
                </a:lnTo>
                <a:lnTo>
                  <a:pt x="437565" y="249637"/>
                </a:lnTo>
                <a:lnTo>
                  <a:pt x="457200" y="215978"/>
                </a:lnTo>
                <a:lnTo>
                  <a:pt x="454395" y="117806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4" name="Freeform 53"/>
          <p:cNvSpPr/>
          <p:nvPr/>
        </p:nvSpPr>
        <p:spPr>
          <a:xfrm>
            <a:off x="5432425" y="4602163"/>
            <a:ext cx="433388" cy="438150"/>
          </a:xfrm>
          <a:custGeom>
            <a:avLst/>
            <a:gdLst>
              <a:gd name="connsiteX0" fmla="*/ 333784 w 431956"/>
              <a:gd name="connsiteY0" fmla="*/ 8415 h 437566"/>
              <a:gd name="connsiteX1" fmla="*/ 288905 w 431956"/>
              <a:gd name="connsiteY1" fmla="*/ 36464 h 437566"/>
              <a:gd name="connsiteX2" fmla="*/ 260856 w 431956"/>
              <a:gd name="connsiteY2" fmla="*/ 39269 h 437566"/>
              <a:gd name="connsiteX3" fmla="*/ 204758 w 431956"/>
              <a:gd name="connsiteY3" fmla="*/ 0 h 437566"/>
              <a:gd name="connsiteX4" fmla="*/ 129026 w 431956"/>
              <a:gd name="connsiteY4" fmla="*/ 8415 h 437566"/>
              <a:gd name="connsiteX5" fmla="*/ 131830 w 431956"/>
              <a:gd name="connsiteY5" fmla="*/ 64513 h 437566"/>
              <a:gd name="connsiteX6" fmla="*/ 78537 w 431956"/>
              <a:gd name="connsiteY6" fmla="*/ 95367 h 437566"/>
              <a:gd name="connsiteX7" fmla="*/ 70122 w 431956"/>
              <a:gd name="connsiteY7" fmla="*/ 162685 h 437566"/>
              <a:gd name="connsiteX8" fmla="*/ 8414 w 431956"/>
              <a:gd name="connsiteY8" fmla="*/ 204758 h 437566"/>
              <a:gd name="connsiteX9" fmla="*/ 0 w 431956"/>
              <a:gd name="connsiteY9" fmla="*/ 263661 h 437566"/>
              <a:gd name="connsiteX10" fmla="*/ 117806 w 431956"/>
              <a:gd name="connsiteY10" fmla="*/ 364638 h 437566"/>
              <a:gd name="connsiteX11" fmla="*/ 193538 w 431956"/>
              <a:gd name="connsiteY11" fmla="*/ 319759 h 437566"/>
              <a:gd name="connsiteX12" fmla="*/ 224392 w 431956"/>
              <a:gd name="connsiteY12" fmla="*/ 378663 h 437566"/>
              <a:gd name="connsiteX13" fmla="*/ 305735 w 431956"/>
              <a:gd name="connsiteY13" fmla="*/ 395492 h 437566"/>
              <a:gd name="connsiteX14" fmla="*/ 311345 w 431956"/>
              <a:gd name="connsiteY14" fmla="*/ 437566 h 437566"/>
              <a:gd name="connsiteX15" fmla="*/ 415126 w 431956"/>
              <a:gd name="connsiteY15" fmla="*/ 409517 h 437566"/>
              <a:gd name="connsiteX16" fmla="*/ 415126 w 431956"/>
              <a:gd name="connsiteY16" fmla="*/ 367443 h 437566"/>
              <a:gd name="connsiteX17" fmla="*/ 403906 w 431956"/>
              <a:gd name="connsiteY17" fmla="*/ 215978 h 437566"/>
              <a:gd name="connsiteX18" fmla="*/ 375857 w 431956"/>
              <a:gd name="connsiteY18" fmla="*/ 235612 h 437566"/>
              <a:gd name="connsiteX19" fmla="*/ 333784 w 431956"/>
              <a:gd name="connsiteY19" fmla="*/ 238417 h 437566"/>
              <a:gd name="connsiteX20" fmla="*/ 336589 w 431956"/>
              <a:gd name="connsiteY20" fmla="*/ 165490 h 437566"/>
              <a:gd name="connsiteX21" fmla="*/ 370248 w 431956"/>
              <a:gd name="connsiteY21" fmla="*/ 145855 h 437566"/>
              <a:gd name="connsiteX22" fmla="*/ 370248 w 431956"/>
              <a:gd name="connsiteY22" fmla="*/ 112196 h 437566"/>
              <a:gd name="connsiteX23" fmla="*/ 409516 w 431956"/>
              <a:gd name="connsiteY23" fmla="*/ 129026 h 437566"/>
              <a:gd name="connsiteX24" fmla="*/ 409516 w 431956"/>
              <a:gd name="connsiteY24" fmla="*/ 86952 h 437566"/>
              <a:gd name="connsiteX25" fmla="*/ 431956 w 431956"/>
              <a:gd name="connsiteY25" fmla="*/ 50488 h 437566"/>
              <a:gd name="connsiteX26" fmla="*/ 381467 w 431956"/>
              <a:gd name="connsiteY26" fmla="*/ 25244 h 437566"/>
              <a:gd name="connsiteX27" fmla="*/ 333784 w 431956"/>
              <a:gd name="connsiteY27" fmla="*/ 8415 h 437566"/>
              <a:gd name="connsiteX0" fmla="*/ 333784 w 431956"/>
              <a:gd name="connsiteY0" fmla="*/ 8415 h 437566"/>
              <a:gd name="connsiteX1" fmla="*/ 288905 w 431956"/>
              <a:gd name="connsiteY1" fmla="*/ 36464 h 437566"/>
              <a:gd name="connsiteX2" fmla="*/ 260856 w 431956"/>
              <a:gd name="connsiteY2" fmla="*/ 39269 h 437566"/>
              <a:gd name="connsiteX3" fmla="*/ 204758 w 431956"/>
              <a:gd name="connsiteY3" fmla="*/ 0 h 437566"/>
              <a:gd name="connsiteX4" fmla="*/ 129026 w 431956"/>
              <a:gd name="connsiteY4" fmla="*/ 8415 h 437566"/>
              <a:gd name="connsiteX5" fmla="*/ 131830 w 431956"/>
              <a:gd name="connsiteY5" fmla="*/ 64513 h 437566"/>
              <a:gd name="connsiteX6" fmla="*/ 78537 w 431956"/>
              <a:gd name="connsiteY6" fmla="*/ 95367 h 437566"/>
              <a:gd name="connsiteX7" fmla="*/ 70122 w 431956"/>
              <a:gd name="connsiteY7" fmla="*/ 162685 h 437566"/>
              <a:gd name="connsiteX8" fmla="*/ 16677 w 431956"/>
              <a:gd name="connsiteY8" fmla="*/ 182725 h 437566"/>
              <a:gd name="connsiteX9" fmla="*/ 0 w 431956"/>
              <a:gd name="connsiteY9" fmla="*/ 263661 h 437566"/>
              <a:gd name="connsiteX10" fmla="*/ 117806 w 431956"/>
              <a:gd name="connsiteY10" fmla="*/ 364638 h 437566"/>
              <a:gd name="connsiteX11" fmla="*/ 193538 w 431956"/>
              <a:gd name="connsiteY11" fmla="*/ 319759 h 437566"/>
              <a:gd name="connsiteX12" fmla="*/ 224392 w 431956"/>
              <a:gd name="connsiteY12" fmla="*/ 378663 h 437566"/>
              <a:gd name="connsiteX13" fmla="*/ 305735 w 431956"/>
              <a:gd name="connsiteY13" fmla="*/ 395492 h 437566"/>
              <a:gd name="connsiteX14" fmla="*/ 311345 w 431956"/>
              <a:gd name="connsiteY14" fmla="*/ 437566 h 437566"/>
              <a:gd name="connsiteX15" fmla="*/ 415126 w 431956"/>
              <a:gd name="connsiteY15" fmla="*/ 409517 h 437566"/>
              <a:gd name="connsiteX16" fmla="*/ 415126 w 431956"/>
              <a:gd name="connsiteY16" fmla="*/ 367443 h 437566"/>
              <a:gd name="connsiteX17" fmla="*/ 403906 w 431956"/>
              <a:gd name="connsiteY17" fmla="*/ 215978 h 437566"/>
              <a:gd name="connsiteX18" fmla="*/ 375857 w 431956"/>
              <a:gd name="connsiteY18" fmla="*/ 235612 h 437566"/>
              <a:gd name="connsiteX19" fmla="*/ 333784 w 431956"/>
              <a:gd name="connsiteY19" fmla="*/ 238417 h 437566"/>
              <a:gd name="connsiteX20" fmla="*/ 336589 w 431956"/>
              <a:gd name="connsiteY20" fmla="*/ 165490 h 437566"/>
              <a:gd name="connsiteX21" fmla="*/ 370248 w 431956"/>
              <a:gd name="connsiteY21" fmla="*/ 145855 h 437566"/>
              <a:gd name="connsiteX22" fmla="*/ 370248 w 431956"/>
              <a:gd name="connsiteY22" fmla="*/ 112196 h 437566"/>
              <a:gd name="connsiteX23" fmla="*/ 409516 w 431956"/>
              <a:gd name="connsiteY23" fmla="*/ 129026 h 437566"/>
              <a:gd name="connsiteX24" fmla="*/ 409516 w 431956"/>
              <a:gd name="connsiteY24" fmla="*/ 86952 h 437566"/>
              <a:gd name="connsiteX25" fmla="*/ 431956 w 431956"/>
              <a:gd name="connsiteY25" fmla="*/ 50488 h 437566"/>
              <a:gd name="connsiteX26" fmla="*/ 381467 w 431956"/>
              <a:gd name="connsiteY26" fmla="*/ 25244 h 437566"/>
              <a:gd name="connsiteX27" fmla="*/ 333784 w 431956"/>
              <a:gd name="connsiteY27" fmla="*/ 8415 h 437566"/>
              <a:gd name="connsiteX0" fmla="*/ 333784 w 431956"/>
              <a:gd name="connsiteY0" fmla="*/ 8415 h 437566"/>
              <a:gd name="connsiteX1" fmla="*/ 288905 w 431956"/>
              <a:gd name="connsiteY1" fmla="*/ 36464 h 437566"/>
              <a:gd name="connsiteX2" fmla="*/ 260856 w 431956"/>
              <a:gd name="connsiteY2" fmla="*/ 39269 h 437566"/>
              <a:gd name="connsiteX3" fmla="*/ 204758 w 431956"/>
              <a:gd name="connsiteY3" fmla="*/ 0 h 437566"/>
              <a:gd name="connsiteX4" fmla="*/ 129026 w 431956"/>
              <a:gd name="connsiteY4" fmla="*/ 8415 h 437566"/>
              <a:gd name="connsiteX5" fmla="*/ 131830 w 431956"/>
              <a:gd name="connsiteY5" fmla="*/ 64513 h 437566"/>
              <a:gd name="connsiteX6" fmla="*/ 78537 w 431956"/>
              <a:gd name="connsiteY6" fmla="*/ 95367 h 437566"/>
              <a:gd name="connsiteX7" fmla="*/ 59105 w 431956"/>
              <a:gd name="connsiteY7" fmla="*/ 151668 h 437566"/>
              <a:gd name="connsiteX8" fmla="*/ 16677 w 431956"/>
              <a:gd name="connsiteY8" fmla="*/ 182725 h 437566"/>
              <a:gd name="connsiteX9" fmla="*/ 0 w 431956"/>
              <a:gd name="connsiteY9" fmla="*/ 263661 h 437566"/>
              <a:gd name="connsiteX10" fmla="*/ 117806 w 431956"/>
              <a:gd name="connsiteY10" fmla="*/ 364638 h 437566"/>
              <a:gd name="connsiteX11" fmla="*/ 193538 w 431956"/>
              <a:gd name="connsiteY11" fmla="*/ 319759 h 437566"/>
              <a:gd name="connsiteX12" fmla="*/ 224392 w 431956"/>
              <a:gd name="connsiteY12" fmla="*/ 378663 h 437566"/>
              <a:gd name="connsiteX13" fmla="*/ 305735 w 431956"/>
              <a:gd name="connsiteY13" fmla="*/ 395492 h 437566"/>
              <a:gd name="connsiteX14" fmla="*/ 311345 w 431956"/>
              <a:gd name="connsiteY14" fmla="*/ 437566 h 437566"/>
              <a:gd name="connsiteX15" fmla="*/ 415126 w 431956"/>
              <a:gd name="connsiteY15" fmla="*/ 409517 h 437566"/>
              <a:gd name="connsiteX16" fmla="*/ 415126 w 431956"/>
              <a:gd name="connsiteY16" fmla="*/ 367443 h 437566"/>
              <a:gd name="connsiteX17" fmla="*/ 403906 w 431956"/>
              <a:gd name="connsiteY17" fmla="*/ 215978 h 437566"/>
              <a:gd name="connsiteX18" fmla="*/ 375857 w 431956"/>
              <a:gd name="connsiteY18" fmla="*/ 235612 h 437566"/>
              <a:gd name="connsiteX19" fmla="*/ 333784 w 431956"/>
              <a:gd name="connsiteY19" fmla="*/ 238417 h 437566"/>
              <a:gd name="connsiteX20" fmla="*/ 336589 w 431956"/>
              <a:gd name="connsiteY20" fmla="*/ 165490 h 437566"/>
              <a:gd name="connsiteX21" fmla="*/ 370248 w 431956"/>
              <a:gd name="connsiteY21" fmla="*/ 145855 h 437566"/>
              <a:gd name="connsiteX22" fmla="*/ 370248 w 431956"/>
              <a:gd name="connsiteY22" fmla="*/ 112196 h 437566"/>
              <a:gd name="connsiteX23" fmla="*/ 409516 w 431956"/>
              <a:gd name="connsiteY23" fmla="*/ 129026 h 437566"/>
              <a:gd name="connsiteX24" fmla="*/ 409516 w 431956"/>
              <a:gd name="connsiteY24" fmla="*/ 86952 h 437566"/>
              <a:gd name="connsiteX25" fmla="*/ 431956 w 431956"/>
              <a:gd name="connsiteY25" fmla="*/ 50488 h 437566"/>
              <a:gd name="connsiteX26" fmla="*/ 381467 w 431956"/>
              <a:gd name="connsiteY26" fmla="*/ 25244 h 437566"/>
              <a:gd name="connsiteX27" fmla="*/ 333784 w 431956"/>
              <a:gd name="connsiteY27" fmla="*/ 8415 h 4375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31956" h="437566">
                <a:moveTo>
                  <a:pt x="333784" y="8415"/>
                </a:moveTo>
                <a:lnTo>
                  <a:pt x="288905" y="36464"/>
                </a:lnTo>
                <a:lnTo>
                  <a:pt x="260856" y="39269"/>
                </a:lnTo>
                <a:lnTo>
                  <a:pt x="204758" y="0"/>
                </a:lnTo>
                <a:lnTo>
                  <a:pt x="129026" y="8415"/>
                </a:lnTo>
                <a:lnTo>
                  <a:pt x="131830" y="64513"/>
                </a:lnTo>
                <a:lnTo>
                  <a:pt x="78537" y="95367"/>
                </a:lnTo>
                <a:lnTo>
                  <a:pt x="59105" y="151668"/>
                </a:lnTo>
                <a:lnTo>
                  <a:pt x="16677" y="182725"/>
                </a:lnTo>
                <a:lnTo>
                  <a:pt x="0" y="263661"/>
                </a:lnTo>
                <a:lnTo>
                  <a:pt x="117806" y="364638"/>
                </a:lnTo>
                <a:lnTo>
                  <a:pt x="193538" y="319759"/>
                </a:lnTo>
                <a:lnTo>
                  <a:pt x="224392" y="378663"/>
                </a:lnTo>
                <a:lnTo>
                  <a:pt x="305735" y="395492"/>
                </a:lnTo>
                <a:lnTo>
                  <a:pt x="311345" y="437566"/>
                </a:lnTo>
                <a:lnTo>
                  <a:pt x="415126" y="409517"/>
                </a:lnTo>
                <a:lnTo>
                  <a:pt x="415126" y="367443"/>
                </a:lnTo>
                <a:lnTo>
                  <a:pt x="403906" y="215978"/>
                </a:lnTo>
                <a:lnTo>
                  <a:pt x="375857" y="235612"/>
                </a:lnTo>
                <a:lnTo>
                  <a:pt x="333784" y="238417"/>
                </a:lnTo>
                <a:lnTo>
                  <a:pt x="336589" y="165490"/>
                </a:lnTo>
                <a:lnTo>
                  <a:pt x="370248" y="145855"/>
                </a:lnTo>
                <a:lnTo>
                  <a:pt x="370248" y="112196"/>
                </a:lnTo>
                <a:lnTo>
                  <a:pt x="409516" y="129026"/>
                </a:lnTo>
                <a:lnTo>
                  <a:pt x="409516" y="86952"/>
                </a:lnTo>
                <a:lnTo>
                  <a:pt x="431956" y="50488"/>
                </a:lnTo>
                <a:lnTo>
                  <a:pt x="381467" y="25244"/>
                </a:lnTo>
                <a:lnTo>
                  <a:pt x="333784" y="8415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6" name="Freeform 55"/>
          <p:cNvSpPr/>
          <p:nvPr/>
        </p:nvSpPr>
        <p:spPr>
          <a:xfrm>
            <a:off x="5270500" y="4524375"/>
            <a:ext cx="350838" cy="387350"/>
          </a:xfrm>
          <a:custGeom>
            <a:avLst/>
            <a:gdLst>
              <a:gd name="connsiteX0" fmla="*/ 350614 w 350614"/>
              <a:gd name="connsiteY0" fmla="*/ 70122 h 387077"/>
              <a:gd name="connsiteX1" fmla="*/ 336589 w 350614"/>
              <a:gd name="connsiteY1" fmla="*/ 0 h 387077"/>
              <a:gd name="connsiteX2" fmla="*/ 274881 w 350614"/>
              <a:gd name="connsiteY2" fmla="*/ 44878 h 387077"/>
              <a:gd name="connsiteX3" fmla="*/ 207563 w 350614"/>
              <a:gd name="connsiteY3" fmla="*/ 28049 h 387077"/>
              <a:gd name="connsiteX4" fmla="*/ 165490 w 350614"/>
              <a:gd name="connsiteY4" fmla="*/ 56098 h 387077"/>
              <a:gd name="connsiteX5" fmla="*/ 201953 w 350614"/>
              <a:gd name="connsiteY5" fmla="*/ 95366 h 387077"/>
              <a:gd name="connsiteX6" fmla="*/ 185124 w 350614"/>
              <a:gd name="connsiteY6" fmla="*/ 126220 h 387077"/>
              <a:gd name="connsiteX7" fmla="*/ 137441 w 350614"/>
              <a:gd name="connsiteY7" fmla="*/ 109391 h 387077"/>
              <a:gd name="connsiteX8" fmla="*/ 106587 w 350614"/>
              <a:gd name="connsiteY8" fmla="*/ 140245 h 387077"/>
              <a:gd name="connsiteX9" fmla="*/ 109391 w 350614"/>
              <a:gd name="connsiteY9" fmla="*/ 168294 h 387077"/>
              <a:gd name="connsiteX10" fmla="*/ 81342 w 350614"/>
              <a:gd name="connsiteY10" fmla="*/ 185123 h 387077"/>
              <a:gd name="connsiteX11" fmla="*/ 30854 w 350614"/>
              <a:gd name="connsiteY11" fmla="*/ 168294 h 387077"/>
              <a:gd name="connsiteX12" fmla="*/ 0 w 350614"/>
              <a:gd name="connsiteY12" fmla="*/ 210368 h 387077"/>
              <a:gd name="connsiteX13" fmla="*/ 0 w 350614"/>
              <a:gd name="connsiteY13" fmla="*/ 272076 h 387077"/>
              <a:gd name="connsiteX14" fmla="*/ 28049 w 350614"/>
              <a:gd name="connsiteY14" fmla="*/ 353418 h 387077"/>
              <a:gd name="connsiteX15" fmla="*/ 78538 w 350614"/>
              <a:gd name="connsiteY15" fmla="*/ 387077 h 387077"/>
              <a:gd name="connsiteX16" fmla="*/ 159880 w 350614"/>
              <a:gd name="connsiteY16" fmla="*/ 339393 h 387077"/>
              <a:gd name="connsiteX17" fmla="*/ 176709 w 350614"/>
              <a:gd name="connsiteY17" fmla="*/ 258051 h 387077"/>
              <a:gd name="connsiteX18" fmla="*/ 215978 w 350614"/>
              <a:gd name="connsiteY18" fmla="*/ 244027 h 387077"/>
              <a:gd name="connsiteX19" fmla="*/ 235612 w 350614"/>
              <a:gd name="connsiteY19" fmla="*/ 171099 h 387077"/>
              <a:gd name="connsiteX20" fmla="*/ 291711 w 350614"/>
              <a:gd name="connsiteY20" fmla="*/ 145855 h 387077"/>
              <a:gd name="connsiteX21" fmla="*/ 294515 w 350614"/>
              <a:gd name="connsiteY21" fmla="*/ 92562 h 387077"/>
              <a:gd name="connsiteX22" fmla="*/ 350614 w 350614"/>
              <a:gd name="connsiteY22" fmla="*/ 70122 h 38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350614" h="387077">
                <a:moveTo>
                  <a:pt x="350614" y="70122"/>
                </a:moveTo>
                <a:lnTo>
                  <a:pt x="336589" y="0"/>
                </a:lnTo>
                <a:lnTo>
                  <a:pt x="274881" y="44878"/>
                </a:lnTo>
                <a:lnTo>
                  <a:pt x="207563" y="28049"/>
                </a:lnTo>
                <a:lnTo>
                  <a:pt x="165490" y="56098"/>
                </a:lnTo>
                <a:lnTo>
                  <a:pt x="201953" y="95366"/>
                </a:lnTo>
                <a:lnTo>
                  <a:pt x="185124" y="126220"/>
                </a:lnTo>
                <a:lnTo>
                  <a:pt x="137441" y="109391"/>
                </a:lnTo>
                <a:lnTo>
                  <a:pt x="106587" y="140245"/>
                </a:lnTo>
                <a:lnTo>
                  <a:pt x="109391" y="168294"/>
                </a:lnTo>
                <a:lnTo>
                  <a:pt x="81342" y="185123"/>
                </a:lnTo>
                <a:lnTo>
                  <a:pt x="30854" y="168294"/>
                </a:lnTo>
                <a:lnTo>
                  <a:pt x="0" y="210368"/>
                </a:lnTo>
                <a:lnTo>
                  <a:pt x="0" y="272076"/>
                </a:lnTo>
                <a:lnTo>
                  <a:pt x="28049" y="353418"/>
                </a:lnTo>
                <a:lnTo>
                  <a:pt x="78538" y="387077"/>
                </a:lnTo>
                <a:lnTo>
                  <a:pt x="159880" y="339393"/>
                </a:lnTo>
                <a:lnTo>
                  <a:pt x="176709" y="258051"/>
                </a:lnTo>
                <a:lnTo>
                  <a:pt x="215978" y="244027"/>
                </a:lnTo>
                <a:lnTo>
                  <a:pt x="235612" y="171099"/>
                </a:lnTo>
                <a:lnTo>
                  <a:pt x="291711" y="145855"/>
                </a:lnTo>
                <a:lnTo>
                  <a:pt x="294515" y="92562"/>
                </a:lnTo>
                <a:lnTo>
                  <a:pt x="350614" y="70122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8" name="Freeform 57"/>
          <p:cNvSpPr/>
          <p:nvPr/>
        </p:nvSpPr>
        <p:spPr>
          <a:xfrm>
            <a:off x="4875213" y="4440238"/>
            <a:ext cx="582612" cy="544512"/>
          </a:xfrm>
          <a:custGeom>
            <a:avLst/>
            <a:gdLst>
              <a:gd name="connsiteX0" fmla="*/ 558177 w 583421"/>
              <a:gd name="connsiteY0" fmla="*/ 131831 h 544152"/>
              <a:gd name="connsiteX1" fmla="*/ 510493 w 583421"/>
              <a:gd name="connsiteY1" fmla="*/ 100977 h 544152"/>
              <a:gd name="connsiteX2" fmla="*/ 454395 w 583421"/>
              <a:gd name="connsiteY2" fmla="*/ 100977 h 544152"/>
              <a:gd name="connsiteX3" fmla="*/ 426346 w 583421"/>
              <a:gd name="connsiteY3" fmla="*/ 64513 h 544152"/>
              <a:gd name="connsiteX4" fmla="*/ 375858 w 583421"/>
              <a:gd name="connsiteY4" fmla="*/ 109392 h 544152"/>
              <a:gd name="connsiteX5" fmla="*/ 339394 w 583421"/>
              <a:gd name="connsiteY5" fmla="*/ 100977 h 544152"/>
              <a:gd name="connsiteX6" fmla="*/ 263661 w 583421"/>
              <a:gd name="connsiteY6" fmla="*/ 36464 h 544152"/>
              <a:gd name="connsiteX7" fmla="*/ 210368 w 583421"/>
              <a:gd name="connsiteY7" fmla="*/ 50489 h 544152"/>
              <a:gd name="connsiteX8" fmla="*/ 179514 w 583421"/>
              <a:gd name="connsiteY8" fmla="*/ 0 h 544152"/>
              <a:gd name="connsiteX9" fmla="*/ 148660 w 583421"/>
              <a:gd name="connsiteY9" fmla="*/ 19635 h 544152"/>
              <a:gd name="connsiteX10" fmla="*/ 131831 w 583421"/>
              <a:gd name="connsiteY10" fmla="*/ 84148 h 544152"/>
              <a:gd name="connsiteX11" fmla="*/ 120611 w 583421"/>
              <a:gd name="connsiteY11" fmla="*/ 106587 h 544152"/>
              <a:gd name="connsiteX12" fmla="*/ 131831 w 583421"/>
              <a:gd name="connsiteY12" fmla="*/ 162685 h 544152"/>
              <a:gd name="connsiteX13" fmla="*/ 81342 w 583421"/>
              <a:gd name="connsiteY13" fmla="*/ 215978 h 544152"/>
              <a:gd name="connsiteX14" fmla="*/ 36464 w 583421"/>
              <a:gd name="connsiteY14" fmla="*/ 235613 h 544152"/>
              <a:gd name="connsiteX15" fmla="*/ 0 w 583421"/>
              <a:gd name="connsiteY15" fmla="*/ 328175 h 544152"/>
              <a:gd name="connsiteX16" fmla="*/ 11220 w 583421"/>
              <a:gd name="connsiteY16" fmla="*/ 367443 h 544152"/>
              <a:gd name="connsiteX17" fmla="*/ 28049 w 583421"/>
              <a:gd name="connsiteY17" fmla="*/ 423541 h 544152"/>
              <a:gd name="connsiteX18" fmla="*/ 58903 w 583421"/>
              <a:gd name="connsiteY18" fmla="*/ 471225 h 544152"/>
              <a:gd name="connsiteX19" fmla="*/ 109391 w 583421"/>
              <a:gd name="connsiteY19" fmla="*/ 457200 h 544152"/>
              <a:gd name="connsiteX20" fmla="*/ 134636 w 583421"/>
              <a:gd name="connsiteY20" fmla="*/ 440371 h 544152"/>
              <a:gd name="connsiteX21" fmla="*/ 162685 w 583421"/>
              <a:gd name="connsiteY21" fmla="*/ 443176 h 544152"/>
              <a:gd name="connsiteX22" fmla="*/ 168295 w 583421"/>
              <a:gd name="connsiteY22" fmla="*/ 493664 h 544152"/>
              <a:gd name="connsiteX23" fmla="*/ 224393 w 583421"/>
              <a:gd name="connsiteY23" fmla="*/ 502079 h 544152"/>
              <a:gd name="connsiteX24" fmla="*/ 258052 w 583421"/>
              <a:gd name="connsiteY24" fmla="*/ 490859 h 544152"/>
              <a:gd name="connsiteX25" fmla="*/ 280491 w 583421"/>
              <a:gd name="connsiteY25" fmla="*/ 524518 h 544152"/>
              <a:gd name="connsiteX26" fmla="*/ 375858 w 583421"/>
              <a:gd name="connsiteY26" fmla="*/ 532933 h 544152"/>
              <a:gd name="connsiteX27" fmla="*/ 423541 w 583421"/>
              <a:gd name="connsiteY27" fmla="*/ 544152 h 544152"/>
              <a:gd name="connsiteX28" fmla="*/ 468420 w 583421"/>
              <a:gd name="connsiteY28" fmla="*/ 493664 h 544152"/>
              <a:gd name="connsiteX29" fmla="*/ 465615 w 583421"/>
              <a:gd name="connsiteY29" fmla="*/ 460005 h 544152"/>
              <a:gd name="connsiteX30" fmla="*/ 412322 w 583421"/>
              <a:gd name="connsiteY30" fmla="*/ 426346 h 544152"/>
              <a:gd name="connsiteX31" fmla="*/ 392687 w 583421"/>
              <a:gd name="connsiteY31" fmla="*/ 347809 h 544152"/>
              <a:gd name="connsiteX32" fmla="*/ 395492 w 583421"/>
              <a:gd name="connsiteY32" fmla="*/ 305735 h 544152"/>
              <a:gd name="connsiteX33" fmla="*/ 409517 w 583421"/>
              <a:gd name="connsiteY33" fmla="*/ 260857 h 544152"/>
              <a:gd name="connsiteX34" fmla="*/ 474030 w 583421"/>
              <a:gd name="connsiteY34" fmla="*/ 272076 h 544152"/>
              <a:gd name="connsiteX35" fmla="*/ 499274 w 583421"/>
              <a:gd name="connsiteY35" fmla="*/ 249637 h 544152"/>
              <a:gd name="connsiteX36" fmla="*/ 513298 w 583421"/>
              <a:gd name="connsiteY36" fmla="*/ 213173 h 544152"/>
              <a:gd name="connsiteX37" fmla="*/ 546957 w 583421"/>
              <a:gd name="connsiteY37" fmla="*/ 204759 h 544152"/>
              <a:gd name="connsiteX38" fmla="*/ 580616 w 583421"/>
              <a:gd name="connsiteY38" fmla="*/ 213173 h 544152"/>
              <a:gd name="connsiteX39" fmla="*/ 583421 w 583421"/>
              <a:gd name="connsiteY39" fmla="*/ 185124 h 544152"/>
              <a:gd name="connsiteX40" fmla="*/ 558177 w 583421"/>
              <a:gd name="connsiteY40" fmla="*/ 131831 h 5441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583421" h="544152">
                <a:moveTo>
                  <a:pt x="558177" y="131831"/>
                </a:moveTo>
                <a:lnTo>
                  <a:pt x="510493" y="100977"/>
                </a:lnTo>
                <a:lnTo>
                  <a:pt x="454395" y="100977"/>
                </a:lnTo>
                <a:lnTo>
                  <a:pt x="426346" y="64513"/>
                </a:lnTo>
                <a:lnTo>
                  <a:pt x="375858" y="109392"/>
                </a:lnTo>
                <a:lnTo>
                  <a:pt x="339394" y="100977"/>
                </a:lnTo>
                <a:lnTo>
                  <a:pt x="263661" y="36464"/>
                </a:lnTo>
                <a:lnTo>
                  <a:pt x="210368" y="50489"/>
                </a:lnTo>
                <a:lnTo>
                  <a:pt x="179514" y="0"/>
                </a:lnTo>
                <a:lnTo>
                  <a:pt x="148660" y="19635"/>
                </a:lnTo>
                <a:lnTo>
                  <a:pt x="131831" y="84148"/>
                </a:lnTo>
                <a:lnTo>
                  <a:pt x="120611" y="106587"/>
                </a:lnTo>
                <a:lnTo>
                  <a:pt x="131831" y="162685"/>
                </a:lnTo>
                <a:lnTo>
                  <a:pt x="81342" y="215978"/>
                </a:lnTo>
                <a:lnTo>
                  <a:pt x="36464" y="235613"/>
                </a:lnTo>
                <a:lnTo>
                  <a:pt x="0" y="328175"/>
                </a:lnTo>
                <a:lnTo>
                  <a:pt x="11220" y="367443"/>
                </a:lnTo>
                <a:lnTo>
                  <a:pt x="28049" y="423541"/>
                </a:lnTo>
                <a:lnTo>
                  <a:pt x="58903" y="471225"/>
                </a:lnTo>
                <a:lnTo>
                  <a:pt x="109391" y="457200"/>
                </a:lnTo>
                <a:lnTo>
                  <a:pt x="134636" y="440371"/>
                </a:lnTo>
                <a:lnTo>
                  <a:pt x="162685" y="443176"/>
                </a:lnTo>
                <a:lnTo>
                  <a:pt x="168295" y="493664"/>
                </a:lnTo>
                <a:lnTo>
                  <a:pt x="224393" y="502079"/>
                </a:lnTo>
                <a:lnTo>
                  <a:pt x="258052" y="490859"/>
                </a:lnTo>
                <a:lnTo>
                  <a:pt x="280491" y="524518"/>
                </a:lnTo>
                <a:lnTo>
                  <a:pt x="375858" y="532933"/>
                </a:lnTo>
                <a:lnTo>
                  <a:pt x="423541" y="544152"/>
                </a:lnTo>
                <a:lnTo>
                  <a:pt x="468420" y="493664"/>
                </a:lnTo>
                <a:lnTo>
                  <a:pt x="465615" y="460005"/>
                </a:lnTo>
                <a:lnTo>
                  <a:pt x="412322" y="426346"/>
                </a:lnTo>
                <a:lnTo>
                  <a:pt x="392687" y="347809"/>
                </a:lnTo>
                <a:lnTo>
                  <a:pt x="395492" y="305735"/>
                </a:lnTo>
                <a:lnTo>
                  <a:pt x="409517" y="260857"/>
                </a:lnTo>
                <a:lnTo>
                  <a:pt x="474030" y="272076"/>
                </a:lnTo>
                <a:lnTo>
                  <a:pt x="499274" y="249637"/>
                </a:lnTo>
                <a:lnTo>
                  <a:pt x="513298" y="213173"/>
                </a:lnTo>
                <a:lnTo>
                  <a:pt x="546957" y="204759"/>
                </a:lnTo>
                <a:lnTo>
                  <a:pt x="580616" y="213173"/>
                </a:lnTo>
                <a:lnTo>
                  <a:pt x="583421" y="185124"/>
                </a:lnTo>
                <a:lnTo>
                  <a:pt x="558177" y="131831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59" name="Freeform 58"/>
          <p:cNvSpPr/>
          <p:nvPr/>
        </p:nvSpPr>
        <p:spPr>
          <a:xfrm>
            <a:off x="5368925" y="2905125"/>
            <a:ext cx="709613" cy="1411288"/>
          </a:xfrm>
          <a:custGeom>
            <a:avLst/>
            <a:gdLst>
              <a:gd name="connsiteX0" fmla="*/ 569396 w 709642"/>
              <a:gd name="connsiteY0" fmla="*/ 1222940 h 1222940"/>
              <a:gd name="connsiteX1" fmla="*/ 549762 w 709642"/>
              <a:gd name="connsiteY1" fmla="*/ 1135988 h 1222940"/>
              <a:gd name="connsiteX2" fmla="*/ 569396 w 709642"/>
              <a:gd name="connsiteY2" fmla="*/ 1071475 h 1222940"/>
              <a:gd name="connsiteX3" fmla="*/ 563786 w 709642"/>
              <a:gd name="connsiteY3" fmla="*/ 863912 h 1222940"/>
              <a:gd name="connsiteX4" fmla="*/ 575006 w 709642"/>
              <a:gd name="connsiteY4" fmla="*/ 844278 h 1222940"/>
              <a:gd name="connsiteX5" fmla="*/ 549762 w 709642"/>
              <a:gd name="connsiteY5" fmla="*/ 760131 h 1222940"/>
              <a:gd name="connsiteX6" fmla="*/ 577811 w 709642"/>
              <a:gd name="connsiteY6" fmla="*/ 544153 h 1222940"/>
              <a:gd name="connsiteX7" fmla="*/ 580616 w 709642"/>
              <a:gd name="connsiteY7" fmla="*/ 417932 h 1222940"/>
              <a:gd name="connsiteX8" fmla="*/ 619885 w 709642"/>
              <a:gd name="connsiteY8" fmla="*/ 440371 h 1222940"/>
              <a:gd name="connsiteX9" fmla="*/ 639519 w 709642"/>
              <a:gd name="connsiteY9" fmla="*/ 409517 h 1222940"/>
              <a:gd name="connsiteX10" fmla="*/ 670373 w 709642"/>
              <a:gd name="connsiteY10" fmla="*/ 417932 h 1222940"/>
              <a:gd name="connsiteX11" fmla="*/ 709642 w 709642"/>
              <a:gd name="connsiteY11" fmla="*/ 277686 h 1222940"/>
              <a:gd name="connsiteX12" fmla="*/ 684397 w 709642"/>
              <a:gd name="connsiteY12" fmla="*/ 249637 h 1222940"/>
              <a:gd name="connsiteX13" fmla="*/ 636714 w 709642"/>
              <a:gd name="connsiteY13" fmla="*/ 288906 h 1222940"/>
              <a:gd name="connsiteX14" fmla="*/ 572201 w 709642"/>
              <a:gd name="connsiteY14" fmla="*/ 241223 h 1222940"/>
              <a:gd name="connsiteX15" fmla="*/ 448785 w 709642"/>
              <a:gd name="connsiteY15" fmla="*/ 241223 h 1222940"/>
              <a:gd name="connsiteX16" fmla="*/ 378662 w 709642"/>
              <a:gd name="connsiteY16" fmla="*/ 182320 h 1222940"/>
              <a:gd name="connsiteX17" fmla="*/ 319759 w 709642"/>
              <a:gd name="connsiteY17" fmla="*/ 185124 h 1222940"/>
              <a:gd name="connsiteX18" fmla="*/ 294515 w 709642"/>
              <a:gd name="connsiteY18" fmla="*/ 143051 h 1222940"/>
              <a:gd name="connsiteX19" fmla="*/ 218783 w 709642"/>
              <a:gd name="connsiteY19" fmla="*/ 137441 h 1222940"/>
              <a:gd name="connsiteX20" fmla="*/ 204758 w 709642"/>
              <a:gd name="connsiteY20" fmla="*/ 53294 h 1222940"/>
              <a:gd name="connsiteX21" fmla="*/ 157075 w 709642"/>
              <a:gd name="connsiteY21" fmla="*/ 2805 h 1222940"/>
              <a:gd name="connsiteX22" fmla="*/ 86952 w 709642"/>
              <a:gd name="connsiteY22" fmla="*/ 0 h 1222940"/>
              <a:gd name="connsiteX23" fmla="*/ 123416 w 709642"/>
              <a:gd name="connsiteY23" fmla="*/ 53294 h 1222940"/>
              <a:gd name="connsiteX24" fmla="*/ 131831 w 709642"/>
              <a:gd name="connsiteY24" fmla="*/ 86953 h 1222940"/>
              <a:gd name="connsiteX25" fmla="*/ 176709 w 709642"/>
              <a:gd name="connsiteY25" fmla="*/ 106587 h 1222940"/>
              <a:gd name="connsiteX26" fmla="*/ 179514 w 709642"/>
              <a:gd name="connsiteY26" fmla="*/ 145856 h 1222940"/>
              <a:gd name="connsiteX27" fmla="*/ 230002 w 709642"/>
              <a:gd name="connsiteY27" fmla="*/ 215978 h 1222940"/>
              <a:gd name="connsiteX28" fmla="*/ 325369 w 709642"/>
              <a:gd name="connsiteY28" fmla="*/ 244027 h 1222940"/>
              <a:gd name="connsiteX29" fmla="*/ 364638 w 709642"/>
              <a:gd name="connsiteY29" fmla="*/ 263662 h 1222940"/>
              <a:gd name="connsiteX30" fmla="*/ 364638 w 709642"/>
              <a:gd name="connsiteY30" fmla="*/ 359029 h 1222940"/>
              <a:gd name="connsiteX31" fmla="*/ 387077 w 709642"/>
              <a:gd name="connsiteY31" fmla="*/ 423542 h 1222940"/>
              <a:gd name="connsiteX32" fmla="*/ 319759 w 709642"/>
              <a:gd name="connsiteY32" fmla="*/ 485250 h 1222940"/>
              <a:gd name="connsiteX33" fmla="*/ 252442 w 709642"/>
              <a:gd name="connsiteY33" fmla="*/ 499274 h 1222940"/>
              <a:gd name="connsiteX34" fmla="*/ 213173 w 709642"/>
              <a:gd name="connsiteY34" fmla="*/ 577812 h 1222940"/>
              <a:gd name="connsiteX35" fmla="*/ 145855 w 709642"/>
              <a:gd name="connsiteY35" fmla="*/ 583421 h 1222940"/>
              <a:gd name="connsiteX36" fmla="*/ 126221 w 709642"/>
              <a:gd name="connsiteY36" fmla="*/ 622690 h 1222940"/>
              <a:gd name="connsiteX37" fmla="*/ 95367 w 709642"/>
              <a:gd name="connsiteY37" fmla="*/ 625495 h 1222940"/>
              <a:gd name="connsiteX38" fmla="*/ 115001 w 709642"/>
              <a:gd name="connsiteY38" fmla="*/ 675983 h 1222940"/>
              <a:gd name="connsiteX39" fmla="*/ 126221 w 709642"/>
              <a:gd name="connsiteY39" fmla="*/ 751716 h 1222940"/>
              <a:gd name="connsiteX40" fmla="*/ 159880 w 709642"/>
              <a:gd name="connsiteY40" fmla="*/ 819034 h 1222940"/>
              <a:gd name="connsiteX41" fmla="*/ 140245 w 709642"/>
              <a:gd name="connsiteY41" fmla="*/ 858302 h 1222940"/>
              <a:gd name="connsiteX42" fmla="*/ 75732 w 709642"/>
              <a:gd name="connsiteY42" fmla="*/ 858302 h 1222940"/>
              <a:gd name="connsiteX43" fmla="*/ 28049 w 709642"/>
              <a:gd name="connsiteY43" fmla="*/ 903181 h 1222940"/>
              <a:gd name="connsiteX44" fmla="*/ 56098 w 709642"/>
              <a:gd name="connsiteY44" fmla="*/ 964889 h 1222940"/>
              <a:gd name="connsiteX45" fmla="*/ 16829 w 709642"/>
              <a:gd name="connsiteY45" fmla="*/ 970499 h 1222940"/>
              <a:gd name="connsiteX46" fmla="*/ 0 w 709642"/>
              <a:gd name="connsiteY46" fmla="*/ 1020987 h 1222940"/>
              <a:gd name="connsiteX47" fmla="*/ 39269 w 709642"/>
              <a:gd name="connsiteY47" fmla="*/ 1051841 h 1222940"/>
              <a:gd name="connsiteX48" fmla="*/ 28049 w 709642"/>
              <a:gd name="connsiteY48" fmla="*/ 1110744 h 1222940"/>
              <a:gd name="connsiteX49" fmla="*/ 98172 w 709642"/>
              <a:gd name="connsiteY49" fmla="*/ 1155623 h 1222940"/>
              <a:gd name="connsiteX50" fmla="*/ 140245 w 709642"/>
              <a:gd name="connsiteY50" fmla="*/ 1166842 h 1222940"/>
              <a:gd name="connsiteX51" fmla="*/ 168294 w 709642"/>
              <a:gd name="connsiteY51" fmla="*/ 1144403 h 1222940"/>
              <a:gd name="connsiteX52" fmla="*/ 196343 w 709642"/>
              <a:gd name="connsiteY52" fmla="*/ 1166842 h 1222940"/>
              <a:gd name="connsiteX53" fmla="*/ 221588 w 709642"/>
              <a:gd name="connsiteY53" fmla="*/ 1206111 h 1222940"/>
              <a:gd name="connsiteX54" fmla="*/ 420736 w 709642"/>
              <a:gd name="connsiteY54" fmla="*/ 1222940 h 1222940"/>
              <a:gd name="connsiteX55" fmla="*/ 420736 w 709642"/>
              <a:gd name="connsiteY55" fmla="*/ 1206111 h 1222940"/>
              <a:gd name="connsiteX56" fmla="*/ 445980 w 709642"/>
              <a:gd name="connsiteY56" fmla="*/ 1208916 h 1222940"/>
              <a:gd name="connsiteX57" fmla="*/ 460005 w 709642"/>
              <a:gd name="connsiteY57" fmla="*/ 1183672 h 1222940"/>
              <a:gd name="connsiteX58" fmla="*/ 569396 w 709642"/>
              <a:gd name="connsiteY58" fmla="*/ 1222940 h 1222940"/>
              <a:gd name="connsiteX0" fmla="*/ 569396 w 709642"/>
              <a:gd name="connsiteY0" fmla="*/ 1222940 h 1222940"/>
              <a:gd name="connsiteX1" fmla="*/ 549762 w 709642"/>
              <a:gd name="connsiteY1" fmla="*/ 1135988 h 1222940"/>
              <a:gd name="connsiteX2" fmla="*/ 569396 w 709642"/>
              <a:gd name="connsiteY2" fmla="*/ 1071475 h 1222940"/>
              <a:gd name="connsiteX3" fmla="*/ 563786 w 709642"/>
              <a:gd name="connsiteY3" fmla="*/ 863912 h 1222940"/>
              <a:gd name="connsiteX4" fmla="*/ 575006 w 709642"/>
              <a:gd name="connsiteY4" fmla="*/ 844278 h 1222940"/>
              <a:gd name="connsiteX5" fmla="*/ 549762 w 709642"/>
              <a:gd name="connsiteY5" fmla="*/ 760131 h 1222940"/>
              <a:gd name="connsiteX6" fmla="*/ 577811 w 709642"/>
              <a:gd name="connsiteY6" fmla="*/ 544153 h 1222940"/>
              <a:gd name="connsiteX7" fmla="*/ 580616 w 709642"/>
              <a:gd name="connsiteY7" fmla="*/ 417932 h 1222940"/>
              <a:gd name="connsiteX8" fmla="*/ 619885 w 709642"/>
              <a:gd name="connsiteY8" fmla="*/ 440371 h 1222940"/>
              <a:gd name="connsiteX9" fmla="*/ 639519 w 709642"/>
              <a:gd name="connsiteY9" fmla="*/ 409517 h 1222940"/>
              <a:gd name="connsiteX10" fmla="*/ 670373 w 709642"/>
              <a:gd name="connsiteY10" fmla="*/ 417932 h 1222940"/>
              <a:gd name="connsiteX11" fmla="*/ 709642 w 709642"/>
              <a:gd name="connsiteY11" fmla="*/ 277686 h 1222940"/>
              <a:gd name="connsiteX12" fmla="*/ 684397 w 709642"/>
              <a:gd name="connsiteY12" fmla="*/ 249637 h 1222940"/>
              <a:gd name="connsiteX13" fmla="*/ 636714 w 709642"/>
              <a:gd name="connsiteY13" fmla="*/ 288906 h 1222940"/>
              <a:gd name="connsiteX14" fmla="*/ 572201 w 709642"/>
              <a:gd name="connsiteY14" fmla="*/ 241223 h 1222940"/>
              <a:gd name="connsiteX15" fmla="*/ 448785 w 709642"/>
              <a:gd name="connsiteY15" fmla="*/ 241223 h 1222940"/>
              <a:gd name="connsiteX16" fmla="*/ 378662 w 709642"/>
              <a:gd name="connsiteY16" fmla="*/ 182320 h 1222940"/>
              <a:gd name="connsiteX17" fmla="*/ 319759 w 709642"/>
              <a:gd name="connsiteY17" fmla="*/ 185124 h 1222940"/>
              <a:gd name="connsiteX18" fmla="*/ 294515 w 709642"/>
              <a:gd name="connsiteY18" fmla="*/ 143051 h 1222940"/>
              <a:gd name="connsiteX19" fmla="*/ 218783 w 709642"/>
              <a:gd name="connsiteY19" fmla="*/ 137441 h 1222940"/>
              <a:gd name="connsiteX20" fmla="*/ 204758 w 709642"/>
              <a:gd name="connsiteY20" fmla="*/ 53294 h 1222940"/>
              <a:gd name="connsiteX21" fmla="*/ 157075 w 709642"/>
              <a:gd name="connsiteY21" fmla="*/ 2805 h 1222940"/>
              <a:gd name="connsiteX22" fmla="*/ 129026 w 709642"/>
              <a:gd name="connsiteY22" fmla="*/ 2805 h 1222940"/>
              <a:gd name="connsiteX23" fmla="*/ 86952 w 709642"/>
              <a:gd name="connsiteY23" fmla="*/ 0 h 1222940"/>
              <a:gd name="connsiteX24" fmla="*/ 123416 w 709642"/>
              <a:gd name="connsiteY24" fmla="*/ 53294 h 1222940"/>
              <a:gd name="connsiteX25" fmla="*/ 131831 w 709642"/>
              <a:gd name="connsiteY25" fmla="*/ 86953 h 1222940"/>
              <a:gd name="connsiteX26" fmla="*/ 176709 w 709642"/>
              <a:gd name="connsiteY26" fmla="*/ 106587 h 1222940"/>
              <a:gd name="connsiteX27" fmla="*/ 179514 w 709642"/>
              <a:gd name="connsiteY27" fmla="*/ 145856 h 1222940"/>
              <a:gd name="connsiteX28" fmla="*/ 230002 w 709642"/>
              <a:gd name="connsiteY28" fmla="*/ 215978 h 1222940"/>
              <a:gd name="connsiteX29" fmla="*/ 325369 w 709642"/>
              <a:gd name="connsiteY29" fmla="*/ 244027 h 1222940"/>
              <a:gd name="connsiteX30" fmla="*/ 364638 w 709642"/>
              <a:gd name="connsiteY30" fmla="*/ 263662 h 1222940"/>
              <a:gd name="connsiteX31" fmla="*/ 364638 w 709642"/>
              <a:gd name="connsiteY31" fmla="*/ 359029 h 1222940"/>
              <a:gd name="connsiteX32" fmla="*/ 387077 w 709642"/>
              <a:gd name="connsiteY32" fmla="*/ 423542 h 1222940"/>
              <a:gd name="connsiteX33" fmla="*/ 319759 w 709642"/>
              <a:gd name="connsiteY33" fmla="*/ 485250 h 1222940"/>
              <a:gd name="connsiteX34" fmla="*/ 252442 w 709642"/>
              <a:gd name="connsiteY34" fmla="*/ 499274 h 1222940"/>
              <a:gd name="connsiteX35" fmla="*/ 213173 w 709642"/>
              <a:gd name="connsiteY35" fmla="*/ 577812 h 1222940"/>
              <a:gd name="connsiteX36" fmla="*/ 145855 w 709642"/>
              <a:gd name="connsiteY36" fmla="*/ 583421 h 1222940"/>
              <a:gd name="connsiteX37" fmla="*/ 126221 w 709642"/>
              <a:gd name="connsiteY37" fmla="*/ 622690 h 1222940"/>
              <a:gd name="connsiteX38" fmla="*/ 95367 w 709642"/>
              <a:gd name="connsiteY38" fmla="*/ 625495 h 1222940"/>
              <a:gd name="connsiteX39" fmla="*/ 115001 w 709642"/>
              <a:gd name="connsiteY39" fmla="*/ 675983 h 1222940"/>
              <a:gd name="connsiteX40" fmla="*/ 126221 w 709642"/>
              <a:gd name="connsiteY40" fmla="*/ 751716 h 1222940"/>
              <a:gd name="connsiteX41" fmla="*/ 159880 w 709642"/>
              <a:gd name="connsiteY41" fmla="*/ 819034 h 1222940"/>
              <a:gd name="connsiteX42" fmla="*/ 140245 w 709642"/>
              <a:gd name="connsiteY42" fmla="*/ 858302 h 1222940"/>
              <a:gd name="connsiteX43" fmla="*/ 75732 w 709642"/>
              <a:gd name="connsiteY43" fmla="*/ 858302 h 1222940"/>
              <a:gd name="connsiteX44" fmla="*/ 28049 w 709642"/>
              <a:gd name="connsiteY44" fmla="*/ 903181 h 1222940"/>
              <a:gd name="connsiteX45" fmla="*/ 56098 w 709642"/>
              <a:gd name="connsiteY45" fmla="*/ 964889 h 1222940"/>
              <a:gd name="connsiteX46" fmla="*/ 16829 w 709642"/>
              <a:gd name="connsiteY46" fmla="*/ 970499 h 1222940"/>
              <a:gd name="connsiteX47" fmla="*/ 0 w 709642"/>
              <a:gd name="connsiteY47" fmla="*/ 1020987 h 1222940"/>
              <a:gd name="connsiteX48" fmla="*/ 39269 w 709642"/>
              <a:gd name="connsiteY48" fmla="*/ 1051841 h 1222940"/>
              <a:gd name="connsiteX49" fmla="*/ 28049 w 709642"/>
              <a:gd name="connsiteY49" fmla="*/ 1110744 h 1222940"/>
              <a:gd name="connsiteX50" fmla="*/ 98172 w 709642"/>
              <a:gd name="connsiteY50" fmla="*/ 1155623 h 1222940"/>
              <a:gd name="connsiteX51" fmla="*/ 140245 w 709642"/>
              <a:gd name="connsiteY51" fmla="*/ 1166842 h 1222940"/>
              <a:gd name="connsiteX52" fmla="*/ 168294 w 709642"/>
              <a:gd name="connsiteY52" fmla="*/ 1144403 h 1222940"/>
              <a:gd name="connsiteX53" fmla="*/ 196343 w 709642"/>
              <a:gd name="connsiteY53" fmla="*/ 1166842 h 1222940"/>
              <a:gd name="connsiteX54" fmla="*/ 221588 w 709642"/>
              <a:gd name="connsiteY54" fmla="*/ 1206111 h 1222940"/>
              <a:gd name="connsiteX55" fmla="*/ 420736 w 709642"/>
              <a:gd name="connsiteY55" fmla="*/ 1222940 h 1222940"/>
              <a:gd name="connsiteX56" fmla="*/ 420736 w 709642"/>
              <a:gd name="connsiteY56" fmla="*/ 1206111 h 1222940"/>
              <a:gd name="connsiteX57" fmla="*/ 445980 w 709642"/>
              <a:gd name="connsiteY57" fmla="*/ 1208916 h 1222940"/>
              <a:gd name="connsiteX58" fmla="*/ 460005 w 709642"/>
              <a:gd name="connsiteY58" fmla="*/ 1183672 h 1222940"/>
              <a:gd name="connsiteX59" fmla="*/ 569396 w 709642"/>
              <a:gd name="connsiteY59" fmla="*/ 1222940 h 1222940"/>
              <a:gd name="connsiteX0" fmla="*/ 569396 w 709642"/>
              <a:gd name="connsiteY0" fmla="*/ 1298672 h 1298672"/>
              <a:gd name="connsiteX1" fmla="*/ 549762 w 709642"/>
              <a:gd name="connsiteY1" fmla="*/ 1211720 h 1298672"/>
              <a:gd name="connsiteX2" fmla="*/ 569396 w 709642"/>
              <a:gd name="connsiteY2" fmla="*/ 1147207 h 1298672"/>
              <a:gd name="connsiteX3" fmla="*/ 563786 w 709642"/>
              <a:gd name="connsiteY3" fmla="*/ 939644 h 1298672"/>
              <a:gd name="connsiteX4" fmla="*/ 575006 w 709642"/>
              <a:gd name="connsiteY4" fmla="*/ 920010 h 1298672"/>
              <a:gd name="connsiteX5" fmla="*/ 549762 w 709642"/>
              <a:gd name="connsiteY5" fmla="*/ 835863 h 1298672"/>
              <a:gd name="connsiteX6" fmla="*/ 577811 w 709642"/>
              <a:gd name="connsiteY6" fmla="*/ 619885 h 1298672"/>
              <a:gd name="connsiteX7" fmla="*/ 580616 w 709642"/>
              <a:gd name="connsiteY7" fmla="*/ 493664 h 1298672"/>
              <a:gd name="connsiteX8" fmla="*/ 619885 w 709642"/>
              <a:gd name="connsiteY8" fmla="*/ 516103 h 1298672"/>
              <a:gd name="connsiteX9" fmla="*/ 639519 w 709642"/>
              <a:gd name="connsiteY9" fmla="*/ 485249 h 1298672"/>
              <a:gd name="connsiteX10" fmla="*/ 670373 w 709642"/>
              <a:gd name="connsiteY10" fmla="*/ 493664 h 1298672"/>
              <a:gd name="connsiteX11" fmla="*/ 709642 w 709642"/>
              <a:gd name="connsiteY11" fmla="*/ 353418 h 1298672"/>
              <a:gd name="connsiteX12" fmla="*/ 684397 w 709642"/>
              <a:gd name="connsiteY12" fmla="*/ 325369 h 1298672"/>
              <a:gd name="connsiteX13" fmla="*/ 636714 w 709642"/>
              <a:gd name="connsiteY13" fmla="*/ 364638 h 1298672"/>
              <a:gd name="connsiteX14" fmla="*/ 572201 w 709642"/>
              <a:gd name="connsiteY14" fmla="*/ 316955 h 1298672"/>
              <a:gd name="connsiteX15" fmla="*/ 448785 w 709642"/>
              <a:gd name="connsiteY15" fmla="*/ 316955 h 1298672"/>
              <a:gd name="connsiteX16" fmla="*/ 378662 w 709642"/>
              <a:gd name="connsiteY16" fmla="*/ 258052 h 1298672"/>
              <a:gd name="connsiteX17" fmla="*/ 319759 w 709642"/>
              <a:gd name="connsiteY17" fmla="*/ 260856 h 1298672"/>
              <a:gd name="connsiteX18" fmla="*/ 294515 w 709642"/>
              <a:gd name="connsiteY18" fmla="*/ 218783 h 1298672"/>
              <a:gd name="connsiteX19" fmla="*/ 218783 w 709642"/>
              <a:gd name="connsiteY19" fmla="*/ 213173 h 1298672"/>
              <a:gd name="connsiteX20" fmla="*/ 204758 w 709642"/>
              <a:gd name="connsiteY20" fmla="*/ 129026 h 1298672"/>
              <a:gd name="connsiteX21" fmla="*/ 157075 w 709642"/>
              <a:gd name="connsiteY21" fmla="*/ 78537 h 1298672"/>
              <a:gd name="connsiteX22" fmla="*/ 157075 w 709642"/>
              <a:gd name="connsiteY22" fmla="*/ 0 h 1298672"/>
              <a:gd name="connsiteX23" fmla="*/ 86952 w 709642"/>
              <a:gd name="connsiteY23" fmla="*/ 75732 h 1298672"/>
              <a:gd name="connsiteX24" fmla="*/ 123416 w 709642"/>
              <a:gd name="connsiteY24" fmla="*/ 129026 h 1298672"/>
              <a:gd name="connsiteX25" fmla="*/ 131831 w 709642"/>
              <a:gd name="connsiteY25" fmla="*/ 162685 h 1298672"/>
              <a:gd name="connsiteX26" fmla="*/ 176709 w 709642"/>
              <a:gd name="connsiteY26" fmla="*/ 182319 h 1298672"/>
              <a:gd name="connsiteX27" fmla="*/ 179514 w 709642"/>
              <a:gd name="connsiteY27" fmla="*/ 221588 h 1298672"/>
              <a:gd name="connsiteX28" fmla="*/ 230002 w 709642"/>
              <a:gd name="connsiteY28" fmla="*/ 291710 h 1298672"/>
              <a:gd name="connsiteX29" fmla="*/ 325369 w 709642"/>
              <a:gd name="connsiteY29" fmla="*/ 319759 h 1298672"/>
              <a:gd name="connsiteX30" fmla="*/ 364638 w 709642"/>
              <a:gd name="connsiteY30" fmla="*/ 339394 h 1298672"/>
              <a:gd name="connsiteX31" fmla="*/ 364638 w 709642"/>
              <a:gd name="connsiteY31" fmla="*/ 434761 h 1298672"/>
              <a:gd name="connsiteX32" fmla="*/ 387077 w 709642"/>
              <a:gd name="connsiteY32" fmla="*/ 499274 h 1298672"/>
              <a:gd name="connsiteX33" fmla="*/ 319759 w 709642"/>
              <a:gd name="connsiteY33" fmla="*/ 560982 h 1298672"/>
              <a:gd name="connsiteX34" fmla="*/ 252442 w 709642"/>
              <a:gd name="connsiteY34" fmla="*/ 575006 h 1298672"/>
              <a:gd name="connsiteX35" fmla="*/ 213173 w 709642"/>
              <a:gd name="connsiteY35" fmla="*/ 653544 h 1298672"/>
              <a:gd name="connsiteX36" fmla="*/ 145855 w 709642"/>
              <a:gd name="connsiteY36" fmla="*/ 659153 h 1298672"/>
              <a:gd name="connsiteX37" fmla="*/ 126221 w 709642"/>
              <a:gd name="connsiteY37" fmla="*/ 698422 h 1298672"/>
              <a:gd name="connsiteX38" fmla="*/ 95367 w 709642"/>
              <a:gd name="connsiteY38" fmla="*/ 701227 h 1298672"/>
              <a:gd name="connsiteX39" fmla="*/ 115001 w 709642"/>
              <a:gd name="connsiteY39" fmla="*/ 751715 h 1298672"/>
              <a:gd name="connsiteX40" fmla="*/ 126221 w 709642"/>
              <a:gd name="connsiteY40" fmla="*/ 827448 h 1298672"/>
              <a:gd name="connsiteX41" fmla="*/ 159880 w 709642"/>
              <a:gd name="connsiteY41" fmla="*/ 894766 h 1298672"/>
              <a:gd name="connsiteX42" fmla="*/ 140245 w 709642"/>
              <a:gd name="connsiteY42" fmla="*/ 934034 h 1298672"/>
              <a:gd name="connsiteX43" fmla="*/ 75732 w 709642"/>
              <a:gd name="connsiteY43" fmla="*/ 934034 h 1298672"/>
              <a:gd name="connsiteX44" fmla="*/ 28049 w 709642"/>
              <a:gd name="connsiteY44" fmla="*/ 978913 h 1298672"/>
              <a:gd name="connsiteX45" fmla="*/ 56098 w 709642"/>
              <a:gd name="connsiteY45" fmla="*/ 1040621 h 1298672"/>
              <a:gd name="connsiteX46" fmla="*/ 16829 w 709642"/>
              <a:gd name="connsiteY46" fmla="*/ 1046231 h 1298672"/>
              <a:gd name="connsiteX47" fmla="*/ 0 w 709642"/>
              <a:gd name="connsiteY47" fmla="*/ 1096719 h 1298672"/>
              <a:gd name="connsiteX48" fmla="*/ 39269 w 709642"/>
              <a:gd name="connsiteY48" fmla="*/ 1127573 h 1298672"/>
              <a:gd name="connsiteX49" fmla="*/ 28049 w 709642"/>
              <a:gd name="connsiteY49" fmla="*/ 1186476 h 1298672"/>
              <a:gd name="connsiteX50" fmla="*/ 98172 w 709642"/>
              <a:gd name="connsiteY50" fmla="*/ 1231355 h 1298672"/>
              <a:gd name="connsiteX51" fmla="*/ 140245 w 709642"/>
              <a:gd name="connsiteY51" fmla="*/ 1242574 h 1298672"/>
              <a:gd name="connsiteX52" fmla="*/ 168294 w 709642"/>
              <a:gd name="connsiteY52" fmla="*/ 1220135 h 1298672"/>
              <a:gd name="connsiteX53" fmla="*/ 196343 w 709642"/>
              <a:gd name="connsiteY53" fmla="*/ 1242574 h 1298672"/>
              <a:gd name="connsiteX54" fmla="*/ 221588 w 709642"/>
              <a:gd name="connsiteY54" fmla="*/ 1281843 h 1298672"/>
              <a:gd name="connsiteX55" fmla="*/ 420736 w 709642"/>
              <a:gd name="connsiteY55" fmla="*/ 1298672 h 1298672"/>
              <a:gd name="connsiteX56" fmla="*/ 420736 w 709642"/>
              <a:gd name="connsiteY56" fmla="*/ 1281843 h 1298672"/>
              <a:gd name="connsiteX57" fmla="*/ 445980 w 709642"/>
              <a:gd name="connsiteY57" fmla="*/ 1284648 h 1298672"/>
              <a:gd name="connsiteX58" fmla="*/ 460005 w 709642"/>
              <a:gd name="connsiteY58" fmla="*/ 1259404 h 1298672"/>
              <a:gd name="connsiteX59" fmla="*/ 569396 w 709642"/>
              <a:gd name="connsiteY59" fmla="*/ 1298672 h 1298672"/>
              <a:gd name="connsiteX0" fmla="*/ 569396 w 709642"/>
              <a:gd name="connsiteY0" fmla="*/ 1298672 h 1298672"/>
              <a:gd name="connsiteX1" fmla="*/ 549762 w 709642"/>
              <a:gd name="connsiteY1" fmla="*/ 1211720 h 1298672"/>
              <a:gd name="connsiteX2" fmla="*/ 569396 w 709642"/>
              <a:gd name="connsiteY2" fmla="*/ 1147207 h 1298672"/>
              <a:gd name="connsiteX3" fmla="*/ 563786 w 709642"/>
              <a:gd name="connsiteY3" fmla="*/ 939644 h 1298672"/>
              <a:gd name="connsiteX4" fmla="*/ 575006 w 709642"/>
              <a:gd name="connsiteY4" fmla="*/ 920010 h 1298672"/>
              <a:gd name="connsiteX5" fmla="*/ 549762 w 709642"/>
              <a:gd name="connsiteY5" fmla="*/ 835863 h 1298672"/>
              <a:gd name="connsiteX6" fmla="*/ 577811 w 709642"/>
              <a:gd name="connsiteY6" fmla="*/ 619885 h 1298672"/>
              <a:gd name="connsiteX7" fmla="*/ 580616 w 709642"/>
              <a:gd name="connsiteY7" fmla="*/ 493664 h 1298672"/>
              <a:gd name="connsiteX8" fmla="*/ 619885 w 709642"/>
              <a:gd name="connsiteY8" fmla="*/ 516103 h 1298672"/>
              <a:gd name="connsiteX9" fmla="*/ 639519 w 709642"/>
              <a:gd name="connsiteY9" fmla="*/ 485249 h 1298672"/>
              <a:gd name="connsiteX10" fmla="*/ 670373 w 709642"/>
              <a:gd name="connsiteY10" fmla="*/ 493664 h 1298672"/>
              <a:gd name="connsiteX11" fmla="*/ 709642 w 709642"/>
              <a:gd name="connsiteY11" fmla="*/ 353418 h 1298672"/>
              <a:gd name="connsiteX12" fmla="*/ 684397 w 709642"/>
              <a:gd name="connsiteY12" fmla="*/ 325369 h 1298672"/>
              <a:gd name="connsiteX13" fmla="*/ 636714 w 709642"/>
              <a:gd name="connsiteY13" fmla="*/ 364638 h 1298672"/>
              <a:gd name="connsiteX14" fmla="*/ 572201 w 709642"/>
              <a:gd name="connsiteY14" fmla="*/ 316955 h 1298672"/>
              <a:gd name="connsiteX15" fmla="*/ 448785 w 709642"/>
              <a:gd name="connsiteY15" fmla="*/ 316955 h 1298672"/>
              <a:gd name="connsiteX16" fmla="*/ 378662 w 709642"/>
              <a:gd name="connsiteY16" fmla="*/ 258052 h 1298672"/>
              <a:gd name="connsiteX17" fmla="*/ 319759 w 709642"/>
              <a:gd name="connsiteY17" fmla="*/ 260856 h 1298672"/>
              <a:gd name="connsiteX18" fmla="*/ 294515 w 709642"/>
              <a:gd name="connsiteY18" fmla="*/ 218783 h 1298672"/>
              <a:gd name="connsiteX19" fmla="*/ 218783 w 709642"/>
              <a:gd name="connsiteY19" fmla="*/ 213173 h 1298672"/>
              <a:gd name="connsiteX20" fmla="*/ 204758 w 709642"/>
              <a:gd name="connsiteY20" fmla="*/ 129026 h 1298672"/>
              <a:gd name="connsiteX21" fmla="*/ 157075 w 709642"/>
              <a:gd name="connsiteY21" fmla="*/ 78537 h 1298672"/>
              <a:gd name="connsiteX22" fmla="*/ 157075 w 709642"/>
              <a:gd name="connsiteY22" fmla="*/ 0 h 1298672"/>
              <a:gd name="connsiteX23" fmla="*/ 126221 w 709642"/>
              <a:gd name="connsiteY23" fmla="*/ 36464 h 1298672"/>
              <a:gd name="connsiteX24" fmla="*/ 86952 w 709642"/>
              <a:gd name="connsiteY24" fmla="*/ 75732 h 1298672"/>
              <a:gd name="connsiteX25" fmla="*/ 123416 w 709642"/>
              <a:gd name="connsiteY25" fmla="*/ 129026 h 1298672"/>
              <a:gd name="connsiteX26" fmla="*/ 131831 w 709642"/>
              <a:gd name="connsiteY26" fmla="*/ 162685 h 1298672"/>
              <a:gd name="connsiteX27" fmla="*/ 176709 w 709642"/>
              <a:gd name="connsiteY27" fmla="*/ 182319 h 1298672"/>
              <a:gd name="connsiteX28" fmla="*/ 179514 w 709642"/>
              <a:gd name="connsiteY28" fmla="*/ 221588 h 1298672"/>
              <a:gd name="connsiteX29" fmla="*/ 230002 w 709642"/>
              <a:gd name="connsiteY29" fmla="*/ 291710 h 1298672"/>
              <a:gd name="connsiteX30" fmla="*/ 325369 w 709642"/>
              <a:gd name="connsiteY30" fmla="*/ 319759 h 1298672"/>
              <a:gd name="connsiteX31" fmla="*/ 364638 w 709642"/>
              <a:gd name="connsiteY31" fmla="*/ 339394 h 1298672"/>
              <a:gd name="connsiteX32" fmla="*/ 364638 w 709642"/>
              <a:gd name="connsiteY32" fmla="*/ 434761 h 1298672"/>
              <a:gd name="connsiteX33" fmla="*/ 387077 w 709642"/>
              <a:gd name="connsiteY33" fmla="*/ 499274 h 1298672"/>
              <a:gd name="connsiteX34" fmla="*/ 319759 w 709642"/>
              <a:gd name="connsiteY34" fmla="*/ 560982 h 1298672"/>
              <a:gd name="connsiteX35" fmla="*/ 252442 w 709642"/>
              <a:gd name="connsiteY35" fmla="*/ 575006 h 1298672"/>
              <a:gd name="connsiteX36" fmla="*/ 213173 w 709642"/>
              <a:gd name="connsiteY36" fmla="*/ 653544 h 1298672"/>
              <a:gd name="connsiteX37" fmla="*/ 145855 w 709642"/>
              <a:gd name="connsiteY37" fmla="*/ 659153 h 1298672"/>
              <a:gd name="connsiteX38" fmla="*/ 126221 w 709642"/>
              <a:gd name="connsiteY38" fmla="*/ 698422 h 1298672"/>
              <a:gd name="connsiteX39" fmla="*/ 95367 w 709642"/>
              <a:gd name="connsiteY39" fmla="*/ 701227 h 1298672"/>
              <a:gd name="connsiteX40" fmla="*/ 115001 w 709642"/>
              <a:gd name="connsiteY40" fmla="*/ 751715 h 1298672"/>
              <a:gd name="connsiteX41" fmla="*/ 126221 w 709642"/>
              <a:gd name="connsiteY41" fmla="*/ 827448 h 1298672"/>
              <a:gd name="connsiteX42" fmla="*/ 159880 w 709642"/>
              <a:gd name="connsiteY42" fmla="*/ 894766 h 1298672"/>
              <a:gd name="connsiteX43" fmla="*/ 140245 w 709642"/>
              <a:gd name="connsiteY43" fmla="*/ 934034 h 1298672"/>
              <a:gd name="connsiteX44" fmla="*/ 75732 w 709642"/>
              <a:gd name="connsiteY44" fmla="*/ 934034 h 1298672"/>
              <a:gd name="connsiteX45" fmla="*/ 28049 w 709642"/>
              <a:gd name="connsiteY45" fmla="*/ 978913 h 1298672"/>
              <a:gd name="connsiteX46" fmla="*/ 56098 w 709642"/>
              <a:gd name="connsiteY46" fmla="*/ 1040621 h 1298672"/>
              <a:gd name="connsiteX47" fmla="*/ 16829 w 709642"/>
              <a:gd name="connsiteY47" fmla="*/ 1046231 h 1298672"/>
              <a:gd name="connsiteX48" fmla="*/ 0 w 709642"/>
              <a:gd name="connsiteY48" fmla="*/ 1096719 h 1298672"/>
              <a:gd name="connsiteX49" fmla="*/ 39269 w 709642"/>
              <a:gd name="connsiteY49" fmla="*/ 1127573 h 1298672"/>
              <a:gd name="connsiteX50" fmla="*/ 28049 w 709642"/>
              <a:gd name="connsiteY50" fmla="*/ 1186476 h 1298672"/>
              <a:gd name="connsiteX51" fmla="*/ 98172 w 709642"/>
              <a:gd name="connsiteY51" fmla="*/ 1231355 h 1298672"/>
              <a:gd name="connsiteX52" fmla="*/ 140245 w 709642"/>
              <a:gd name="connsiteY52" fmla="*/ 1242574 h 1298672"/>
              <a:gd name="connsiteX53" fmla="*/ 168294 w 709642"/>
              <a:gd name="connsiteY53" fmla="*/ 1220135 h 1298672"/>
              <a:gd name="connsiteX54" fmla="*/ 196343 w 709642"/>
              <a:gd name="connsiteY54" fmla="*/ 1242574 h 1298672"/>
              <a:gd name="connsiteX55" fmla="*/ 221588 w 709642"/>
              <a:gd name="connsiteY55" fmla="*/ 1281843 h 1298672"/>
              <a:gd name="connsiteX56" fmla="*/ 420736 w 709642"/>
              <a:gd name="connsiteY56" fmla="*/ 1298672 h 1298672"/>
              <a:gd name="connsiteX57" fmla="*/ 420736 w 709642"/>
              <a:gd name="connsiteY57" fmla="*/ 1281843 h 1298672"/>
              <a:gd name="connsiteX58" fmla="*/ 445980 w 709642"/>
              <a:gd name="connsiteY58" fmla="*/ 1284648 h 1298672"/>
              <a:gd name="connsiteX59" fmla="*/ 460005 w 709642"/>
              <a:gd name="connsiteY59" fmla="*/ 1259404 h 1298672"/>
              <a:gd name="connsiteX60" fmla="*/ 569396 w 709642"/>
              <a:gd name="connsiteY60" fmla="*/ 1298672 h 1298672"/>
              <a:gd name="connsiteX0" fmla="*/ 569396 w 709642"/>
              <a:gd name="connsiteY0" fmla="*/ 1360380 h 1360380"/>
              <a:gd name="connsiteX1" fmla="*/ 549762 w 709642"/>
              <a:gd name="connsiteY1" fmla="*/ 1273428 h 1360380"/>
              <a:gd name="connsiteX2" fmla="*/ 569396 w 709642"/>
              <a:gd name="connsiteY2" fmla="*/ 1208915 h 1360380"/>
              <a:gd name="connsiteX3" fmla="*/ 563786 w 709642"/>
              <a:gd name="connsiteY3" fmla="*/ 1001352 h 1360380"/>
              <a:gd name="connsiteX4" fmla="*/ 575006 w 709642"/>
              <a:gd name="connsiteY4" fmla="*/ 981718 h 1360380"/>
              <a:gd name="connsiteX5" fmla="*/ 549762 w 709642"/>
              <a:gd name="connsiteY5" fmla="*/ 897571 h 1360380"/>
              <a:gd name="connsiteX6" fmla="*/ 577811 w 709642"/>
              <a:gd name="connsiteY6" fmla="*/ 681593 h 1360380"/>
              <a:gd name="connsiteX7" fmla="*/ 580616 w 709642"/>
              <a:gd name="connsiteY7" fmla="*/ 555372 h 1360380"/>
              <a:gd name="connsiteX8" fmla="*/ 619885 w 709642"/>
              <a:gd name="connsiteY8" fmla="*/ 577811 h 1360380"/>
              <a:gd name="connsiteX9" fmla="*/ 639519 w 709642"/>
              <a:gd name="connsiteY9" fmla="*/ 546957 h 1360380"/>
              <a:gd name="connsiteX10" fmla="*/ 670373 w 709642"/>
              <a:gd name="connsiteY10" fmla="*/ 555372 h 1360380"/>
              <a:gd name="connsiteX11" fmla="*/ 709642 w 709642"/>
              <a:gd name="connsiteY11" fmla="*/ 415126 h 1360380"/>
              <a:gd name="connsiteX12" fmla="*/ 684397 w 709642"/>
              <a:gd name="connsiteY12" fmla="*/ 387077 h 1360380"/>
              <a:gd name="connsiteX13" fmla="*/ 636714 w 709642"/>
              <a:gd name="connsiteY13" fmla="*/ 426346 h 1360380"/>
              <a:gd name="connsiteX14" fmla="*/ 572201 w 709642"/>
              <a:gd name="connsiteY14" fmla="*/ 378663 h 1360380"/>
              <a:gd name="connsiteX15" fmla="*/ 448785 w 709642"/>
              <a:gd name="connsiteY15" fmla="*/ 378663 h 1360380"/>
              <a:gd name="connsiteX16" fmla="*/ 378662 w 709642"/>
              <a:gd name="connsiteY16" fmla="*/ 319760 h 1360380"/>
              <a:gd name="connsiteX17" fmla="*/ 319759 w 709642"/>
              <a:gd name="connsiteY17" fmla="*/ 322564 h 1360380"/>
              <a:gd name="connsiteX18" fmla="*/ 294515 w 709642"/>
              <a:gd name="connsiteY18" fmla="*/ 280491 h 1360380"/>
              <a:gd name="connsiteX19" fmla="*/ 218783 w 709642"/>
              <a:gd name="connsiteY19" fmla="*/ 274881 h 1360380"/>
              <a:gd name="connsiteX20" fmla="*/ 204758 w 709642"/>
              <a:gd name="connsiteY20" fmla="*/ 190734 h 1360380"/>
              <a:gd name="connsiteX21" fmla="*/ 157075 w 709642"/>
              <a:gd name="connsiteY21" fmla="*/ 140245 h 1360380"/>
              <a:gd name="connsiteX22" fmla="*/ 157075 w 709642"/>
              <a:gd name="connsiteY22" fmla="*/ 61708 h 1360380"/>
              <a:gd name="connsiteX23" fmla="*/ 134636 w 709642"/>
              <a:gd name="connsiteY23" fmla="*/ 0 h 1360380"/>
              <a:gd name="connsiteX24" fmla="*/ 86952 w 709642"/>
              <a:gd name="connsiteY24" fmla="*/ 137440 h 1360380"/>
              <a:gd name="connsiteX25" fmla="*/ 123416 w 709642"/>
              <a:gd name="connsiteY25" fmla="*/ 190734 h 1360380"/>
              <a:gd name="connsiteX26" fmla="*/ 131831 w 709642"/>
              <a:gd name="connsiteY26" fmla="*/ 224393 h 1360380"/>
              <a:gd name="connsiteX27" fmla="*/ 176709 w 709642"/>
              <a:gd name="connsiteY27" fmla="*/ 244027 h 1360380"/>
              <a:gd name="connsiteX28" fmla="*/ 179514 w 709642"/>
              <a:gd name="connsiteY28" fmla="*/ 283296 h 1360380"/>
              <a:gd name="connsiteX29" fmla="*/ 230002 w 709642"/>
              <a:gd name="connsiteY29" fmla="*/ 353418 h 1360380"/>
              <a:gd name="connsiteX30" fmla="*/ 325369 w 709642"/>
              <a:gd name="connsiteY30" fmla="*/ 381467 h 1360380"/>
              <a:gd name="connsiteX31" fmla="*/ 364638 w 709642"/>
              <a:gd name="connsiteY31" fmla="*/ 401102 h 1360380"/>
              <a:gd name="connsiteX32" fmla="*/ 364638 w 709642"/>
              <a:gd name="connsiteY32" fmla="*/ 496469 h 1360380"/>
              <a:gd name="connsiteX33" fmla="*/ 387077 w 709642"/>
              <a:gd name="connsiteY33" fmla="*/ 560982 h 1360380"/>
              <a:gd name="connsiteX34" fmla="*/ 319759 w 709642"/>
              <a:gd name="connsiteY34" fmla="*/ 622690 h 1360380"/>
              <a:gd name="connsiteX35" fmla="*/ 252442 w 709642"/>
              <a:gd name="connsiteY35" fmla="*/ 636714 h 1360380"/>
              <a:gd name="connsiteX36" fmla="*/ 213173 w 709642"/>
              <a:gd name="connsiteY36" fmla="*/ 715252 h 1360380"/>
              <a:gd name="connsiteX37" fmla="*/ 145855 w 709642"/>
              <a:gd name="connsiteY37" fmla="*/ 720861 h 1360380"/>
              <a:gd name="connsiteX38" fmla="*/ 126221 w 709642"/>
              <a:gd name="connsiteY38" fmla="*/ 760130 h 1360380"/>
              <a:gd name="connsiteX39" fmla="*/ 95367 w 709642"/>
              <a:gd name="connsiteY39" fmla="*/ 762935 h 1360380"/>
              <a:gd name="connsiteX40" fmla="*/ 115001 w 709642"/>
              <a:gd name="connsiteY40" fmla="*/ 813423 h 1360380"/>
              <a:gd name="connsiteX41" fmla="*/ 126221 w 709642"/>
              <a:gd name="connsiteY41" fmla="*/ 889156 h 1360380"/>
              <a:gd name="connsiteX42" fmla="*/ 159880 w 709642"/>
              <a:gd name="connsiteY42" fmla="*/ 956474 h 1360380"/>
              <a:gd name="connsiteX43" fmla="*/ 140245 w 709642"/>
              <a:gd name="connsiteY43" fmla="*/ 995742 h 1360380"/>
              <a:gd name="connsiteX44" fmla="*/ 75732 w 709642"/>
              <a:gd name="connsiteY44" fmla="*/ 995742 h 1360380"/>
              <a:gd name="connsiteX45" fmla="*/ 28049 w 709642"/>
              <a:gd name="connsiteY45" fmla="*/ 1040621 h 1360380"/>
              <a:gd name="connsiteX46" fmla="*/ 56098 w 709642"/>
              <a:gd name="connsiteY46" fmla="*/ 1102329 h 1360380"/>
              <a:gd name="connsiteX47" fmla="*/ 16829 w 709642"/>
              <a:gd name="connsiteY47" fmla="*/ 1107939 h 1360380"/>
              <a:gd name="connsiteX48" fmla="*/ 0 w 709642"/>
              <a:gd name="connsiteY48" fmla="*/ 1158427 h 1360380"/>
              <a:gd name="connsiteX49" fmla="*/ 39269 w 709642"/>
              <a:gd name="connsiteY49" fmla="*/ 1189281 h 1360380"/>
              <a:gd name="connsiteX50" fmla="*/ 28049 w 709642"/>
              <a:gd name="connsiteY50" fmla="*/ 1248184 h 1360380"/>
              <a:gd name="connsiteX51" fmla="*/ 98172 w 709642"/>
              <a:gd name="connsiteY51" fmla="*/ 1293063 h 1360380"/>
              <a:gd name="connsiteX52" fmla="*/ 140245 w 709642"/>
              <a:gd name="connsiteY52" fmla="*/ 1304282 h 1360380"/>
              <a:gd name="connsiteX53" fmla="*/ 168294 w 709642"/>
              <a:gd name="connsiteY53" fmla="*/ 1281843 h 1360380"/>
              <a:gd name="connsiteX54" fmla="*/ 196343 w 709642"/>
              <a:gd name="connsiteY54" fmla="*/ 1304282 h 1360380"/>
              <a:gd name="connsiteX55" fmla="*/ 221588 w 709642"/>
              <a:gd name="connsiteY55" fmla="*/ 1343551 h 1360380"/>
              <a:gd name="connsiteX56" fmla="*/ 420736 w 709642"/>
              <a:gd name="connsiteY56" fmla="*/ 1360380 h 1360380"/>
              <a:gd name="connsiteX57" fmla="*/ 420736 w 709642"/>
              <a:gd name="connsiteY57" fmla="*/ 1343551 h 1360380"/>
              <a:gd name="connsiteX58" fmla="*/ 445980 w 709642"/>
              <a:gd name="connsiteY58" fmla="*/ 1346356 h 1360380"/>
              <a:gd name="connsiteX59" fmla="*/ 460005 w 709642"/>
              <a:gd name="connsiteY59" fmla="*/ 1321112 h 1360380"/>
              <a:gd name="connsiteX60" fmla="*/ 569396 w 709642"/>
              <a:gd name="connsiteY60" fmla="*/ 1360380 h 1360380"/>
              <a:gd name="connsiteX0" fmla="*/ 569396 w 709642"/>
              <a:gd name="connsiteY0" fmla="*/ 1360380 h 1360380"/>
              <a:gd name="connsiteX1" fmla="*/ 549762 w 709642"/>
              <a:gd name="connsiteY1" fmla="*/ 1273428 h 1360380"/>
              <a:gd name="connsiteX2" fmla="*/ 569396 w 709642"/>
              <a:gd name="connsiteY2" fmla="*/ 1208915 h 1360380"/>
              <a:gd name="connsiteX3" fmla="*/ 563786 w 709642"/>
              <a:gd name="connsiteY3" fmla="*/ 1001352 h 1360380"/>
              <a:gd name="connsiteX4" fmla="*/ 575006 w 709642"/>
              <a:gd name="connsiteY4" fmla="*/ 981718 h 1360380"/>
              <a:gd name="connsiteX5" fmla="*/ 549762 w 709642"/>
              <a:gd name="connsiteY5" fmla="*/ 897571 h 1360380"/>
              <a:gd name="connsiteX6" fmla="*/ 577811 w 709642"/>
              <a:gd name="connsiteY6" fmla="*/ 681593 h 1360380"/>
              <a:gd name="connsiteX7" fmla="*/ 580616 w 709642"/>
              <a:gd name="connsiteY7" fmla="*/ 555372 h 1360380"/>
              <a:gd name="connsiteX8" fmla="*/ 619885 w 709642"/>
              <a:gd name="connsiteY8" fmla="*/ 577811 h 1360380"/>
              <a:gd name="connsiteX9" fmla="*/ 639519 w 709642"/>
              <a:gd name="connsiteY9" fmla="*/ 546957 h 1360380"/>
              <a:gd name="connsiteX10" fmla="*/ 670373 w 709642"/>
              <a:gd name="connsiteY10" fmla="*/ 555372 h 1360380"/>
              <a:gd name="connsiteX11" fmla="*/ 709642 w 709642"/>
              <a:gd name="connsiteY11" fmla="*/ 415126 h 1360380"/>
              <a:gd name="connsiteX12" fmla="*/ 684397 w 709642"/>
              <a:gd name="connsiteY12" fmla="*/ 387077 h 1360380"/>
              <a:gd name="connsiteX13" fmla="*/ 636714 w 709642"/>
              <a:gd name="connsiteY13" fmla="*/ 426346 h 1360380"/>
              <a:gd name="connsiteX14" fmla="*/ 572201 w 709642"/>
              <a:gd name="connsiteY14" fmla="*/ 378663 h 1360380"/>
              <a:gd name="connsiteX15" fmla="*/ 448785 w 709642"/>
              <a:gd name="connsiteY15" fmla="*/ 378663 h 1360380"/>
              <a:gd name="connsiteX16" fmla="*/ 378662 w 709642"/>
              <a:gd name="connsiteY16" fmla="*/ 319760 h 1360380"/>
              <a:gd name="connsiteX17" fmla="*/ 319759 w 709642"/>
              <a:gd name="connsiteY17" fmla="*/ 322564 h 1360380"/>
              <a:gd name="connsiteX18" fmla="*/ 294515 w 709642"/>
              <a:gd name="connsiteY18" fmla="*/ 280491 h 1360380"/>
              <a:gd name="connsiteX19" fmla="*/ 218783 w 709642"/>
              <a:gd name="connsiteY19" fmla="*/ 274881 h 1360380"/>
              <a:gd name="connsiteX20" fmla="*/ 204758 w 709642"/>
              <a:gd name="connsiteY20" fmla="*/ 190734 h 1360380"/>
              <a:gd name="connsiteX21" fmla="*/ 157075 w 709642"/>
              <a:gd name="connsiteY21" fmla="*/ 140245 h 1360380"/>
              <a:gd name="connsiteX22" fmla="*/ 157075 w 709642"/>
              <a:gd name="connsiteY22" fmla="*/ 61708 h 1360380"/>
              <a:gd name="connsiteX23" fmla="*/ 134636 w 709642"/>
              <a:gd name="connsiteY23" fmla="*/ 0 h 1360380"/>
              <a:gd name="connsiteX24" fmla="*/ 109391 w 709642"/>
              <a:gd name="connsiteY24" fmla="*/ 70123 h 1360380"/>
              <a:gd name="connsiteX25" fmla="*/ 86952 w 709642"/>
              <a:gd name="connsiteY25" fmla="*/ 137440 h 1360380"/>
              <a:gd name="connsiteX26" fmla="*/ 123416 w 709642"/>
              <a:gd name="connsiteY26" fmla="*/ 190734 h 1360380"/>
              <a:gd name="connsiteX27" fmla="*/ 131831 w 709642"/>
              <a:gd name="connsiteY27" fmla="*/ 224393 h 1360380"/>
              <a:gd name="connsiteX28" fmla="*/ 176709 w 709642"/>
              <a:gd name="connsiteY28" fmla="*/ 244027 h 1360380"/>
              <a:gd name="connsiteX29" fmla="*/ 179514 w 709642"/>
              <a:gd name="connsiteY29" fmla="*/ 283296 h 1360380"/>
              <a:gd name="connsiteX30" fmla="*/ 230002 w 709642"/>
              <a:gd name="connsiteY30" fmla="*/ 353418 h 1360380"/>
              <a:gd name="connsiteX31" fmla="*/ 325369 w 709642"/>
              <a:gd name="connsiteY31" fmla="*/ 381467 h 1360380"/>
              <a:gd name="connsiteX32" fmla="*/ 364638 w 709642"/>
              <a:gd name="connsiteY32" fmla="*/ 401102 h 1360380"/>
              <a:gd name="connsiteX33" fmla="*/ 364638 w 709642"/>
              <a:gd name="connsiteY33" fmla="*/ 496469 h 1360380"/>
              <a:gd name="connsiteX34" fmla="*/ 387077 w 709642"/>
              <a:gd name="connsiteY34" fmla="*/ 560982 h 1360380"/>
              <a:gd name="connsiteX35" fmla="*/ 319759 w 709642"/>
              <a:gd name="connsiteY35" fmla="*/ 622690 h 1360380"/>
              <a:gd name="connsiteX36" fmla="*/ 252442 w 709642"/>
              <a:gd name="connsiteY36" fmla="*/ 636714 h 1360380"/>
              <a:gd name="connsiteX37" fmla="*/ 213173 w 709642"/>
              <a:gd name="connsiteY37" fmla="*/ 715252 h 1360380"/>
              <a:gd name="connsiteX38" fmla="*/ 145855 w 709642"/>
              <a:gd name="connsiteY38" fmla="*/ 720861 h 1360380"/>
              <a:gd name="connsiteX39" fmla="*/ 126221 w 709642"/>
              <a:gd name="connsiteY39" fmla="*/ 760130 h 1360380"/>
              <a:gd name="connsiteX40" fmla="*/ 95367 w 709642"/>
              <a:gd name="connsiteY40" fmla="*/ 762935 h 1360380"/>
              <a:gd name="connsiteX41" fmla="*/ 115001 w 709642"/>
              <a:gd name="connsiteY41" fmla="*/ 813423 h 1360380"/>
              <a:gd name="connsiteX42" fmla="*/ 126221 w 709642"/>
              <a:gd name="connsiteY42" fmla="*/ 889156 h 1360380"/>
              <a:gd name="connsiteX43" fmla="*/ 159880 w 709642"/>
              <a:gd name="connsiteY43" fmla="*/ 956474 h 1360380"/>
              <a:gd name="connsiteX44" fmla="*/ 140245 w 709642"/>
              <a:gd name="connsiteY44" fmla="*/ 995742 h 1360380"/>
              <a:gd name="connsiteX45" fmla="*/ 75732 w 709642"/>
              <a:gd name="connsiteY45" fmla="*/ 995742 h 1360380"/>
              <a:gd name="connsiteX46" fmla="*/ 28049 w 709642"/>
              <a:gd name="connsiteY46" fmla="*/ 1040621 h 1360380"/>
              <a:gd name="connsiteX47" fmla="*/ 56098 w 709642"/>
              <a:gd name="connsiteY47" fmla="*/ 1102329 h 1360380"/>
              <a:gd name="connsiteX48" fmla="*/ 16829 w 709642"/>
              <a:gd name="connsiteY48" fmla="*/ 1107939 h 1360380"/>
              <a:gd name="connsiteX49" fmla="*/ 0 w 709642"/>
              <a:gd name="connsiteY49" fmla="*/ 1158427 h 1360380"/>
              <a:gd name="connsiteX50" fmla="*/ 39269 w 709642"/>
              <a:gd name="connsiteY50" fmla="*/ 1189281 h 1360380"/>
              <a:gd name="connsiteX51" fmla="*/ 28049 w 709642"/>
              <a:gd name="connsiteY51" fmla="*/ 1248184 h 1360380"/>
              <a:gd name="connsiteX52" fmla="*/ 98172 w 709642"/>
              <a:gd name="connsiteY52" fmla="*/ 1293063 h 1360380"/>
              <a:gd name="connsiteX53" fmla="*/ 140245 w 709642"/>
              <a:gd name="connsiteY53" fmla="*/ 1304282 h 1360380"/>
              <a:gd name="connsiteX54" fmla="*/ 168294 w 709642"/>
              <a:gd name="connsiteY54" fmla="*/ 1281843 h 1360380"/>
              <a:gd name="connsiteX55" fmla="*/ 196343 w 709642"/>
              <a:gd name="connsiteY55" fmla="*/ 1304282 h 1360380"/>
              <a:gd name="connsiteX56" fmla="*/ 221588 w 709642"/>
              <a:gd name="connsiteY56" fmla="*/ 1343551 h 1360380"/>
              <a:gd name="connsiteX57" fmla="*/ 420736 w 709642"/>
              <a:gd name="connsiteY57" fmla="*/ 1360380 h 1360380"/>
              <a:gd name="connsiteX58" fmla="*/ 420736 w 709642"/>
              <a:gd name="connsiteY58" fmla="*/ 1343551 h 1360380"/>
              <a:gd name="connsiteX59" fmla="*/ 445980 w 709642"/>
              <a:gd name="connsiteY59" fmla="*/ 1346356 h 1360380"/>
              <a:gd name="connsiteX60" fmla="*/ 460005 w 709642"/>
              <a:gd name="connsiteY60" fmla="*/ 1321112 h 1360380"/>
              <a:gd name="connsiteX61" fmla="*/ 569396 w 709642"/>
              <a:gd name="connsiteY61" fmla="*/ 1360380 h 1360380"/>
              <a:gd name="connsiteX0" fmla="*/ 569396 w 709642"/>
              <a:gd name="connsiteY0" fmla="*/ 1399649 h 1399649"/>
              <a:gd name="connsiteX1" fmla="*/ 549762 w 709642"/>
              <a:gd name="connsiteY1" fmla="*/ 1312697 h 1399649"/>
              <a:gd name="connsiteX2" fmla="*/ 569396 w 709642"/>
              <a:gd name="connsiteY2" fmla="*/ 1248184 h 1399649"/>
              <a:gd name="connsiteX3" fmla="*/ 563786 w 709642"/>
              <a:gd name="connsiteY3" fmla="*/ 1040621 h 1399649"/>
              <a:gd name="connsiteX4" fmla="*/ 575006 w 709642"/>
              <a:gd name="connsiteY4" fmla="*/ 1020987 h 1399649"/>
              <a:gd name="connsiteX5" fmla="*/ 549762 w 709642"/>
              <a:gd name="connsiteY5" fmla="*/ 936840 h 1399649"/>
              <a:gd name="connsiteX6" fmla="*/ 577811 w 709642"/>
              <a:gd name="connsiteY6" fmla="*/ 720862 h 1399649"/>
              <a:gd name="connsiteX7" fmla="*/ 580616 w 709642"/>
              <a:gd name="connsiteY7" fmla="*/ 594641 h 1399649"/>
              <a:gd name="connsiteX8" fmla="*/ 619885 w 709642"/>
              <a:gd name="connsiteY8" fmla="*/ 617080 h 1399649"/>
              <a:gd name="connsiteX9" fmla="*/ 639519 w 709642"/>
              <a:gd name="connsiteY9" fmla="*/ 586226 h 1399649"/>
              <a:gd name="connsiteX10" fmla="*/ 670373 w 709642"/>
              <a:gd name="connsiteY10" fmla="*/ 594641 h 1399649"/>
              <a:gd name="connsiteX11" fmla="*/ 709642 w 709642"/>
              <a:gd name="connsiteY11" fmla="*/ 454395 h 1399649"/>
              <a:gd name="connsiteX12" fmla="*/ 684397 w 709642"/>
              <a:gd name="connsiteY12" fmla="*/ 426346 h 1399649"/>
              <a:gd name="connsiteX13" fmla="*/ 636714 w 709642"/>
              <a:gd name="connsiteY13" fmla="*/ 465615 h 1399649"/>
              <a:gd name="connsiteX14" fmla="*/ 572201 w 709642"/>
              <a:gd name="connsiteY14" fmla="*/ 417932 h 1399649"/>
              <a:gd name="connsiteX15" fmla="*/ 448785 w 709642"/>
              <a:gd name="connsiteY15" fmla="*/ 417932 h 1399649"/>
              <a:gd name="connsiteX16" fmla="*/ 378662 w 709642"/>
              <a:gd name="connsiteY16" fmla="*/ 359029 h 1399649"/>
              <a:gd name="connsiteX17" fmla="*/ 319759 w 709642"/>
              <a:gd name="connsiteY17" fmla="*/ 361833 h 1399649"/>
              <a:gd name="connsiteX18" fmla="*/ 294515 w 709642"/>
              <a:gd name="connsiteY18" fmla="*/ 319760 h 1399649"/>
              <a:gd name="connsiteX19" fmla="*/ 218783 w 709642"/>
              <a:gd name="connsiteY19" fmla="*/ 314150 h 1399649"/>
              <a:gd name="connsiteX20" fmla="*/ 204758 w 709642"/>
              <a:gd name="connsiteY20" fmla="*/ 230003 h 1399649"/>
              <a:gd name="connsiteX21" fmla="*/ 157075 w 709642"/>
              <a:gd name="connsiteY21" fmla="*/ 179514 h 1399649"/>
              <a:gd name="connsiteX22" fmla="*/ 157075 w 709642"/>
              <a:gd name="connsiteY22" fmla="*/ 100977 h 1399649"/>
              <a:gd name="connsiteX23" fmla="*/ 134636 w 709642"/>
              <a:gd name="connsiteY23" fmla="*/ 39269 h 1399649"/>
              <a:gd name="connsiteX24" fmla="*/ 145854 w 709642"/>
              <a:gd name="connsiteY24" fmla="*/ 0 h 1399649"/>
              <a:gd name="connsiteX25" fmla="*/ 86952 w 709642"/>
              <a:gd name="connsiteY25" fmla="*/ 176709 h 1399649"/>
              <a:gd name="connsiteX26" fmla="*/ 123416 w 709642"/>
              <a:gd name="connsiteY26" fmla="*/ 230003 h 1399649"/>
              <a:gd name="connsiteX27" fmla="*/ 131831 w 709642"/>
              <a:gd name="connsiteY27" fmla="*/ 263662 h 1399649"/>
              <a:gd name="connsiteX28" fmla="*/ 176709 w 709642"/>
              <a:gd name="connsiteY28" fmla="*/ 283296 h 1399649"/>
              <a:gd name="connsiteX29" fmla="*/ 179514 w 709642"/>
              <a:gd name="connsiteY29" fmla="*/ 322565 h 1399649"/>
              <a:gd name="connsiteX30" fmla="*/ 230002 w 709642"/>
              <a:gd name="connsiteY30" fmla="*/ 392687 h 1399649"/>
              <a:gd name="connsiteX31" fmla="*/ 325369 w 709642"/>
              <a:gd name="connsiteY31" fmla="*/ 420736 h 1399649"/>
              <a:gd name="connsiteX32" fmla="*/ 364638 w 709642"/>
              <a:gd name="connsiteY32" fmla="*/ 440371 h 1399649"/>
              <a:gd name="connsiteX33" fmla="*/ 364638 w 709642"/>
              <a:gd name="connsiteY33" fmla="*/ 535738 h 1399649"/>
              <a:gd name="connsiteX34" fmla="*/ 387077 w 709642"/>
              <a:gd name="connsiteY34" fmla="*/ 600251 h 1399649"/>
              <a:gd name="connsiteX35" fmla="*/ 319759 w 709642"/>
              <a:gd name="connsiteY35" fmla="*/ 661959 h 1399649"/>
              <a:gd name="connsiteX36" fmla="*/ 252442 w 709642"/>
              <a:gd name="connsiteY36" fmla="*/ 675983 h 1399649"/>
              <a:gd name="connsiteX37" fmla="*/ 213173 w 709642"/>
              <a:gd name="connsiteY37" fmla="*/ 754521 h 1399649"/>
              <a:gd name="connsiteX38" fmla="*/ 145855 w 709642"/>
              <a:gd name="connsiteY38" fmla="*/ 760130 h 1399649"/>
              <a:gd name="connsiteX39" fmla="*/ 126221 w 709642"/>
              <a:gd name="connsiteY39" fmla="*/ 799399 h 1399649"/>
              <a:gd name="connsiteX40" fmla="*/ 95367 w 709642"/>
              <a:gd name="connsiteY40" fmla="*/ 802204 h 1399649"/>
              <a:gd name="connsiteX41" fmla="*/ 115001 w 709642"/>
              <a:gd name="connsiteY41" fmla="*/ 852692 h 1399649"/>
              <a:gd name="connsiteX42" fmla="*/ 126221 w 709642"/>
              <a:gd name="connsiteY42" fmla="*/ 928425 h 1399649"/>
              <a:gd name="connsiteX43" fmla="*/ 159880 w 709642"/>
              <a:gd name="connsiteY43" fmla="*/ 995743 h 1399649"/>
              <a:gd name="connsiteX44" fmla="*/ 140245 w 709642"/>
              <a:gd name="connsiteY44" fmla="*/ 1035011 h 1399649"/>
              <a:gd name="connsiteX45" fmla="*/ 75732 w 709642"/>
              <a:gd name="connsiteY45" fmla="*/ 1035011 h 1399649"/>
              <a:gd name="connsiteX46" fmla="*/ 28049 w 709642"/>
              <a:gd name="connsiteY46" fmla="*/ 1079890 h 1399649"/>
              <a:gd name="connsiteX47" fmla="*/ 56098 w 709642"/>
              <a:gd name="connsiteY47" fmla="*/ 1141598 h 1399649"/>
              <a:gd name="connsiteX48" fmla="*/ 16829 w 709642"/>
              <a:gd name="connsiteY48" fmla="*/ 1147208 h 1399649"/>
              <a:gd name="connsiteX49" fmla="*/ 0 w 709642"/>
              <a:gd name="connsiteY49" fmla="*/ 1197696 h 1399649"/>
              <a:gd name="connsiteX50" fmla="*/ 39269 w 709642"/>
              <a:gd name="connsiteY50" fmla="*/ 1228550 h 1399649"/>
              <a:gd name="connsiteX51" fmla="*/ 28049 w 709642"/>
              <a:gd name="connsiteY51" fmla="*/ 1287453 h 1399649"/>
              <a:gd name="connsiteX52" fmla="*/ 98172 w 709642"/>
              <a:gd name="connsiteY52" fmla="*/ 1332332 h 1399649"/>
              <a:gd name="connsiteX53" fmla="*/ 140245 w 709642"/>
              <a:gd name="connsiteY53" fmla="*/ 1343551 h 1399649"/>
              <a:gd name="connsiteX54" fmla="*/ 168294 w 709642"/>
              <a:gd name="connsiteY54" fmla="*/ 1321112 h 1399649"/>
              <a:gd name="connsiteX55" fmla="*/ 196343 w 709642"/>
              <a:gd name="connsiteY55" fmla="*/ 1343551 h 1399649"/>
              <a:gd name="connsiteX56" fmla="*/ 221588 w 709642"/>
              <a:gd name="connsiteY56" fmla="*/ 1382820 h 1399649"/>
              <a:gd name="connsiteX57" fmla="*/ 420736 w 709642"/>
              <a:gd name="connsiteY57" fmla="*/ 1399649 h 1399649"/>
              <a:gd name="connsiteX58" fmla="*/ 420736 w 709642"/>
              <a:gd name="connsiteY58" fmla="*/ 1382820 h 1399649"/>
              <a:gd name="connsiteX59" fmla="*/ 445980 w 709642"/>
              <a:gd name="connsiteY59" fmla="*/ 1385625 h 1399649"/>
              <a:gd name="connsiteX60" fmla="*/ 460005 w 709642"/>
              <a:gd name="connsiteY60" fmla="*/ 1360381 h 1399649"/>
              <a:gd name="connsiteX61" fmla="*/ 569396 w 709642"/>
              <a:gd name="connsiteY61" fmla="*/ 1399649 h 1399649"/>
              <a:gd name="connsiteX0" fmla="*/ 569396 w 709642"/>
              <a:gd name="connsiteY0" fmla="*/ 1399649 h 1399649"/>
              <a:gd name="connsiteX1" fmla="*/ 549762 w 709642"/>
              <a:gd name="connsiteY1" fmla="*/ 1312697 h 1399649"/>
              <a:gd name="connsiteX2" fmla="*/ 569396 w 709642"/>
              <a:gd name="connsiteY2" fmla="*/ 1248184 h 1399649"/>
              <a:gd name="connsiteX3" fmla="*/ 563786 w 709642"/>
              <a:gd name="connsiteY3" fmla="*/ 1040621 h 1399649"/>
              <a:gd name="connsiteX4" fmla="*/ 575006 w 709642"/>
              <a:gd name="connsiteY4" fmla="*/ 1020987 h 1399649"/>
              <a:gd name="connsiteX5" fmla="*/ 549762 w 709642"/>
              <a:gd name="connsiteY5" fmla="*/ 936840 h 1399649"/>
              <a:gd name="connsiteX6" fmla="*/ 577811 w 709642"/>
              <a:gd name="connsiteY6" fmla="*/ 720862 h 1399649"/>
              <a:gd name="connsiteX7" fmla="*/ 580616 w 709642"/>
              <a:gd name="connsiteY7" fmla="*/ 594641 h 1399649"/>
              <a:gd name="connsiteX8" fmla="*/ 619885 w 709642"/>
              <a:gd name="connsiteY8" fmla="*/ 617080 h 1399649"/>
              <a:gd name="connsiteX9" fmla="*/ 639519 w 709642"/>
              <a:gd name="connsiteY9" fmla="*/ 586226 h 1399649"/>
              <a:gd name="connsiteX10" fmla="*/ 670373 w 709642"/>
              <a:gd name="connsiteY10" fmla="*/ 594641 h 1399649"/>
              <a:gd name="connsiteX11" fmla="*/ 709642 w 709642"/>
              <a:gd name="connsiteY11" fmla="*/ 454395 h 1399649"/>
              <a:gd name="connsiteX12" fmla="*/ 684397 w 709642"/>
              <a:gd name="connsiteY12" fmla="*/ 426346 h 1399649"/>
              <a:gd name="connsiteX13" fmla="*/ 636714 w 709642"/>
              <a:gd name="connsiteY13" fmla="*/ 465615 h 1399649"/>
              <a:gd name="connsiteX14" fmla="*/ 572201 w 709642"/>
              <a:gd name="connsiteY14" fmla="*/ 417932 h 1399649"/>
              <a:gd name="connsiteX15" fmla="*/ 448785 w 709642"/>
              <a:gd name="connsiteY15" fmla="*/ 417932 h 1399649"/>
              <a:gd name="connsiteX16" fmla="*/ 378662 w 709642"/>
              <a:gd name="connsiteY16" fmla="*/ 359029 h 1399649"/>
              <a:gd name="connsiteX17" fmla="*/ 319759 w 709642"/>
              <a:gd name="connsiteY17" fmla="*/ 361833 h 1399649"/>
              <a:gd name="connsiteX18" fmla="*/ 294515 w 709642"/>
              <a:gd name="connsiteY18" fmla="*/ 319760 h 1399649"/>
              <a:gd name="connsiteX19" fmla="*/ 218783 w 709642"/>
              <a:gd name="connsiteY19" fmla="*/ 314150 h 1399649"/>
              <a:gd name="connsiteX20" fmla="*/ 204758 w 709642"/>
              <a:gd name="connsiteY20" fmla="*/ 230003 h 1399649"/>
              <a:gd name="connsiteX21" fmla="*/ 157075 w 709642"/>
              <a:gd name="connsiteY21" fmla="*/ 179514 h 1399649"/>
              <a:gd name="connsiteX22" fmla="*/ 157075 w 709642"/>
              <a:gd name="connsiteY22" fmla="*/ 100977 h 1399649"/>
              <a:gd name="connsiteX23" fmla="*/ 134636 w 709642"/>
              <a:gd name="connsiteY23" fmla="*/ 39269 h 1399649"/>
              <a:gd name="connsiteX24" fmla="*/ 145854 w 709642"/>
              <a:gd name="connsiteY24" fmla="*/ 0 h 1399649"/>
              <a:gd name="connsiteX25" fmla="*/ 106586 w 709642"/>
              <a:gd name="connsiteY25" fmla="*/ 112198 h 1399649"/>
              <a:gd name="connsiteX26" fmla="*/ 86952 w 709642"/>
              <a:gd name="connsiteY26" fmla="*/ 176709 h 1399649"/>
              <a:gd name="connsiteX27" fmla="*/ 123416 w 709642"/>
              <a:gd name="connsiteY27" fmla="*/ 230003 h 1399649"/>
              <a:gd name="connsiteX28" fmla="*/ 131831 w 709642"/>
              <a:gd name="connsiteY28" fmla="*/ 263662 h 1399649"/>
              <a:gd name="connsiteX29" fmla="*/ 176709 w 709642"/>
              <a:gd name="connsiteY29" fmla="*/ 283296 h 1399649"/>
              <a:gd name="connsiteX30" fmla="*/ 179514 w 709642"/>
              <a:gd name="connsiteY30" fmla="*/ 322565 h 1399649"/>
              <a:gd name="connsiteX31" fmla="*/ 230002 w 709642"/>
              <a:gd name="connsiteY31" fmla="*/ 392687 h 1399649"/>
              <a:gd name="connsiteX32" fmla="*/ 325369 w 709642"/>
              <a:gd name="connsiteY32" fmla="*/ 420736 h 1399649"/>
              <a:gd name="connsiteX33" fmla="*/ 364638 w 709642"/>
              <a:gd name="connsiteY33" fmla="*/ 440371 h 1399649"/>
              <a:gd name="connsiteX34" fmla="*/ 364638 w 709642"/>
              <a:gd name="connsiteY34" fmla="*/ 535738 h 1399649"/>
              <a:gd name="connsiteX35" fmla="*/ 387077 w 709642"/>
              <a:gd name="connsiteY35" fmla="*/ 600251 h 1399649"/>
              <a:gd name="connsiteX36" fmla="*/ 319759 w 709642"/>
              <a:gd name="connsiteY36" fmla="*/ 661959 h 1399649"/>
              <a:gd name="connsiteX37" fmla="*/ 252442 w 709642"/>
              <a:gd name="connsiteY37" fmla="*/ 675983 h 1399649"/>
              <a:gd name="connsiteX38" fmla="*/ 213173 w 709642"/>
              <a:gd name="connsiteY38" fmla="*/ 754521 h 1399649"/>
              <a:gd name="connsiteX39" fmla="*/ 145855 w 709642"/>
              <a:gd name="connsiteY39" fmla="*/ 760130 h 1399649"/>
              <a:gd name="connsiteX40" fmla="*/ 126221 w 709642"/>
              <a:gd name="connsiteY40" fmla="*/ 799399 h 1399649"/>
              <a:gd name="connsiteX41" fmla="*/ 95367 w 709642"/>
              <a:gd name="connsiteY41" fmla="*/ 802204 h 1399649"/>
              <a:gd name="connsiteX42" fmla="*/ 115001 w 709642"/>
              <a:gd name="connsiteY42" fmla="*/ 852692 h 1399649"/>
              <a:gd name="connsiteX43" fmla="*/ 126221 w 709642"/>
              <a:gd name="connsiteY43" fmla="*/ 928425 h 1399649"/>
              <a:gd name="connsiteX44" fmla="*/ 159880 w 709642"/>
              <a:gd name="connsiteY44" fmla="*/ 995743 h 1399649"/>
              <a:gd name="connsiteX45" fmla="*/ 140245 w 709642"/>
              <a:gd name="connsiteY45" fmla="*/ 1035011 h 1399649"/>
              <a:gd name="connsiteX46" fmla="*/ 75732 w 709642"/>
              <a:gd name="connsiteY46" fmla="*/ 1035011 h 1399649"/>
              <a:gd name="connsiteX47" fmla="*/ 28049 w 709642"/>
              <a:gd name="connsiteY47" fmla="*/ 1079890 h 1399649"/>
              <a:gd name="connsiteX48" fmla="*/ 56098 w 709642"/>
              <a:gd name="connsiteY48" fmla="*/ 1141598 h 1399649"/>
              <a:gd name="connsiteX49" fmla="*/ 16829 w 709642"/>
              <a:gd name="connsiteY49" fmla="*/ 1147208 h 1399649"/>
              <a:gd name="connsiteX50" fmla="*/ 0 w 709642"/>
              <a:gd name="connsiteY50" fmla="*/ 1197696 h 1399649"/>
              <a:gd name="connsiteX51" fmla="*/ 39269 w 709642"/>
              <a:gd name="connsiteY51" fmla="*/ 1228550 h 1399649"/>
              <a:gd name="connsiteX52" fmla="*/ 28049 w 709642"/>
              <a:gd name="connsiteY52" fmla="*/ 1287453 h 1399649"/>
              <a:gd name="connsiteX53" fmla="*/ 98172 w 709642"/>
              <a:gd name="connsiteY53" fmla="*/ 1332332 h 1399649"/>
              <a:gd name="connsiteX54" fmla="*/ 140245 w 709642"/>
              <a:gd name="connsiteY54" fmla="*/ 1343551 h 1399649"/>
              <a:gd name="connsiteX55" fmla="*/ 168294 w 709642"/>
              <a:gd name="connsiteY55" fmla="*/ 1321112 h 1399649"/>
              <a:gd name="connsiteX56" fmla="*/ 196343 w 709642"/>
              <a:gd name="connsiteY56" fmla="*/ 1343551 h 1399649"/>
              <a:gd name="connsiteX57" fmla="*/ 221588 w 709642"/>
              <a:gd name="connsiteY57" fmla="*/ 1382820 h 1399649"/>
              <a:gd name="connsiteX58" fmla="*/ 420736 w 709642"/>
              <a:gd name="connsiteY58" fmla="*/ 1399649 h 1399649"/>
              <a:gd name="connsiteX59" fmla="*/ 420736 w 709642"/>
              <a:gd name="connsiteY59" fmla="*/ 1382820 h 1399649"/>
              <a:gd name="connsiteX60" fmla="*/ 445980 w 709642"/>
              <a:gd name="connsiteY60" fmla="*/ 1385625 h 1399649"/>
              <a:gd name="connsiteX61" fmla="*/ 460005 w 709642"/>
              <a:gd name="connsiteY61" fmla="*/ 1360381 h 1399649"/>
              <a:gd name="connsiteX62" fmla="*/ 569396 w 709642"/>
              <a:gd name="connsiteY62" fmla="*/ 1399649 h 1399649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86952 w 709642"/>
              <a:gd name="connsiteY26" fmla="*/ 187927 h 1410867"/>
              <a:gd name="connsiteX27" fmla="*/ 123416 w 709642"/>
              <a:gd name="connsiteY27" fmla="*/ 241221 h 1410867"/>
              <a:gd name="connsiteX28" fmla="*/ 131831 w 709642"/>
              <a:gd name="connsiteY28" fmla="*/ 274880 h 1410867"/>
              <a:gd name="connsiteX29" fmla="*/ 176709 w 709642"/>
              <a:gd name="connsiteY29" fmla="*/ 294514 h 1410867"/>
              <a:gd name="connsiteX30" fmla="*/ 179514 w 709642"/>
              <a:gd name="connsiteY30" fmla="*/ 333783 h 1410867"/>
              <a:gd name="connsiteX31" fmla="*/ 230002 w 709642"/>
              <a:gd name="connsiteY31" fmla="*/ 403905 h 1410867"/>
              <a:gd name="connsiteX32" fmla="*/ 325369 w 709642"/>
              <a:gd name="connsiteY32" fmla="*/ 431954 h 1410867"/>
              <a:gd name="connsiteX33" fmla="*/ 364638 w 709642"/>
              <a:gd name="connsiteY33" fmla="*/ 451589 h 1410867"/>
              <a:gd name="connsiteX34" fmla="*/ 364638 w 709642"/>
              <a:gd name="connsiteY34" fmla="*/ 546956 h 1410867"/>
              <a:gd name="connsiteX35" fmla="*/ 387077 w 709642"/>
              <a:gd name="connsiteY35" fmla="*/ 611469 h 1410867"/>
              <a:gd name="connsiteX36" fmla="*/ 319759 w 709642"/>
              <a:gd name="connsiteY36" fmla="*/ 673177 h 1410867"/>
              <a:gd name="connsiteX37" fmla="*/ 252442 w 709642"/>
              <a:gd name="connsiteY37" fmla="*/ 687201 h 1410867"/>
              <a:gd name="connsiteX38" fmla="*/ 213173 w 709642"/>
              <a:gd name="connsiteY38" fmla="*/ 765739 h 1410867"/>
              <a:gd name="connsiteX39" fmla="*/ 145855 w 709642"/>
              <a:gd name="connsiteY39" fmla="*/ 771348 h 1410867"/>
              <a:gd name="connsiteX40" fmla="*/ 126221 w 709642"/>
              <a:gd name="connsiteY40" fmla="*/ 810617 h 1410867"/>
              <a:gd name="connsiteX41" fmla="*/ 95367 w 709642"/>
              <a:gd name="connsiteY41" fmla="*/ 813422 h 1410867"/>
              <a:gd name="connsiteX42" fmla="*/ 115001 w 709642"/>
              <a:gd name="connsiteY42" fmla="*/ 863910 h 1410867"/>
              <a:gd name="connsiteX43" fmla="*/ 126221 w 709642"/>
              <a:gd name="connsiteY43" fmla="*/ 939643 h 1410867"/>
              <a:gd name="connsiteX44" fmla="*/ 159880 w 709642"/>
              <a:gd name="connsiteY44" fmla="*/ 1006961 h 1410867"/>
              <a:gd name="connsiteX45" fmla="*/ 140245 w 709642"/>
              <a:gd name="connsiteY45" fmla="*/ 1046229 h 1410867"/>
              <a:gd name="connsiteX46" fmla="*/ 75732 w 709642"/>
              <a:gd name="connsiteY46" fmla="*/ 1046229 h 1410867"/>
              <a:gd name="connsiteX47" fmla="*/ 28049 w 709642"/>
              <a:gd name="connsiteY47" fmla="*/ 1091108 h 1410867"/>
              <a:gd name="connsiteX48" fmla="*/ 56098 w 709642"/>
              <a:gd name="connsiteY48" fmla="*/ 1152816 h 1410867"/>
              <a:gd name="connsiteX49" fmla="*/ 16829 w 709642"/>
              <a:gd name="connsiteY49" fmla="*/ 1158426 h 1410867"/>
              <a:gd name="connsiteX50" fmla="*/ 0 w 709642"/>
              <a:gd name="connsiteY50" fmla="*/ 1208914 h 1410867"/>
              <a:gd name="connsiteX51" fmla="*/ 39269 w 709642"/>
              <a:gd name="connsiteY51" fmla="*/ 1239768 h 1410867"/>
              <a:gd name="connsiteX52" fmla="*/ 28049 w 709642"/>
              <a:gd name="connsiteY52" fmla="*/ 1298671 h 1410867"/>
              <a:gd name="connsiteX53" fmla="*/ 98172 w 709642"/>
              <a:gd name="connsiteY53" fmla="*/ 1343550 h 1410867"/>
              <a:gd name="connsiteX54" fmla="*/ 140245 w 709642"/>
              <a:gd name="connsiteY54" fmla="*/ 1354769 h 1410867"/>
              <a:gd name="connsiteX55" fmla="*/ 168294 w 709642"/>
              <a:gd name="connsiteY55" fmla="*/ 1332330 h 1410867"/>
              <a:gd name="connsiteX56" fmla="*/ 196343 w 709642"/>
              <a:gd name="connsiteY56" fmla="*/ 1354769 h 1410867"/>
              <a:gd name="connsiteX57" fmla="*/ 221588 w 709642"/>
              <a:gd name="connsiteY57" fmla="*/ 1394038 h 1410867"/>
              <a:gd name="connsiteX58" fmla="*/ 420736 w 709642"/>
              <a:gd name="connsiteY58" fmla="*/ 1410867 h 1410867"/>
              <a:gd name="connsiteX59" fmla="*/ 420736 w 709642"/>
              <a:gd name="connsiteY59" fmla="*/ 1394038 h 1410867"/>
              <a:gd name="connsiteX60" fmla="*/ 445980 w 709642"/>
              <a:gd name="connsiteY60" fmla="*/ 1396843 h 1410867"/>
              <a:gd name="connsiteX61" fmla="*/ 460005 w 709642"/>
              <a:gd name="connsiteY61" fmla="*/ 1371599 h 1410867"/>
              <a:gd name="connsiteX62" fmla="*/ 569396 w 709642"/>
              <a:gd name="connsiteY62" fmla="*/ 1410867 h 1410867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92562 w 709642"/>
              <a:gd name="connsiteY26" fmla="*/ 100976 h 1410867"/>
              <a:gd name="connsiteX27" fmla="*/ 86952 w 709642"/>
              <a:gd name="connsiteY27" fmla="*/ 187927 h 1410867"/>
              <a:gd name="connsiteX28" fmla="*/ 123416 w 709642"/>
              <a:gd name="connsiteY28" fmla="*/ 241221 h 1410867"/>
              <a:gd name="connsiteX29" fmla="*/ 131831 w 709642"/>
              <a:gd name="connsiteY29" fmla="*/ 274880 h 1410867"/>
              <a:gd name="connsiteX30" fmla="*/ 176709 w 709642"/>
              <a:gd name="connsiteY30" fmla="*/ 294514 h 1410867"/>
              <a:gd name="connsiteX31" fmla="*/ 179514 w 709642"/>
              <a:gd name="connsiteY31" fmla="*/ 333783 h 1410867"/>
              <a:gd name="connsiteX32" fmla="*/ 230002 w 709642"/>
              <a:gd name="connsiteY32" fmla="*/ 403905 h 1410867"/>
              <a:gd name="connsiteX33" fmla="*/ 325369 w 709642"/>
              <a:gd name="connsiteY33" fmla="*/ 431954 h 1410867"/>
              <a:gd name="connsiteX34" fmla="*/ 364638 w 709642"/>
              <a:gd name="connsiteY34" fmla="*/ 451589 h 1410867"/>
              <a:gd name="connsiteX35" fmla="*/ 364638 w 709642"/>
              <a:gd name="connsiteY35" fmla="*/ 546956 h 1410867"/>
              <a:gd name="connsiteX36" fmla="*/ 387077 w 709642"/>
              <a:gd name="connsiteY36" fmla="*/ 611469 h 1410867"/>
              <a:gd name="connsiteX37" fmla="*/ 319759 w 709642"/>
              <a:gd name="connsiteY37" fmla="*/ 673177 h 1410867"/>
              <a:gd name="connsiteX38" fmla="*/ 252442 w 709642"/>
              <a:gd name="connsiteY38" fmla="*/ 687201 h 1410867"/>
              <a:gd name="connsiteX39" fmla="*/ 213173 w 709642"/>
              <a:gd name="connsiteY39" fmla="*/ 765739 h 1410867"/>
              <a:gd name="connsiteX40" fmla="*/ 145855 w 709642"/>
              <a:gd name="connsiteY40" fmla="*/ 771348 h 1410867"/>
              <a:gd name="connsiteX41" fmla="*/ 126221 w 709642"/>
              <a:gd name="connsiteY41" fmla="*/ 810617 h 1410867"/>
              <a:gd name="connsiteX42" fmla="*/ 95367 w 709642"/>
              <a:gd name="connsiteY42" fmla="*/ 813422 h 1410867"/>
              <a:gd name="connsiteX43" fmla="*/ 115001 w 709642"/>
              <a:gd name="connsiteY43" fmla="*/ 863910 h 1410867"/>
              <a:gd name="connsiteX44" fmla="*/ 126221 w 709642"/>
              <a:gd name="connsiteY44" fmla="*/ 939643 h 1410867"/>
              <a:gd name="connsiteX45" fmla="*/ 159880 w 709642"/>
              <a:gd name="connsiteY45" fmla="*/ 1006961 h 1410867"/>
              <a:gd name="connsiteX46" fmla="*/ 140245 w 709642"/>
              <a:gd name="connsiteY46" fmla="*/ 1046229 h 1410867"/>
              <a:gd name="connsiteX47" fmla="*/ 75732 w 709642"/>
              <a:gd name="connsiteY47" fmla="*/ 1046229 h 1410867"/>
              <a:gd name="connsiteX48" fmla="*/ 28049 w 709642"/>
              <a:gd name="connsiteY48" fmla="*/ 1091108 h 1410867"/>
              <a:gd name="connsiteX49" fmla="*/ 56098 w 709642"/>
              <a:gd name="connsiteY49" fmla="*/ 1152816 h 1410867"/>
              <a:gd name="connsiteX50" fmla="*/ 16829 w 709642"/>
              <a:gd name="connsiteY50" fmla="*/ 1158426 h 1410867"/>
              <a:gd name="connsiteX51" fmla="*/ 0 w 709642"/>
              <a:gd name="connsiteY51" fmla="*/ 1208914 h 1410867"/>
              <a:gd name="connsiteX52" fmla="*/ 39269 w 709642"/>
              <a:gd name="connsiteY52" fmla="*/ 1239768 h 1410867"/>
              <a:gd name="connsiteX53" fmla="*/ 28049 w 709642"/>
              <a:gd name="connsiteY53" fmla="*/ 1298671 h 1410867"/>
              <a:gd name="connsiteX54" fmla="*/ 98172 w 709642"/>
              <a:gd name="connsiteY54" fmla="*/ 1343550 h 1410867"/>
              <a:gd name="connsiteX55" fmla="*/ 140245 w 709642"/>
              <a:gd name="connsiteY55" fmla="*/ 1354769 h 1410867"/>
              <a:gd name="connsiteX56" fmla="*/ 168294 w 709642"/>
              <a:gd name="connsiteY56" fmla="*/ 1332330 h 1410867"/>
              <a:gd name="connsiteX57" fmla="*/ 196343 w 709642"/>
              <a:gd name="connsiteY57" fmla="*/ 1354769 h 1410867"/>
              <a:gd name="connsiteX58" fmla="*/ 221588 w 709642"/>
              <a:gd name="connsiteY58" fmla="*/ 1394038 h 1410867"/>
              <a:gd name="connsiteX59" fmla="*/ 420736 w 709642"/>
              <a:gd name="connsiteY59" fmla="*/ 1410867 h 1410867"/>
              <a:gd name="connsiteX60" fmla="*/ 420736 w 709642"/>
              <a:gd name="connsiteY60" fmla="*/ 1394038 h 1410867"/>
              <a:gd name="connsiteX61" fmla="*/ 445980 w 709642"/>
              <a:gd name="connsiteY61" fmla="*/ 1396843 h 1410867"/>
              <a:gd name="connsiteX62" fmla="*/ 460005 w 709642"/>
              <a:gd name="connsiteY62" fmla="*/ 1371599 h 1410867"/>
              <a:gd name="connsiteX63" fmla="*/ 569396 w 709642"/>
              <a:gd name="connsiteY63" fmla="*/ 1410867 h 1410867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72928 w 709642"/>
              <a:gd name="connsiteY26" fmla="*/ 28049 h 1410867"/>
              <a:gd name="connsiteX27" fmla="*/ 86952 w 709642"/>
              <a:gd name="connsiteY27" fmla="*/ 187927 h 1410867"/>
              <a:gd name="connsiteX28" fmla="*/ 123416 w 709642"/>
              <a:gd name="connsiteY28" fmla="*/ 241221 h 1410867"/>
              <a:gd name="connsiteX29" fmla="*/ 131831 w 709642"/>
              <a:gd name="connsiteY29" fmla="*/ 274880 h 1410867"/>
              <a:gd name="connsiteX30" fmla="*/ 176709 w 709642"/>
              <a:gd name="connsiteY30" fmla="*/ 294514 h 1410867"/>
              <a:gd name="connsiteX31" fmla="*/ 179514 w 709642"/>
              <a:gd name="connsiteY31" fmla="*/ 333783 h 1410867"/>
              <a:gd name="connsiteX32" fmla="*/ 230002 w 709642"/>
              <a:gd name="connsiteY32" fmla="*/ 403905 h 1410867"/>
              <a:gd name="connsiteX33" fmla="*/ 325369 w 709642"/>
              <a:gd name="connsiteY33" fmla="*/ 431954 h 1410867"/>
              <a:gd name="connsiteX34" fmla="*/ 364638 w 709642"/>
              <a:gd name="connsiteY34" fmla="*/ 451589 h 1410867"/>
              <a:gd name="connsiteX35" fmla="*/ 364638 w 709642"/>
              <a:gd name="connsiteY35" fmla="*/ 546956 h 1410867"/>
              <a:gd name="connsiteX36" fmla="*/ 387077 w 709642"/>
              <a:gd name="connsiteY36" fmla="*/ 611469 h 1410867"/>
              <a:gd name="connsiteX37" fmla="*/ 319759 w 709642"/>
              <a:gd name="connsiteY37" fmla="*/ 673177 h 1410867"/>
              <a:gd name="connsiteX38" fmla="*/ 252442 w 709642"/>
              <a:gd name="connsiteY38" fmla="*/ 687201 h 1410867"/>
              <a:gd name="connsiteX39" fmla="*/ 213173 w 709642"/>
              <a:gd name="connsiteY39" fmla="*/ 765739 h 1410867"/>
              <a:gd name="connsiteX40" fmla="*/ 145855 w 709642"/>
              <a:gd name="connsiteY40" fmla="*/ 771348 h 1410867"/>
              <a:gd name="connsiteX41" fmla="*/ 126221 w 709642"/>
              <a:gd name="connsiteY41" fmla="*/ 810617 h 1410867"/>
              <a:gd name="connsiteX42" fmla="*/ 95367 w 709642"/>
              <a:gd name="connsiteY42" fmla="*/ 813422 h 1410867"/>
              <a:gd name="connsiteX43" fmla="*/ 115001 w 709642"/>
              <a:gd name="connsiteY43" fmla="*/ 863910 h 1410867"/>
              <a:gd name="connsiteX44" fmla="*/ 126221 w 709642"/>
              <a:gd name="connsiteY44" fmla="*/ 939643 h 1410867"/>
              <a:gd name="connsiteX45" fmla="*/ 159880 w 709642"/>
              <a:gd name="connsiteY45" fmla="*/ 1006961 h 1410867"/>
              <a:gd name="connsiteX46" fmla="*/ 140245 w 709642"/>
              <a:gd name="connsiteY46" fmla="*/ 1046229 h 1410867"/>
              <a:gd name="connsiteX47" fmla="*/ 75732 w 709642"/>
              <a:gd name="connsiteY47" fmla="*/ 1046229 h 1410867"/>
              <a:gd name="connsiteX48" fmla="*/ 28049 w 709642"/>
              <a:gd name="connsiteY48" fmla="*/ 1091108 h 1410867"/>
              <a:gd name="connsiteX49" fmla="*/ 56098 w 709642"/>
              <a:gd name="connsiteY49" fmla="*/ 1152816 h 1410867"/>
              <a:gd name="connsiteX50" fmla="*/ 16829 w 709642"/>
              <a:gd name="connsiteY50" fmla="*/ 1158426 h 1410867"/>
              <a:gd name="connsiteX51" fmla="*/ 0 w 709642"/>
              <a:gd name="connsiteY51" fmla="*/ 1208914 h 1410867"/>
              <a:gd name="connsiteX52" fmla="*/ 39269 w 709642"/>
              <a:gd name="connsiteY52" fmla="*/ 1239768 h 1410867"/>
              <a:gd name="connsiteX53" fmla="*/ 28049 w 709642"/>
              <a:gd name="connsiteY53" fmla="*/ 1298671 h 1410867"/>
              <a:gd name="connsiteX54" fmla="*/ 98172 w 709642"/>
              <a:gd name="connsiteY54" fmla="*/ 1343550 h 1410867"/>
              <a:gd name="connsiteX55" fmla="*/ 140245 w 709642"/>
              <a:gd name="connsiteY55" fmla="*/ 1354769 h 1410867"/>
              <a:gd name="connsiteX56" fmla="*/ 168294 w 709642"/>
              <a:gd name="connsiteY56" fmla="*/ 1332330 h 1410867"/>
              <a:gd name="connsiteX57" fmla="*/ 196343 w 709642"/>
              <a:gd name="connsiteY57" fmla="*/ 1354769 h 1410867"/>
              <a:gd name="connsiteX58" fmla="*/ 221588 w 709642"/>
              <a:gd name="connsiteY58" fmla="*/ 1394038 h 1410867"/>
              <a:gd name="connsiteX59" fmla="*/ 420736 w 709642"/>
              <a:gd name="connsiteY59" fmla="*/ 1410867 h 1410867"/>
              <a:gd name="connsiteX60" fmla="*/ 420736 w 709642"/>
              <a:gd name="connsiteY60" fmla="*/ 1394038 h 1410867"/>
              <a:gd name="connsiteX61" fmla="*/ 445980 w 709642"/>
              <a:gd name="connsiteY61" fmla="*/ 1396843 h 1410867"/>
              <a:gd name="connsiteX62" fmla="*/ 460005 w 709642"/>
              <a:gd name="connsiteY62" fmla="*/ 1371599 h 1410867"/>
              <a:gd name="connsiteX63" fmla="*/ 569396 w 709642"/>
              <a:gd name="connsiteY63" fmla="*/ 1410867 h 1410867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72928 w 709642"/>
              <a:gd name="connsiteY26" fmla="*/ 28049 h 1410867"/>
              <a:gd name="connsiteX27" fmla="*/ 81342 w 709642"/>
              <a:gd name="connsiteY27" fmla="*/ 131830 h 1410867"/>
              <a:gd name="connsiteX28" fmla="*/ 86952 w 709642"/>
              <a:gd name="connsiteY28" fmla="*/ 187927 h 1410867"/>
              <a:gd name="connsiteX29" fmla="*/ 123416 w 709642"/>
              <a:gd name="connsiteY29" fmla="*/ 241221 h 1410867"/>
              <a:gd name="connsiteX30" fmla="*/ 131831 w 709642"/>
              <a:gd name="connsiteY30" fmla="*/ 274880 h 1410867"/>
              <a:gd name="connsiteX31" fmla="*/ 176709 w 709642"/>
              <a:gd name="connsiteY31" fmla="*/ 294514 h 1410867"/>
              <a:gd name="connsiteX32" fmla="*/ 179514 w 709642"/>
              <a:gd name="connsiteY32" fmla="*/ 333783 h 1410867"/>
              <a:gd name="connsiteX33" fmla="*/ 230002 w 709642"/>
              <a:gd name="connsiteY33" fmla="*/ 403905 h 1410867"/>
              <a:gd name="connsiteX34" fmla="*/ 325369 w 709642"/>
              <a:gd name="connsiteY34" fmla="*/ 431954 h 1410867"/>
              <a:gd name="connsiteX35" fmla="*/ 364638 w 709642"/>
              <a:gd name="connsiteY35" fmla="*/ 451589 h 1410867"/>
              <a:gd name="connsiteX36" fmla="*/ 364638 w 709642"/>
              <a:gd name="connsiteY36" fmla="*/ 546956 h 1410867"/>
              <a:gd name="connsiteX37" fmla="*/ 387077 w 709642"/>
              <a:gd name="connsiteY37" fmla="*/ 611469 h 1410867"/>
              <a:gd name="connsiteX38" fmla="*/ 319759 w 709642"/>
              <a:gd name="connsiteY38" fmla="*/ 673177 h 1410867"/>
              <a:gd name="connsiteX39" fmla="*/ 252442 w 709642"/>
              <a:gd name="connsiteY39" fmla="*/ 687201 h 1410867"/>
              <a:gd name="connsiteX40" fmla="*/ 213173 w 709642"/>
              <a:gd name="connsiteY40" fmla="*/ 765739 h 1410867"/>
              <a:gd name="connsiteX41" fmla="*/ 145855 w 709642"/>
              <a:gd name="connsiteY41" fmla="*/ 771348 h 1410867"/>
              <a:gd name="connsiteX42" fmla="*/ 126221 w 709642"/>
              <a:gd name="connsiteY42" fmla="*/ 810617 h 1410867"/>
              <a:gd name="connsiteX43" fmla="*/ 95367 w 709642"/>
              <a:gd name="connsiteY43" fmla="*/ 813422 h 1410867"/>
              <a:gd name="connsiteX44" fmla="*/ 115001 w 709642"/>
              <a:gd name="connsiteY44" fmla="*/ 863910 h 1410867"/>
              <a:gd name="connsiteX45" fmla="*/ 126221 w 709642"/>
              <a:gd name="connsiteY45" fmla="*/ 939643 h 1410867"/>
              <a:gd name="connsiteX46" fmla="*/ 159880 w 709642"/>
              <a:gd name="connsiteY46" fmla="*/ 1006961 h 1410867"/>
              <a:gd name="connsiteX47" fmla="*/ 140245 w 709642"/>
              <a:gd name="connsiteY47" fmla="*/ 1046229 h 1410867"/>
              <a:gd name="connsiteX48" fmla="*/ 75732 w 709642"/>
              <a:gd name="connsiteY48" fmla="*/ 1046229 h 1410867"/>
              <a:gd name="connsiteX49" fmla="*/ 28049 w 709642"/>
              <a:gd name="connsiteY49" fmla="*/ 1091108 h 1410867"/>
              <a:gd name="connsiteX50" fmla="*/ 56098 w 709642"/>
              <a:gd name="connsiteY50" fmla="*/ 1152816 h 1410867"/>
              <a:gd name="connsiteX51" fmla="*/ 16829 w 709642"/>
              <a:gd name="connsiteY51" fmla="*/ 1158426 h 1410867"/>
              <a:gd name="connsiteX52" fmla="*/ 0 w 709642"/>
              <a:gd name="connsiteY52" fmla="*/ 1208914 h 1410867"/>
              <a:gd name="connsiteX53" fmla="*/ 39269 w 709642"/>
              <a:gd name="connsiteY53" fmla="*/ 1239768 h 1410867"/>
              <a:gd name="connsiteX54" fmla="*/ 28049 w 709642"/>
              <a:gd name="connsiteY54" fmla="*/ 1298671 h 1410867"/>
              <a:gd name="connsiteX55" fmla="*/ 98172 w 709642"/>
              <a:gd name="connsiteY55" fmla="*/ 1343550 h 1410867"/>
              <a:gd name="connsiteX56" fmla="*/ 140245 w 709642"/>
              <a:gd name="connsiteY56" fmla="*/ 1354769 h 1410867"/>
              <a:gd name="connsiteX57" fmla="*/ 168294 w 709642"/>
              <a:gd name="connsiteY57" fmla="*/ 1332330 h 1410867"/>
              <a:gd name="connsiteX58" fmla="*/ 196343 w 709642"/>
              <a:gd name="connsiteY58" fmla="*/ 1354769 h 1410867"/>
              <a:gd name="connsiteX59" fmla="*/ 221588 w 709642"/>
              <a:gd name="connsiteY59" fmla="*/ 1394038 h 1410867"/>
              <a:gd name="connsiteX60" fmla="*/ 420736 w 709642"/>
              <a:gd name="connsiteY60" fmla="*/ 1410867 h 1410867"/>
              <a:gd name="connsiteX61" fmla="*/ 420736 w 709642"/>
              <a:gd name="connsiteY61" fmla="*/ 1394038 h 1410867"/>
              <a:gd name="connsiteX62" fmla="*/ 445980 w 709642"/>
              <a:gd name="connsiteY62" fmla="*/ 1396843 h 1410867"/>
              <a:gd name="connsiteX63" fmla="*/ 460005 w 709642"/>
              <a:gd name="connsiteY63" fmla="*/ 1371599 h 1410867"/>
              <a:gd name="connsiteX64" fmla="*/ 569396 w 709642"/>
              <a:gd name="connsiteY64" fmla="*/ 1410867 h 1410867"/>
              <a:gd name="connsiteX0" fmla="*/ 569396 w 709642"/>
              <a:gd name="connsiteY0" fmla="*/ 1410867 h 1410867"/>
              <a:gd name="connsiteX1" fmla="*/ 549762 w 709642"/>
              <a:gd name="connsiteY1" fmla="*/ 1323915 h 1410867"/>
              <a:gd name="connsiteX2" fmla="*/ 569396 w 709642"/>
              <a:gd name="connsiteY2" fmla="*/ 1259402 h 1410867"/>
              <a:gd name="connsiteX3" fmla="*/ 563786 w 709642"/>
              <a:gd name="connsiteY3" fmla="*/ 1051839 h 1410867"/>
              <a:gd name="connsiteX4" fmla="*/ 575006 w 709642"/>
              <a:gd name="connsiteY4" fmla="*/ 1032205 h 1410867"/>
              <a:gd name="connsiteX5" fmla="*/ 549762 w 709642"/>
              <a:gd name="connsiteY5" fmla="*/ 948058 h 1410867"/>
              <a:gd name="connsiteX6" fmla="*/ 577811 w 709642"/>
              <a:gd name="connsiteY6" fmla="*/ 732080 h 1410867"/>
              <a:gd name="connsiteX7" fmla="*/ 580616 w 709642"/>
              <a:gd name="connsiteY7" fmla="*/ 605859 h 1410867"/>
              <a:gd name="connsiteX8" fmla="*/ 619885 w 709642"/>
              <a:gd name="connsiteY8" fmla="*/ 628298 h 1410867"/>
              <a:gd name="connsiteX9" fmla="*/ 639519 w 709642"/>
              <a:gd name="connsiteY9" fmla="*/ 597444 h 1410867"/>
              <a:gd name="connsiteX10" fmla="*/ 670373 w 709642"/>
              <a:gd name="connsiteY10" fmla="*/ 605859 h 1410867"/>
              <a:gd name="connsiteX11" fmla="*/ 709642 w 709642"/>
              <a:gd name="connsiteY11" fmla="*/ 465613 h 1410867"/>
              <a:gd name="connsiteX12" fmla="*/ 684397 w 709642"/>
              <a:gd name="connsiteY12" fmla="*/ 437564 h 1410867"/>
              <a:gd name="connsiteX13" fmla="*/ 636714 w 709642"/>
              <a:gd name="connsiteY13" fmla="*/ 476833 h 1410867"/>
              <a:gd name="connsiteX14" fmla="*/ 572201 w 709642"/>
              <a:gd name="connsiteY14" fmla="*/ 429150 h 1410867"/>
              <a:gd name="connsiteX15" fmla="*/ 448785 w 709642"/>
              <a:gd name="connsiteY15" fmla="*/ 429150 h 1410867"/>
              <a:gd name="connsiteX16" fmla="*/ 378662 w 709642"/>
              <a:gd name="connsiteY16" fmla="*/ 370247 h 1410867"/>
              <a:gd name="connsiteX17" fmla="*/ 319759 w 709642"/>
              <a:gd name="connsiteY17" fmla="*/ 373051 h 1410867"/>
              <a:gd name="connsiteX18" fmla="*/ 294515 w 709642"/>
              <a:gd name="connsiteY18" fmla="*/ 330978 h 1410867"/>
              <a:gd name="connsiteX19" fmla="*/ 218783 w 709642"/>
              <a:gd name="connsiteY19" fmla="*/ 325368 h 1410867"/>
              <a:gd name="connsiteX20" fmla="*/ 204758 w 709642"/>
              <a:gd name="connsiteY20" fmla="*/ 241221 h 1410867"/>
              <a:gd name="connsiteX21" fmla="*/ 157075 w 709642"/>
              <a:gd name="connsiteY21" fmla="*/ 190732 h 1410867"/>
              <a:gd name="connsiteX22" fmla="*/ 157075 w 709642"/>
              <a:gd name="connsiteY22" fmla="*/ 112195 h 1410867"/>
              <a:gd name="connsiteX23" fmla="*/ 134636 w 709642"/>
              <a:gd name="connsiteY23" fmla="*/ 50487 h 1410867"/>
              <a:gd name="connsiteX24" fmla="*/ 145854 w 709642"/>
              <a:gd name="connsiteY24" fmla="*/ 11218 h 1410867"/>
              <a:gd name="connsiteX25" fmla="*/ 95367 w 709642"/>
              <a:gd name="connsiteY25" fmla="*/ 0 h 1410867"/>
              <a:gd name="connsiteX26" fmla="*/ 72928 w 709642"/>
              <a:gd name="connsiteY26" fmla="*/ 28049 h 1410867"/>
              <a:gd name="connsiteX27" fmla="*/ 89757 w 709642"/>
              <a:gd name="connsiteY27" fmla="*/ 115000 h 1410867"/>
              <a:gd name="connsiteX28" fmla="*/ 86952 w 709642"/>
              <a:gd name="connsiteY28" fmla="*/ 187927 h 1410867"/>
              <a:gd name="connsiteX29" fmla="*/ 123416 w 709642"/>
              <a:gd name="connsiteY29" fmla="*/ 241221 h 1410867"/>
              <a:gd name="connsiteX30" fmla="*/ 131831 w 709642"/>
              <a:gd name="connsiteY30" fmla="*/ 274880 h 1410867"/>
              <a:gd name="connsiteX31" fmla="*/ 176709 w 709642"/>
              <a:gd name="connsiteY31" fmla="*/ 294514 h 1410867"/>
              <a:gd name="connsiteX32" fmla="*/ 179514 w 709642"/>
              <a:gd name="connsiteY32" fmla="*/ 333783 h 1410867"/>
              <a:gd name="connsiteX33" fmla="*/ 230002 w 709642"/>
              <a:gd name="connsiteY33" fmla="*/ 403905 h 1410867"/>
              <a:gd name="connsiteX34" fmla="*/ 325369 w 709642"/>
              <a:gd name="connsiteY34" fmla="*/ 431954 h 1410867"/>
              <a:gd name="connsiteX35" fmla="*/ 364638 w 709642"/>
              <a:gd name="connsiteY35" fmla="*/ 451589 h 1410867"/>
              <a:gd name="connsiteX36" fmla="*/ 364638 w 709642"/>
              <a:gd name="connsiteY36" fmla="*/ 546956 h 1410867"/>
              <a:gd name="connsiteX37" fmla="*/ 387077 w 709642"/>
              <a:gd name="connsiteY37" fmla="*/ 611469 h 1410867"/>
              <a:gd name="connsiteX38" fmla="*/ 319759 w 709642"/>
              <a:gd name="connsiteY38" fmla="*/ 673177 h 1410867"/>
              <a:gd name="connsiteX39" fmla="*/ 252442 w 709642"/>
              <a:gd name="connsiteY39" fmla="*/ 687201 h 1410867"/>
              <a:gd name="connsiteX40" fmla="*/ 213173 w 709642"/>
              <a:gd name="connsiteY40" fmla="*/ 765739 h 1410867"/>
              <a:gd name="connsiteX41" fmla="*/ 145855 w 709642"/>
              <a:gd name="connsiteY41" fmla="*/ 771348 h 1410867"/>
              <a:gd name="connsiteX42" fmla="*/ 126221 w 709642"/>
              <a:gd name="connsiteY42" fmla="*/ 810617 h 1410867"/>
              <a:gd name="connsiteX43" fmla="*/ 95367 w 709642"/>
              <a:gd name="connsiteY43" fmla="*/ 813422 h 1410867"/>
              <a:gd name="connsiteX44" fmla="*/ 115001 w 709642"/>
              <a:gd name="connsiteY44" fmla="*/ 863910 h 1410867"/>
              <a:gd name="connsiteX45" fmla="*/ 126221 w 709642"/>
              <a:gd name="connsiteY45" fmla="*/ 939643 h 1410867"/>
              <a:gd name="connsiteX46" fmla="*/ 159880 w 709642"/>
              <a:gd name="connsiteY46" fmla="*/ 1006961 h 1410867"/>
              <a:gd name="connsiteX47" fmla="*/ 140245 w 709642"/>
              <a:gd name="connsiteY47" fmla="*/ 1046229 h 1410867"/>
              <a:gd name="connsiteX48" fmla="*/ 75732 w 709642"/>
              <a:gd name="connsiteY48" fmla="*/ 1046229 h 1410867"/>
              <a:gd name="connsiteX49" fmla="*/ 28049 w 709642"/>
              <a:gd name="connsiteY49" fmla="*/ 1091108 h 1410867"/>
              <a:gd name="connsiteX50" fmla="*/ 56098 w 709642"/>
              <a:gd name="connsiteY50" fmla="*/ 1152816 h 1410867"/>
              <a:gd name="connsiteX51" fmla="*/ 16829 w 709642"/>
              <a:gd name="connsiteY51" fmla="*/ 1158426 h 1410867"/>
              <a:gd name="connsiteX52" fmla="*/ 0 w 709642"/>
              <a:gd name="connsiteY52" fmla="*/ 1208914 h 1410867"/>
              <a:gd name="connsiteX53" fmla="*/ 39269 w 709642"/>
              <a:gd name="connsiteY53" fmla="*/ 1239768 h 1410867"/>
              <a:gd name="connsiteX54" fmla="*/ 28049 w 709642"/>
              <a:gd name="connsiteY54" fmla="*/ 1298671 h 1410867"/>
              <a:gd name="connsiteX55" fmla="*/ 98172 w 709642"/>
              <a:gd name="connsiteY55" fmla="*/ 1343550 h 1410867"/>
              <a:gd name="connsiteX56" fmla="*/ 140245 w 709642"/>
              <a:gd name="connsiteY56" fmla="*/ 1354769 h 1410867"/>
              <a:gd name="connsiteX57" fmla="*/ 168294 w 709642"/>
              <a:gd name="connsiteY57" fmla="*/ 1332330 h 1410867"/>
              <a:gd name="connsiteX58" fmla="*/ 196343 w 709642"/>
              <a:gd name="connsiteY58" fmla="*/ 1354769 h 1410867"/>
              <a:gd name="connsiteX59" fmla="*/ 221588 w 709642"/>
              <a:gd name="connsiteY59" fmla="*/ 1394038 h 1410867"/>
              <a:gd name="connsiteX60" fmla="*/ 420736 w 709642"/>
              <a:gd name="connsiteY60" fmla="*/ 1410867 h 1410867"/>
              <a:gd name="connsiteX61" fmla="*/ 420736 w 709642"/>
              <a:gd name="connsiteY61" fmla="*/ 1394038 h 1410867"/>
              <a:gd name="connsiteX62" fmla="*/ 445980 w 709642"/>
              <a:gd name="connsiteY62" fmla="*/ 1396843 h 1410867"/>
              <a:gd name="connsiteX63" fmla="*/ 460005 w 709642"/>
              <a:gd name="connsiteY63" fmla="*/ 1371599 h 1410867"/>
              <a:gd name="connsiteX64" fmla="*/ 569396 w 709642"/>
              <a:gd name="connsiteY64" fmla="*/ 1410867 h 14108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</a:cxnLst>
            <a:rect l="l" t="t" r="r" b="b"/>
            <a:pathLst>
              <a:path w="709642" h="1410867">
                <a:moveTo>
                  <a:pt x="569396" y="1410867"/>
                </a:moveTo>
                <a:lnTo>
                  <a:pt x="549762" y="1323915"/>
                </a:lnTo>
                <a:lnTo>
                  <a:pt x="569396" y="1259402"/>
                </a:lnTo>
                <a:lnTo>
                  <a:pt x="563786" y="1051839"/>
                </a:lnTo>
                <a:lnTo>
                  <a:pt x="575006" y="1032205"/>
                </a:lnTo>
                <a:lnTo>
                  <a:pt x="549762" y="948058"/>
                </a:lnTo>
                <a:lnTo>
                  <a:pt x="577811" y="732080"/>
                </a:lnTo>
                <a:lnTo>
                  <a:pt x="580616" y="605859"/>
                </a:lnTo>
                <a:lnTo>
                  <a:pt x="619885" y="628298"/>
                </a:lnTo>
                <a:lnTo>
                  <a:pt x="639519" y="597444"/>
                </a:lnTo>
                <a:lnTo>
                  <a:pt x="670373" y="605859"/>
                </a:lnTo>
                <a:lnTo>
                  <a:pt x="709642" y="465613"/>
                </a:lnTo>
                <a:lnTo>
                  <a:pt x="684397" y="437564"/>
                </a:lnTo>
                <a:lnTo>
                  <a:pt x="636714" y="476833"/>
                </a:lnTo>
                <a:lnTo>
                  <a:pt x="572201" y="429150"/>
                </a:lnTo>
                <a:lnTo>
                  <a:pt x="448785" y="429150"/>
                </a:lnTo>
                <a:lnTo>
                  <a:pt x="378662" y="370247"/>
                </a:lnTo>
                <a:lnTo>
                  <a:pt x="319759" y="373051"/>
                </a:lnTo>
                <a:lnTo>
                  <a:pt x="294515" y="330978"/>
                </a:lnTo>
                <a:lnTo>
                  <a:pt x="218783" y="325368"/>
                </a:lnTo>
                <a:lnTo>
                  <a:pt x="204758" y="241221"/>
                </a:lnTo>
                <a:lnTo>
                  <a:pt x="157075" y="190732"/>
                </a:lnTo>
                <a:lnTo>
                  <a:pt x="157075" y="112195"/>
                </a:lnTo>
                <a:lnTo>
                  <a:pt x="134636" y="50487"/>
                </a:lnTo>
                <a:lnTo>
                  <a:pt x="145854" y="11218"/>
                </a:lnTo>
                <a:lnTo>
                  <a:pt x="95367" y="0"/>
                </a:lnTo>
                <a:lnTo>
                  <a:pt x="72928" y="28049"/>
                </a:lnTo>
                <a:lnTo>
                  <a:pt x="89757" y="115000"/>
                </a:lnTo>
                <a:lnTo>
                  <a:pt x="86952" y="187927"/>
                </a:lnTo>
                <a:lnTo>
                  <a:pt x="123416" y="241221"/>
                </a:lnTo>
                <a:lnTo>
                  <a:pt x="131831" y="274880"/>
                </a:lnTo>
                <a:lnTo>
                  <a:pt x="176709" y="294514"/>
                </a:lnTo>
                <a:lnTo>
                  <a:pt x="179514" y="333783"/>
                </a:lnTo>
                <a:lnTo>
                  <a:pt x="230002" y="403905"/>
                </a:lnTo>
                <a:lnTo>
                  <a:pt x="325369" y="431954"/>
                </a:lnTo>
                <a:lnTo>
                  <a:pt x="364638" y="451589"/>
                </a:lnTo>
                <a:lnTo>
                  <a:pt x="364638" y="546956"/>
                </a:lnTo>
                <a:lnTo>
                  <a:pt x="387077" y="611469"/>
                </a:lnTo>
                <a:lnTo>
                  <a:pt x="319759" y="673177"/>
                </a:lnTo>
                <a:lnTo>
                  <a:pt x="252442" y="687201"/>
                </a:lnTo>
                <a:lnTo>
                  <a:pt x="213173" y="765739"/>
                </a:lnTo>
                <a:lnTo>
                  <a:pt x="145855" y="771348"/>
                </a:lnTo>
                <a:lnTo>
                  <a:pt x="126221" y="810617"/>
                </a:lnTo>
                <a:lnTo>
                  <a:pt x="95367" y="813422"/>
                </a:lnTo>
                <a:lnTo>
                  <a:pt x="115001" y="863910"/>
                </a:lnTo>
                <a:lnTo>
                  <a:pt x="126221" y="939643"/>
                </a:lnTo>
                <a:lnTo>
                  <a:pt x="159880" y="1006961"/>
                </a:lnTo>
                <a:lnTo>
                  <a:pt x="140245" y="1046229"/>
                </a:lnTo>
                <a:lnTo>
                  <a:pt x="75732" y="1046229"/>
                </a:lnTo>
                <a:lnTo>
                  <a:pt x="28049" y="1091108"/>
                </a:lnTo>
                <a:lnTo>
                  <a:pt x="56098" y="1152816"/>
                </a:lnTo>
                <a:lnTo>
                  <a:pt x="16829" y="1158426"/>
                </a:lnTo>
                <a:lnTo>
                  <a:pt x="0" y="1208914"/>
                </a:lnTo>
                <a:lnTo>
                  <a:pt x="39269" y="1239768"/>
                </a:lnTo>
                <a:lnTo>
                  <a:pt x="28049" y="1298671"/>
                </a:lnTo>
                <a:lnTo>
                  <a:pt x="98172" y="1343550"/>
                </a:lnTo>
                <a:lnTo>
                  <a:pt x="140245" y="1354769"/>
                </a:lnTo>
                <a:lnTo>
                  <a:pt x="168294" y="1332330"/>
                </a:lnTo>
                <a:lnTo>
                  <a:pt x="196343" y="1354769"/>
                </a:lnTo>
                <a:lnTo>
                  <a:pt x="221588" y="1394038"/>
                </a:lnTo>
                <a:lnTo>
                  <a:pt x="420736" y="1410867"/>
                </a:lnTo>
                <a:lnTo>
                  <a:pt x="420736" y="1394038"/>
                </a:lnTo>
                <a:lnTo>
                  <a:pt x="445980" y="1396843"/>
                </a:lnTo>
                <a:lnTo>
                  <a:pt x="460005" y="1371599"/>
                </a:lnTo>
                <a:lnTo>
                  <a:pt x="569396" y="1410867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0" name="Freeform 59"/>
          <p:cNvSpPr/>
          <p:nvPr/>
        </p:nvSpPr>
        <p:spPr>
          <a:xfrm>
            <a:off x="4849813" y="3722688"/>
            <a:ext cx="955675" cy="919162"/>
          </a:xfrm>
          <a:custGeom>
            <a:avLst/>
            <a:gdLst>
              <a:gd name="connsiteX0" fmla="*/ 538542 w 956474"/>
              <a:gd name="connsiteY0" fmla="*/ 342199 h 920010"/>
              <a:gd name="connsiteX1" fmla="*/ 482444 w 956474"/>
              <a:gd name="connsiteY1" fmla="*/ 381467 h 920010"/>
              <a:gd name="connsiteX2" fmla="*/ 437566 w 956474"/>
              <a:gd name="connsiteY2" fmla="*/ 356223 h 920010"/>
              <a:gd name="connsiteX3" fmla="*/ 426346 w 956474"/>
              <a:gd name="connsiteY3" fmla="*/ 302930 h 920010"/>
              <a:gd name="connsiteX4" fmla="*/ 426346 w 956474"/>
              <a:gd name="connsiteY4" fmla="*/ 224393 h 920010"/>
              <a:gd name="connsiteX5" fmla="*/ 392687 w 956474"/>
              <a:gd name="connsiteY5" fmla="*/ 148660 h 920010"/>
              <a:gd name="connsiteX6" fmla="*/ 406712 w 956474"/>
              <a:gd name="connsiteY6" fmla="*/ 84147 h 920010"/>
              <a:gd name="connsiteX7" fmla="*/ 347808 w 956474"/>
              <a:gd name="connsiteY7" fmla="*/ 0 h 920010"/>
              <a:gd name="connsiteX8" fmla="*/ 274881 w 956474"/>
              <a:gd name="connsiteY8" fmla="*/ 129026 h 920010"/>
              <a:gd name="connsiteX9" fmla="*/ 44878 w 956474"/>
              <a:gd name="connsiteY9" fmla="*/ 342199 h 920010"/>
              <a:gd name="connsiteX10" fmla="*/ 8415 w 956474"/>
              <a:gd name="connsiteY10" fmla="*/ 333784 h 920010"/>
              <a:gd name="connsiteX11" fmla="*/ 0 w 956474"/>
              <a:gd name="connsiteY11" fmla="*/ 468420 h 920010"/>
              <a:gd name="connsiteX12" fmla="*/ 95367 w 956474"/>
              <a:gd name="connsiteY12" fmla="*/ 575006 h 920010"/>
              <a:gd name="connsiteX13" fmla="*/ 173904 w 956474"/>
              <a:gd name="connsiteY13" fmla="*/ 535737 h 920010"/>
              <a:gd name="connsiteX14" fmla="*/ 204758 w 956474"/>
              <a:gd name="connsiteY14" fmla="*/ 577811 h 920010"/>
              <a:gd name="connsiteX15" fmla="*/ 193539 w 956474"/>
              <a:gd name="connsiteY15" fmla="*/ 617080 h 920010"/>
              <a:gd name="connsiteX16" fmla="*/ 218783 w 956474"/>
              <a:gd name="connsiteY16" fmla="*/ 661958 h 920010"/>
              <a:gd name="connsiteX17" fmla="*/ 190734 w 956474"/>
              <a:gd name="connsiteY17" fmla="*/ 715251 h 920010"/>
              <a:gd name="connsiteX18" fmla="*/ 235612 w 956474"/>
              <a:gd name="connsiteY18" fmla="*/ 762935 h 920010"/>
              <a:gd name="connsiteX19" fmla="*/ 300125 w 956474"/>
              <a:gd name="connsiteY19" fmla="*/ 754520 h 920010"/>
              <a:gd name="connsiteX20" fmla="*/ 359028 w 956474"/>
              <a:gd name="connsiteY20" fmla="*/ 821838 h 920010"/>
              <a:gd name="connsiteX21" fmla="*/ 395492 w 956474"/>
              <a:gd name="connsiteY21" fmla="*/ 827448 h 920010"/>
              <a:gd name="connsiteX22" fmla="*/ 440370 w 956474"/>
              <a:gd name="connsiteY22" fmla="*/ 793789 h 920010"/>
              <a:gd name="connsiteX23" fmla="*/ 476834 w 956474"/>
              <a:gd name="connsiteY23" fmla="*/ 816228 h 920010"/>
              <a:gd name="connsiteX24" fmla="*/ 538542 w 956474"/>
              <a:gd name="connsiteY24" fmla="*/ 824643 h 920010"/>
              <a:gd name="connsiteX25" fmla="*/ 594640 w 956474"/>
              <a:gd name="connsiteY25" fmla="*/ 849887 h 920010"/>
              <a:gd name="connsiteX26" fmla="*/ 617080 w 956474"/>
              <a:gd name="connsiteY26" fmla="*/ 835862 h 920010"/>
              <a:gd name="connsiteX27" fmla="*/ 698422 w 956474"/>
              <a:gd name="connsiteY27" fmla="*/ 841472 h 920010"/>
              <a:gd name="connsiteX28" fmla="*/ 762935 w 956474"/>
              <a:gd name="connsiteY28" fmla="*/ 807813 h 920010"/>
              <a:gd name="connsiteX29" fmla="*/ 779764 w 956474"/>
              <a:gd name="connsiteY29" fmla="*/ 880741 h 920010"/>
              <a:gd name="connsiteX30" fmla="*/ 799399 w 956474"/>
              <a:gd name="connsiteY30" fmla="*/ 886351 h 920010"/>
              <a:gd name="connsiteX31" fmla="*/ 855497 w 956474"/>
              <a:gd name="connsiteY31" fmla="*/ 920010 h 920010"/>
              <a:gd name="connsiteX32" fmla="*/ 917205 w 956474"/>
              <a:gd name="connsiteY32" fmla="*/ 900375 h 920010"/>
              <a:gd name="connsiteX33" fmla="*/ 931229 w 956474"/>
              <a:gd name="connsiteY33" fmla="*/ 841472 h 920010"/>
              <a:gd name="connsiteX34" fmla="*/ 908790 w 956474"/>
              <a:gd name="connsiteY34" fmla="*/ 788179 h 920010"/>
              <a:gd name="connsiteX35" fmla="*/ 917205 w 956474"/>
              <a:gd name="connsiteY35" fmla="*/ 737691 h 920010"/>
              <a:gd name="connsiteX36" fmla="*/ 908790 w 956474"/>
              <a:gd name="connsiteY36" fmla="*/ 715251 h 920010"/>
              <a:gd name="connsiteX37" fmla="*/ 956474 w 956474"/>
              <a:gd name="connsiteY37" fmla="*/ 670373 h 920010"/>
              <a:gd name="connsiteX38" fmla="*/ 925620 w 956474"/>
              <a:gd name="connsiteY38" fmla="*/ 589031 h 920010"/>
              <a:gd name="connsiteX39" fmla="*/ 737691 w 956474"/>
              <a:gd name="connsiteY39" fmla="*/ 580616 h 920010"/>
              <a:gd name="connsiteX40" fmla="*/ 712447 w 956474"/>
              <a:gd name="connsiteY40" fmla="*/ 546957 h 920010"/>
              <a:gd name="connsiteX41" fmla="*/ 690007 w 956474"/>
              <a:gd name="connsiteY41" fmla="*/ 527323 h 920010"/>
              <a:gd name="connsiteX42" fmla="*/ 661958 w 956474"/>
              <a:gd name="connsiteY42" fmla="*/ 549762 h 920010"/>
              <a:gd name="connsiteX43" fmla="*/ 552567 w 956474"/>
              <a:gd name="connsiteY43" fmla="*/ 485249 h 920010"/>
              <a:gd name="connsiteX44" fmla="*/ 549762 w 956474"/>
              <a:gd name="connsiteY44" fmla="*/ 429151 h 920010"/>
              <a:gd name="connsiteX45" fmla="*/ 516103 w 956474"/>
              <a:gd name="connsiteY45" fmla="*/ 389882 h 920010"/>
              <a:gd name="connsiteX46" fmla="*/ 538542 w 956474"/>
              <a:gd name="connsiteY46" fmla="*/ 342199 h 9200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956474" h="920010">
                <a:moveTo>
                  <a:pt x="538542" y="342199"/>
                </a:moveTo>
                <a:lnTo>
                  <a:pt x="482444" y="381467"/>
                </a:lnTo>
                <a:lnTo>
                  <a:pt x="437566" y="356223"/>
                </a:lnTo>
                <a:lnTo>
                  <a:pt x="426346" y="302930"/>
                </a:lnTo>
                <a:lnTo>
                  <a:pt x="426346" y="224393"/>
                </a:lnTo>
                <a:lnTo>
                  <a:pt x="392687" y="148660"/>
                </a:lnTo>
                <a:lnTo>
                  <a:pt x="406712" y="84147"/>
                </a:lnTo>
                <a:lnTo>
                  <a:pt x="347808" y="0"/>
                </a:lnTo>
                <a:lnTo>
                  <a:pt x="274881" y="129026"/>
                </a:lnTo>
                <a:lnTo>
                  <a:pt x="44878" y="342199"/>
                </a:lnTo>
                <a:lnTo>
                  <a:pt x="8415" y="333784"/>
                </a:lnTo>
                <a:lnTo>
                  <a:pt x="0" y="468420"/>
                </a:lnTo>
                <a:lnTo>
                  <a:pt x="95367" y="575006"/>
                </a:lnTo>
                <a:lnTo>
                  <a:pt x="173904" y="535737"/>
                </a:lnTo>
                <a:lnTo>
                  <a:pt x="204758" y="577811"/>
                </a:lnTo>
                <a:lnTo>
                  <a:pt x="193539" y="617080"/>
                </a:lnTo>
                <a:lnTo>
                  <a:pt x="218783" y="661958"/>
                </a:lnTo>
                <a:lnTo>
                  <a:pt x="190734" y="715251"/>
                </a:lnTo>
                <a:lnTo>
                  <a:pt x="235612" y="762935"/>
                </a:lnTo>
                <a:lnTo>
                  <a:pt x="300125" y="754520"/>
                </a:lnTo>
                <a:lnTo>
                  <a:pt x="359028" y="821838"/>
                </a:lnTo>
                <a:lnTo>
                  <a:pt x="395492" y="827448"/>
                </a:lnTo>
                <a:lnTo>
                  <a:pt x="440370" y="793789"/>
                </a:lnTo>
                <a:lnTo>
                  <a:pt x="476834" y="816228"/>
                </a:lnTo>
                <a:lnTo>
                  <a:pt x="538542" y="824643"/>
                </a:lnTo>
                <a:lnTo>
                  <a:pt x="594640" y="849887"/>
                </a:lnTo>
                <a:lnTo>
                  <a:pt x="617080" y="835862"/>
                </a:lnTo>
                <a:lnTo>
                  <a:pt x="698422" y="841472"/>
                </a:lnTo>
                <a:lnTo>
                  <a:pt x="762935" y="807813"/>
                </a:lnTo>
                <a:lnTo>
                  <a:pt x="779764" y="880741"/>
                </a:lnTo>
                <a:lnTo>
                  <a:pt x="799399" y="886351"/>
                </a:lnTo>
                <a:lnTo>
                  <a:pt x="855497" y="920010"/>
                </a:lnTo>
                <a:lnTo>
                  <a:pt x="917205" y="900375"/>
                </a:lnTo>
                <a:lnTo>
                  <a:pt x="931229" y="841472"/>
                </a:lnTo>
                <a:lnTo>
                  <a:pt x="908790" y="788179"/>
                </a:lnTo>
                <a:lnTo>
                  <a:pt x="917205" y="737691"/>
                </a:lnTo>
                <a:lnTo>
                  <a:pt x="908790" y="715251"/>
                </a:lnTo>
                <a:lnTo>
                  <a:pt x="956474" y="670373"/>
                </a:lnTo>
                <a:lnTo>
                  <a:pt x="925620" y="589031"/>
                </a:lnTo>
                <a:lnTo>
                  <a:pt x="737691" y="580616"/>
                </a:lnTo>
                <a:lnTo>
                  <a:pt x="712447" y="546957"/>
                </a:lnTo>
                <a:lnTo>
                  <a:pt x="690007" y="527323"/>
                </a:lnTo>
                <a:lnTo>
                  <a:pt x="661958" y="549762"/>
                </a:lnTo>
                <a:lnTo>
                  <a:pt x="552567" y="485249"/>
                </a:lnTo>
                <a:lnTo>
                  <a:pt x="549762" y="429151"/>
                </a:lnTo>
                <a:lnTo>
                  <a:pt x="516103" y="389882"/>
                </a:lnTo>
                <a:lnTo>
                  <a:pt x="538542" y="342199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1" name="Freeform 60"/>
          <p:cNvSpPr/>
          <p:nvPr/>
        </p:nvSpPr>
        <p:spPr>
          <a:xfrm>
            <a:off x="5102225" y="2871788"/>
            <a:ext cx="658813" cy="1231900"/>
          </a:xfrm>
          <a:custGeom>
            <a:avLst/>
            <a:gdLst>
              <a:gd name="connsiteX0" fmla="*/ 350613 w 659153"/>
              <a:gd name="connsiteY0" fmla="*/ 25244 h 1231354"/>
              <a:gd name="connsiteX1" fmla="*/ 291710 w 659153"/>
              <a:gd name="connsiteY1" fmla="*/ 33659 h 1231354"/>
              <a:gd name="connsiteX2" fmla="*/ 238417 w 659153"/>
              <a:gd name="connsiteY2" fmla="*/ 0 h 1231354"/>
              <a:gd name="connsiteX3" fmla="*/ 201953 w 659153"/>
              <a:gd name="connsiteY3" fmla="*/ 47683 h 1231354"/>
              <a:gd name="connsiteX4" fmla="*/ 187928 w 659153"/>
              <a:gd name="connsiteY4" fmla="*/ 115001 h 1231354"/>
              <a:gd name="connsiteX5" fmla="*/ 100976 w 659153"/>
              <a:gd name="connsiteY5" fmla="*/ 151465 h 1231354"/>
              <a:gd name="connsiteX6" fmla="*/ 100976 w 659153"/>
              <a:gd name="connsiteY6" fmla="*/ 182319 h 1231354"/>
              <a:gd name="connsiteX7" fmla="*/ 154270 w 659153"/>
              <a:gd name="connsiteY7" fmla="*/ 210368 h 1231354"/>
              <a:gd name="connsiteX8" fmla="*/ 137440 w 659153"/>
              <a:gd name="connsiteY8" fmla="*/ 302930 h 1231354"/>
              <a:gd name="connsiteX9" fmla="*/ 112196 w 659153"/>
              <a:gd name="connsiteY9" fmla="*/ 308540 h 1231354"/>
              <a:gd name="connsiteX10" fmla="*/ 89757 w 659153"/>
              <a:gd name="connsiteY10" fmla="*/ 283295 h 1231354"/>
              <a:gd name="connsiteX11" fmla="*/ 0 w 659153"/>
              <a:gd name="connsiteY11" fmla="*/ 375857 h 1231354"/>
              <a:gd name="connsiteX12" fmla="*/ 36463 w 659153"/>
              <a:gd name="connsiteY12" fmla="*/ 437565 h 1231354"/>
              <a:gd name="connsiteX13" fmla="*/ 84147 w 659153"/>
              <a:gd name="connsiteY13" fmla="*/ 493664 h 1231354"/>
              <a:gd name="connsiteX14" fmla="*/ 78537 w 659153"/>
              <a:gd name="connsiteY14" fmla="*/ 544152 h 1231354"/>
              <a:gd name="connsiteX15" fmla="*/ 140245 w 659153"/>
              <a:gd name="connsiteY15" fmla="*/ 594640 h 1231354"/>
              <a:gd name="connsiteX16" fmla="*/ 143050 w 659153"/>
              <a:gd name="connsiteY16" fmla="*/ 639519 h 1231354"/>
              <a:gd name="connsiteX17" fmla="*/ 227197 w 659153"/>
              <a:gd name="connsiteY17" fmla="*/ 667568 h 1231354"/>
              <a:gd name="connsiteX18" fmla="*/ 207563 w 659153"/>
              <a:gd name="connsiteY18" fmla="*/ 698422 h 1231354"/>
              <a:gd name="connsiteX19" fmla="*/ 148660 w 659153"/>
              <a:gd name="connsiteY19" fmla="*/ 687202 h 1231354"/>
              <a:gd name="connsiteX20" fmla="*/ 106586 w 659153"/>
              <a:gd name="connsiteY20" fmla="*/ 690007 h 1231354"/>
              <a:gd name="connsiteX21" fmla="*/ 98171 w 659153"/>
              <a:gd name="connsiteY21" fmla="*/ 720861 h 1231354"/>
              <a:gd name="connsiteX22" fmla="*/ 106586 w 659153"/>
              <a:gd name="connsiteY22" fmla="*/ 849887 h 1231354"/>
              <a:gd name="connsiteX23" fmla="*/ 148660 w 659153"/>
              <a:gd name="connsiteY23" fmla="*/ 931229 h 1231354"/>
              <a:gd name="connsiteX24" fmla="*/ 143050 w 659153"/>
              <a:gd name="connsiteY24" fmla="*/ 1001352 h 1231354"/>
              <a:gd name="connsiteX25" fmla="*/ 173904 w 659153"/>
              <a:gd name="connsiteY25" fmla="*/ 1088304 h 1231354"/>
              <a:gd name="connsiteX26" fmla="*/ 171099 w 659153"/>
              <a:gd name="connsiteY26" fmla="*/ 1206110 h 1231354"/>
              <a:gd name="connsiteX27" fmla="*/ 227197 w 659153"/>
              <a:gd name="connsiteY27" fmla="*/ 1231354 h 1231354"/>
              <a:gd name="connsiteX28" fmla="*/ 288905 w 659153"/>
              <a:gd name="connsiteY28" fmla="*/ 1203305 h 1231354"/>
              <a:gd name="connsiteX29" fmla="*/ 322564 w 659153"/>
              <a:gd name="connsiteY29" fmla="*/ 1189281 h 1231354"/>
              <a:gd name="connsiteX30" fmla="*/ 305735 w 659153"/>
              <a:gd name="connsiteY30" fmla="*/ 1169646 h 1231354"/>
              <a:gd name="connsiteX31" fmla="*/ 305735 w 659153"/>
              <a:gd name="connsiteY31" fmla="*/ 1121963 h 1231354"/>
              <a:gd name="connsiteX32" fmla="*/ 350613 w 659153"/>
              <a:gd name="connsiteY32" fmla="*/ 1085499 h 1231354"/>
              <a:gd name="connsiteX33" fmla="*/ 423541 w 659153"/>
              <a:gd name="connsiteY33" fmla="*/ 1077084 h 1231354"/>
              <a:gd name="connsiteX34" fmla="*/ 423541 w 659153"/>
              <a:gd name="connsiteY34" fmla="*/ 1040621 h 1231354"/>
              <a:gd name="connsiteX35" fmla="*/ 384272 w 659153"/>
              <a:gd name="connsiteY35" fmla="*/ 962083 h 1231354"/>
              <a:gd name="connsiteX36" fmla="*/ 375857 w 659153"/>
              <a:gd name="connsiteY36" fmla="*/ 911595 h 1231354"/>
              <a:gd name="connsiteX37" fmla="*/ 353418 w 659153"/>
              <a:gd name="connsiteY37" fmla="*/ 852692 h 1231354"/>
              <a:gd name="connsiteX38" fmla="*/ 406711 w 659153"/>
              <a:gd name="connsiteY38" fmla="*/ 838667 h 1231354"/>
              <a:gd name="connsiteX39" fmla="*/ 415126 w 659153"/>
              <a:gd name="connsiteY39" fmla="*/ 807813 h 1231354"/>
              <a:gd name="connsiteX40" fmla="*/ 474029 w 659153"/>
              <a:gd name="connsiteY40" fmla="*/ 807813 h 1231354"/>
              <a:gd name="connsiteX41" fmla="*/ 518908 w 659153"/>
              <a:gd name="connsiteY41" fmla="*/ 726471 h 1231354"/>
              <a:gd name="connsiteX42" fmla="*/ 589030 w 659153"/>
              <a:gd name="connsiteY42" fmla="*/ 709641 h 1231354"/>
              <a:gd name="connsiteX43" fmla="*/ 659153 w 659153"/>
              <a:gd name="connsiteY43" fmla="*/ 647934 h 1231354"/>
              <a:gd name="connsiteX44" fmla="*/ 628299 w 659153"/>
              <a:gd name="connsiteY44" fmla="*/ 583421 h 1231354"/>
              <a:gd name="connsiteX45" fmla="*/ 625494 w 659153"/>
              <a:gd name="connsiteY45" fmla="*/ 479639 h 1231354"/>
              <a:gd name="connsiteX46" fmla="*/ 479639 w 659153"/>
              <a:gd name="connsiteY46" fmla="*/ 437565 h 1231354"/>
              <a:gd name="connsiteX47" fmla="*/ 448785 w 659153"/>
              <a:gd name="connsiteY47" fmla="*/ 370248 h 1231354"/>
              <a:gd name="connsiteX48" fmla="*/ 431955 w 659153"/>
              <a:gd name="connsiteY48" fmla="*/ 322564 h 1231354"/>
              <a:gd name="connsiteX49" fmla="*/ 395492 w 659153"/>
              <a:gd name="connsiteY49" fmla="*/ 311345 h 1231354"/>
              <a:gd name="connsiteX50" fmla="*/ 384272 w 659153"/>
              <a:gd name="connsiteY50" fmla="*/ 252441 h 1231354"/>
              <a:gd name="connsiteX51" fmla="*/ 359028 w 659153"/>
              <a:gd name="connsiteY51" fmla="*/ 218783 h 1231354"/>
              <a:gd name="connsiteX52" fmla="*/ 353418 w 659153"/>
              <a:gd name="connsiteY52" fmla="*/ 129026 h 1231354"/>
              <a:gd name="connsiteX53" fmla="*/ 350613 w 659153"/>
              <a:gd name="connsiteY53" fmla="*/ 25244 h 12313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659153" h="1231354">
                <a:moveTo>
                  <a:pt x="350613" y="25244"/>
                </a:moveTo>
                <a:lnTo>
                  <a:pt x="291710" y="33659"/>
                </a:lnTo>
                <a:lnTo>
                  <a:pt x="238417" y="0"/>
                </a:lnTo>
                <a:lnTo>
                  <a:pt x="201953" y="47683"/>
                </a:lnTo>
                <a:lnTo>
                  <a:pt x="187928" y="115001"/>
                </a:lnTo>
                <a:lnTo>
                  <a:pt x="100976" y="151465"/>
                </a:lnTo>
                <a:lnTo>
                  <a:pt x="100976" y="182319"/>
                </a:lnTo>
                <a:lnTo>
                  <a:pt x="154270" y="210368"/>
                </a:lnTo>
                <a:lnTo>
                  <a:pt x="137440" y="302930"/>
                </a:lnTo>
                <a:lnTo>
                  <a:pt x="112196" y="308540"/>
                </a:lnTo>
                <a:lnTo>
                  <a:pt x="89757" y="283295"/>
                </a:lnTo>
                <a:lnTo>
                  <a:pt x="0" y="375857"/>
                </a:lnTo>
                <a:lnTo>
                  <a:pt x="36463" y="437565"/>
                </a:lnTo>
                <a:lnTo>
                  <a:pt x="84147" y="493664"/>
                </a:lnTo>
                <a:lnTo>
                  <a:pt x="78537" y="544152"/>
                </a:lnTo>
                <a:lnTo>
                  <a:pt x="140245" y="594640"/>
                </a:lnTo>
                <a:lnTo>
                  <a:pt x="143050" y="639519"/>
                </a:lnTo>
                <a:lnTo>
                  <a:pt x="227197" y="667568"/>
                </a:lnTo>
                <a:lnTo>
                  <a:pt x="207563" y="698422"/>
                </a:lnTo>
                <a:lnTo>
                  <a:pt x="148660" y="687202"/>
                </a:lnTo>
                <a:lnTo>
                  <a:pt x="106586" y="690007"/>
                </a:lnTo>
                <a:lnTo>
                  <a:pt x="98171" y="720861"/>
                </a:lnTo>
                <a:lnTo>
                  <a:pt x="106586" y="849887"/>
                </a:lnTo>
                <a:lnTo>
                  <a:pt x="148660" y="931229"/>
                </a:lnTo>
                <a:lnTo>
                  <a:pt x="143050" y="1001352"/>
                </a:lnTo>
                <a:lnTo>
                  <a:pt x="173904" y="1088304"/>
                </a:lnTo>
                <a:lnTo>
                  <a:pt x="171099" y="1206110"/>
                </a:lnTo>
                <a:lnTo>
                  <a:pt x="227197" y="1231354"/>
                </a:lnTo>
                <a:lnTo>
                  <a:pt x="288905" y="1203305"/>
                </a:lnTo>
                <a:lnTo>
                  <a:pt x="322564" y="1189281"/>
                </a:lnTo>
                <a:lnTo>
                  <a:pt x="305735" y="1169646"/>
                </a:lnTo>
                <a:lnTo>
                  <a:pt x="305735" y="1121963"/>
                </a:lnTo>
                <a:lnTo>
                  <a:pt x="350613" y="1085499"/>
                </a:lnTo>
                <a:lnTo>
                  <a:pt x="423541" y="1077084"/>
                </a:lnTo>
                <a:lnTo>
                  <a:pt x="423541" y="1040621"/>
                </a:lnTo>
                <a:lnTo>
                  <a:pt x="384272" y="962083"/>
                </a:lnTo>
                <a:lnTo>
                  <a:pt x="375857" y="911595"/>
                </a:lnTo>
                <a:lnTo>
                  <a:pt x="353418" y="852692"/>
                </a:lnTo>
                <a:lnTo>
                  <a:pt x="406711" y="838667"/>
                </a:lnTo>
                <a:lnTo>
                  <a:pt x="415126" y="807813"/>
                </a:lnTo>
                <a:lnTo>
                  <a:pt x="474029" y="807813"/>
                </a:lnTo>
                <a:lnTo>
                  <a:pt x="518908" y="726471"/>
                </a:lnTo>
                <a:lnTo>
                  <a:pt x="589030" y="709641"/>
                </a:lnTo>
                <a:lnTo>
                  <a:pt x="659153" y="647934"/>
                </a:lnTo>
                <a:lnTo>
                  <a:pt x="628299" y="583421"/>
                </a:lnTo>
                <a:lnTo>
                  <a:pt x="625494" y="479639"/>
                </a:lnTo>
                <a:lnTo>
                  <a:pt x="479639" y="437565"/>
                </a:lnTo>
                <a:lnTo>
                  <a:pt x="448785" y="370248"/>
                </a:lnTo>
                <a:lnTo>
                  <a:pt x="431955" y="322564"/>
                </a:lnTo>
                <a:lnTo>
                  <a:pt x="395492" y="311345"/>
                </a:lnTo>
                <a:lnTo>
                  <a:pt x="384272" y="252441"/>
                </a:lnTo>
                <a:lnTo>
                  <a:pt x="359028" y="218783"/>
                </a:lnTo>
                <a:lnTo>
                  <a:pt x="353418" y="129026"/>
                </a:lnTo>
                <a:lnTo>
                  <a:pt x="350613" y="25244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  <p:sp>
        <p:nvSpPr>
          <p:cNvPr id="62" name="Freeform 61"/>
          <p:cNvSpPr/>
          <p:nvPr/>
        </p:nvSpPr>
        <p:spPr>
          <a:xfrm>
            <a:off x="4451350" y="2300288"/>
            <a:ext cx="990600" cy="1416050"/>
          </a:xfrm>
          <a:custGeom>
            <a:avLst/>
            <a:gdLst>
              <a:gd name="connsiteX0" fmla="*/ 990132 w 990132"/>
              <a:gd name="connsiteY0" fmla="*/ 589030 h 1416478"/>
              <a:gd name="connsiteX1" fmla="*/ 894766 w 990132"/>
              <a:gd name="connsiteY1" fmla="*/ 457200 h 1416478"/>
              <a:gd name="connsiteX2" fmla="*/ 875131 w 990132"/>
              <a:gd name="connsiteY2" fmla="*/ 440370 h 1416478"/>
              <a:gd name="connsiteX3" fmla="*/ 732081 w 990132"/>
              <a:gd name="connsiteY3" fmla="*/ 176709 h 1416478"/>
              <a:gd name="connsiteX4" fmla="*/ 583421 w 990132"/>
              <a:gd name="connsiteY4" fmla="*/ 39268 h 1416478"/>
              <a:gd name="connsiteX5" fmla="*/ 423541 w 990132"/>
              <a:gd name="connsiteY5" fmla="*/ 30854 h 1416478"/>
              <a:gd name="connsiteX6" fmla="*/ 389882 w 990132"/>
              <a:gd name="connsiteY6" fmla="*/ 0 h 1416478"/>
              <a:gd name="connsiteX7" fmla="*/ 370248 w 990132"/>
              <a:gd name="connsiteY7" fmla="*/ 30854 h 1416478"/>
              <a:gd name="connsiteX8" fmla="*/ 314150 w 990132"/>
              <a:gd name="connsiteY8" fmla="*/ 42073 h 1416478"/>
              <a:gd name="connsiteX9" fmla="*/ 260856 w 990132"/>
              <a:gd name="connsiteY9" fmla="*/ 157074 h 1416478"/>
              <a:gd name="connsiteX10" fmla="*/ 263661 w 990132"/>
              <a:gd name="connsiteY10" fmla="*/ 187928 h 1416478"/>
              <a:gd name="connsiteX11" fmla="*/ 193539 w 990132"/>
              <a:gd name="connsiteY11" fmla="*/ 252441 h 1416478"/>
              <a:gd name="connsiteX12" fmla="*/ 151465 w 990132"/>
              <a:gd name="connsiteY12" fmla="*/ 258051 h 1416478"/>
              <a:gd name="connsiteX13" fmla="*/ 0 w 990132"/>
              <a:gd name="connsiteY13" fmla="*/ 516103 h 1416478"/>
              <a:gd name="connsiteX14" fmla="*/ 58903 w 990132"/>
              <a:gd name="connsiteY14" fmla="*/ 877936 h 1416478"/>
              <a:gd name="connsiteX15" fmla="*/ 140245 w 990132"/>
              <a:gd name="connsiteY15" fmla="*/ 945254 h 1416478"/>
              <a:gd name="connsiteX16" fmla="*/ 137440 w 990132"/>
              <a:gd name="connsiteY16" fmla="*/ 1124768 h 1416478"/>
              <a:gd name="connsiteX17" fmla="*/ 106586 w 990132"/>
              <a:gd name="connsiteY17" fmla="*/ 1172451 h 1416478"/>
              <a:gd name="connsiteX18" fmla="*/ 109391 w 990132"/>
              <a:gd name="connsiteY18" fmla="*/ 1197695 h 1416478"/>
              <a:gd name="connsiteX19" fmla="*/ 98172 w 990132"/>
              <a:gd name="connsiteY19" fmla="*/ 1234159 h 1416478"/>
              <a:gd name="connsiteX20" fmla="*/ 145855 w 990132"/>
              <a:gd name="connsiteY20" fmla="*/ 1301477 h 1416478"/>
              <a:gd name="connsiteX21" fmla="*/ 154270 w 990132"/>
              <a:gd name="connsiteY21" fmla="*/ 1351965 h 1416478"/>
              <a:gd name="connsiteX22" fmla="*/ 230002 w 990132"/>
              <a:gd name="connsiteY22" fmla="*/ 1382819 h 1416478"/>
              <a:gd name="connsiteX23" fmla="*/ 297320 w 990132"/>
              <a:gd name="connsiteY23" fmla="*/ 1304282 h 1416478"/>
              <a:gd name="connsiteX24" fmla="*/ 305735 w 990132"/>
              <a:gd name="connsiteY24" fmla="*/ 1276233 h 1416478"/>
              <a:gd name="connsiteX25" fmla="*/ 440371 w 990132"/>
              <a:gd name="connsiteY25" fmla="*/ 1279038 h 1416478"/>
              <a:gd name="connsiteX26" fmla="*/ 538542 w 990132"/>
              <a:gd name="connsiteY26" fmla="*/ 1335136 h 1416478"/>
              <a:gd name="connsiteX27" fmla="*/ 560982 w 990132"/>
              <a:gd name="connsiteY27" fmla="*/ 1382819 h 1416478"/>
              <a:gd name="connsiteX28" fmla="*/ 645129 w 990132"/>
              <a:gd name="connsiteY28" fmla="*/ 1357575 h 1416478"/>
              <a:gd name="connsiteX29" fmla="*/ 684398 w 990132"/>
              <a:gd name="connsiteY29" fmla="*/ 1416478 h 1416478"/>
              <a:gd name="connsiteX30" fmla="*/ 760130 w 990132"/>
              <a:gd name="connsiteY30" fmla="*/ 1408063 h 1416478"/>
              <a:gd name="connsiteX31" fmla="*/ 748910 w 990132"/>
              <a:gd name="connsiteY31" fmla="*/ 1304282 h 1416478"/>
              <a:gd name="connsiteX32" fmla="*/ 751715 w 990132"/>
              <a:gd name="connsiteY32" fmla="*/ 1253793 h 1416478"/>
              <a:gd name="connsiteX33" fmla="*/ 855497 w 990132"/>
              <a:gd name="connsiteY33" fmla="*/ 1265013 h 1416478"/>
              <a:gd name="connsiteX34" fmla="*/ 883546 w 990132"/>
              <a:gd name="connsiteY34" fmla="*/ 1236964 h 1416478"/>
              <a:gd name="connsiteX35" fmla="*/ 793789 w 990132"/>
              <a:gd name="connsiteY35" fmla="*/ 1206110 h 1416478"/>
              <a:gd name="connsiteX36" fmla="*/ 785374 w 990132"/>
              <a:gd name="connsiteY36" fmla="*/ 1152817 h 1416478"/>
              <a:gd name="connsiteX37" fmla="*/ 737691 w 990132"/>
              <a:gd name="connsiteY37" fmla="*/ 1119158 h 1416478"/>
              <a:gd name="connsiteX38" fmla="*/ 729276 w 990132"/>
              <a:gd name="connsiteY38" fmla="*/ 1060255 h 1416478"/>
              <a:gd name="connsiteX39" fmla="*/ 645129 w 990132"/>
              <a:gd name="connsiteY39" fmla="*/ 950863 h 1416478"/>
              <a:gd name="connsiteX40" fmla="*/ 740496 w 990132"/>
              <a:gd name="connsiteY40" fmla="*/ 849887 h 1416478"/>
              <a:gd name="connsiteX41" fmla="*/ 765740 w 990132"/>
              <a:gd name="connsiteY41" fmla="*/ 872326 h 1416478"/>
              <a:gd name="connsiteX42" fmla="*/ 790984 w 990132"/>
              <a:gd name="connsiteY42" fmla="*/ 869521 h 1416478"/>
              <a:gd name="connsiteX43" fmla="*/ 796594 w 990132"/>
              <a:gd name="connsiteY43" fmla="*/ 788179 h 1416478"/>
              <a:gd name="connsiteX44" fmla="*/ 746105 w 990132"/>
              <a:gd name="connsiteY44" fmla="*/ 760130 h 1416478"/>
              <a:gd name="connsiteX45" fmla="*/ 757325 w 990132"/>
              <a:gd name="connsiteY45" fmla="*/ 734885 h 1416478"/>
              <a:gd name="connsiteX46" fmla="*/ 838667 w 990132"/>
              <a:gd name="connsiteY46" fmla="*/ 673177 h 1416478"/>
              <a:gd name="connsiteX47" fmla="*/ 852692 w 990132"/>
              <a:gd name="connsiteY47" fmla="*/ 605860 h 1416478"/>
              <a:gd name="connsiteX48" fmla="*/ 886351 w 990132"/>
              <a:gd name="connsiteY48" fmla="*/ 575006 h 1416478"/>
              <a:gd name="connsiteX49" fmla="*/ 942449 w 990132"/>
              <a:gd name="connsiteY49" fmla="*/ 605860 h 1416478"/>
              <a:gd name="connsiteX50" fmla="*/ 990132 w 990132"/>
              <a:gd name="connsiteY50" fmla="*/ 589030 h 1416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990132" h="1416478">
                <a:moveTo>
                  <a:pt x="990132" y="589030"/>
                </a:moveTo>
                <a:lnTo>
                  <a:pt x="894766" y="457200"/>
                </a:lnTo>
                <a:lnTo>
                  <a:pt x="875131" y="440370"/>
                </a:lnTo>
                <a:lnTo>
                  <a:pt x="732081" y="176709"/>
                </a:lnTo>
                <a:lnTo>
                  <a:pt x="583421" y="39268"/>
                </a:lnTo>
                <a:lnTo>
                  <a:pt x="423541" y="30854"/>
                </a:lnTo>
                <a:lnTo>
                  <a:pt x="389882" y="0"/>
                </a:lnTo>
                <a:lnTo>
                  <a:pt x="370248" y="30854"/>
                </a:lnTo>
                <a:lnTo>
                  <a:pt x="314150" y="42073"/>
                </a:lnTo>
                <a:lnTo>
                  <a:pt x="260856" y="157074"/>
                </a:lnTo>
                <a:lnTo>
                  <a:pt x="263661" y="187928"/>
                </a:lnTo>
                <a:lnTo>
                  <a:pt x="193539" y="252441"/>
                </a:lnTo>
                <a:lnTo>
                  <a:pt x="151465" y="258051"/>
                </a:lnTo>
                <a:lnTo>
                  <a:pt x="0" y="516103"/>
                </a:lnTo>
                <a:lnTo>
                  <a:pt x="58903" y="877936"/>
                </a:lnTo>
                <a:lnTo>
                  <a:pt x="140245" y="945254"/>
                </a:lnTo>
                <a:lnTo>
                  <a:pt x="137440" y="1124768"/>
                </a:lnTo>
                <a:lnTo>
                  <a:pt x="106586" y="1172451"/>
                </a:lnTo>
                <a:lnTo>
                  <a:pt x="109391" y="1197695"/>
                </a:lnTo>
                <a:lnTo>
                  <a:pt x="98172" y="1234159"/>
                </a:lnTo>
                <a:lnTo>
                  <a:pt x="145855" y="1301477"/>
                </a:lnTo>
                <a:lnTo>
                  <a:pt x="154270" y="1351965"/>
                </a:lnTo>
                <a:lnTo>
                  <a:pt x="230002" y="1382819"/>
                </a:lnTo>
                <a:lnTo>
                  <a:pt x="297320" y="1304282"/>
                </a:lnTo>
                <a:lnTo>
                  <a:pt x="305735" y="1276233"/>
                </a:lnTo>
                <a:lnTo>
                  <a:pt x="440371" y="1279038"/>
                </a:lnTo>
                <a:lnTo>
                  <a:pt x="538542" y="1335136"/>
                </a:lnTo>
                <a:lnTo>
                  <a:pt x="560982" y="1382819"/>
                </a:lnTo>
                <a:lnTo>
                  <a:pt x="645129" y="1357575"/>
                </a:lnTo>
                <a:lnTo>
                  <a:pt x="684398" y="1416478"/>
                </a:lnTo>
                <a:lnTo>
                  <a:pt x="760130" y="1408063"/>
                </a:lnTo>
                <a:lnTo>
                  <a:pt x="748910" y="1304282"/>
                </a:lnTo>
                <a:lnTo>
                  <a:pt x="751715" y="1253793"/>
                </a:lnTo>
                <a:lnTo>
                  <a:pt x="855497" y="1265013"/>
                </a:lnTo>
                <a:lnTo>
                  <a:pt x="883546" y="1236964"/>
                </a:lnTo>
                <a:lnTo>
                  <a:pt x="793789" y="1206110"/>
                </a:lnTo>
                <a:lnTo>
                  <a:pt x="785374" y="1152817"/>
                </a:lnTo>
                <a:lnTo>
                  <a:pt x="737691" y="1119158"/>
                </a:lnTo>
                <a:lnTo>
                  <a:pt x="729276" y="1060255"/>
                </a:lnTo>
                <a:lnTo>
                  <a:pt x="645129" y="950863"/>
                </a:lnTo>
                <a:lnTo>
                  <a:pt x="740496" y="849887"/>
                </a:lnTo>
                <a:lnTo>
                  <a:pt x="765740" y="872326"/>
                </a:lnTo>
                <a:lnTo>
                  <a:pt x="790984" y="869521"/>
                </a:lnTo>
                <a:lnTo>
                  <a:pt x="796594" y="788179"/>
                </a:lnTo>
                <a:lnTo>
                  <a:pt x="746105" y="760130"/>
                </a:lnTo>
                <a:lnTo>
                  <a:pt x="757325" y="734885"/>
                </a:lnTo>
                <a:lnTo>
                  <a:pt x="838667" y="673177"/>
                </a:lnTo>
                <a:lnTo>
                  <a:pt x="852692" y="605860"/>
                </a:lnTo>
                <a:lnTo>
                  <a:pt x="886351" y="575006"/>
                </a:lnTo>
                <a:lnTo>
                  <a:pt x="942449" y="605860"/>
                </a:lnTo>
                <a:lnTo>
                  <a:pt x="990132" y="589030"/>
                </a:lnTo>
                <a:close/>
              </a:path>
            </a:pathLst>
          </a:custGeom>
          <a:solidFill>
            <a:srgbClr val="006C86"/>
          </a:solidFill>
          <a:ln w="12700">
            <a:solidFill>
              <a:srgbClr val="00B0F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solidFill>
                <a:schemeClr val="bg1"/>
              </a:solidFill>
              <a:ea typeface="ＭＳ Ｐゴシック" charset="-12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55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B8D98A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178</Words>
  <Application>Microsoft Office PowerPoint</Application>
  <PresentationFormat>On-screen Show (4:3)</PresentationFormat>
  <Paragraphs>22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Example Bullet Point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Map of Mexico and Flag PowerPoint Presentation</dc:title>
  <dc:creator>jontypearce</dc:creator>
  <cp:lastModifiedBy>Jonty Pearce</cp:lastModifiedBy>
  <cp:revision>24</cp:revision>
  <dcterms:created xsi:type="dcterms:W3CDTF">2011-07-11T11:56:50Z</dcterms:created>
  <dcterms:modified xsi:type="dcterms:W3CDTF">2015-02-22T11:21:28Z</dcterms:modified>
</cp:coreProperties>
</file>