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72" autoAdjust="0"/>
  </p:normalViewPr>
  <p:slideViewPr>
    <p:cSldViewPr>
      <p:cViewPr>
        <p:scale>
          <a:sx n="80" d="100"/>
          <a:sy n="80" d="100"/>
        </p:scale>
        <p:origin x="-780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CBE52D3-2E07-4CFC-A11E-D978688508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2A7F34-DA99-4868-AF8A-4BFC8AAC61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207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EEB78-0413-4A8A-A5F3-069264D925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CECA313-6D5D-4CAE-B336-82106644D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698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041128-DC54-411A-BC80-8BC03D2FB17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945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F1931B-ACEF-42E3-9E1A-52B892A643D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353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C469E-AC4A-4D46-961C-12E43D4686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620D7D-E86D-4564-A019-BDA064EC4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936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43ED6-3A21-4077-A491-FF1B13B4A9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BAD78-C2B0-4591-A3A9-10669E3D0D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837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0CA1-8C14-4ECE-9D44-B3B5B44C07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AD38-1AD6-4250-8CD8-A33C912A2F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212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D47C-3341-42F1-93F4-9BBF4150D0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8DFAA-3EDE-4252-974B-0B97FEDC8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89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BB98-8590-44A8-9AC1-6E5E16A6F6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3282-77C3-4211-B77F-2C26EB2D5D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0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C98B1-1419-4ECA-82ED-D8FB86FB97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07DA98-227E-419E-A2B2-36965DE68A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407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72A2-F8A7-45E4-9DE2-E6E81347E8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354A3-C7C6-45CE-9769-0F8A86BD8B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225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E0334-37C5-46D5-BF4C-A621BB3ADE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CEE8-E6F0-48C4-BEC0-119D4B6C18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625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70D8-76EE-452A-A1D5-C436CAFB7E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6394A-E97C-4847-8F61-B7239B6AC9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56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4CDF-C474-40BF-8C47-C88A501E30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B4D5-61DF-4F69-9A77-BBB9C2E9C1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117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488DC-D520-46A0-8EC6-D223219225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D0D0-4963-40FD-AEDC-BF35D05BA8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340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017C0-3995-43CB-8AC5-0A50BADDE6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9DDFF-5EBD-4767-89A6-A42C0F8BD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3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33C1BF-D02A-4139-AB42-9F1DDF318A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BDA158-76FD-48BB-B454-3038FBF17F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14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ARGENTINA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6147" name="Rectangle 13"/>
          <p:cNvSpPr>
            <a:spLocks noChangeArrowheads="1"/>
          </p:cNvSpPr>
          <p:nvPr/>
        </p:nvSpPr>
        <p:spPr bwMode="auto">
          <a:xfrm>
            <a:off x="5919788" y="2217738"/>
            <a:ext cx="2611437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BUENOS AIRES</a:t>
            </a:r>
            <a:endParaRPr lang="en-US" altLang="en-US" sz="2400" b="1"/>
          </a:p>
        </p:txBody>
      </p:sp>
      <p:grpSp>
        <p:nvGrpSpPr>
          <p:cNvPr id="6148" name="Group 20491"/>
          <p:cNvGrpSpPr>
            <a:grpSpLocks/>
          </p:cNvGrpSpPr>
          <p:nvPr/>
        </p:nvGrpSpPr>
        <p:grpSpPr bwMode="auto">
          <a:xfrm>
            <a:off x="3409950" y="76200"/>
            <a:ext cx="3570288" cy="6781800"/>
            <a:chOff x="3334155" y="-68101"/>
            <a:chExt cx="3646474" cy="6926102"/>
          </a:xfrm>
        </p:grpSpPr>
        <p:sp>
          <p:nvSpPr>
            <p:cNvPr id="6150" name="Freeform 53"/>
            <p:cNvSpPr>
              <a:spLocks/>
            </p:cNvSpPr>
            <p:nvPr/>
          </p:nvSpPr>
          <p:spPr bwMode="auto">
            <a:xfrm>
              <a:off x="6083028" y="6271454"/>
              <a:ext cx="485594" cy="521541"/>
            </a:xfrm>
            <a:custGeom>
              <a:avLst/>
              <a:gdLst>
                <a:gd name="T0" fmla="*/ 0 w 511659"/>
                <a:gd name="T1" fmla="*/ 69429 h 658571"/>
                <a:gd name="T2" fmla="*/ 0 w 511659"/>
                <a:gd name="T3" fmla="*/ 69429 h 658571"/>
                <a:gd name="T4" fmla="*/ 42905 w 511659"/>
                <a:gd name="T5" fmla="*/ 76530 h 658571"/>
                <a:gd name="T6" fmla="*/ 52658 w 511659"/>
                <a:gd name="T7" fmla="*/ 61539 h 658571"/>
                <a:gd name="T8" fmla="*/ 40955 w 511659"/>
                <a:gd name="T9" fmla="*/ 49705 h 658571"/>
                <a:gd name="T10" fmla="*/ 72160 w 511659"/>
                <a:gd name="T11" fmla="*/ 44182 h 658571"/>
                <a:gd name="T12" fmla="*/ 89712 w 511659"/>
                <a:gd name="T13" fmla="*/ 56016 h 658571"/>
                <a:gd name="T14" fmla="*/ 115066 w 511659"/>
                <a:gd name="T15" fmla="*/ 63117 h 658571"/>
                <a:gd name="T16" fmla="*/ 72160 w 511659"/>
                <a:gd name="T17" fmla="*/ 74163 h 658571"/>
                <a:gd name="T18" fmla="*/ 68259 w 511659"/>
                <a:gd name="T19" fmla="*/ 84420 h 658571"/>
                <a:gd name="T20" fmla="*/ 117016 w 511659"/>
                <a:gd name="T21" fmla="*/ 97043 h 658571"/>
                <a:gd name="T22" fmla="*/ 146268 w 511659"/>
                <a:gd name="T23" fmla="*/ 77319 h 658571"/>
                <a:gd name="T24" fmla="*/ 193075 w 511659"/>
                <a:gd name="T25" fmla="*/ 78108 h 658571"/>
                <a:gd name="T26" fmla="*/ 235980 w 511659"/>
                <a:gd name="T27" fmla="*/ 62328 h 658571"/>
                <a:gd name="T28" fmla="*/ 273036 w 511659"/>
                <a:gd name="T29" fmla="*/ 75741 h 658571"/>
                <a:gd name="T30" fmla="*/ 294488 w 511659"/>
                <a:gd name="T31" fmla="*/ 60750 h 658571"/>
                <a:gd name="T32" fmla="*/ 331545 w 511659"/>
                <a:gd name="T33" fmla="*/ 49705 h 658571"/>
                <a:gd name="T34" fmla="*/ 335445 w 511659"/>
                <a:gd name="T35" fmla="*/ 34715 h 658571"/>
                <a:gd name="T36" fmla="*/ 300340 w 511659"/>
                <a:gd name="T37" fmla="*/ 40237 h 658571"/>
                <a:gd name="T38" fmla="*/ 273036 w 511659"/>
                <a:gd name="T39" fmla="*/ 24458 h 658571"/>
                <a:gd name="T40" fmla="*/ 372499 w 511659"/>
                <a:gd name="T41" fmla="*/ 0 h 658571"/>
                <a:gd name="T42" fmla="*/ 393953 w 511659"/>
                <a:gd name="T43" fmla="*/ 9468 h 658571"/>
                <a:gd name="T44" fmla="*/ 165772 w 511659"/>
                <a:gd name="T45" fmla="*/ 205132 h 658571"/>
                <a:gd name="T46" fmla="*/ 0 w 511659"/>
                <a:gd name="T47" fmla="*/ 69429 h 6585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11659" h="658571">
                  <a:moveTo>
                    <a:pt x="0" y="222901"/>
                  </a:moveTo>
                  <a:lnTo>
                    <a:pt x="0" y="222901"/>
                  </a:lnTo>
                  <a:lnTo>
                    <a:pt x="55725" y="245698"/>
                  </a:lnTo>
                  <a:lnTo>
                    <a:pt x="68390" y="197571"/>
                  </a:lnTo>
                  <a:lnTo>
                    <a:pt x="53192" y="159577"/>
                  </a:lnTo>
                  <a:lnTo>
                    <a:pt x="93719" y="141846"/>
                  </a:lnTo>
                  <a:lnTo>
                    <a:pt x="116516" y="179841"/>
                  </a:lnTo>
                  <a:lnTo>
                    <a:pt x="149445" y="202637"/>
                  </a:lnTo>
                  <a:lnTo>
                    <a:pt x="93719" y="238099"/>
                  </a:lnTo>
                  <a:lnTo>
                    <a:pt x="88654" y="271027"/>
                  </a:lnTo>
                  <a:lnTo>
                    <a:pt x="151978" y="311555"/>
                  </a:lnTo>
                  <a:lnTo>
                    <a:pt x="189972" y="248231"/>
                  </a:lnTo>
                  <a:lnTo>
                    <a:pt x="250763" y="250764"/>
                  </a:lnTo>
                  <a:lnTo>
                    <a:pt x="306488" y="200104"/>
                  </a:lnTo>
                  <a:lnTo>
                    <a:pt x="354615" y="243165"/>
                  </a:lnTo>
                  <a:lnTo>
                    <a:pt x="382477" y="195038"/>
                  </a:lnTo>
                  <a:lnTo>
                    <a:pt x="430604" y="159577"/>
                  </a:lnTo>
                  <a:lnTo>
                    <a:pt x="435670" y="111451"/>
                  </a:lnTo>
                  <a:lnTo>
                    <a:pt x="390076" y="129181"/>
                  </a:lnTo>
                  <a:lnTo>
                    <a:pt x="354615" y="78522"/>
                  </a:lnTo>
                  <a:lnTo>
                    <a:pt x="483796" y="0"/>
                  </a:lnTo>
                  <a:lnTo>
                    <a:pt x="511659" y="30396"/>
                  </a:lnTo>
                  <a:lnTo>
                    <a:pt x="215302" y="658571"/>
                  </a:lnTo>
                  <a:lnTo>
                    <a:pt x="0" y="22290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20489" name="Freeform 20488"/>
            <p:cNvSpPr/>
            <p:nvPr/>
          </p:nvSpPr>
          <p:spPr>
            <a:xfrm>
              <a:off x="5646236" y="5526932"/>
              <a:ext cx="1316557" cy="1018163"/>
            </a:xfrm>
            <a:custGeom>
              <a:avLst/>
              <a:gdLst>
                <a:gd name="connsiteX0" fmla="*/ 12665 w 1388065"/>
                <a:gd name="connsiteY0" fmla="*/ 932131 h 1073977"/>
                <a:gd name="connsiteX1" fmla="*/ 0 w 1388065"/>
                <a:gd name="connsiteY1" fmla="*/ 699098 h 1073977"/>
                <a:gd name="connsiteX2" fmla="*/ 58259 w 1388065"/>
                <a:gd name="connsiteY2" fmla="*/ 668703 h 1073977"/>
                <a:gd name="connsiteX3" fmla="*/ 75989 w 1388065"/>
                <a:gd name="connsiteY3" fmla="*/ 691499 h 1073977"/>
                <a:gd name="connsiteX4" fmla="*/ 98786 w 1388065"/>
                <a:gd name="connsiteY4" fmla="*/ 643373 h 1073977"/>
                <a:gd name="connsiteX5" fmla="*/ 164643 w 1388065"/>
                <a:gd name="connsiteY5" fmla="*/ 645906 h 1073977"/>
                <a:gd name="connsiteX6" fmla="*/ 238099 w 1388065"/>
                <a:gd name="connsiteY6" fmla="*/ 618044 h 1073977"/>
                <a:gd name="connsiteX7" fmla="*/ 265962 w 1388065"/>
                <a:gd name="connsiteY7" fmla="*/ 612978 h 1073977"/>
                <a:gd name="connsiteX8" fmla="*/ 233033 w 1388065"/>
                <a:gd name="connsiteY8" fmla="*/ 476198 h 1073977"/>
                <a:gd name="connsiteX9" fmla="*/ 200105 w 1388065"/>
                <a:gd name="connsiteY9" fmla="*/ 483796 h 1073977"/>
                <a:gd name="connsiteX10" fmla="*/ 189973 w 1388065"/>
                <a:gd name="connsiteY10" fmla="*/ 445802 h 1073977"/>
                <a:gd name="connsiteX11" fmla="*/ 184907 w 1388065"/>
                <a:gd name="connsiteY11" fmla="*/ 412873 h 1073977"/>
                <a:gd name="connsiteX12" fmla="*/ 255830 w 1388065"/>
                <a:gd name="connsiteY12" fmla="*/ 390077 h 1073977"/>
                <a:gd name="connsiteX13" fmla="*/ 329286 w 1388065"/>
                <a:gd name="connsiteY13" fmla="*/ 354615 h 1073977"/>
                <a:gd name="connsiteX14" fmla="*/ 374879 w 1388065"/>
                <a:gd name="connsiteY14" fmla="*/ 124116 h 1073977"/>
                <a:gd name="connsiteX15" fmla="*/ 448335 w 1388065"/>
                <a:gd name="connsiteY15" fmla="*/ 0 h 1073977"/>
                <a:gd name="connsiteX16" fmla="*/ 438203 w 1388065"/>
                <a:gd name="connsiteY16" fmla="*/ 86121 h 1073977"/>
                <a:gd name="connsiteX17" fmla="*/ 420472 w 1388065"/>
                <a:gd name="connsiteY17" fmla="*/ 103852 h 1073977"/>
                <a:gd name="connsiteX18" fmla="*/ 377412 w 1388065"/>
                <a:gd name="connsiteY18" fmla="*/ 141846 h 1073977"/>
                <a:gd name="connsiteX19" fmla="*/ 453401 w 1388065"/>
                <a:gd name="connsiteY19" fmla="*/ 189973 h 1073977"/>
                <a:gd name="connsiteX20" fmla="*/ 476198 w 1388065"/>
                <a:gd name="connsiteY20" fmla="*/ 410340 h 1073977"/>
                <a:gd name="connsiteX21" fmla="*/ 478731 w 1388065"/>
                <a:gd name="connsiteY21" fmla="*/ 585115 h 1073977"/>
                <a:gd name="connsiteX22" fmla="*/ 686434 w 1388065"/>
                <a:gd name="connsiteY22" fmla="*/ 726961 h 1073977"/>
                <a:gd name="connsiteX23" fmla="*/ 833346 w 1388065"/>
                <a:gd name="connsiteY23" fmla="*/ 734560 h 1073977"/>
                <a:gd name="connsiteX24" fmla="*/ 1003054 w 1388065"/>
                <a:gd name="connsiteY24" fmla="*/ 691499 h 1073977"/>
                <a:gd name="connsiteX25" fmla="*/ 1051180 w 1388065"/>
                <a:gd name="connsiteY25" fmla="*/ 618044 h 1073977"/>
                <a:gd name="connsiteX26" fmla="*/ 1094241 w 1388065"/>
                <a:gd name="connsiteY26" fmla="*/ 643373 h 1073977"/>
                <a:gd name="connsiteX27" fmla="*/ 1129702 w 1388065"/>
                <a:gd name="connsiteY27" fmla="*/ 602846 h 1073977"/>
                <a:gd name="connsiteX28" fmla="*/ 1190493 w 1388065"/>
                <a:gd name="connsiteY28" fmla="*/ 605379 h 1073977"/>
                <a:gd name="connsiteX29" fmla="*/ 1274081 w 1388065"/>
                <a:gd name="connsiteY29" fmla="*/ 595247 h 1073977"/>
                <a:gd name="connsiteX30" fmla="*/ 1337405 w 1388065"/>
                <a:gd name="connsiteY30" fmla="*/ 630708 h 1073977"/>
                <a:gd name="connsiteX31" fmla="*/ 1377933 w 1388065"/>
                <a:gd name="connsiteY31" fmla="*/ 597780 h 1073977"/>
                <a:gd name="connsiteX32" fmla="*/ 1388065 w 1388065"/>
                <a:gd name="connsiteY32" fmla="*/ 962527 h 1073977"/>
                <a:gd name="connsiteX33" fmla="*/ 48127 w 1388065"/>
                <a:gd name="connsiteY33" fmla="*/ 1073977 h 1073977"/>
                <a:gd name="connsiteX34" fmla="*/ 12665 w 1388065"/>
                <a:gd name="connsiteY34" fmla="*/ 932131 h 1073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8065" h="1073977">
                  <a:moveTo>
                    <a:pt x="12665" y="932131"/>
                  </a:moveTo>
                  <a:lnTo>
                    <a:pt x="0" y="699098"/>
                  </a:lnTo>
                  <a:lnTo>
                    <a:pt x="58259" y="668703"/>
                  </a:lnTo>
                  <a:lnTo>
                    <a:pt x="75989" y="691499"/>
                  </a:lnTo>
                  <a:lnTo>
                    <a:pt x="98786" y="643373"/>
                  </a:lnTo>
                  <a:lnTo>
                    <a:pt x="164643" y="645906"/>
                  </a:lnTo>
                  <a:lnTo>
                    <a:pt x="238099" y="618044"/>
                  </a:lnTo>
                  <a:lnTo>
                    <a:pt x="265962" y="612978"/>
                  </a:lnTo>
                  <a:lnTo>
                    <a:pt x="233033" y="476198"/>
                  </a:lnTo>
                  <a:lnTo>
                    <a:pt x="200105" y="483796"/>
                  </a:lnTo>
                  <a:lnTo>
                    <a:pt x="189973" y="445802"/>
                  </a:lnTo>
                  <a:lnTo>
                    <a:pt x="184907" y="412873"/>
                  </a:lnTo>
                  <a:lnTo>
                    <a:pt x="255830" y="390077"/>
                  </a:lnTo>
                  <a:lnTo>
                    <a:pt x="329286" y="354615"/>
                  </a:lnTo>
                  <a:lnTo>
                    <a:pt x="374879" y="124116"/>
                  </a:lnTo>
                  <a:lnTo>
                    <a:pt x="448335" y="0"/>
                  </a:lnTo>
                  <a:lnTo>
                    <a:pt x="438203" y="86121"/>
                  </a:lnTo>
                  <a:lnTo>
                    <a:pt x="420472" y="103852"/>
                  </a:lnTo>
                  <a:lnTo>
                    <a:pt x="377412" y="141846"/>
                  </a:lnTo>
                  <a:lnTo>
                    <a:pt x="453401" y="189973"/>
                  </a:lnTo>
                  <a:lnTo>
                    <a:pt x="476198" y="410340"/>
                  </a:lnTo>
                  <a:cubicBezTo>
                    <a:pt x="477042" y="468598"/>
                    <a:pt x="477887" y="526857"/>
                    <a:pt x="478731" y="585115"/>
                  </a:cubicBezTo>
                  <a:lnTo>
                    <a:pt x="686434" y="726961"/>
                  </a:lnTo>
                  <a:lnTo>
                    <a:pt x="833346" y="734560"/>
                  </a:lnTo>
                  <a:lnTo>
                    <a:pt x="1003054" y="691499"/>
                  </a:lnTo>
                  <a:lnTo>
                    <a:pt x="1051180" y="618044"/>
                  </a:lnTo>
                  <a:lnTo>
                    <a:pt x="1094241" y="643373"/>
                  </a:lnTo>
                  <a:lnTo>
                    <a:pt x="1129702" y="602846"/>
                  </a:lnTo>
                  <a:lnTo>
                    <a:pt x="1190493" y="605379"/>
                  </a:lnTo>
                  <a:lnTo>
                    <a:pt x="1274081" y="595247"/>
                  </a:lnTo>
                  <a:lnTo>
                    <a:pt x="1337405" y="630708"/>
                  </a:lnTo>
                  <a:lnTo>
                    <a:pt x="1377933" y="597780"/>
                  </a:lnTo>
                  <a:lnTo>
                    <a:pt x="1388065" y="962527"/>
                  </a:lnTo>
                  <a:lnTo>
                    <a:pt x="48127" y="1073977"/>
                  </a:lnTo>
                  <a:lnTo>
                    <a:pt x="12665" y="932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52" name="Freeform 43"/>
            <p:cNvSpPr>
              <a:spLocks/>
            </p:cNvSpPr>
            <p:nvPr/>
          </p:nvSpPr>
          <p:spPr bwMode="auto">
            <a:xfrm>
              <a:off x="4508927" y="4047938"/>
              <a:ext cx="70338" cy="140677"/>
            </a:xfrm>
            <a:custGeom>
              <a:avLst/>
              <a:gdLst>
                <a:gd name="T0" fmla="*/ 47485 w 74140"/>
                <a:gd name="T1" fmla="*/ 0 h 148281"/>
                <a:gd name="T2" fmla="*/ 0 w 74140"/>
                <a:gd name="T3" fmla="*/ 23742 h 148281"/>
                <a:gd name="T4" fmla="*/ 4747 w 74140"/>
                <a:gd name="T5" fmla="*/ 109217 h 148281"/>
                <a:gd name="T6" fmla="*/ 56982 w 74140"/>
                <a:gd name="T7" fmla="*/ 113966 h 148281"/>
                <a:gd name="T8" fmla="*/ 47485 w 74140"/>
                <a:gd name="T9" fmla="*/ 0 h 148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40" h="148281">
                  <a:moveTo>
                    <a:pt x="61783" y="0"/>
                  </a:moveTo>
                  <a:lnTo>
                    <a:pt x="0" y="30891"/>
                  </a:lnTo>
                  <a:lnTo>
                    <a:pt x="6178" y="142102"/>
                  </a:lnTo>
                  <a:lnTo>
                    <a:pt x="74140" y="148281"/>
                  </a:lnTo>
                  <a:lnTo>
                    <a:pt x="6178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3" name="Freeform 44"/>
            <p:cNvSpPr>
              <a:spLocks/>
            </p:cNvSpPr>
            <p:nvPr/>
          </p:nvSpPr>
          <p:spPr bwMode="auto">
            <a:xfrm>
              <a:off x="4503064" y="6555017"/>
              <a:ext cx="105508" cy="46892"/>
            </a:xfrm>
            <a:custGeom>
              <a:avLst/>
              <a:gdLst>
                <a:gd name="T0" fmla="*/ 14245 w 111211"/>
                <a:gd name="T1" fmla="*/ 0 h 49427"/>
                <a:gd name="T2" fmla="*/ 0 w 111211"/>
                <a:gd name="T3" fmla="*/ 37986 h 49427"/>
                <a:gd name="T4" fmla="*/ 47486 w 111211"/>
                <a:gd name="T5" fmla="*/ 28491 h 49427"/>
                <a:gd name="T6" fmla="*/ 85474 w 111211"/>
                <a:gd name="T7" fmla="*/ 0 h 49427"/>
                <a:gd name="T8" fmla="*/ 14245 w 111211"/>
                <a:gd name="T9" fmla="*/ 0 h 49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211" h="49427">
                  <a:moveTo>
                    <a:pt x="18535" y="0"/>
                  </a:moveTo>
                  <a:lnTo>
                    <a:pt x="0" y="49427"/>
                  </a:lnTo>
                  <a:lnTo>
                    <a:pt x="61784" y="37070"/>
                  </a:lnTo>
                  <a:lnTo>
                    <a:pt x="111211" y="0"/>
                  </a:lnTo>
                  <a:lnTo>
                    <a:pt x="18535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4" name="Freeform 46"/>
            <p:cNvSpPr>
              <a:spLocks/>
            </p:cNvSpPr>
            <p:nvPr/>
          </p:nvSpPr>
          <p:spPr bwMode="auto">
            <a:xfrm>
              <a:off x="5934577" y="5633884"/>
              <a:ext cx="194649" cy="612784"/>
            </a:xfrm>
            <a:custGeom>
              <a:avLst/>
              <a:gdLst>
                <a:gd name="T0" fmla="*/ 0 w 205170"/>
                <a:gd name="T1" fmla="*/ 381572 h 645906"/>
                <a:gd name="T2" fmla="*/ 68138 w 205170"/>
                <a:gd name="T3" fmla="*/ 332902 h 645906"/>
                <a:gd name="T4" fmla="*/ 68138 w 205170"/>
                <a:gd name="T5" fmla="*/ 278391 h 645906"/>
                <a:gd name="T6" fmla="*/ 5839 w 205170"/>
                <a:gd name="T7" fmla="*/ 206360 h 645906"/>
                <a:gd name="T8" fmla="*/ 27256 w 205170"/>
                <a:gd name="T9" fmla="*/ 181052 h 645906"/>
                <a:gd name="T10" fmla="*/ 3894 w 205170"/>
                <a:gd name="T11" fmla="*/ 85659 h 645906"/>
                <a:gd name="T12" fmla="*/ 35043 w 205170"/>
                <a:gd name="T13" fmla="*/ 44777 h 645906"/>
                <a:gd name="T14" fmla="*/ 48669 w 205170"/>
                <a:gd name="T15" fmla="*/ 0 h 645906"/>
                <a:gd name="T16" fmla="*/ 60351 w 205170"/>
                <a:gd name="T17" fmla="*/ 36990 h 645906"/>
                <a:gd name="T18" fmla="*/ 35043 w 205170"/>
                <a:gd name="T19" fmla="*/ 97340 h 645906"/>
                <a:gd name="T20" fmla="*/ 40882 w 205170"/>
                <a:gd name="T21" fmla="*/ 151850 h 645906"/>
                <a:gd name="T22" fmla="*/ 70085 w 205170"/>
                <a:gd name="T23" fmla="*/ 153797 h 645906"/>
                <a:gd name="T24" fmla="*/ 132383 w 205170"/>
                <a:gd name="T25" fmla="*/ 274498 h 645906"/>
                <a:gd name="T26" fmla="*/ 130436 w 205170"/>
                <a:gd name="T27" fmla="*/ 327060 h 645906"/>
                <a:gd name="T28" fmla="*/ 157691 w 205170"/>
                <a:gd name="T29" fmla="*/ 336796 h 645906"/>
                <a:gd name="T30" fmla="*/ 130436 w 205170"/>
                <a:gd name="T31" fmla="*/ 365997 h 645906"/>
                <a:gd name="T32" fmla="*/ 132383 w 205170"/>
                <a:gd name="T33" fmla="*/ 399091 h 645906"/>
                <a:gd name="T34" fmla="*/ 64245 w 205170"/>
                <a:gd name="T35" fmla="*/ 496432 h 645906"/>
                <a:gd name="T36" fmla="*/ 48669 w 205170"/>
                <a:gd name="T37" fmla="*/ 488645 h 645906"/>
                <a:gd name="T38" fmla="*/ 0 w 205170"/>
                <a:gd name="T39" fmla="*/ 381572 h 6459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5170" h="645906">
                  <a:moveTo>
                    <a:pt x="0" y="496461"/>
                  </a:moveTo>
                  <a:lnTo>
                    <a:pt x="88654" y="433137"/>
                  </a:lnTo>
                  <a:lnTo>
                    <a:pt x="88654" y="362214"/>
                  </a:lnTo>
                  <a:lnTo>
                    <a:pt x="7599" y="268494"/>
                  </a:lnTo>
                  <a:lnTo>
                    <a:pt x="35462" y="235566"/>
                  </a:lnTo>
                  <a:lnTo>
                    <a:pt x="5066" y="111450"/>
                  </a:lnTo>
                  <a:lnTo>
                    <a:pt x="45593" y="58258"/>
                  </a:lnTo>
                  <a:lnTo>
                    <a:pt x="63324" y="0"/>
                  </a:lnTo>
                  <a:lnTo>
                    <a:pt x="78522" y="48126"/>
                  </a:lnTo>
                  <a:lnTo>
                    <a:pt x="45593" y="126648"/>
                  </a:lnTo>
                  <a:lnTo>
                    <a:pt x="53192" y="197571"/>
                  </a:lnTo>
                  <a:lnTo>
                    <a:pt x="91187" y="200104"/>
                  </a:lnTo>
                  <a:lnTo>
                    <a:pt x="172242" y="357148"/>
                  </a:lnTo>
                  <a:cubicBezTo>
                    <a:pt x="171398" y="379945"/>
                    <a:pt x="170553" y="402741"/>
                    <a:pt x="169709" y="425538"/>
                  </a:cubicBezTo>
                  <a:lnTo>
                    <a:pt x="205170" y="438203"/>
                  </a:lnTo>
                  <a:lnTo>
                    <a:pt x="169709" y="476197"/>
                  </a:lnTo>
                  <a:lnTo>
                    <a:pt x="172242" y="519258"/>
                  </a:lnTo>
                  <a:lnTo>
                    <a:pt x="83588" y="645906"/>
                  </a:lnTo>
                  <a:lnTo>
                    <a:pt x="63324" y="635774"/>
                  </a:lnTo>
                  <a:lnTo>
                    <a:pt x="0" y="49646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5" name="Freeform 47"/>
            <p:cNvSpPr>
              <a:spLocks/>
            </p:cNvSpPr>
            <p:nvPr/>
          </p:nvSpPr>
          <p:spPr bwMode="auto">
            <a:xfrm>
              <a:off x="6053740" y="6282176"/>
              <a:ext cx="76899" cy="74495"/>
            </a:xfrm>
            <a:custGeom>
              <a:avLst/>
              <a:gdLst>
                <a:gd name="T0" fmla="*/ 62299 w 81055"/>
                <a:gd name="T1" fmla="*/ 0 h 78522"/>
                <a:gd name="T2" fmla="*/ 52565 w 81055"/>
                <a:gd name="T3" fmla="*/ 40882 h 78522"/>
                <a:gd name="T4" fmla="*/ 17522 w 81055"/>
                <a:gd name="T5" fmla="*/ 60349 h 78522"/>
                <a:gd name="T6" fmla="*/ 0 w 81055"/>
                <a:gd name="T7" fmla="*/ 40882 h 78522"/>
                <a:gd name="T8" fmla="*/ 62299 w 81055"/>
                <a:gd name="T9" fmla="*/ 0 h 78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055" h="78522">
                  <a:moveTo>
                    <a:pt x="81055" y="0"/>
                  </a:moveTo>
                  <a:lnTo>
                    <a:pt x="68390" y="53192"/>
                  </a:lnTo>
                  <a:lnTo>
                    <a:pt x="22797" y="78522"/>
                  </a:lnTo>
                  <a:lnTo>
                    <a:pt x="0" y="53192"/>
                  </a:lnTo>
                  <a:lnTo>
                    <a:pt x="81055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48"/>
            <p:cNvSpPr>
              <a:spLocks/>
            </p:cNvSpPr>
            <p:nvPr/>
          </p:nvSpPr>
          <p:spPr bwMode="auto">
            <a:xfrm>
              <a:off x="6229165" y="6224504"/>
              <a:ext cx="112944" cy="168215"/>
            </a:xfrm>
            <a:custGeom>
              <a:avLst/>
              <a:gdLst>
                <a:gd name="T0" fmla="*/ 17521 w 119049"/>
                <a:gd name="T1" fmla="*/ 93446 h 177307"/>
                <a:gd name="T2" fmla="*/ 0 w 119049"/>
                <a:gd name="T3" fmla="*/ 124597 h 177307"/>
                <a:gd name="T4" fmla="*/ 23360 w 119049"/>
                <a:gd name="T5" fmla="*/ 136276 h 177307"/>
                <a:gd name="T6" fmla="*/ 75923 w 119049"/>
                <a:gd name="T7" fmla="*/ 122650 h 177307"/>
                <a:gd name="T8" fmla="*/ 91498 w 119049"/>
                <a:gd name="T9" fmla="*/ 75925 h 177307"/>
                <a:gd name="T10" fmla="*/ 89551 w 119049"/>
                <a:gd name="T11" fmla="*/ 13628 h 177307"/>
                <a:gd name="T12" fmla="*/ 60350 w 119049"/>
                <a:gd name="T13" fmla="*/ 0 h 177307"/>
                <a:gd name="T14" fmla="*/ 17521 w 119049"/>
                <a:gd name="T15" fmla="*/ 93446 h 1773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049" h="177307">
                  <a:moveTo>
                    <a:pt x="22796" y="121582"/>
                  </a:moveTo>
                  <a:lnTo>
                    <a:pt x="0" y="162110"/>
                  </a:lnTo>
                  <a:lnTo>
                    <a:pt x="30395" y="177307"/>
                  </a:lnTo>
                  <a:lnTo>
                    <a:pt x="98785" y="159577"/>
                  </a:lnTo>
                  <a:lnTo>
                    <a:pt x="119049" y="98786"/>
                  </a:lnTo>
                  <a:cubicBezTo>
                    <a:pt x="118205" y="71768"/>
                    <a:pt x="117360" y="44749"/>
                    <a:pt x="116516" y="17731"/>
                  </a:cubicBezTo>
                  <a:lnTo>
                    <a:pt x="78521" y="0"/>
                  </a:lnTo>
                  <a:lnTo>
                    <a:pt x="22796" y="12158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Freeform 49"/>
            <p:cNvSpPr>
              <a:spLocks/>
            </p:cNvSpPr>
            <p:nvPr/>
          </p:nvSpPr>
          <p:spPr bwMode="auto">
            <a:xfrm>
              <a:off x="5890331" y="5864042"/>
              <a:ext cx="79301" cy="177828"/>
            </a:xfrm>
            <a:custGeom>
              <a:avLst/>
              <a:gdLst>
                <a:gd name="T0" fmla="*/ 0 w 83587"/>
                <a:gd name="T1" fmla="*/ 0 h 187440"/>
                <a:gd name="T2" fmla="*/ 3894 w 83587"/>
                <a:gd name="T3" fmla="*/ 44777 h 187440"/>
                <a:gd name="T4" fmla="*/ 25308 w 83587"/>
                <a:gd name="T5" fmla="*/ 73977 h 187440"/>
                <a:gd name="T6" fmla="*/ 7786 w 83587"/>
                <a:gd name="T7" fmla="*/ 109020 h 187440"/>
                <a:gd name="T8" fmla="*/ 35043 w 83587"/>
                <a:gd name="T9" fmla="*/ 124594 h 187440"/>
                <a:gd name="T10" fmla="*/ 29202 w 83587"/>
                <a:gd name="T11" fmla="*/ 144063 h 187440"/>
                <a:gd name="T12" fmla="*/ 62299 w 83587"/>
                <a:gd name="T13" fmla="*/ 130436 h 187440"/>
                <a:gd name="T14" fmla="*/ 64245 w 83587"/>
                <a:gd name="T15" fmla="*/ 75924 h 187440"/>
                <a:gd name="T16" fmla="*/ 31149 w 83587"/>
                <a:gd name="T17" fmla="*/ 40883 h 187440"/>
                <a:gd name="T18" fmla="*/ 0 w 83587"/>
                <a:gd name="T19" fmla="*/ 0 h 1874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587" h="187440">
                  <a:moveTo>
                    <a:pt x="0" y="0"/>
                  </a:moveTo>
                  <a:lnTo>
                    <a:pt x="5066" y="58259"/>
                  </a:lnTo>
                  <a:lnTo>
                    <a:pt x="32928" y="96253"/>
                  </a:lnTo>
                  <a:lnTo>
                    <a:pt x="10132" y="141846"/>
                  </a:lnTo>
                  <a:lnTo>
                    <a:pt x="45593" y="162110"/>
                  </a:lnTo>
                  <a:lnTo>
                    <a:pt x="37994" y="187440"/>
                  </a:lnTo>
                  <a:lnTo>
                    <a:pt x="81055" y="169709"/>
                  </a:lnTo>
                  <a:lnTo>
                    <a:pt x="83587" y="98786"/>
                  </a:lnTo>
                  <a:lnTo>
                    <a:pt x="40527" y="53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50"/>
            <p:cNvSpPr>
              <a:spLocks/>
            </p:cNvSpPr>
            <p:nvPr/>
          </p:nvSpPr>
          <p:spPr bwMode="auto">
            <a:xfrm>
              <a:off x="6000526" y="5555279"/>
              <a:ext cx="43255" cy="81705"/>
            </a:xfrm>
            <a:custGeom>
              <a:avLst/>
              <a:gdLst>
                <a:gd name="T0" fmla="*/ 35043 w 45593"/>
                <a:gd name="T1" fmla="*/ 0 h 86121"/>
                <a:gd name="T2" fmla="*/ 0 w 45593"/>
                <a:gd name="T3" fmla="*/ 50617 h 86121"/>
                <a:gd name="T4" fmla="*/ 5839 w 45593"/>
                <a:gd name="T5" fmla="*/ 66191 h 86121"/>
                <a:gd name="T6" fmla="*/ 35043 w 45593"/>
                <a:gd name="T7" fmla="*/ 0 h 86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593" h="86121">
                  <a:moveTo>
                    <a:pt x="45593" y="0"/>
                  </a:moveTo>
                  <a:lnTo>
                    <a:pt x="0" y="65857"/>
                  </a:lnTo>
                  <a:lnTo>
                    <a:pt x="7599" y="86121"/>
                  </a:lnTo>
                  <a:lnTo>
                    <a:pt x="4559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51"/>
            <p:cNvSpPr>
              <a:spLocks/>
            </p:cNvSpPr>
            <p:nvPr/>
          </p:nvSpPr>
          <p:spPr bwMode="auto">
            <a:xfrm>
              <a:off x="6121026" y="5510791"/>
              <a:ext cx="48061" cy="7209"/>
            </a:xfrm>
            <a:custGeom>
              <a:avLst/>
              <a:gdLst>
                <a:gd name="T0" fmla="*/ 0 w 50659"/>
                <a:gd name="T1" fmla="*/ 0 h 7599"/>
                <a:gd name="T2" fmla="*/ 38935 w 50659"/>
                <a:gd name="T3" fmla="*/ 5839 h 7599"/>
                <a:gd name="T4" fmla="*/ 0 w 50659"/>
                <a:gd name="T5" fmla="*/ 0 h 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659" h="7599">
                  <a:moveTo>
                    <a:pt x="0" y="0"/>
                  </a:moveTo>
                  <a:lnTo>
                    <a:pt x="50659" y="7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3"/>
            <p:cNvSpPr>
              <a:spLocks/>
            </p:cNvSpPr>
            <p:nvPr/>
          </p:nvSpPr>
          <p:spPr bwMode="auto">
            <a:xfrm>
              <a:off x="3334155" y="-68101"/>
              <a:ext cx="3116609" cy="6179665"/>
            </a:xfrm>
            <a:custGeom>
              <a:avLst/>
              <a:gdLst>
                <a:gd name="T0" fmla="*/ 539826 w 3285067"/>
                <a:gd name="T1" fmla="*/ 163875 h 6513689"/>
                <a:gd name="T2" fmla="*/ 520547 w 3285067"/>
                <a:gd name="T3" fmla="*/ 414508 h 6513689"/>
                <a:gd name="T4" fmla="*/ 337392 w 3285067"/>
                <a:gd name="T5" fmla="*/ 665142 h 6513689"/>
                <a:gd name="T6" fmla="*/ 395229 w 3285067"/>
                <a:gd name="T7" fmla="*/ 925415 h 6513689"/>
                <a:gd name="T8" fmla="*/ 250635 w 3285067"/>
                <a:gd name="T9" fmla="*/ 1137488 h 6513689"/>
                <a:gd name="T10" fmla="*/ 125316 w 3285067"/>
                <a:gd name="T11" fmla="*/ 1378482 h 6513689"/>
                <a:gd name="T12" fmla="*/ 67479 w 3285067"/>
                <a:gd name="T13" fmla="*/ 1725511 h 6513689"/>
                <a:gd name="T14" fmla="*/ 163876 w 3285067"/>
                <a:gd name="T15" fmla="*/ 2043624 h 6513689"/>
                <a:gd name="T16" fmla="*/ 192795 w 3285067"/>
                <a:gd name="T17" fmla="*/ 2323175 h 6513689"/>
                <a:gd name="T18" fmla="*/ 163876 w 3285067"/>
                <a:gd name="T19" fmla="*/ 2612368 h 6513689"/>
                <a:gd name="T20" fmla="*/ 115677 w 3285067"/>
                <a:gd name="T21" fmla="*/ 3084715 h 6513689"/>
                <a:gd name="T22" fmla="*/ 19280 w 3285067"/>
                <a:gd name="T23" fmla="*/ 3441384 h 6513689"/>
                <a:gd name="T24" fmla="*/ 0 w 3285067"/>
                <a:gd name="T25" fmla="*/ 3788415 h 6513689"/>
                <a:gd name="T26" fmla="*/ 115677 w 3285067"/>
                <a:gd name="T27" fmla="*/ 4174003 h 6513689"/>
                <a:gd name="T28" fmla="*/ 57840 w 3285067"/>
                <a:gd name="T29" fmla="*/ 4241482 h 6513689"/>
                <a:gd name="T30" fmla="*/ 125316 w 3285067"/>
                <a:gd name="T31" fmla="*/ 4395718 h 6513689"/>
                <a:gd name="T32" fmla="*/ 67479 w 3285067"/>
                <a:gd name="T33" fmla="*/ 4771667 h 6513689"/>
                <a:gd name="T34" fmla="*/ 0 w 3285067"/>
                <a:gd name="T35" fmla="*/ 5031940 h 6513689"/>
                <a:gd name="T36" fmla="*/ 202435 w 3285067"/>
                <a:gd name="T37" fmla="*/ 5330772 h 6513689"/>
                <a:gd name="T38" fmla="*/ 491627 w 3285067"/>
                <a:gd name="T39" fmla="*/ 5513927 h 6513689"/>
                <a:gd name="T40" fmla="*/ 549465 w 3285067"/>
                <a:gd name="T41" fmla="*/ 5176536 h 6513689"/>
                <a:gd name="T42" fmla="*/ 906136 w 3285067"/>
                <a:gd name="T43" fmla="*/ 4742748 h 6513689"/>
                <a:gd name="T44" fmla="*/ 867577 w 3285067"/>
                <a:gd name="T45" fmla="*/ 4588512 h 6513689"/>
                <a:gd name="T46" fmla="*/ 655503 w 3285067"/>
                <a:gd name="T47" fmla="*/ 4376438 h 6513689"/>
                <a:gd name="T48" fmla="*/ 896497 w 3285067"/>
                <a:gd name="T49" fmla="*/ 4164364 h 6513689"/>
                <a:gd name="T50" fmla="*/ 983254 w 3285067"/>
                <a:gd name="T51" fmla="*/ 3875173 h 6513689"/>
                <a:gd name="T52" fmla="*/ 925416 w 3285067"/>
                <a:gd name="T53" fmla="*/ 3720936 h 6513689"/>
                <a:gd name="T54" fmla="*/ 973614 w 3285067"/>
                <a:gd name="T55" fmla="*/ 3441384 h 6513689"/>
                <a:gd name="T56" fmla="*/ 1291726 w 3285067"/>
                <a:gd name="T57" fmla="*/ 3373906 h 6513689"/>
                <a:gd name="T58" fmla="*/ 1311005 w 3285067"/>
                <a:gd name="T59" fmla="*/ 3075075 h 6513689"/>
                <a:gd name="T60" fmla="*/ 2043627 w 3285067"/>
                <a:gd name="T61" fmla="*/ 2911199 h 6513689"/>
                <a:gd name="T62" fmla="*/ 2082184 w 3285067"/>
                <a:gd name="T63" fmla="*/ 2438852 h 6513689"/>
                <a:gd name="T64" fmla="*/ 1908669 w 3285067"/>
                <a:gd name="T65" fmla="*/ 2130381 h 6513689"/>
                <a:gd name="T66" fmla="*/ 2014707 w 3285067"/>
                <a:gd name="T67" fmla="*/ 1600196 h 6513689"/>
                <a:gd name="T68" fmla="*/ 2612371 w 3285067"/>
                <a:gd name="T69" fmla="*/ 1137488 h 6513689"/>
                <a:gd name="T70" fmla="*/ 2766607 w 3285067"/>
                <a:gd name="T71" fmla="*/ 780818 h 6513689"/>
                <a:gd name="T72" fmla="*/ 2593092 w 3285067"/>
                <a:gd name="T73" fmla="*/ 829018 h 6513689"/>
                <a:gd name="T74" fmla="*/ 2294259 w 3285067"/>
                <a:gd name="T75" fmla="*/ 1070011 h 6513689"/>
                <a:gd name="T76" fmla="*/ 1947229 w 3285067"/>
                <a:gd name="T77" fmla="*/ 1002533 h 6513689"/>
                <a:gd name="T78" fmla="*/ 1899030 w 3285067"/>
                <a:gd name="T79" fmla="*/ 588023 h 6513689"/>
                <a:gd name="T80" fmla="*/ 1629117 w 3285067"/>
                <a:gd name="T81" fmla="*/ 404869 h 6513689"/>
                <a:gd name="T82" fmla="*/ 1118211 w 3285067"/>
                <a:gd name="T83" fmla="*/ 125316 h 6513689"/>
                <a:gd name="T84" fmla="*/ 1041093 w 3285067"/>
                <a:gd name="T85" fmla="*/ 183155 h 6513689"/>
                <a:gd name="T86" fmla="*/ 751901 w 3285067"/>
                <a:gd name="T87" fmla="*/ 67479 h 651368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285067" h="6513689">
                  <a:moveTo>
                    <a:pt x="790223" y="0"/>
                  </a:moveTo>
                  <a:lnTo>
                    <a:pt x="756356" y="101600"/>
                  </a:lnTo>
                  <a:lnTo>
                    <a:pt x="632178" y="191911"/>
                  </a:lnTo>
                  <a:lnTo>
                    <a:pt x="620889" y="259645"/>
                  </a:lnTo>
                  <a:lnTo>
                    <a:pt x="677334" y="304800"/>
                  </a:lnTo>
                  <a:lnTo>
                    <a:pt x="609600" y="485422"/>
                  </a:lnTo>
                  <a:lnTo>
                    <a:pt x="395112" y="632178"/>
                  </a:lnTo>
                  <a:lnTo>
                    <a:pt x="428978" y="711200"/>
                  </a:lnTo>
                  <a:lnTo>
                    <a:pt x="395112" y="778934"/>
                  </a:lnTo>
                  <a:lnTo>
                    <a:pt x="395112" y="903111"/>
                  </a:lnTo>
                  <a:lnTo>
                    <a:pt x="361245" y="1004711"/>
                  </a:lnTo>
                  <a:lnTo>
                    <a:pt x="462845" y="1083734"/>
                  </a:lnTo>
                  <a:lnTo>
                    <a:pt x="338667" y="1151467"/>
                  </a:lnTo>
                  <a:lnTo>
                    <a:pt x="282223" y="1298222"/>
                  </a:lnTo>
                  <a:lnTo>
                    <a:pt x="293512" y="1332089"/>
                  </a:lnTo>
                  <a:lnTo>
                    <a:pt x="203200" y="1433689"/>
                  </a:lnTo>
                  <a:lnTo>
                    <a:pt x="203200" y="1524000"/>
                  </a:lnTo>
                  <a:lnTo>
                    <a:pt x="146756" y="1614311"/>
                  </a:lnTo>
                  <a:lnTo>
                    <a:pt x="169334" y="1851378"/>
                  </a:lnTo>
                  <a:lnTo>
                    <a:pt x="135467" y="1885245"/>
                  </a:lnTo>
                  <a:lnTo>
                    <a:pt x="79023" y="2020711"/>
                  </a:lnTo>
                  <a:lnTo>
                    <a:pt x="112889" y="2190045"/>
                  </a:lnTo>
                  <a:lnTo>
                    <a:pt x="101600" y="2246489"/>
                  </a:lnTo>
                  <a:lnTo>
                    <a:pt x="191912" y="2393245"/>
                  </a:lnTo>
                  <a:lnTo>
                    <a:pt x="203200" y="2562578"/>
                  </a:lnTo>
                  <a:lnTo>
                    <a:pt x="259645" y="2506134"/>
                  </a:lnTo>
                  <a:lnTo>
                    <a:pt x="225778" y="2720622"/>
                  </a:lnTo>
                  <a:lnTo>
                    <a:pt x="158045" y="2810934"/>
                  </a:lnTo>
                  <a:lnTo>
                    <a:pt x="124178" y="2912534"/>
                  </a:lnTo>
                  <a:lnTo>
                    <a:pt x="191912" y="3059289"/>
                  </a:lnTo>
                  <a:lnTo>
                    <a:pt x="67734" y="3217334"/>
                  </a:lnTo>
                  <a:lnTo>
                    <a:pt x="56445" y="3465689"/>
                  </a:lnTo>
                  <a:lnTo>
                    <a:pt x="135467" y="3612445"/>
                  </a:lnTo>
                  <a:lnTo>
                    <a:pt x="67734" y="3759200"/>
                  </a:lnTo>
                  <a:lnTo>
                    <a:pt x="45156" y="3838222"/>
                  </a:lnTo>
                  <a:lnTo>
                    <a:pt x="22578" y="4030134"/>
                  </a:lnTo>
                  <a:lnTo>
                    <a:pt x="33867" y="4267200"/>
                  </a:lnTo>
                  <a:lnTo>
                    <a:pt x="56445" y="4346222"/>
                  </a:lnTo>
                  <a:lnTo>
                    <a:pt x="0" y="4436534"/>
                  </a:lnTo>
                  <a:lnTo>
                    <a:pt x="11289" y="4549422"/>
                  </a:lnTo>
                  <a:lnTo>
                    <a:pt x="79023" y="4707467"/>
                  </a:lnTo>
                  <a:lnTo>
                    <a:pt x="135467" y="4888089"/>
                  </a:lnTo>
                  <a:lnTo>
                    <a:pt x="191912" y="4888089"/>
                  </a:lnTo>
                  <a:lnTo>
                    <a:pt x="203200" y="4933245"/>
                  </a:lnTo>
                  <a:lnTo>
                    <a:pt x="67734" y="4967111"/>
                  </a:lnTo>
                  <a:lnTo>
                    <a:pt x="169334" y="5000978"/>
                  </a:lnTo>
                  <a:lnTo>
                    <a:pt x="191912" y="5046134"/>
                  </a:lnTo>
                  <a:lnTo>
                    <a:pt x="146756" y="5147734"/>
                  </a:lnTo>
                  <a:lnTo>
                    <a:pt x="169334" y="5305778"/>
                  </a:lnTo>
                  <a:lnTo>
                    <a:pt x="180623" y="5373511"/>
                  </a:lnTo>
                  <a:lnTo>
                    <a:pt x="79023" y="5588000"/>
                  </a:lnTo>
                  <a:lnTo>
                    <a:pt x="146756" y="5700889"/>
                  </a:lnTo>
                  <a:lnTo>
                    <a:pt x="33867" y="5892800"/>
                  </a:lnTo>
                  <a:lnTo>
                    <a:pt x="0" y="5892800"/>
                  </a:lnTo>
                  <a:lnTo>
                    <a:pt x="45156" y="6197600"/>
                  </a:lnTo>
                  <a:lnTo>
                    <a:pt x="180623" y="6186311"/>
                  </a:lnTo>
                  <a:lnTo>
                    <a:pt x="237067" y="6242756"/>
                  </a:lnTo>
                  <a:lnTo>
                    <a:pt x="214489" y="6378222"/>
                  </a:lnTo>
                  <a:lnTo>
                    <a:pt x="293512" y="6468534"/>
                  </a:lnTo>
                  <a:lnTo>
                    <a:pt x="575734" y="6457245"/>
                  </a:lnTo>
                  <a:lnTo>
                    <a:pt x="711200" y="6513689"/>
                  </a:lnTo>
                  <a:lnTo>
                    <a:pt x="643467" y="6242756"/>
                  </a:lnTo>
                  <a:lnTo>
                    <a:pt x="643467" y="6062134"/>
                  </a:lnTo>
                  <a:lnTo>
                    <a:pt x="801512" y="5960534"/>
                  </a:lnTo>
                  <a:lnTo>
                    <a:pt x="790223" y="5791200"/>
                  </a:lnTo>
                  <a:lnTo>
                    <a:pt x="1061156" y="5554134"/>
                  </a:lnTo>
                  <a:lnTo>
                    <a:pt x="1049867" y="5497689"/>
                  </a:lnTo>
                  <a:lnTo>
                    <a:pt x="1049867" y="5418667"/>
                  </a:lnTo>
                  <a:lnTo>
                    <a:pt x="1016000" y="5373511"/>
                  </a:lnTo>
                  <a:lnTo>
                    <a:pt x="857956" y="5362222"/>
                  </a:lnTo>
                  <a:lnTo>
                    <a:pt x="778934" y="5249334"/>
                  </a:lnTo>
                  <a:lnTo>
                    <a:pt x="767645" y="5125156"/>
                  </a:lnTo>
                  <a:lnTo>
                    <a:pt x="959556" y="4933245"/>
                  </a:lnTo>
                  <a:lnTo>
                    <a:pt x="1061156" y="4978400"/>
                  </a:lnTo>
                  <a:lnTo>
                    <a:pt x="1049867" y="4876800"/>
                  </a:lnTo>
                  <a:lnTo>
                    <a:pt x="1106312" y="4786489"/>
                  </a:lnTo>
                  <a:lnTo>
                    <a:pt x="1083734" y="4662311"/>
                  </a:lnTo>
                  <a:lnTo>
                    <a:pt x="1151467" y="4538134"/>
                  </a:lnTo>
                  <a:lnTo>
                    <a:pt x="1117600" y="4447822"/>
                  </a:lnTo>
                  <a:lnTo>
                    <a:pt x="1207912" y="4357511"/>
                  </a:lnTo>
                  <a:lnTo>
                    <a:pt x="1083734" y="4357511"/>
                  </a:lnTo>
                  <a:lnTo>
                    <a:pt x="1117600" y="4188178"/>
                  </a:lnTo>
                  <a:lnTo>
                    <a:pt x="1095023" y="4086578"/>
                  </a:lnTo>
                  <a:lnTo>
                    <a:pt x="1140178" y="4030134"/>
                  </a:lnTo>
                  <a:lnTo>
                    <a:pt x="1365956" y="4143022"/>
                  </a:lnTo>
                  <a:lnTo>
                    <a:pt x="1569156" y="4030134"/>
                  </a:lnTo>
                  <a:lnTo>
                    <a:pt x="1512712" y="3951111"/>
                  </a:lnTo>
                  <a:lnTo>
                    <a:pt x="1524000" y="3815645"/>
                  </a:lnTo>
                  <a:lnTo>
                    <a:pt x="1603023" y="3849511"/>
                  </a:lnTo>
                  <a:lnTo>
                    <a:pt x="1535289" y="3601156"/>
                  </a:lnTo>
                  <a:lnTo>
                    <a:pt x="1715912" y="3680178"/>
                  </a:lnTo>
                  <a:lnTo>
                    <a:pt x="2348089" y="3533422"/>
                  </a:lnTo>
                  <a:lnTo>
                    <a:pt x="2393245" y="3409245"/>
                  </a:lnTo>
                  <a:lnTo>
                    <a:pt x="2540000" y="3149600"/>
                  </a:lnTo>
                  <a:lnTo>
                    <a:pt x="2404534" y="3059289"/>
                  </a:lnTo>
                  <a:lnTo>
                    <a:pt x="2438400" y="2856089"/>
                  </a:lnTo>
                  <a:lnTo>
                    <a:pt x="2246489" y="2720622"/>
                  </a:lnTo>
                  <a:lnTo>
                    <a:pt x="2280356" y="2630311"/>
                  </a:lnTo>
                  <a:lnTo>
                    <a:pt x="2235200" y="2494845"/>
                  </a:lnTo>
                  <a:lnTo>
                    <a:pt x="2348089" y="2167467"/>
                  </a:lnTo>
                  <a:lnTo>
                    <a:pt x="2415823" y="1998134"/>
                  </a:lnTo>
                  <a:lnTo>
                    <a:pt x="2359378" y="1873956"/>
                  </a:lnTo>
                  <a:lnTo>
                    <a:pt x="2844800" y="1388534"/>
                  </a:lnTo>
                  <a:lnTo>
                    <a:pt x="2991556" y="1320800"/>
                  </a:lnTo>
                  <a:lnTo>
                    <a:pt x="3059289" y="1332089"/>
                  </a:lnTo>
                  <a:lnTo>
                    <a:pt x="3285067" y="1072445"/>
                  </a:lnTo>
                  <a:lnTo>
                    <a:pt x="3217334" y="982134"/>
                  </a:lnTo>
                  <a:lnTo>
                    <a:pt x="3239912" y="914400"/>
                  </a:lnTo>
                  <a:lnTo>
                    <a:pt x="3160889" y="812800"/>
                  </a:lnTo>
                  <a:lnTo>
                    <a:pt x="3059289" y="835378"/>
                  </a:lnTo>
                  <a:lnTo>
                    <a:pt x="3036712" y="970845"/>
                  </a:lnTo>
                  <a:lnTo>
                    <a:pt x="3048000" y="1106311"/>
                  </a:lnTo>
                  <a:lnTo>
                    <a:pt x="2788356" y="1253067"/>
                  </a:lnTo>
                  <a:lnTo>
                    <a:pt x="2686756" y="1253067"/>
                  </a:lnTo>
                  <a:lnTo>
                    <a:pt x="2619023" y="1298222"/>
                  </a:lnTo>
                  <a:lnTo>
                    <a:pt x="2449689" y="1162756"/>
                  </a:lnTo>
                  <a:lnTo>
                    <a:pt x="2280356" y="1174045"/>
                  </a:lnTo>
                  <a:lnTo>
                    <a:pt x="2528712" y="812800"/>
                  </a:lnTo>
                  <a:lnTo>
                    <a:pt x="2359378" y="677334"/>
                  </a:lnTo>
                  <a:lnTo>
                    <a:pt x="2223912" y="688622"/>
                  </a:lnTo>
                  <a:lnTo>
                    <a:pt x="2099734" y="553156"/>
                  </a:lnTo>
                  <a:lnTo>
                    <a:pt x="2054578" y="451556"/>
                  </a:lnTo>
                  <a:lnTo>
                    <a:pt x="1907823" y="474134"/>
                  </a:lnTo>
                  <a:lnTo>
                    <a:pt x="1512712" y="79022"/>
                  </a:lnTo>
                  <a:lnTo>
                    <a:pt x="1365956" y="90311"/>
                  </a:lnTo>
                  <a:lnTo>
                    <a:pt x="1309512" y="146756"/>
                  </a:lnTo>
                  <a:lnTo>
                    <a:pt x="1298223" y="45156"/>
                  </a:lnTo>
                  <a:lnTo>
                    <a:pt x="1230489" y="90311"/>
                  </a:lnTo>
                  <a:lnTo>
                    <a:pt x="1219200" y="214489"/>
                  </a:lnTo>
                  <a:lnTo>
                    <a:pt x="1174045" y="214489"/>
                  </a:lnTo>
                  <a:lnTo>
                    <a:pt x="1106312" y="101600"/>
                  </a:lnTo>
                  <a:lnTo>
                    <a:pt x="880534" y="79022"/>
                  </a:lnTo>
                  <a:lnTo>
                    <a:pt x="79022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20"/>
            <p:cNvSpPr>
              <a:spLocks/>
            </p:cNvSpPr>
            <p:nvPr/>
          </p:nvSpPr>
          <p:spPr bwMode="auto">
            <a:xfrm>
              <a:off x="3334155" y="-68101"/>
              <a:ext cx="3116609" cy="6179665"/>
            </a:xfrm>
            <a:custGeom>
              <a:avLst/>
              <a:gdLst>
                <a:gd name="T0" fmla="*/ 539826 w 3285067"/>
                <a:gd name="T1" fmla="*/ 163875 h 6513689"/>
                <a:gd name="T2" fmla="*/ 520547 w 3285067"/>
                <a:gd name="T3" fmla="*/ 414508 h 6513689"/>
                <a:gd name="T4" fmla="*/ 337392 w 3285067"/>
                <a:gd name="T5" fmla="*/ 665142 h 6513689"/>
                <a:gd name="T6" fmla="*/ 395229 w 3285067"/>
                <a:gd name="T7" fmla="*/ 925415 h 6513689"/>
                <a:gd name="T8" fmla="*/ 250635 w 3285067"/>
                <a:gd name="T9" fmla="*/ 1137488 h 6513689"/>
                <a:gd name="T10" fmla="*/ 125316 w 3285067"/>
                <a:gd name="T11" fmla="*/ 1378482 h 6513689"/>
                <a:gd name="T12" fmla="*/ 67479 w 3285067"/>
                <a:gd name="T13" fmla="*/ 1725511 h 6513689"/>
                <a:gd name="T14" fmla="*/ 163876 w 3285067"/>
                <a:gd name="T15" fmla="*/ 2043624 h 6513689"/>
                <a:gd name="T16" fmla="*/ 192795 w 3285067"/>
                <a:gd name="T17" fmla="*/ 2323175 h 6513689"/>
                <a:gd name="T18" fmla="*/ 163876 w 3285067"/>
                <a:gd name="T19" fmla="*/ 2612368 h 6513689"/>
                <a:gd name="T20" fmla="*/ 115677 w 3285067"/>
                <a:gd name="T21" fmla="*/ 3084715 h 6513689"/>
                <a:gd name="T22" fmla="*/ 19280 w 3285067"/>
                <a:gd name="T23" fmla="*/ 3441384 h 6513689"/>
                <a:gd name="T24" fmla="*/ 0 w 3285067"/>
                <a:gd name="T25" fmla="*/ 3788415 h 6513689"/>
                <a:gd name="T26" fmla="*/ 115677 w 3285067"/>
                <a:gd name="T27" fmla="*/ 4174003 h 6513689"/>
                <a:gd name="T28" fmla="*/ 57840 w 3285067"/>
                <a:gd name="T29" fmla="*/ 4241482 h 6513689"/>
                <a:gd name="T30" fmla="*/ 125316 w 3285067"/>
                <a:gd name="T31" fmla="*/ 4395718 h 6513689"/>
                <a:gd name="T32" fmla="*/ 67479 w 3285067"/>
                <a:gd name="T33" fmla="*/ 4771667 h 6513689"/>
                <a:gd name="T34" fmla="*/ 0 w 3285067"/>
                <a:gd name="T35" fmla="*/ 5031940 h 6513689"/>
                <a:gd name="T36" fmla="*/ 202435 w 3285067"/>
                <a:gd name="T37" fmla="*/ 5330772 h 6513689"/>
                <a:gd name="T38" fmla="*/ 491627 w 3285067"/>
                <a:gd name="T39" fmla="*/ 5513927 h 6513689"/>
                <a:gd name="T40" fmla="*/ 549465 w 3285067"/>
                <a:gd name="T41" fmla="*/ 5176536 h 6513689"/>
                <a:gd name="T42" fmla="*/ 906136 w 3285067"/>
                <a:gd name="T43" fmla="*/ 4742748 h 6513689"/>
                <a:gd name="T44" fmla="*/ 867577 w 3285067"/>
                <a:gd name="T45" fmla="*/ 4588512 h 6513689"/>
                <a:gd name="T46" fmla="*/ 655503 w 3285067"/>
                <a:gd name="T47" fmla="*/ 4376438 h 6513689"/>
                <a:gd name="T48" fmla="*/ 896497 w 3285067"/>
                <a:gd name="T49" fmla="*/ 4164364 h 6513689"/>
                <a:gd name="T50" fmla="*/ 983254 w 3285067"/>
                <a:gd name="T51" fmla="*/ 3875173 h 6513689"/>
                <a:gd name="T52" fmla="*/ 925416 w 3285067"/>
                <a:gd name="T53" fmla="*/ 3720936 h 6513689"/>
                <a:gd name="T54" fmla="*/ 973614 w 3285067"/>
                <a:gd name="T55" fmla="*/ 3441384 h 6513689"/>
                <a:gd name="T56" fmla="*/ 1291726 w 3285067"/>
                <a:gd name="T57" fmla="*/ 3373906 h 6513689"/>
                <a:gd name="T58" fmla="*/ 1311005 w 3285067"/>
                <a:gd name="T59" fmla="*/ 3075075 h 6513689"/>
                <a:gd name="T60" fmla="*/ 2043627 w 3285067"/>
                <a:gd name="T61" fmla="*/ 2911199 h 6513689"/>
                <a:gd name="T62" fmla="*/ 2082184 w 3285067"/>
                <a:gd name="T63" fmla="*/ 2438852 h 6513689"/>
                <a:gd name="T64" fmla="*/ 1908669 w 3285067"/>
                <a:gd name="T65" fmla="*/ 2130381 h 6513689"/>
                <a:gd name="T66" fmla="*/ 2014707 w 3285067"/>
                <a:gd name="T67" fmla="*/ 1600196 h 6513689"/>
                <a:gd name="T68" fmla="*/ 2612371 w 3285067"/>
                <a:gd name="T69" fmla="*/ 1137488 h 6513689"/>
                <a:gd name="T70" fmla="*/ 2766607 w 3285067"/>
                <a:gd name="T71" fmla="*/ 780818 h 6513689"/>
                <a:gd name="T72" fmla="*/ 2593092 w 3285067"/>
                <a:gd name="T73" fmla="*/ 829018 h 6513689"/>
                <a:gd name="T74" fmla="*/ 2294259 w 3285067"/>
                <a:gd name="T75" fmla="*/ 1070011 h 6513689"/>
                <a:gd name="T76" fmla="*/ 1947229 w 3285067"/>
                <a:gd name="T77" fmla="*/ 1002533 h 6513689"/>
                <a:gd name="T78" fmla="*/ 1899030 w 3285067"/>
                <a:gd name="T79" fmla="*/ 588023 h 6513689"/>
                <a:gd name="T80" fmla="*/ 1629117 w 3285067"/>
                <a:gd name="T81" fmla="*/ 404869 h 6513689"/>
                <a:gd name="T82" fmla="*/ 1118211 w 3285067"/>
                <a:gd name="T83" fmla="*/ 125316 h 6513689"/>
                <a:gd name="T84" fmla="*/ 1041093 w 3285067"/>
                <a:gd name="T85" fmla="*/ 183155 h 6513689"/>
                <a:gd name="T86" fmla="*/ 751901 w 3285067"/>
                <a:gd name="T87" fmla="*/ 67479 h 651368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285067" h="6513689">
                  <a:moveTo>
                    <a:pt x="790223" y="0"/>
                  </a:moveTo>
                  <a:lnTo>
                    <a:pt x="756356" y="101600"/>
                  </a:lnTo>
                  <a:lnTo>
                    <a:pt x="632178" y="191911"/>
                  </a:lnTo>
                  <a:lnTo>
                    <a:pt x="620889" y="259645"/>
                  </a:lnTo>
                  <a:lnTo>
                    <a:pt x="677334" y="304800"/>
                  </a:lnTo>
                  <a:lnTo>
                    <a:pt x="609600" y="485422"/>
                  </a:lnTo>
                  <a:lnTo>
                    <a:pt x="395112" y="632178"/>
                  </a:lnTo>
                  <a:lnTo>
                    <a:pt x="428978" y="711200"/>
                  </a:lnTo>
                  <a:lnTo>
                    <a:pt x="395112" y="778934"/>
                  </a:lnTo>
                  <a:lnTo>
                    <a:pt x="395112" y="903111"/>
                  </a:lnTo>
                  <a:lnTo>
                    <a:pt x="361245" y="1004711"/>
                  </a:lnTo>
                  <a:lnTo>
                    <a:pt x="462845" y="1083734"/>
                  </a:lnTo>
                  <a:lnTo>
                    <a:pt x="338667" y="1151467"/>
                  </a:lnTo>
                  <a:lnTo>
                    <a:pt x="282223" y="1298222"/>
                  </a:lnTo>
                  <a:lnTo>
                    <a:pt x="293512" y="1332089"/>
                  </a:lnTo>
                  <a:lnTo>
                    <a:pt x="203200" y="1433689"/>
                  </a:lnTo>
                  <a:lnTo>
                    <a:pt x="203200" y="1524000"/>
                  </a:lnTo>
                  <a:lnTo>
                    <a:pt x="146756" y="1614311"/>
                  </a:lnTo>
                  <a:lnTo>
                    <a:pt x="169334" y="1851378"/>
                  </a:lnTo>
                  <a:lnTo>
                    <a:pt x="135467" y="1885245"/>
                  </a:lnTo>
                  <a:lnTo>
                    <a:pt x="79023" y="2020711"/>
                  </a:lnTo>
                  <a:lnTo>
                    <a:pt x="112889" y="2190045"/>
                  </a:lnTo>
                  <a:lnTo>
                    <a:pt x="101600" y="2246489"/>
                  </a:lnTo>
                  <a:lnTo>
                    <a:pt x="191912" y="2393245"/>
                  </a:lnTo>
                  <a:lnTo>
                    <a:pt x="203200" y="2562578"/>
                  </a:lnTo>
                  <a:lnTo>
                    <a:pt x="259645" y="2506134"/>
                  </a:lnTo>
                  <a:lnTo>
                    <a:pt x="225778" y="2720622"/>
                  </a:lnTo>
                  <a:lnTo>
                    <a:pt x="158045" y="2810934"/>
                  </a:lnTo>
                  <a:lnTo>
                    <a:pt x="124178" y="2912534"/>
                  </a:lnTo>
                  <a:lnTo>
                    <a:pt x="191912" y="3059289"/>
                  </a:lnTo>
                  <a:lnTo>
                    <a:pt x="67734" y="3217334"/>
                  </a:lnTo>
                  <a:lnTo>
                    <a:pt x="56445" y="3465689"/>
                  </a:lnTo>
                  <a:lnTo>
                    <a:pt x="135467" y="3612445"/>
                  </a:lnTo>
                  <a:lnTo>
                    <a:pt x="67734" y="3759200"/>
                  </a:lnTo>
                  <a:lnTo>
                    <a:pt x="45156" y="3838222"/>
                  </a:lnTo>
                  <a:lnTo>
                    <a:pt x="22578" y="4030134"/>
                  </a:lnTo>
                  <a:lnTo>
                    <a:pt x="33867" y="4267200"/>
                  </a:lnTo>
                  <a:lnTo>
                    <a:pt x="56445" y="4346222"/>
                  </a:lnTo>
                  <a:lnTo>
                    <a:pt x="0" y="4436534"/>
                  </a:lnTo>
                  <a:lnTo>
                    <a:pt x="11289" y="4549422"/>
                  </a:lnTo>
                  <a:lnTo>
                    <a:pt x="79023" y="4707467"/>
                  </a:lnTo>
                  <a:lnTo>
                    <a:pt x="135467" y="4888089"/>
                  </a:lnTo>
                  <a:lnTo>
                    <a:pt x="191912" y="4888089"/>
                  </a:lnTo>
                  <a:lnTo>
                    <a:pt x="203200" y="4933245"/>
                  </a:lnTo>
                  <a:lnTo>
                    <a:pt x="67734" y="4967111"/>
                  </a:lnTo>
                  <a:lnTo>
                    <a:pt x="169334" y="5000978"/>
                  </a:lnTo>
                  <a:lnTo>
                    <a:pt x="191912" y="5046134"/>
                  </a:lnTo>
                  <a:lnTo>
                    <a:pt x="146756" y="5147734"/>
                  </a:lnTo>
                  <a:lnTo>
                    <a:pt x="169334" y="5305778"/>
                  </a:lnTo>
                  <a:lnTo>
                    <a:pt x="180623" y="5373511"/>
                  </a:lnTo>
                  <a:lnTo>
                    <a:pt x="79023" y="5588000"/>
                  </a:lnTo>
                  <a:lnTo>
                    <a:pt x="146756" y="5700889"/>
                  </a:lnTo>
                  <a:lnTo>
                    <a:pt x="33867" y="5892800"/>
                  </a:lnTo>
                  <a:lnTo>
                    <a:pt x="0" y="5892800"/>
                  </a:lnTo>
                  <a:lnTo>
                    <a:pt x="45156" y="6197600"/>
                  </a:lnTo>
                  <a:lnTo>
                    <a:pt x="180623" y="6186311"/>
                  </a:lnTo>
                  <a:lnTo>
                    <a:pt x="237067" y="6242756"/>
                  </a:lnTo>
                  <a:lnTo>
                    <a:pt x="214489" y="6378222"/>
                  </a:lnTo>
                  <a:lnTo>
                    <a:pt x="293512" y="6468534"/>
                  </a:lnTo>
                  <a:lnTo>
                    <a:pt x="575734" y="6457245"/>
                  </a:lnTo>
                  <a:lnTo>
                    <a:pt x="711200" y="6513689"/>
                  </a:lnTo>
                  <a:lnTo>
                    <a:pt x="643467" y="6242756"/>
                  </a:lnTo>
                  <a:lnTo>
                    <a:pt x="643467" y="6062134"/>
                  </a:lnTo>
                  <a:lnTo>
                    <a:pt x="801512" y="5960534"/>
                  </a:lnTo>
                  <a:lnTo>
                    <a:pt x="790223" y="5791200"/>
                  </a:lnTo>
                  <a:lnTo>
                    <a:pt x="1061156" y="5554134"/>
                  </a:lnTo>
                  <a:lnTo>
                    <a:pt x="1049867" y="5497689"/>
                  </a:lnTo>
                  <a:lnTo>
                    <a:pt x="1049867" y="5418667"/>
                  </a:lnTo>
                  <a:lnTo>
                    <a:pt x="1016000" y="5373511"/>
                  </a:lnTo>
                  <a:lnTo>
                    <a:pt x="857956" y="5362222"/>
                  </a:lnTo>
                  <a:lnTo>
                    <a:pt x="778934" y="5249334"/>
                  </a:lnTo>
                  <a:lnTo>
                    <a:pt x="767645" y="5125156"/>
                  </a:lnTo>
                  <a:lnTo>
                    <a:pt x="959556" y="4933245"/>
                  </a:lnTo>
                  <a:lnTo>
                    <a:pt x="1061156" y="4978400"/>
                  </a:lnTo>
                  <a:lnTo>
                    <a:pt x="1049867" y="4876800"/>
                  </a:lnTo>
                  <a:lnTo>
                    <a:pt x="1106312" y="4786489"/>
                  </a:lnTo>
                  <a:lnTo>
                    <a:pt x="1083734" y="4662311"/>
                  </a:lnTo>
                  <a:lnTo>
                    <a:pt x="1151467" y="4538134"/>
                  </a:lnTo>
                  <a:lnTo>
                    <a:pt x="1117600" y="4447822"/>
                  </a:lnTo>
                  <a:lnTo>
                    <a:pt x="1207912" y="4357511"/>
                  </a:lnTo>
                  <a:lnTo>
                    <a:pt x="1083734" y="4357511"/>
                  </a:lnTo>
                  <a:lnTo>
                    <a:pt x="1117600" y="4188178"/>
                  </a:lnTo>
                  <a:lnTo>
                    <a:pt x="1095023" y="4086578"/>
                  </a:lnTo>
                  <a:lnTo>
                    <a:pt x="1140178" y="4030134"/>
                  </a:lnTo>
                  <a:lnTo>
                    <a:pt x="1365956" y="4143022"/>
                  </a:lnTo>
                  <a:lnTo>
                    <a:pt x="1569156" y="4030134"/>
                  </a:lnTo>
                  <a:lnTo>
                    <a:pt x="1512712" y="3951111"/>
                  </a:lnTo>
                  <a:lnTo>
                    <a:pt x="1524000" y="3815645"/>
                  </a:lnTo>
                  <a:lnTo>
                    <a:pt x="1603023" y="3849511"/>
                  </a:lnTo>
                  <a:lnTo>
                    <a:pt x="1535289" y="3601156"/>
                  </a:lnTo>
                  <a:lnTo>
                    <a:pt x="1715912" y="3680178"/>
                  </a:lnTo>
                  <a:lnTo>
                    <a:pt x="2348089" y="3533422"/>
                  </a:lnTo>
                  <a:lnTo>
                    <a:pt x="2393245" y="3409245"/>
                  </a:lnTo>
                  <a:lnTo>
                    <a:pt x="2540000" y="3149600"/>
                  </a:lnTo>
                  <a:lnTo>
                    <a:pt x="2404534" y="3059289"/>
                  </a:lnTo>
                  <a:lnTo>
                    <a:pt x="2438400" y="2856089"/>
                  </a:lnTo>
                  <a:lnTo>
                    <a:pt x="2246489" y="2720622"/>
                  </a:lnTo>
                  <a:lnTo>
                    <a:pt x="2280356" y="2630311"/>
                  </a:lnTo>
                  <a:lnTo>
                    <a:pt x="2235200" y="2494845"/>
                  </a:lnTo>
                  <a:lnTo>
                    <a:pt x="2348089" y="2167467"/>
                  </a:lnTo>
                  <a:lnTo>
                    <a:pt x="2415823" y="1998134"/>
                  </a:lnTo>
                  <a:lnTo>
                    <a:pt x="2359378" y="1873956"/>
                  </a:lnTo>
                  <a:lnTo>
                    <a:pt x="2844800" y="1388534"/>
                  </a:lnTo>
                  <a:lnTo>
                    <a:pt x="2991556" y="1320800"/>
                  </a:lnTo>
                  <a:lnTo>
                    <a:pt x="3059289" y="1332089"/>
                  </a:lnTo>
                  <a:lnTo>
                    <a:pt x="3285067" y="1072445"/>
                  </a:lnTo>
                  <a:lnTo>
                    <a:pt x="3217334" y="982134"/>
                  </a:lnTo>
                  <a:lnTo>
                    <a:pt x="3239912" y="914400"/>
                  </a:lnTo>
                  <a:lnTo>
                    <a:pt x="3160889" y="812800"/>
                  </a:lnTo>
                  <a:lnTo>
                    <a:pt x="3059289" y="835378"/>
                  </a:lnTo>
                  <a:lnTo>
                    <a:pt x="3036712" y="970845"/>
                  </a:lnTo>
                  <a:lnTo>
                    <a:pt x="3048000" y="1106311"/>
                  </a:lnTo>
                  <a:lnTo>
                    <a:pt x="2788356" y="1253067"/>
                  </a:lnTo>
                  <a:lnTo>
                    <a:pt x="2686756" y="1253067"/>
                  </a:lnTo>
                  <a:lnTo>
                    <a:pt x="2619023" y="1298222"/>
                  </a:lnTo>
                  <a:lnTo>
                    <a:pt x="2449689" y="1162756"/>
                  </a:lnTo>
                  <a:lnTo>
                    <a:pt x="2280356" y="1174045"/>
                  </a:lnTo>
                  <a:lnTo>
                    <a:pt x="2528712" y="812800"/>
                  </a:lnTo>
                  <a:lnTo>
                    <a:pt x="2359378" y="677334"/>
                  </a:lnTo>
                  <a:lnTo>
                    <a:pt x="2223912" y="688622"/>
                  </a:lnTo>
                  <a:lnTo>
                    <a:pt x="2099734" y="553156"/>
                  </a:lnTo>
                  <a:lnTo>
                    <a:pt x="2054578" y="451556"/>
                  </a:lnTo>
                  <a:lnTo>
                    <a:pt x="1907823" y="474134"/>
                  </a:lnTo>
                  <a:lnTo>
                    <a:pt x="1512712" y="79022"/>
                  </a:lnTo>
                  <a:lnTo>
                    <a:pt x="1365956" y="90311"/>
                  </a:lnTo>
                  <a:lnTo>
                    <a:pt x="1309512" y="146756"/>
                  </a:lnTo>
                  <a:lnTo>
                    <a:pt x="1298223" y="45156"/>
                  </a:lnTo>
                  <a:lnTo>
                    <a:pt x="1230489" y="90311"/>
                  </a:lnTo>
                  <a:lnTo>
                    <a:pt x="1219200" y="214489"/>
                  </a:lnTo>
                  <a:lnTo>
                    <a:pt x="1174045" y="214489"/>
                  </a:lnTo>
                  <a:lnTo>
                    <a:pt x="1106312" y="101600"/>
                  </a:lnTo>
                  <a:lnTo>
                    <a:pt x="880534" y="79022"/>
                  </a:lnTo>
                  <a:lnTo>
                    <a:pt x="79022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Freeform 4"/>
            <p:cNvSpPr>
              <a:spLocks/>
            </p:cNvSpPr>
            <p:nvPr/>
          </p:nvSpPr>
          <p:spPr bwMode="auto">
            <a:xfrm>
              <a:off x="4508927" y="4047938"/>
              <a:ext cx="70338" cy="140677"/>
            </a:xfrm>
            <a:custGeom>
              <a:avLst/>
              <a:gdLst>
                <a:gd name="T0" fmla="*/ 47485 w 74140"/>
                <a:gd name="T1" fmla="*/ 0 h 148281"/>
                <a:gd name="T2" fmla="*/ 0 w 74140"/>
                <a:gd name="T3" fmla="*/ 23742 h 148281"/>
                <a:gd name="T4" fmla="*/ 4747 w 74140"/>
                <a:gd name="T5" fmla="*/ 109217 h 148281"/>
                <a:gd name="T6" fmla="*/ 56982 w 74140"/>
                <a:gd name="T7" fmla="*/ 113966 h 148281"/>
                <a:gd name="T8" fmla="*/ 47485 w 74140"/>
                <a:gd name="T9" fmla="*/ 0 h 148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40" h="148281">
                  <a:moveTo>
                    <a:pt x="61783" y="0"/>
                  </a:moveTo>
                  <a:lnTo>
                    <a:pt x="0" y="30891"/>
                  </a:lnTo>
                  <a:lnTo>
                    <a:pt x="6178" y="142102"/>
                  </a:lnTo>
                  <a:lnTo>
                    <a:pt x="74140" y="148281"/>
                  </a:lnTo>
                  <a:lnTo>
                    <a:pt x="6178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5"/>
            <p:cNvSpPr>
              <a:spLocks/>
            </p:cNvSpPr>
            <p:nvPr/>
          </p:nvSpPr>
          <p:spPr bwMode="auto">
            <a:xfrm>
              <a:off x="3998972" y="6169819"/>
              <a:ext cx="457201" cy="463062"/>
            </a:xfrm>
            <a:custGeom>
              <a:avLst/>
              <a:gdLst>
                <a:gd name="T0" fmla="*/ 0 w 481913"/>
                <a:gd name="T1" fmla="*/ 0 h 488091"/>
                <a:gd name="T2" fmla="*/ 56983 w 481913"/>
                <a:gd name="T3" fmla="*/ 365643 h 488091"/>
                <a:gd name="T4" fmla="*/ 147206 w 481913"/>
                <a:gd name="T5" fmla="*/ 351397 h 488091"/>
                <a:gd name="T6" fmla="*/ 256425 w 481913"/>
                <a:gd name="T7" fmla="*/ 375138 h 488091"/>
                <a:gd name="T8" fmla="*/ 322905 w 481913"/>
                <a:gd name="T9" fmla="*/ 351397 h 488091"/>
                <a:gd name="T10" fmla="*/ 370391 w 481913"/>
                <a:gd name="T11" fmla="*/ 294414 h 488091"/>
                <a:gd name="T12" fmla="*/ 280168 w 481913"/>
                <a:gd name="T13" fmla="*/ 313407 h 488091"/>
                <a:gd name="T14" fmla="*/ 175699 w 481913"/>
                <a:gd name="T15" fmla="*/ 251675 h 488091"/>
                <a:gd name="T16" fmla="*/ 104468 w 481913"/>
                <a:gd name="T17" fmla="*/ 161452 h 488091"/>
                <a:gd name="T18" fmla="*/ 0 w 481913"/>
                <a:gd name="T19" fmla="*/ 0 h 4880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1913" h="488091">
                  <a:moveTo>
                    <a:pt x="0" y="0"/>
                  </a:moveTo>
                  <a:lnTo>
                    <a:pt x="74140" y="475735"/>
                  </a:lnTo>
                  <a:lnTo>
                    <a:pt x="191529" y="457200"/>
                  </a:lnTo>
                  <a:lnTo>
                    <a:pt x="333632" y="488091"/>
                  </a:lnTo>
                  <a:lnTo>
                    <a:pt x="420129" y="457200"/>
                  </a:lnTo>
                  <a:lnTo>
                    <a:pt x="481913" y="383059"/>
                  </a:lnTo>
                  <a:lnTo>
                    <a:pt x="364524" y="407772"/>
                  </a:lnTo>
                  <a:lnTo>
                    <a:pt x="228600" y="327454"/>
                  </a:lnTo>
                  <a:lnTo>
                    <a:pt x="135924" y="210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4" name="Freeform 21"/>
            <p:cNvSpPr>
              <a:spLocks/>
            </p:cNvSpPr>
            <p:nvPr/>
          </p:nvSpPr>
          <p:spPr bwMode="auto">
            <a:xfrm>
              <a:off x="4503064" y="6555017"/>
              <a:ext cx="105508" cy="46892"/>
            </a:xfrm>
            <a:custGeom>
              <a:avLst/>
              <a:gdLst>
                <a:gd name="T0" fmla="*/ 14245 w 111211"/>
                <a:gd name="T1" fmla="*/ 0 h 49427"/>
                <a:gd name="T2" fmla="*/ 0 w 111211"/>
                <a:gd name="T3" fmla="*/ 37986 h 49427"/>
                <a:gd name="T4" fmla="*/ 47486 w 111211"/>
                <a:gd name="T5" fmla="*/ 28491 h 49427"/>
                <a:gd name="T6" fmla="*/ 85474 w 111211"/>
                <a:gd name="T7" fmla="*/ 0 h 49427"/>
                <a:gd name="T8" fmla="*/ 14245 w 111211"/>
                <a:gd name="T9" fmla="*/ 0 h 49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211" h="49427">
                  <a:moveTo>
                    <a:pt x="18535" y="0"/>
                  </a:moveTo>
                  <a:lnTo>
                    <a:pt x="0" y="49427"/>
                  </a:lnTo>
                  <a:lnTo>
                    <a:pt x="61784" y="37070"/>
                  </a:lnTo>
                  <a:lnTo>
                    <a:pt x="111211" y="0"/>
                  </a:lnTo>
                  <a:lnTo>
                    <a:pt x="18535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795015" y="5718243"/>
              <a:ext cx="682599" cy="45233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66" name="Freeform 23"/>
            <p:cNvSpPr>
              <a:spLocks/>
            </p:cNvSpPr>
            <p:nvPr/>
          </p:nvSpPr>
          <p:spPr bwMode="auto">
            <a:xfrm>
              <a:off x="4933919" y="5882053"/>
              <a:ext cx="221396" cy="198804"/>
            </a:xfrm>
            <a:custGeom>
              <a:avLst/>
              <a:gdLst>
                <a:gd name="T0" fmla="*/ 51245 w 233363"/>
                <a:gd name="T1" fmla="*/ 31113 h 209550"/>
                <a:gd name="T2" fmla="*/ 86018 w 233363"/>
                <a:gd name="T3" fmla="*/ 86018 h 209550"/>
                <a:gd name="T4" fmla="*/ 64056 w 233363"/>
                <a:gd name="T5" fmla="*/ 98829 h 209550"/>
                <a:gd name="T6" fmla="*/ 53076 w 233363"/>
                <a:gd name="T7" fmla="*/ 120792 h 209550"/>
                <a:gd name="T8" fmla="*/ 9151 w 233363"/>
                <a:gd name="T9" fmla="*/ 118962 h 209550"/>
                <a:gd name="T10" fmla="*/ 0 w 233363"/>
                <a:gd name="T11" fmla="*/ 142754 h 209550"/>
                <a:gd name="T12" fmla="*/ 27452 w 233363"/>
                <a:gd name="T13" fmla="*/ 153734 h 209550"/>
                <a:gd name="T14" fmla="*/ 58565 w 233363"/>
                <a:gd name="T15" fmla="*/ 161055 h 209550"/>
                <a:gd name="T16" fmla="*/ 84188 w 233363"/>
                <a:gd name="T17" fmla="*/ 113471 h 209550"/>
                <a:gd name="T18" fmla="*/ 107980 w 233363"/>
                <a:gd name="T19" fmla="*/ 109810 h 209550"/>
                <a:gd name="T20" fmla="*/ 150075 w 233363"/>
                <a:gd name="T21" fmla="*/ 53075 h 209550"/>
                <a:gd name="T22" fmla="*/ 179358 w 233363"/>
                <a:gd name="T23" fmla="*/ 10980 h 209550"/>
                <a:gd name="T24" fmla="*/ 124451 w 233363"/>
                <a:gd name="T25" fmla="*/ 23792 h 209550"/>
                <a:gd name="T26" fmla="*/ 89679 w 233363"/>
                <a:gd name="T27" fmla="*/ 0 h 209550"/>
                <a:gd name="T28" fmla="*/ 89679 w 233363"/>
                <a:gd name="T29" fmla="*/ 38434 h 209550"/>
                <a:gd name="T30" fmla="*/ 51245 w 233363"/>
                <a:gd name="T31" fmla="*/ 31113 h 2095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3363" h="209550">
                  <a:moveTo>
                    <a:pt x="66675" y="40481"/>
                  </a:moveTo>
                  <a:lnTo>
                    <a:pt x="111919" y="111919"/>
                  </a:lnTo>
                  <a:lnTo>
                    <a:pt x="83344" y="128587"/>
                  </a:lnTo>
                  <a:lnTo>
                    <a:pt x="69057" y="157162"/>
                  </a:lnTo>
                  <a:lnTo>
                    <a:pt x="11907" y="154781"/>
                  </a:lnTo>
                  <a:lnTo>
                    <a:pt x="0" y="185737"/>
                  </a:lnTo>
                  <a:lnTo>
                    <a:pt x="35719" y="200025"/>
                  </a:lnTo>
                  <a:lnTo>
                    <a:pt x="76200" y="209550"/>
                  </a:lnTo>
                  <a:lnTo>
                    <a:pt x="109538" y="147637"/>
                  </a:lnTo>
                  <a:lnTo>
                    <a:pt x="140494" y="142875"/>
                  </a:lnTo>
                  <a:lnTo>
                    <a:pt x="195263" y="69056"/>
                  </a:lnTo>
                  <a:lnTo>
                    <a:pt x="233363" y="14287"/>
                  </a:lnTo>
                  <a:lnTo>
                    <a:pt x="161925" y="30956"/>
                  </a:lnTo>
                  <a:lnTo>
                    <a:pt x="116682" y="0"/>
                  </a:lnTo>
                  <a:lnTo>
                    <a:pt x="116682" y="50006"/>
                  </a:lnTo>
                  <a:lnTo>
                    <a:pt x="66675" y="4048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24"/>
            <p:cNvSpPr>
              <a:spLocks/>
            </p:cNvSpPr>
            <p:nvPr/>
          </p:nvSpPr>
          <p:spPr bwMode="auto">
            <a:xfrm>
              <a:off x="5095424" y="5882053"/>
              <a:ext cx="246247" cy="255282"/>
            </a:xfrm>
            <a:custGeom>
              <a:avLst/>
              <a:gdLst>
                <a:gd name="T0" fmla="*/ 93340 w 259557"/>
                <a:gd name="T1" fmla="*/ 0 h 269081"/>
                <a:gd name="T2" fmla="*/ 84189 w 259557"/>
                <a:gd name="T3" fmla="*/ 65886 h 269081"/>
                <a:gd name="T4" fmla="*/ 36604 w 259557"/>
                <a:gd name="T5" fmla="*/ 96999 h 269081"/>
                <a:gd name="T6" fmla="*/ 0 w 259557"/>
                <a:gd name="T7" fmla="*/ 151903 h 269081"/>
                <a:gd name="T8" fmla="*/ 69548 w 259557"/>
                <a:gd name="T9" fmla="*/ 206809 h 269081"/>
                <a:gd name="T10" fmla="*/ 34774 w 259557"/>
                <a:gd name="T11" fmla="*/ 150073 h 269081"/>
                <a:gd name="T12" fmla="*/ 106151 w 259557"/>
                <a:gd name="T13" fmla="*/ 172035 h 269081"/>
                <a:gd name="T14" fmla="*/ 43925 w 259557"/>
                <a:gd name="T15" fmla="*/ 124451 h 269081"/>
                <a:gd name="T16" fmla="*/ 129944 w 259557"/>
                <a:gd name="T17" fmla="*/ 146414 h 269081"/>
                <a:gd name="T18" fmla="*/ 82359 w 259557"/>
                <a:gd name="T19" fmla="*/ 91507 h 269081"/>
                <a:gd name="T20" fmla="*/ 151906 w 259557"/>
                <a:gd name="T21" fmla="*/ 113470 h 269081"/>
                <a:gd name="T22" fmla="*/ 197660 w 259557"/>
                <a:gd name="T23" fmla="*/ 89678 h 269081"/>
                <a:gd name="T24" fmla="*/ 199491 w 259557"/>
                <a:gd name="T25" fmla="*/ 29282 h 269081"/>
                <a:gd name="T26" fmla="*/ 168378 w 259557"/>
                <a:gd name="T27" fmla="*/ 18301 h 269081"/>
                <a:gd name="T28" fmla="*/ 161056 w 259557"/>
                <a:gd name="T29" fmla="*/ 60395 h 269081"/>
                <a:gd name="T30" fmla="*/ 135435 w 259557"/>
                <a:gd name="T31" fmla="*/ 34774 h 269081"/>
                <a:gd name="T32" fmla="*/ 139095 w 259557"/>
                <a:gd name="T33" fmla="*/ 0 h 269081"/>
                <a:gd name="T34" fmla="*/ 115303 w 259557"/>
                <a:gd name="T35" fmla="*/ 23792 h 269081"/>
                <a:gd name="T36" fmla="*/ 93340 w 259557"/>
                <a:gd name="T37" fmla="*/ 0 h 2690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9557" h="269081">
                  <a:moveTo>
                    <a:pt x="121444" y="0"/>
                  </a:moveTo>
                  <a:lnTo>
                    <a:pt x="109538" y="85725"/>
                  </a:lnTo>
                  <a:lnTo>
                    <a:pt x="47625" y="126206"/>
                  </a:lnTo>
                  <a:lnTo>
                    <a:pt x="0" y="197644"/>
                  </a:lnTo>
                  <a:lnTo>
                    <a:pt x="90488" y="269081"/>
                  </a:lnTo>
                  <a:lnTo>
                    <a:pt x="45244" y="195262"/>
                  </a:lnTo>
                  <a:lnTo>
                    <a:pt x="138113" y="223837"/>
                  </a:lnTo>
                  <a:lnTo>
                    <a:pt x="57150" y="161925"/>
                  </a:lnTo>
                  <a:lnTo>
                    <a:pt x="169069" y="190500"/>
                  </a:lnTo>
                  <a:lnTo>
                    <a:pt x="107157" y="119062"/>
                  </a:lnTo>
                  <a:lnTo>
                    <a:pt x="197644" y="147637"/>
                  </a:lnTo>
                  <a:lnTo>
                    <a:pt x="257175" y="116681"/>
                  </a:lnTo>
                  <a:lnTo>
                    <a:pt x="259557" y="38100"/>
                  </a:lnTo>
                  <a:lnTo>
                    <a:pt x="219075" y="23812"/>
                  </a:lnTo>
                  <a:lnTo>
                    <a:pt x="209550" y="78581"/>
                  </a:lnTo>
                  <a:lnTo>
                    <a:pt x="176213" y="45244"/>
                  </a:lnTo>
                  <a:lnTo>
                    <a:pt x="180975" y="0"/>
                  </a:lnTo>
                  <a:lnTo>
                    <a:pt x="150019" y="30957"/>
                  </a:lnTo>
                  <a:lnTo>
                    <a:pt x="121444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27"/>
            <p:cNvSpPr>
              <a:spLocks/>
            </p:cNvSpPr>
            <p:nvPr/>
          </p:nvSpPr>
          <p:spPr bwMode="auto">
            <a:xfrm>
              <a:off x="4933919" y="5882053"/>
              <a:ext cx="221396" cy="198804"/>
            </a:xfrm>
            <a:custGeom>
              <a:avLst/>
              <a:gdLst>
                <a:gd name="T0" fmla="*/ 51245 w 233363"/>
                <a:gd name="T1" fmla="*/ 31113 h 209550"/>
                <a:gd name="T2" fmla="*/ 86018 w 233363"/>
                <a:gd name="T3" fmla="*/ 86018 h 209550"/>
                <a:gd name="T4" fmla="*/ 64056 w 233363"/>
                <a:gd name="T5" fmla="*/ 98829 h 209550"/>
                <a:gd name="T6" fmla="*/ 53076 w 233363"/>
                <a:gd name="T7" fmla="*/ 120792 h 209550"/>
                <a:gd name="T8" fmla="*/ 9151 w 233363"/>
                <a:gd name="T9" fmla="*/ 118962 h 209550"/>
                <a:gd name="T10" fmla="*/ 0 w 233363"/>
                <a:gd name="T11" fmla="*/ 142754 h 209550"/>
                <a:gd name="T12" fmla="*/ 27452 w 233363"/>
                <a:gd name="T13" fmla="*/ 153734 h 209550"/>
                <a:gd name="T14" fmla="*/ 58565 w 233363"/>
                <a:gd name="T15" fmla="*/ 161055 h 209550"/>
                <a:gd name="T16" fmla="*/ 84188 w 233363"/>
                <a:gd name="T17" fmla="*/ 113471 h 209550"/>
                <a:gd name="T18" fmla="*/ 107980 w 233363"/>
                <a:gd name="T19" fmla="*/ 109810 h 209550"/>
                <a:gd name="T20" fmla="*/ 150075 w 233363"/>
                <a:gd name="T21" fmla="*/ 53075 h 209550"/>
                <a:gd name="T22" fmla="*/ 179358 w 233363"/>
                <a:gd name="T23" fmla="*/ 10980 h 209550"/>
                <a:gd name="T24" fmla="*/ 124451 w 233363"/>
                <a:gd name="T25" fmla="*/ 23792 h 209550"/>
                <a:gd name="T26" fmla="*/ 89679 w 233363"/>
                <a:gd name="T27" fmla="*/ 0 h 209550"/>
                <a:gd name="T28" fmla="*/ 89679 w 233363"/>
                <a:gd name="T29" fmla="*/ 38434 h 209550"/>
                <a:gd name="T30" fmla="*/ 51245 w 233363"/>
                <a:gd name="T31" fmla="*/ 31113 h 2095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3363" h="209550">
                  <a:moveTo>
                    <a:pt x="66675" y="40481"/>
                  </a:moveTo>
                  <a:lnTo>
                    <a:pt x="111919" y="111919"/>
                  </a:lnTo>
                  <a:lnTo>
                    <a:pt x="83344" y="128587"/>
                  </a:lnTo>
                  <a:lnTo>
                    <a:pt x="69057" y="157162"/>
                  </a:lnTo>
                  <a:lnTo>
                    <a:pt x="11907" y="154781"/>
                  </a:lnTo>
                  <a:lnTo>
                    <a:pt x="0" y="185737"/>
                  </a:lnTo>
                  <a:lnTo>
                    <a:pt x="35719" y="200025"/>
                  </a:lnTo>
                  <a:lnTo>
                    <a:pt x="76200" y="209550"/>
                  </a:lnTo>
                  <a:lnTo>
                    <a:pt x="109538" y="147637"/>
                  </a:lnTo>
                  <a:lnTo>
                    <a:pt x="140494" y="142875"/>
                  </a:lnTo>
                  <a:lnTo>
                    <a:pt x="195263" y="69056"/>
                  </a:lnTo>
                  <a:lnTo>
                    <a:pt x="233363" y="14287"/>
                  </a:lnTo>
                  <a:lnTo>
                    <a:pt x="161925" y="30956"/>
                  </a:lnTo>
                  <a:lnTo>
                    <a:pt x="116682" y="0"/>
                  </a:lnTo>
                  <a:lnTo>
                    <a:pt x="116682" y="50006"/>
                  </a:lnTo>
                  <a:lnTo>
                    <a:pt x="66675" y="4048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Freeform 28"/>
            <p:cNvSpPr>
              <a:spLocks/>
            </p:cNvSpPr>
            <p:nvPr/>
          </p:nvSpPr>
          <p:spPr bwMode="auto">
            <a:xfrm>
              <a:off x="5095424" y="5882053"/>
              <a:ext cx="246247" cy="255282"/>
            </a:xfrm>
            <a:custGeom>
              <a:avLst/>
              <a:gdLst>
                <a:gd name="T0" fmla="*/ 93340 w 259557"/>
                <a:gd name="T1" fmla="*/ 0 h 269081"/>
                <a:gd name="T2" fmla="*/ 84189 w 259557"/>
                <a:gd name="T3" fmla="*/ 65886 h 269081"/>
                <a:gd name="T4" fmla="*/ 36604 w 259557"/>
                <a:gd name="T5" fmla="*/ 96999 h 269081"/>
                <a:gd name="T6" fmla="*/ 0 w 259557"/>
                <a:gd name="T7" fmla="*/ 151903 h 269081"/>
                <a:gd name="T8" fmla="*/ 69548 w 259557"/>
                <a:gd name="T9" fmla="*/ 206809 h 269081"/>
                <a:gd name="T10" fmla="*/ 34774 w 259557"/>
                <a:gd name="T11" fmla="*/ 150073 h 269081"/>
                <a:gd name="T12" fmla="*/ 106151 w 259557"/>
                <a:gd name="T13" fmla="*/ 172035 h 269081"/>
                <a:gd name="T14" fmla="*/ 43925 w 259557"/>
                <a:gd name="T15" fmla="*/ 124451 h 269081"/>
                <a:gd name="T16" fmla="*/ 129944 w 259557"/>
                <a:gd name="T17" fmla="*/ 146414 h 269081"/>
                <a:gd name="T18" fmla="*/ 82359 w 259557"/>
                <a:gd name="T19" fmla="*/ 91507 h 269081"/>
                <a:gd name="T20" fmla="*/ 151906 w 259557"/>
                <a:gd name="T21" fmla="*/ 113470 h 269081"/>
                <a:gd name="T22" fmla="*/ 197660 w 259557"/>
                <a:gd name="T23" fmla="*/ 89678 h 269081"/>
                <a:gd name="T24" fmla="*/ 199491 w 259557"/>
                <a:gd name="T25" fmla="*/ 29282 h 269081"/>
                <a:gd name="T26" fmla="*/ 168378 w 259557"/>
                <a:gd name="T27" fmla="*/ 18301 h 269081"/>
                <a:gd name="T28" fmla="*/ 161056 w 259557"/>
                <a:gd name="T29" fmla="*/ 60395 h 269081"/>
                <a:gd name="T30" fmla="*/ 135435 w 259557"/>
                <a:gd name="T31" fmla="*/ 34774 h 269081"/>
                <a:gd name="T32" fmla="*/ 139095 w 259557"/>
                <a:gd name="T33" fmla="*/ 0 h 269081"/>
                <a:gd name="T34" fmla="*/ 115303 w 259557"/>
                <a:gd name="T35" fmla="*/ 23792 h 269081"/>
                <a:gd name="T36" fmla="*/ 93340 w 259557"/>
                <a:gd name="T37" fmla="*/ 0 h 2690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9557" h="269081">
                  <a:moveTo>
                    <a:pt x="121444" y="0"/>
                  </a:moveTo>
                  <a:lnTo>
                    <a:pt x="109538" y="85725"/>
                  </a:lnTo>
                  <a:lnTo>
                    <a:pt x="47625" y="126206"/>
                  </a:lnTo>
                  <a:lnTo>
                    <a:pt x="0" y="197644"/>
                  </a:lnTo>
                  <a:lnTo>
                    <a:pt x="90488" y="269081"/>
                  </a:lnTo>
                  <a:lnTo>
                    <a:pt x="45244" y="195262"/>
                  </a:lnTo>
                  <a:lnTo>
                    <a:pt x="138113" y="223837"/>
                  </a:lnTo>
                  <a:lnTo>
                    <a:pt x="57150" y="161925"/>
                  </a:lnTo>
                  <a:lnTo>
                    <a:pt x="169069" y="190500"/>
                  </a:lnTo>
                  <a:lnTo>
                    <a:pt x="107157" y="119062"/>
                  </a:lnTo>
                  <a:lnTo>
                    <a:pt x="197644" y="147637"/>
                  </a:lnTo>
                  <a:lnTo>
                    <a:pt x="257175" y="116681"/>
                  </a:lnTo>
                  <a:lnTo>
                    <a:pt x="259557" y="38100"/>
                  </a:lnTo>
                  <a:lnTo>
                    <a:pt x="219075" y="23812"/>
                  </a:lnTo>
                  <a:lnTo>
                    <a:pt x="209550" y="78581"/>
                  </a:lnTo>
                  <a:lnTo>
                    <a:pt x="176213" y="45244"/>
                  </a:lnTo>
                  <a:lnTo>
                    <a:pt x="180975" y="0"/>
                  </a:lnTo>
                  <a:lnTo>
                    <a:pt x="150019" y="30957"/>
                  </a:lnTo>
                  <a:lnTo>
                    <a:pt x="1214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Freeform 30"/>
            <p:cNvSpPr>
              <a:spLocks/>
            </p:cNvSpPr>
            <p:nvPr/>
          </p:nvSpPr>
          <p:spPr bwMode="auto">
            <a:xfrm>
              <a:off x="5934577" y="5633884"/>
              <a:ext cx="194649" cy="612784"/>
            </a:xfrm>
            <a:custGeom>
              <a:avLst/>
              <a:gdLst>
                <a:gd name="T0" fmla="*/ 0 w 205170"/>
                <a:gd name="T1" fmla="*/ 381572 h 645906"/>
                <a:gd name="T2" fmla="*/ 68138 w 205170"/>
                <a:gd name="T3" fmla="*/ 332902 h 645906"/>
                <a:gd name="T4" fmla="*/ 68138 w 205170"/>
                <a:gd name="T5" fmla="*/ 278391 h 645906"/>
                <a:gd name="T6" fmla="*/ 5839 w 205170"/>
                <a:gd name="T7" fmla="*/ 206360 h 645906"/>
                <a:gd name="T8" fmla="*/ 27256 w 205170"/>
                <a:gd name="T9" fmla="*/ 181052 h 645906"/>
                <a:gd name="T10" fmla="*/ 3894 w 205170"/>
                <a:gd name="T11" fmla="*/ 85659 h 645906"/>
                <a:gd name="T12" fmla="*/ 35043 w 205170"/>
                <a:gd name="T13" fmla="*/ 44777 h 645906"/>
                <a:gd name="T14" fmla="*/ 48669 w 205170"/>
                <a:gd name="T15" fmla="*/ 0 h 645906"/>
                <a:gd name="T16" fmla="*/ 60351 w 205170"/>
                <a:gd name="T17" fmla="*/ 36990 h 645906"/>
                <a:gd name="T18" fmla="*/ 35043 w 205170"/>
                <a:gd name="T19" fmla="*/ 97340 h 645906"/>
                <a:gd name="T20" fmla="*/ 40882 w 205170"/>
                <a:gd name="T21" fmla="*/ 151850 h 645906"/>
                <a:gd name="T22" fmla="*/ 70085 w 205170"/>
                <a:gd name="T23" fmla="*/ 153797 h 645906"/>
                <a:gd name="T24" fmla="*/ 132383 w 205170"/>
                <a:gd name="T25" fmla="*/ 274498 h 645906"/>
                <a:gd name="T26" fmla="*/ 130436 w 205170"/>
                <a:gd name="T27" fmla="*/ 327060 h 645906"/>
                <a:gd name="T28" fmla="*/ 157691 w 205170"/>
                <a:gd name="T29" fmla="*/ 336796 h 645906"/>
                <a:gd name="T30" fmla="*/ 130436 w 205170"/>
                <a:gd name="T31" fmla="*/ 365997 h 645906"/>
                <a:gd name="T32" fmla="*/ 132383 w 205170"/>
                <a:gd name="T33" fmla="*/ 399091 h 645906"/>
                <a:gd name="T34" fmla="*/ 64245 w 205170"/>
                <a:gd name="T35" fmla="*/ 496432 h 645906"/>
                <a:gd name="T36" fmla="*/ 48669 w 205170"/>
                <a:gd name="T37" fmla="*/ 488645 h 645906"/>
                <a:gd name="T38" fmla="*/ 0 w 205170"/>
                <a:gd name="T39" fmla="*/ 381572 h 6459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5170" h="645906">
                  <a:moveTo>
                    <a:pt x="0" y="496461"/>
                  </a:moveTo>
                  <a:lnTo>
                    <a:pt x="88654" y="433137"/>
                  </a:lnTo>
                  <a:lnTo>
                    <a:pt x="88654" y="362214"/>
                  </a:lnTo>
                  <a:lnTo>
                    <a:pt x="7599" y="268494"/>
                  </a:lnTo>
                  <a:lnTo>
                    <a:pt x="35462" y="235566"/>
                  </a:lnTo>
                  <a:lnTo>
                    <a:pt x="5066" y="111450"/>
                  </a:lnTo>
                  <a:lnTo>
                    <a:pt x="45593" y="58258"/>
                  </a:lnTo>
                  <a:lnTo>
                    <a:pt x="63324" y="0"/>
                  </a:lnTo>
                  <a:lnTo>
                    <a:pt x="78522" y="48126"/>
                  </a:lnTo>
                  <a:lnTo>
                    <a:pt x="45593" y="126648"/>
                  </a:lnTo>
                  <a:lnTo>
                    <a:pt x="53192" y="197571"/>
                  </a:lnTo>
                  <a:lnTo>
                    <a:pt x="91187" y="200104"/>
                  </a:lnTo>
                  <a:lnTo>
                    <a:pt x="172242" y="357148"/>
                  </a:lnTo>
                  <a:cubicBezTo>
                    <a:pt x="171398" y="379945"/>
                    <a:pt x="170553" y="402741"/>
                    <a:pt x="169709" y="425538"/>
                  </a:cubicBezTo>
                  <a:lnTo>
                    <a:pt x="205170" y="438203"/>
                  </a:lnTo>
                  <a:lnTo>
                    <a:pt x="169709" y="476197"/>
                  </a:lnTo>
                  <a:lnTo>
                    <a:pt x="172242" y="519258"/>
                  </a:lnTo>
                  <a:lnTo>
                    <a:pt x="83588" y="645906"/>
                  </a:lnTo>
                  <a:lnTo>
                    <a:pt x="63324" y="635774"/>
                  </a:lnTo>
                  <a:lnTo>
                    <a:pt x="0" y="49646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20479"/>
            <p:cNvSpPr>
              <a:spLocks/>
            </p:cNvSpPr>
            <p:nvPr/>
          </p:nvSpPr>
          <p:spPr bwMode="auto">
            <a:xfrm>
              <a:off x="6092362" y="6219826"/>
              <a:ext cx="485421" cy="624799"/>
            </a:xfrm>
            <a:custGeom>
              <a:avLst/>
              <a:gdLst>
                <a:gd name="T0" fmla="*/ 0 w 511659"/>
                <a:gd name="T1" fmla="*/ 171317 h 658571"/>
                <a:gd name="T2" fmla="*/ 0 w 511659"/>
                <a:gd name="T3" fmla="*/ 171317 h 658571"/>
                <a:gd name="T4" fmla="*/ 42829 w 511659"/>
                <a:gd name="T5" fmla="*/ 188839 h 658571"/>
                <a:gd name="T6" fmla="*/ 52563 w 511659"/>
                <a:gd name="T7" fmla="*/ 151849 h 658571"/>
                <a:gd name="T8" fmla="*/ 40882 w 511659"/>
                <a:gd name="T9" fmla="*/ 122648 h 658571"/>
                <a:gd name="T10" fmla="*/ 72031 w 511659"/>
                <a:gd name="T11" fmla="*/ 109020 h 658571"/>
                <a:gd name="T12" fmla="*/ 89552 w 511659"/>
                <a:gd name="T13" fmla="*/ 138223 h 658571"/>
                <a:gd name="T14" fmla="*/ 114860 w 511659"/>
                <a:gd name="T15" fmla="*/ 155743 h 658571"/>
                <a:gd name="T16" fmla="*/ 72031 w 511659"/>
                <a:gd name="T17" fmla="*/ 182998 h 658571"/>
                <a:gd name="T18" fmla="*/ 68138 w 511659"/>
                <a:gd name="T19" fmla="*/ 208306 h 658571"/>
                <a:gd name="T20" fmla="*/ 116807 w 511659"/>
                <a:gd name="T21" fmla="*/ 239455 h 658571"/>
                <a:gd name="T22" fmla="*/ 146009 w 511659"/>
                <a:gd name="T23" fmla="*/ 190786 h 658571"/>
                <a:gd name="T24" fmla="*/ 192731 w 511659"/>
                <a:gd name="T25" fmla="*/ 192732 h 658571"/>
                <a:gd name="T26" fmla="*/ 235560 w 511659"/>
                <a:gd name="T27" fmla="*/ 153797 h 658571"/>
                <a:gd name="T28" fmla="*/ 272550 w 511659"/>
                <a:gd name="T29" fmla="*/ 186891 h 658571"/>
                <a:gd name="T30" fmla="*/ 293965 w 511659"/>
                <a:gd name="T31" fmla="*/ 149901 h 658571"/>
                <a:gd name="T32" fmla="*/ 330954 w 511659"/>
                <a:gd name="T33" fmla="*/ 122648 h 658571"/>
                <a:gd name="T34" fmla="*/ 334848 w 511659"/>
                <a:gd name="T35" fmla="*/ 85660 h 658571"/>
                <a:gd name="T36" fmla="*/ 299806 w 511659"/>
                <a:gd name="T37" fmla="*/ 99285 h 658571"/>
                <a:gd name="T38" fmla="*/ 272550 w 511659"/>
                <a:gd name="T39" fmla="*/ 60351 h 658571"/>
                <a:gd name="T40" fmla="*/ 371836 w 511659"/>
                <a:gd name="T41" fmla="*/ 0 h 658571"/>
                <a:gd name="T42" fmla="*/ 393251 w 511659"/>
                <a:gd name="T43" fmla="*/ 23361 h 658571"/>
                <a:gd name="T44" fmla="*/ 165477 w 511659"/>
                <a:gd name="T45" fmla="*/ 506165 h 658571"/>
                <a:gd name="T46" fmla="*/ 0 w 511659"/>
                <a:gd name="T47" fmla="*/ 171317 h 6585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11659" h="658571">
                  <a:moveTo>
                    <a:pt x="0" y="222901"/>
                  </a:moveTo>
                  <a:lnTo>
                    <a:pt x="0" y="222901"/>
                  </a:lnTo>
                  <a:lnTo>
                    <a:pt x="55725" y="245698"/>
                  </a:lnTo>
                  <a:lnTo>
                    <a:pt x="68390" y="197571"/>
                  </a:lnTo>
                  <a:lnTo>
                    <a:pt x="53192" y="159577"/>
                  </a:lnTo>
                  <a:lnTo>
                    <a:pt x="93719" y="141846"/>
                  </a:lnTo>
                  <a:lnTo>
                    <a:pt x="116516" y="179841"/>
                  </a:lnTo>
                  <a:lnTo>
                    <a:pt x="149445" y="202637"/>
                  </a:lnTo>
                  <a:lnTo>
                    <a:pt x="93719" y="238099"/>
                  </a:lnTo>
                  <a:lnTo>
                    <a:pt x="88654" y="271027"/>
                  </a:lnTo>
                  <a:lnTo>
                    <a:pt x="151978" y="311555"/>
                  </a:lnTo>
                  <a:lnTo>
                    <a:pt x="189972" y="248231"/>
                  </a:lnTo>
                  <a:lnTo>
                    <a:pt x="250763" y="250764"/>
                  </a:lnTo>
                  <a:lnTo>
                    <a:pt x="306488" y="200104"/>
                  </a:lnTo>
                  <a:lnTo>
                    <a:pt x="354615" y="243165"/>
                  </a:lnTo>
                  <a:lnTo>
                    <a:pt x="382477" y="195038"/>
                  </a:lnTo>
                  <a:lnTo>
                    <a:pt x="430604" y="159577"/>
                  </a:lnTo>
                  <a:lnTo>
                    <a:pt x="435670" y="111451"/>
                  </a:lnTo>
                  <a:lnTo>
                    <a:pt x="390076" y="129181"/>
                  </a:lnTo>
                  <a:lnTo>
                    <a:pt x="354615" y="78522"/>
                  </a:lnTo>
                  <a:lnTo>
                    <a:pt x="483796" y="0"/>
                  </a:lnTo>
                  <a:lnTo>
                    <a:pt x="511659" y="30396"/>
                  </a:lnTo>
                  <a:lnTo>
                    <a:pt x="215302" y="658571"/>
                  </a:lnTo>
                  <a:lnTo>
                    <a:pt x="0" y="2229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Freeform 20480"/>
            <p:cNvSpPr>
              <a:spLocks/>
            </p:cNvSpPr>
            <p:nvPr/>
          </p:nvSpPr>
          <p:spPr bwMode="auto">
            <a:xfrm>
              <a:off x="6053740" y="6282176"/>
              <a:ext cx="76899" cy="74495"/>
            </a:xfrm>
            <a:custGeom>
              <a:avLst/>
              <a:gdLst>
                <a:gd name="T0" fmla="*/ 62299 w 81055"/>
                <a:gd name="T1" fmla="*/ 0 h 78522"/>
                <a:gd name="T2" fmla="*/ 52565 w 81055"/>
                <a:gd name="T3" fmla="*/ 40882 h 78522"/>
                <a:gd name="T4" fmla="*/ 17522 w 81055"/>
                <a:gd name="T5" fmla="*/ 60349 h 78522"/>
                <a:gd name="T6" fmla="*/ 0 w 81055"/>
                <a:gd name="T7" fmla="*/ 40882 h 78522"/>
                <a:gd name="T8" fmla="*/ 62299 w 81055"/>
                <a:gd name="T9" fmla="*/ 0 h 78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055" h="78522">
                  <a:moveTo>
                    <a:pt x="81055" y="0"/>
                  </a:moveTo>
                  <a:lnTo>
                    <a:pt x="68390" y="53192"/>
                  </a:lnTo>
                  <a:lnTo>
                    <a:pt x="22797" y="78522"/>
                  </a:lnTo>
                  <a:lnTo>
                    <a:pt x="0" y="53192"/>
                  </a:lnTo>
                  <a:lnTo>
                    <a:pt x="81055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Freeform 20483"/>
            <p:cNvSpPr>
              <a:spLocks/>
            </p:cNvSpPr>
            <p:nvPr/>
          </p:nvSpPr>
          <p:spPr bwMode="auto">
            <a:xfrm>
              <a:off x="6229165" y="6224504"/>
              <a:ext cx="112944" cy="168215"/>
            </a:xfrm>
            <a:custGeom>
              <a:avLst/>
              <a:gdLst>
                <a:gd name="T0" fmla="*/ 17521 w 119049"/>
                <a:gd name="T1" fmla="*/ 93446 h 177307"/>
                <a:gd name="T2" fmla="*/ 0 w 119049"/>
                <a:gd name="T3" fmla="*/ 124597 h 177307"/>
                <a:gd name="T4" fmla="*/ 23360 w 119049"/>
                <a:gd name="T5" fmla="*/ 136276 h 177307"/>
                <a:gd name="T6" fmla="*/ 75923 w 119049"/>
                <a:gd name="T7" fmla="*/ 122650 h 177307"/>
                <a:gd name="T8" fmla="*/ 91498 w 119049"/>
                <a:gd name="T9" fmla="*/ 75925 h 177307"/>
                <a:gd name="T10" fmla="*/ 89551 w 119049"/>
                <a:gd name="T11" fmla="*/ 13628 h 177307"/>
                <a:gd name="T12" fmla="*/ 60350 w 119049"/>
                <a:gd name="T13" fmla="*/ 0 h 177307"/>
                <a:gd name="T14" fmla="*/ 17521 w 119049"/>
                <a:gd name="T15" fmla="*/ 93446 h 1773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049" h="177307">
                  <a:moveTo>
                    <a:pt x="22796" y="121582"/>
                  </a:moveTo>
                  <a:lnTo>
                    <a:pt x="0" y="162110"/>
                  </a:lnTo>
                  <a:lnTo>
                    <a:pt x="30395" y="177307"/>
                  </a:lnTo>
                  <a:lnTo>
                    <a:pt x="98785" y="159577"/>
                  </a:lnTo>
                  <a:lnTo>
                    <a:pt x="119049" y="98786"/>
                  </a:lnTo>
                  <a:cubicBezTo>
                    <a:pt x="118205" y="71768"/>
                    <a:pt x="117360" y="44749"/>
                    <a:pt x="116516" y="17731"/>
                  </a:cubicBezTo>
                  <a:lnTo>
                    <a:pt x="78521" y="0"/>
                  </a:lnTo>
                  <a:lnTo>
                    <a:pt x="22796" y="12158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4" name="Freeform 20484"/>
            <p:cNvSpPr>
              <a:spLocks/>
            </p:cNvSpPr>
            <p:nvPr/>
          </p:nvSpPr>
          <p:spPr bwMode="auto">
            <a:xfrm>
              <a:off x="5890331" y="5864042"/>
              <a:ext cx="79301" cy="177828"/>
            </a:xfrm>
            <a:custGeom>
              <a:avLst/>
              <a:gdLst>
                <a:gd name="T0" fmla="*/ 0 w 83587"/>
                <a:gd name="T1" fmla="*/ 0 h 187440"/>
                <a:gd name="T2" fmla="*/ 3894 w 83587"/>
                <a:gd name="T3" fmla="*/ 44777 h 187440"/>
                <a:gd name="T4" fmla="*/ 25308 w 83587"/>
                <a:gd name="T5" fmla="*/ 73977 h 187440"/>
                <a:gd name="T6" fmla="*/ 7786 w 83587"/>
                <a:gd name="T7" fmla="*/ 109020 h 187440"/>
                <a:gd name="T8" fmla="*/ 35043 w 83587"/>
                <a:gd name="T9" fmla="*/ 124594 h 187440"/>
                <a:gd name="T10" fmla="*/ 29202 w 83587"/>
                <a:gd name="T11" fmla="*/ 144063 h 187440"/>
                <a:gd name="T12" fmla="*/ 62299 w 83587"/>
                <a:gd name="T13" fmla="*/ 130436 h 187440"/>
                <a:gd name="T14" fmla="*/ 64245 w 83587"/>
                <a:gd name="T15" fmla="*/ 75924 h 187440"/>
                <a:gd name="T16" fmla="*/ 31149 w 83587"/>
                <a:gd name="T17" fmla="*/ 40883 h 187440"/>
                <a:gd name="T18" fmla="*/ 0 w 83587"/>
                <a:gd name="T19" fmla="*/ 0 h 1874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587" h="187440">
                  <a:moveTo>
                    <a:pt x="0" y="0"/>
                  </a:moveTo>
                  <a:lnTo>
                    <a:pt x="5066" y="58259"/>
                  </a:lnTo>
                  <a:lnTo>
                    <a:pt x="32928" y="96253"/>
                  </a:lnTo>
                  <a:lnTo>
                    <a:pt x="10132" y="141846"/>
                  </a:lnTo>
                  <a:lnTo>
                    <a:pt x="45593" y="162110"/>
                  </a:lnTo>
                  <a:lnTo>
                    <a:pt x="37994" y="187440"/>
                  </a:lnTo>
                  <a:lnTo>
                    <a:pt x="81055" y="169709"/>
                  </a:lnTo>
                  <a:lnTo>
                    <a:pt x="83587" y="98786"/>
                  </a:lnTo>
                  <a:lnTo>
                    <a:pt x="40527" y="5319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20485"/>
            <p:cNvSpPr>
              <a:spLocks/>
            </p:cNvSpPr>
            <p:nvPr/>
          </p:nvSpPr>
          <p:spPr bwMode="auto">
            <a:xfrm>
              <a:off x="6006025" y="5538394"/>
              <a:ext cx="43255" cy="81705"/>
            </a:xfrm>
            <a:custGeom>
              <a:avLst/>
              <a:gdLst>
                <a:gd name="T0" fmla="*/ 35043 w 45593"/>
                <a:gd name="T1" fmla="*/ 0 h 86121"/>
                <a:gd name="T2" fmla="*/ 0 w 45593"/>
                <a:gd name="T3" fmla="*/ 50617 h 86121"/>
                <a:gd name="T4" fmla="*/ 5839 w 45593"/>
                <a:gd name="T5" fmla="*/ 66191 h 86121"/>
                <a:gd name="T6" fmla="*/ 35043 w 45593"/>
                <a:gd name="T7" fmla="*/ 0 h 86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593" h="86121">
                  <a:moveTo>
                    <a:pt x="45593" y="0"/>
                  </a:moveTo>
                  <a:lnTo>
                    <a:pt x="0" y="65857"/>
                  </a:lnTo>
                  <a:lnTo>
                    <a:pt x="7599" y="86121"/>
                  </a:lnTo>
                  <a:lnTo>
                    <a:pt x="4559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20486"/>
            <p:cNvSpPr>
              <a:spLocks/>
            </p:cNvSpPr>
            <p:nvPr/>
          </p:nvSpPr>
          <p:spPr bwMode="auto">
            <a:xfrm>
              <a:off x="6121026" y="5510791"/>
              <a:ext cx="48061" cy="7209"/>
            </a:xfrm>
            <a:custGeom>
              <a:avLst/>
              <a:gdLst>
                <a:gd name="T0" fmla="*/ 0 w 50659"/>
                <a:gd name="T1" fmla="*/ 0 h 7599"/>
                <a:gd name="T2" fmla="*/ 38935 w 50659"/>
                <a:gd name="T3" fmla="*/ 5839 h 7599"/>
                <a:gd name="T4" fmla="*/ 0 w 50659"/>
                <a:gd name="T5" fmla="*/ 0 h 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659" h="7599">
                  <a:moveTo>
                    <a:pt x="0" y="0"/>
                  </a:moveTo>
                  <a:lnTo>
                    <a:pt x="50659" y="7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88" name="Freeform 20487"/>
            <p:cNvSpPr/>
            <p:nvPr/>
          </p:nvSpPr>
          <p:spPr>
            <a:xfrm>
              <a:off x="5638130" y="6061954"/>
              <a:ext cx="1334392" cy="786320"/>
            </a:xfrm>
            <a:custGeom>
              <a:avLst/>
              <a:gdLst>
                <a:gd name="connsiteX0" fmla="*/ 15198 w 1405795"/>
                <a:gd name="connsiteY0" fmla="*/ 367280 h 828279"/>
                <a:gd name="connsiteX1" fmla="*/ 58259 w 1405795"/>
                <a:gd name="connsiteY1" fmla="*/ 326753 h 828279"/>
                <a:gd name="connsiteX2" fmla="*/ 0 w 1405795"/>
                <a:gd name="connsiteY2" fmla="*/ 281159 h 828279"/>
                <a:gd name="connsiteX3" fmla="*/ 7599 w 1405795"/>
                <a:gd name="connsiteY3" fmla="*/ 192506 h 828279"/>
                <a:gd name="connsiteX4" fmla="*/ 96253 w 1405795"/>
                <a:gd name="connsiteY4" fmla="*/ 113984 h 828279"/>
                <a:gd name="connsiteX5" fmla="*/ 129182 w 1405795"/>
                <a:gd name="connsiteY5" fmla="*/ 121583 h 828279"/>
                <a:gd name="connsiteX6" fmla="*/ 169709 w 1405795"/>
                <a:gd name="connsiteY6" fmla="*/ 103852 h 828279"/>
                <a:gd name="connsiteX7" fmla="*/ 220368 w 1405795"/>
                <a:gd name="connsiteY7" fmla="*/ 108918 h 828279"/>
                <a:gd name="connsiteX8" fmla="*/ 255830 w 1405795"/>
                <a:gd name="connsiteY8" fmla="*/ 73456 h 828279"/>
                <a:gd name="connsiteX9" fmla="*/ 192506 w 1405795"/>
                <a:gd name="connsiteY9" fmla="*/ 60791 h 828279"/>
                <a:gd name="connsiteX10" fmla="*/ 197572 w 1405795"/>
                <a:gd name="connsiteY10" fmla="*/ 0 h 828279"/>
                <a:gd name="connsiteX11" fmla="*/ 225434 w 1405795"/>
                <a:gd name="connsiteY11" fmla="*/ 10132 h 828279"/>
                <a:gd name="connsiteX12" fmla="*/ 225434 w 1405795"/>
                <a:gd name="connsiteY12" fmla="*/ 50660 h 828279"/>
                <a:gd name="connsiteX13" fmla="*/ 278627 w 1405795"/>
                <a:gd name="connsiteY13" fmla="*/ 78522 h 828279"/>
                <a:gd name="connsiteX14" fmla="*/ 291291 w 1405795"/>
                <a:gd name="connsiteY14" fmla="*/ 60791 h 828279"/>
                <a:gd name="connsiteX15" fmla="*/ 339418 w 1405795"/>
                <a:gd name="connsiteY15" fmla="*/ 167176 h 828279"/>
                <a:gd name="connsiteX16" fmla="*/ 316621 w 1405795"/>
                <a:gd name="connsiteY16" fmla="*/ 184907 h 828279"/>
                <a:gd name="connsiteX17" fmla="*/ 359681 w 1405795"/>
                <a:gd name="connsiteY17" fmla="*/ 235566 h 828279"/>
                <a:gd name="connsiteX18" fmla="*/ 344484 w 1405795"/>
                <a:gd name="connsiteY18" fmla="*/ 265961 h 828279"/>
                <a:gd name="connsiteX19" fmla="*/ 374879 w 1405795"/>
                <a:gd name="connsiteY19" fmla="*/ 296357 h 828279"/>
                <a:gd name="connsiteX20" fmla="*/ 339418 w 1405795"/>
                <a:gd name="connsiteY20" fmla="*/ 309022 h 828279"/>
                <a:gd name="connsiteX21" fmla="*/ 288758 w 1405795"/>
                <a:gd name="connsiteY21" fmla="*/ 273560 h 828279"/>
                <a:gd name="connsiteX22" fmla="*/ 309022 w 1405795"/>
                <a:gd name="connsiteY22" fmla="*/ 235566 h 828279"/>
                <a:gd name="connsiteX23" fmla="*/ 273561 w 1405795"/>
                <a:gd name="connsiteY23" fmla="*/ 202637 h 828279"/>
                <a:gd name="connsiteX24" fmla="*/ 260896 w 1405795"/>
                <a:gd name="connsiteY24" fmla="*/ 260896 h 828279"/>
                <a:gd name="connsiteX25" fmla="*/ 311555 w 1405795"/>
                <a:gd name="connsiteY25" fmla="*/ 321687 h 828279"/>
                <a:gd name="connsiteX26" fmla="*/ 374879 w 1405795"/>
                <a:gd name="connsiteY26" fmla="*/ 347016 h 828279"/>
                <a:gd name="connsiteX27" fmla="*/ 405275 w 1405795"/>
                <a:gd name="connsiteY27" fmla="*/ 319154 h 828279"/>
                <a:gd name="connsiteX28" fmla="*/ 681368 w 1405795"/>
                <a:gd name="connsiteY28" fmla="*/ 828279 h 828279"/>
                <a:gd name="connsiteX29" fmla="*/ 1020785 w 1405795"/>
                <a:gd name="connsiteY29" fmla="*/ 154511 h 828279"/>
                <a:gd name="connsiteX30" fmla="*/ 1073977 w 1405795"/>
                <a:gd name="connsiteY30" fmla="*/ 172242 h 828279"/>
                <a:gd name="connsiteX31" fmla="*/ 1144900 w 1405795"/>
                <a:gd name="connsiteY31" fmla="*/ 136780 h 828279"/>
                <a:gd name="connsiteX32" fmla="*/ 1198092 w 1405795"/>
                <a:gd name="connsiteY32" fmla="*/ 129181 h 828279"/>
                <a:gd name="connsiteX33" fmla="*/ 1193027 w 1405795"/>
                <a:gd name="connsiteY33" fmla="*/ 86121 h 828279"/>
                <a:gd name="connsiteX34" fmla="*/ 1236087 w 1405795"/>
                <a:gd name="connsiteY34" fmla="*/ 98786 h 828279"/>
                <a:gd name="connsiteX35" fmla="*/ 1276614 w 1405795"/>
                <a:gd name="connsiteY35" fmla="*/ 88654 h 828279"/>
                <a:gd name="connsiteX36" fmla="*/ 1319675 w 1405795"/>
                <a:gd name="connsiteY36" fmla="*/ 53193 h 828279"/>
                <a:gd name="connsiteX37" fmla="*/ 1350070 w 1405795"/>
                <a:gd name="connsiteY37" fmla="*/ 63324 h 828279"/>
                <a:gd name="connsiteX38" fmla="*/ 1350070 w 1405795"/>
                <a:gd name="connsiteY38" fmla="*/ 106385 h 828279"/>
                <a:gd name="connsiteX39" fmla="*/ 1395664 w 1405795"/>
                <a:gd name="connsiteY39" fmla="*/ 146912 h 828279"/>
                <a:gd name="connsiteX40" fmla="*/ 1405795 w 1405795"/>
                <a:gd name="connsiteY40" fmla="*/ 825747 h 828279"/>
                <a:gd name="connsiteX41" fmla="*/ 15198 w 1405795"/>
                <a:gd name="connsiteY41" fmla="*/ 828279 h 828279"/>
                <a:gd name="connsiteX42" fmla="*/ 15198 w 1405795"/>
                <a:gd name="connsiteY42" fmla="*/ 367280 h 828279"/>
                <a:gd name="connsiteX0" fmla="*/ 15198 w 1405795"/>
                <a:gd name="connsiteY0" fmla="*/ 367280 h 828279"/>
                <a:gd name="connsiteX1" fmla="*/ 58259 w 1405795"/>
                <a:gd name="connsiteY1" fmla="*/ 326753 h 828279"/>
                <a:gd name="connsiteX2" fmla="*/ 0 w 1405795"/>
                <a:gd name="connsiteY2" fmla="*/ 281159 h 828279"/>
                <a:gd name="connsiteX3" fmla="*/ 7599 w 1405795"/>
                <a:gd name="connsiteY3" fmla="*/ 192506 h 828279"/>
                <a:gd name="connsiteX4" fmla="*/ 96253 w 1405795"/>
                <a:gd name="connsiteY4" fmla="*/ 113984 h 828279"/>
                <a:gd name="connsiteX5" fmla="*/ 129182 w 1405795"/>
                <a:gd name="connsiteY5" fmla="*/ 121583 h 828279"/>
                <a:gd name="connsiteX6" fmla="*/ 169709 w 1405795"/>
                <a:gd name="connsiteY6" fmla="*/ 103852 h 828279"/>
                <a:gd name="connsiteX7" fmla="*/ 220368 w 1405795"/>
                <a:gd name="connsiteY7" fmla="*/ 108918 h 828279"/>
                <a:gd name="connsiteX8" fmla="*/ 255830 w 1405795"/>
                <a:gd name="connsiteY8" fmla="*/ 73456 h 828279"/>
                <a:gd name="connsiteX9" fmla="*/ 192506 w 1405795"/>
                <a:gd name="connsiteY9" fmla="*/ 60791 h 828279"/>
                <a:gd name="connsiteX10" fmla="*/ 197572 w 1405795"/>
                <a:gd name="connsiteY10" fmla="*/ 0 h 828279"/>
                <a:gd name="connsiteX11" fmla="*/ 225434 w 1405795"/>
                <a:gd name="connsiteY11" fmla="*/ 10132 h 828279"/>
                <a:gd name="connsiteX12" fmla="*/ 225434 w 1405795"/>
                <a:gd name="connsiteY12" fmla="*/ 50660 h 828279"/>
                <a:gd name="connsiteX13" fmla="*/ 278627 w 1405795"/>
                <a:gd name="connsiteY13" fmla="*/ 78522 h 828279"/>
                <a:gd name="connsiteX14" fmla="*/ 291291 w 1405795"/>
                <a:gd name="connsiteY14" fmla="*/ 60791 h 828279"/>
                <a:gd name="connsiteX15" fmla="*/ 339418 w 1405795"/>
                <a:gd name="connsiteY15" fmla="*/ 167176 h 828279"/>
                <a:gd name="connsiteX16" fmla="*/ 316621 w 1405795"/>
                <a:gd name="connsiteY16" fmla="*/ 184907 h 828279"/>
                <a:gd name="connsiteX17" fmla="*/ 359681 w 1405795"/>
                <a:gd name="connsiteY17" fmla="*/ 235566 h 828279"/>
                <a:gd name="connsiteX18" fmla="*/ 344484 w 1405795"/>
                <a:gd name="connsiteY18" fmla="*/ 265961 h 828279"/>
                <a:gd name="connsiteX19" fmla="*/ 374879 w 1405795"/>
                <a:gd name="connsiteY19" fmla="*/ 296357 h 828279"/>
                <a:gd name="connsiteX20" fmla="*/ 339418 w 1405795"/>
                <a:gd name="connsiteY20" fmla="*/ 309022 h 828279"/>
                <a:gd name="connsiteX21" fmla="*/ 288758 w 1405795"/>
                <a:gd name="connsiteY21" fmla="*/ 273560 h 828279"/>
                <a:gd name="connsiteX22" fmla="*/ 309022 w 1405795"/>
                <a:gd name="connsiteY22" fmla="*/ 235566 h 828279"/>
                <a:gd name="connsiteX23" fmla="*/ 273561 w 1405795"/>
                <a:gd name="connsiteY23" fmla="*/ 202637 h 828279"/>
                <a:gd name="connsiteX24" fmla="*/ 260896 w 1405795"/>
                <a:gd name="connsiteY24" fmla="*/ 260896 h 828279"/>
                <a:gd name="connsiteX25" fmla="*/ 311555 w 1405795"/>
                <a:gd name="connsiteY25" fmla="*/ 321687 h 828279"/>
                <a:gd name="connsiteX26" fmla="*/ 374879 w 1405795"/>
                <a:gd name="connsiteY26" fmla="*/ 347016 h 828279"/>
                <a:gd name="connsiteX27" fmla="*/ 423005 w 1405795"/>
                <a:gd name="connsiteY27" fmla="*/ 309022 h 828279"/>
                <a:gd name="connsiteX28" fmla="*/ 681368 w 1405795"/>
                <a:gd name="connsiteY28" fmla="*/ 828279 h 828279"/>
                <a:gd name="connsiteX29" fmla="*/ 1020785 w 1405795"/>
                <a:gd name="connsiteY29" fmla="*/ 154511 h 828279"/>
                <a:gd name="connsiteX30" fmla="*/ 1073977 w 1405795"/>
                <a:gd name="connsiteY30" fmla="*/ 172242 h 828279"/>
                <a:gd name="connsiteX31" fmla="*/ 1144900 w 1405795"/>
                <a:gd name="connsiteY31" fmla="*/ 136780 h 828279"/>
                <a:gd name="connsiteX32" fmla="*/ 1198092 w 1405795"/>
                <a:gd name="connsiteY32" fmla="*/ 129181 h 828279"/>
                <a:gd name="connsiteX33" fmla="*/ 1193027 w 1405795"/>
                <a:gd name="connsiteY33" fmla="*/ 86121 h 828279"/>
                <a:gd name="connsiteX34" fmla="*/ 1236087 w 1405795"/>
                <a:gd name="connsiteY34" fmla="*/ 98786 h 828279"/>
                <a:gd name="connsiteX35" fmla="*/ 1276614 w 1405795"/>
                <a:gd name="connsiteY35" fmla="*/ 88654 h 828279"/>
                <a:gd name="connsiteX36" fmla="*/ 1319675 w 1405795"/>
                <a:gd name="connsiteY36" fmla="*/ 53193 h 828279"/>
                <a:gd name="connsiteX37" fmla="*/ 1350070 w 1405795"/>
                <a:gd name="connsiteY37" fmla="*/ 63324 h 828279"/>
                <a:gd name="connsiteX38" fmla="*/ 1350070 w 1405795"/>
                <a:gd name="connsiteY38" fmla="*/ 106385 h 828279"/>
                <a:gd name="connsiteX39" fmla="*/ 1395664 w 1405795"/>
                <a:gd name="connsiteY39" fmla="*/ 146912 h 828279"/>
                <a:gd name="connsiteX40" fmla="*/ 1405795 w 1405795"/>
                <a:gd name="connsiteY40" fmla="*/ 825747 h 828279"/>
                <a:gd name="connsiteX41" fmla="*/ 15198 w 1405795"/>
                <a:gd name="connsiteY41" fmla="*/ 828279 h 828279"/>
                <a:gd name="connsiteX42" fmla="*/ 15198 w 1405795"/>
                <a:gd name="connsiteY42" fmla="*/ 367280 h 828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405795" h="828279">
                  <a:moveTo>
                    <a:pt x="15198" y="367280"/>
                  </a:moveTo>
                  <a:lnTo>
                    <a:pt x="58259" y="326753"/>
                  </a:lnTo>
                  <a:lnTo>
                    <a:pt x="0" y="281159"/>
                  </a:lnTo>
                  <a:lnTo>
                    <a:pt x="7599" y="192506"/>
                  </a:lnTo>
                  <a:lnTo>
                    <a:pt x="96253" y="113984"/>
                  </a:lnTo>
                  <a:lnTo>
                    <a:pt x="129182" y="121583"/>
                  </a:lnTo>
                  <a:lnTo>
                    <a:pt x="169709" y="103852"/>
                  </a:lnTo>
                  <a:lnTo>
                    <a:pt x="220368" y="108918"/>
                  </a:lnTo>
                  <a:lnTo>
                    <a:pt x="255830" y="73456"/>
                  </a:lnTo>
                  <a:lnTo>
                    <a:pt x="192506" y="60791"/>
                  </a:lnTo>
                  <a:lnTo>
                    <a:pt x="197572" y="0"/>
                  </a:lnTo>
                  <a:lnTo>
                    <a:pt x="225434" y="10132"/>
                  </a:lnTo>
                  <a:lnTo>
                    <a:pt x="225434" y="50660"/>
                  </a:lnTo>
                  <a:lnTo>
                    <a:pt x="278627" y="78522"/>
                  </a:lnTo>
                  <a:lnTo>
                    <a:pt x="291291" y="60791"/>
                  </a:lnTo>
                  <a:lnTo>
                    <a:pt x="339418" y="167176"/>
                  </a:lnTo>
                  <a:lnTo>
                    <a:pt x="316621" y="184907"/>
                  </a:lnTo>
                  <a:lnTo>
                    <a:pt x="359681" y="235566"/>
                  </a:lnTo>
                  <a:lnTo>
                    <a:pt x="344484" y="265961"/>
                  </a:lnTo>
                  <a:lnTo>
                    <a:pt x="374879" y="296357"/>
                  </a:lnTo>
                  <a:lnTo>
                    <a:pt x="339418" y="309022"/>
                  </a:lnTo>
                  <a:lnTo>
                    <a:pt x="288758" y="273560"/>
                  </a:lnTo>
                  <a:lnTo>
                    <a:pt x="309022" y="235566"/>
                  </a:lnTo>
                  <a:lnTo>
                    <a:pt x="273561" y="202637"/>
                  </a:lnTo>
                  <a:lnTo>
                    <a:pt x="260896" y="260896"/>
                  </a:lnTo>
                  <a:lnTo>
                    <a:pt x="311555" y="321687"/>
                  </a:lnTo>
                  <a:lnTo>
                    <a:pt x="374879" y="347016"/>
                  </a:lnTo>
                  <a:lnTo>
                    <a:pt x="423005" y="309022"/>
                  </a:lnTo>
                  <a:lnTo>
                    <a:pt x="681368" y="828279"/>
                  </a:lnTo>
                  <a:lnTo>
                    <a:pt x="1020785" y="154511"/>
                  </a:lnTo>
                  <a:lnTo>
                    <a:pt x="1073977" y="172242"/>
                  </a:lnTo>
                  <a:lnTo>
                    <a:pt x="1144900" y="136780"/>
                  </a:lnTo>
                  <a:lnTo>
                    <a:pt x="1198092" y="129181"/>
                  </a:lnTo>
                  <a:lnTo>
                    <a:pt x="1193027" y="86121"/>
                  </a:lnTo>
                  <a:lnTo>
                    <a:pt x="1236087" y="98786"/>
                  </a:lnTo>
                  <a:lnTo>
                    <a:pt x="1276614" y="88654"/>
                  </a:lnTo>
                  <a:lnTo>
                    <a:pt x="1319675" y="53193"/>
                  </a:lnTo>
                  <a:lnTo>
                    <a:pt x="1350070" y="63324"/>
                  </a:lnTo>
                  <a:lnTo>
                    <a:pt x="1350070" y="106385"/>
                  </a:lnTo>
                  <a:lnTo>
                    <a:pt x="1395664" y="146912"/>
                  </a:lnTo>
                  <a:lnTo>
                    <a:pt x="1405795" y="825747"/>
                  </a:lnTo>
                  <a:lnTo>
                    <a:pt x="15198" y="828279"/>
                  </a:lnTo>
                  <a:cubicBezTo>
                    <a:pt x="16887" y="672080"/>
                    <a:pt x="18575" y="515880"/>
                    <a:pt x="15198" y="367280"/>
                  </a:cubicBezTo>
                  <a:close/>
                </a:path>
              </a:pathLst>
            </a:custGeom>
            <a:solidFill>
              <a:srgbClr val="D2A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41373" y="4965969"/>
              <a:ext cx="1339256" cy="1892032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641373" y="5353454"/>
              <a:ext cx="1282508" cy="1504547"/>
            </a:xfrm>
            <a:custGeom>
              <a:avLst/>
              <a:gdLst>
                <a:gd name="connsiteX0" fmla="*/ 0 w 1350169"/>
                <a:gd name="connsiteY0" fmla="*/ 164307 h 1585913"/>
                <a:gd name="connsiteX1" fmla="*/ 671513 w 1350169"/>
                <a:gd name="connsiteY1" fmla="*/ 1585913 h 1585913"/>
                <a:gd name="connsiteX2" fmla="*/ 1350169 w 1350169"/>
                <a:gd name="connsiteY2" fmla="*/ 154782 h 1585913"/>
                <a:gd name="connsiteX3" fmla="*/ 1143000 w 1350169"/>
                <a:gd name="connsiteY3" fmla="*/ 64294 h 1585913"/>
                <a:gd name="connsiteX4" fmla="*/ 928688 w 1350169"/>
                <a:gd name="connsiteY4" fmla="*/ 16669 h 1585913"/>
                <a:gd name="connsiteX5" fmla="*/ 681038 w 1350169"/>
                <a:gd name="connsiteY5" fmla="*/ 0 h 1585913"/>
                <a:gd name="connsiteX6" fmla="*/ 442913 w 1350169"/>
                <a:gd name="connsiteY6" fmla="*/ 16669 h 1585913"/>
                <a:gd name="connsiteX7" fmla="*/ 128588 w 1350169"/>
                <a:gd name="connsiteY7" fmla="*/ 102394 h 1585913"/>
                <a:gd name="connsiteX8" fmla="*/ 0 w 1350169"/>
                <a:gd name="connsiteY8" fmla="*/ 164307 h 158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0169" h="1585913">
                  <a:moveTo>
                    <a:pt x="0" y="164307"/>
                  </a:moveTo>
                  <a:lnTo>
                    <a:pt x="671513" y="1585913"/>
                  </a:lnTo>
                  <a:lnTo>
                    <a:pt x="1350169" y="154782"/>
                  </a:lnTo>
                  <a:lnTo>
                    <a:pt x="1143000" y="64294"/>
                  </a:lnTo>
                  <a:lnTo>
                    <a:pt x="928688" y="16669"/>
                  </a:lnTo>
                  <a:lnTo>
                    <a:pt x="681038" y="0"/>
                  </a:lnTo>
                  <a:lnTo>
                    <a:pt x="442913" y="16669"/>
                  </a:lnTo>
                  <a:lnTo>
                    <a:pt x="128588" y="102394"/>
                  </a:lnTo>
                  <a:lnTo>
                    <a:pt x="0" y="16430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80" name="Freeform 42"/>
            <p:cNvSpPr>
              <a:spLocks/>
            </p:cNvSpPr>
            <p:nvPr/>
          </p:nvSpPr>
          <p:spPr bwMode="auto">
            <a:xfrm>
              <a:off x="3998972" y="6169819"/>
              <a:ext cx="457201" cy="463062"/>
            </a:xfrm>
            <a:custGeom>
              <a:avLst/>
              <a:gdLst>
                <a:gd name="T0" fmla="*/ 0 w 481913"/>
                <a:gd name="T1" fmla="*/ 0 h 488091"/>
                <a:gd name="T2" fmla="*/ 56983 w 481913"/>
                <a:gd name="T3" fmla="*/ 365643 h 488091"/>
                <a:gd name="T4" fmla="*/ 147206 w 481913"/>
                <a:gd name="T5" fmla="*/ 351397 h 488091"/>
                <a:gd name="T6" fmla="*/ 256425 w 481913"/>
                <a:gd name="T7" fmla="*/ 375138 h 488091"/>
                <a:gd name="T8" fmla="*/ 322905 w 481913"/>
                <a:gd name="T9" fmla="*/ 351397 h 488091"/>
                <a:gd name="T10" fmla="*/ 370391 w 481913"/>
                <a:gd name="T11" fmla="*/ 294414 h 488091"/>
                <a:gd name="T12" fmla="*/ 280168 w 481913"/>
                <a:gd name="T13" fmla="*/ 313407 h 488091"/>
                <a:gd name="T14" fmla="*/ 175699 w 481913"/>
                <a:gd name="T15" fmla="*/ 251675 h 488091"/>
                <a:gd name="T16" fmla="*/ 104468 w 481913"/>
                <a:gd name="T17" fmla="*/ 161452 h 488091"/>
                <a:gd name="T18" fmla="*/ 0 w 481913"/>
                <a:gd name="T19" fmla="*/ 0 h 4880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1913" h="488091">
                  <a:moveTo>
                    <a:pt x="0" y="0"/>
                  </a:moveTo>
                  <a:lnTo>
                    <a:pt x="74140" y="475735"/>
                  </a:lnTo>
                  <a:lnTo>
                    <a:pt x="191529" y="457200"/>
                  </a:lnTo>
                  <a:lnTo>
                    <a:pt x="333632" y="488091"/>
                  </a:lnTo>
                  <a:lnTo>
                    <a:pt x="420129" y="457200"/>
                  </a:lnTo>
                  <a:lnTo>
                    <a:pt x="481913" y="383059"/>
                  </a:lnTo>
                  <a:lnTo>
                    <a:pt x="364524" y="407772"/>
                  </a:lnTo>
                  <a:lnTo>
                    <a:pt x="228600" y="327454"/>
                  </a:lnTo>
                  <a:lnTo>
                    <a:pt x="135924" y="2100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6149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19478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ARGENTINA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0489" name="Freeform 20488"/>
          <p:cNvSpPr/>
          <p:nvPr/>
        </p:nvSpPr>
        <p:spPr>
          <a:xfrm>
            <a:off x="5673725" y="5554663"/>
            <a:ext cx="1289050" cy="996950"/>
          </a:xfrm>
          <a:custGeom>
            <a:avLst/>
            <a:gdLst>
              <a:gd name="connsiteX0" fmla="*/ 12665 w 1388065"/>
              <a:gd name="connsiteY0" fmla="*/ 932131 h 1073977"/>
              <a:gd name="connsiteX1" fmla="*/ 0 w 1388065"/>
              <a:gd name="connsiteY1" fmla="*/ 699098 h 1073977"/>
              <a:gd name="connsiteX2" fmla="*/ 58259 w 1388065"/>
              <a:gd name="connsiteY2" fmla="*/ 668703 h 1073977"/>
              <a:gd name="connsiteX3" fmla="*/ 75989 w 1388065"/>
              <a:gd name="connsiteY3" fmla="*/ 691499 h 1073977"/>
              <a:gd name="connsiteX4" fmla="*/ 98786 w 1388065"/>
              <a:gd name="connsiteY4" fmla="*/ 643373 h 1073977"/>
              <a:gd name="connsiteX5" fmla="*/ 164643 w 1388065"/>
              <a:gd name="connsiteY5" fmla="*/ 645906 h 1073977"/>
              <a:gd name="connsiteX6" fmla="*/ 238099 w 1388065"/>
              <a:gd name="connsiteY6" fmla="*/ 618044 h 1073977"/>
              <a:gd name="connsiteX7" fmla="*/ 265962 w 1388065"/>
              <a:gd name="connsiteY7" fmla="*/ 612978 h 1073977"/>
              <a:gd name="connsiteX8" fmla="*/ 233033 w 1388065"/>
              <a:gd name="connsiteY8" fmla="*/ 476198 h 1073977"/>
              <a:gd name="connsiteX9" fmla="*/ 200105 w 1388065"/>
              <a:gd name="connsiteY9" fmla="*/ 483796 h 1073977"/>
              <a:gd name="connsiteX10" fmla="*/ 189973 w 1388065"/>
              <a:gd name="connsiteY10" fmla="*/ 445802 h 1073977"/>
              <a:gd name="connsiteX11" fmla="*/ 184907 w 1388065"/>
              <a:gd name="connsiteY11" fmla="*/ 412873 h 1073977"/>
              <a:gd name="connsiteX12" fmla="*/ 255830 w 1388065"/>
              <a:gd name="connsiteY12" fmla="*/ 390077 h 1073977"/>
              <a:gd name="connsiteX13" fmla="*/ 329286 w 1388065"/>
              <a:gd name="connsiteY13" fmla="*/ 354615 h 1073977"/>
              <a:gd name="connsiteX14" fmla="*/ 374879 w 1388065"/>
              <a:gd name="connsiteY14" fmla="*/ 124116 h 1073977"/>
              <a:gd name="connsiteX15" fmla="*/ 448335 w 1388065"/>
              <a:gd name="connsiteY15" fmla="*/ 0 h 1073977"/>
              <a:gd name="connsiteX16" fmla="*/ 438203 w 1388065"/>
              <a:gd name="connsiteY16" fmla="*/ 86121 h 1073977"/>
              <a:gd name="connsiteX17" fmla="*/ 420472 w 1388065"/>
              <a:gd name="connsiteY17" fmla="*/ 103852 h 1073977"/>
              <a:gd name="connsiteX18" fmla="*/ 377412 w 1388065"/>
              <a:gd name="connsiteY18" fmla="*/ 141846 h 1073977"/>
              <a:gd name="connsiteX19" fmla="*/ 453401 w 1388065"/>
              <a:gd name="connsiteY19" fmla="*/ 189973 h 1073977"/>
              <a:gd name="connsiteX20" fmla="*/ 476198 w 1388065"/>
              <a:gd name="connsiteY20" fmla="*/ 410340 h 1073977"/>
              <a:gd name="connsiteX21" fmla="*/ 478731 w 1388065"/>
              <a:gd name="connsiteY21" fmla="*/ 585115 h 1073977"/>
              <a:gd name="connsiteX22" fmla="*/ 686434 w 1388065"/>
              <a:gd name="connsiteY22" fmla="*/ 726961 h 1073977"/>
              <a:gd name="connsiteX23" fmla="*/ 833346 w 1388065"/>
              <a:gd name="connsiteY23" fmla="*/ 734560 h 1073977"/>
              <a:gd name="connsiteX24" fmla="*/ 1003054 w 1388065"/>
              <a:gd name="connsiteY24" fmla="*/ 691499 h 1073977"/>
              <a:gd name="connsiteX25" fmla="*/ 1051180 w 1388065"/>
              <a:gd name="connsiteY25" fmla="*/ 618044 h 1073977"/>
              <a:gd name="connsiteX26" fmla="*/ 1094241 w 1388065"/>
              <a:gd name="connsiteY26" fmla="*/ 643373 h 1073977"/>
              <a:gd name="connsiteX27" fmla="*/ 1129702 w 1388065"/>
              <a:gd name="connsiteY27" fmla="*/ 602846 h 1073977"/>
              <a:gd name="connsiteX28" fmla="*/ 1190493 w 1388065"/>
              <a:gd name="connsiteY28" fmla="*/ 605379 h 1073977"/>
              <a:gd name="connsiteX29" fmla="*/ 1274081 w 1388065"/>
              <a:gd name="connsiteY29" fmla="*/ 595247 h 1073977"/>
              <a:gd name="connsiteX30" fmla="*/ 1337405 w 1388065"/>
              <a:gd name="connsiteY30" fmla="*/ 630708 h 1073977"/>
              <a:gd name="connsiteX31" fmla="*/ 1377933 w 1388065"/>
              <a:gd name="connsiteY31" fmla="*/ 597780 h 1073977"/>
              <a:gd name="connsiteX32" fmla="*/ 1388065 w 1388065"/>
              <a:gd name="connsiteY32" fmla="*/ 962527 h 1073977"/>
              <a:gd name="connsiteX33" fmla="*/ 48127 w 1388065"/>
              <a:gd name="connsiteY33" fmla="*/ 1073977 h 1073977"/>
              <a:gd name="connsiteX34" fmla="*/ 12665 w 1388065"/>
              <a:gd name="connsiteY34" fmla="*/ 932131 h 107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88065" h="1073977">
                <a:moveTo>
                  <a:pt x="12665" y="932131"/>
                </a:moveTo>
                <a:lnTo>
                  <a:pt x="0" y="699098"/>
                </a:lnTo>
                <a:lnTo>
                  <a:pt x="58259" y="668703"/>
                </a:lnTo>
                <a:lnTo>
                  <a:pt x="75989" y="691499"/>
                </a:lnTo>
                <a:lnTo>
                  <a:pt x="98786" y="643373"/>
                </a:lnTo>
                <a:lnTo>
                  <a:pt x="164643" y="645906"/>
                </a:lnTo>
                <a:lnTo>
                  <a:pt x="238099" y="618044"/>
                </a:lnTo>
                <a:lnTo>
                  <a:pt x="265962" y="612978"/>
                </a:lnTo>
                <a:lnTo>
                  <a:pt x="233033" y="476198"/>
                </a:lnTo>
                <a:lnTo>
                  <a:pt x="200105" y="483796"/>
                </a:lnTo>
                <a:lnTo>
                  <a:pt x="189973" y="445802"/>
                </a:lnTo>
                <a:lnTo>
                  <a:pt x="184907" y="412873"/>
                </a:lnTo>
                <a:lnTo>
                  <a:pt x="255830" y="390077"/>
                </a:lnTo>
                <a:lnTo>
                  <a:pt x="329286" y="354615"/>
                </a:lnTo>
                <a:lnTo>
                  <a:pt x="374879" y="124116"/>
                </a:lnTo>
                <a:lnTo>
                  <a:pt x="448335" y="0"/>
                </a:lnTo>
                <a:lnTo>
                  <a:pt x="438203" y="86121"/>
                </a:lnTo>
                <a:lnTo>
                  <a:pt x="420472" y="103852"/>
                </a:lnTo>
                <a:lnTo>
                  <a:pt x="377412" y="141846"/>
                </a:lnTo>
                <a:lnTo>
                  <a:pt x="453401" y="189973"/>
                </a:lnTo>
                <a:lnTo>
                  <a:pt x="476198" y="410340"/>
                </a:lnTo>
                <a:cubicBezTo>
                  <a:pt x="477042" y="468598"/>
                  <a:pt x="477887" y="526857"/>
                  <a:pt x="478731" y="585115"/>
                </a:cubicBezTo>
                <a:lnTo>
                  <a:pt x="686434" y="726961"/>
                </a:lnTo>
                <a:lnTo>
                  <a:pt x="833346" y="734560"/>
                </a:lnTo>
                <a:lnTo>
                  <a:pt x="1003054" y="691499"/>
                </a:lnTo>
                <a:lnTo>
                  <a:pt x="1051180" y="618044"/>
                </a:lnTo>
                <a:lnTo>
                  <a:pt x="1094241" y="643373"/>
                </a:lnTo>
                <a:lnTo>
                  <a:pt x="1129702" y="602846"/>
                </a:lnTo>
                <a:lnTo>
                  <a:pt x="1190493" y="605379"/>
                </a:lnTo>
                <a:lnTo>
                  <a:pt x="1274081" y="595247"/>
                </a:lnTo>
                <a:lnTo>
                  <a:pt x="1337405" y="630708"/>
                </a:lnTo>
                <a:lnTo>
                  <a:pt x="1377933" y="597780"/>
                </a:lnTo>
                <a:lnTo>
                  <a:pt x="1388065" y="962527"/>
                </a:lnTo>
                <a:lnTo>
                  <a:pt x="48127" y="1073977"/>
                </a:lnTo>
                <a:lnTo>
                  <a:pt x="12665" y="9321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4508500" y="4014788"/>
            <a:ext cx="68263" cy="138112"/>
          </a:xfrm>
          <a:custGeom>
            <a:avLst/>
            <a:gdLst>
              <a:gd name="connsiteX0" fmla="*/ 61783 w 74140"/>
              <a:gd name="connsiteY0" fmla="*/ 0 h 148281"/>
              <a:gd name="connsiteX1" fmla="*/ 0 w 74140"/>
              <a:gd name="connsiteY1" fmla="*/ 30891 h 148281"/>
              <a:gd name="connsiteX2" fmla="*/ 6178 w 74140"/>
              <a:gd name="connsiteY2" fmla="*/ 142102 h 148281"/>
              <a:gd name="connsiteX3" fmla="*/ 74140 w 74140"/>
              <a:gd name="connsiteY3" fmla="*/ 148281 h 148281"/>
              <a:gd name="connsiteX4" fmla="*/ 61783 w 74140"/>
              <a:gd name="connsiteY4" fmla="*/ 0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40" h="148281">
                <a:moveTo>
                  <a:pt x="61783" y="0"/>
                </a:moveTo>
                <a:lnTo>
                  <a:pt x="0" y="30891"/>
                </a:lnTo>
                <a:lnTo>
                  <a:pt x="6178" y="142102"/>
                </a:lnTo>
                <a:lnTo>
                  <a:pt x="74140" y="148281"/>
                </a:lnTo>
                <a:lnTo>
                  <a:pt x="6178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554538" y="6561138"/>
            <a:ext cx="103187" cy="46037"/>
          </a:xfrm>
          <a:custGeom>
            <a:avLst/>
            <a:gdLst>
              <a:gd name="connsiteX0" fmla="*/ 18535 w 111211"/>
              <a:gd name="connsiteY0" fmla="*/ 0 h 49427"/>
              <a:gd name="connsiteX1" fmla="*/ 0 w 111211"/>
              <a:gd name="connsiteY1" fmla="*/ 49427 h 49427"/>
              <a:gd name="connsiteX2" fmla="*/ 61784 w 111211"/>
              <a:gd name="connsiteY2" fmla="*/ 37070 h 49427"/>
              <a:gd name="connsiteX3" fmla="*/ 111211 w 111211"/>
              <a:gd name="connsiteY3" fmla="*/ 0 h 49427"/>
              <a:gd name="connsiteX4" fmla="*/ 18535 w 111211"/>
              <a:gd name="connsiteY4" fmla="*/ 0 h 4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11" h="49427">
                <a:moveTo>
                  <a:pt x="18535" y="0"/>
                </a:moveTo>
                <a:lnTo>
                  <a:pt x="0" y="49427"/>
                </a:lnTo>
                <a:lnTo>
                  <a:pt x="61784" y="37070"/>
                </a:lnTo>
                <a:lnTo>
                  <a:pt x="111211" y="0"/>
                </a:lnTo>
                <a:lnTo>
                  <a:pt x="1853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6073775" y="6294438"/>
            <a:ext cx="74613" cy="73025"/>
          </a:xfrm>
          <a:custGeom>
            <a:avLst/>
            <a:gdLst>
              <a:gd name="connsiteX0" fmla="*/ 81055 w 81055"/>
              <a:gd name="connsiteY0" fmla="*/ 0 h 78522"/>
              <a:gd name="connsiteX1" fmla="*/ 68390 w 81055"/>
              <a:gd name="connsiteY1" fmla="*/ 53192 h 78522"/>
              <a:gd name="connsiteX2" fmla="*/ 22797 w 81055"/>
              <a:gd name="connsiteY2" fmla="*/ 78522 h 78522"/>
              <a:gd name="connsiteX3" fmla="*/ 0 w 81055"/>
              <a:gd name="connsiteY3" fmla="*/ 53192 h 78522"/>
              <a:gd name="connsiteX4" fmla="*/ 81055 w 81055"/>
              <a:gd name="connsiteY4" fmla="*/ 0 h 7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5" h="78522">
                <a:moveTo>
                  <a:pt x="81055" y="0"/>
                </a:moveTo>
                <a:lnTo>
                  <a:pt x="68390" y="53192"/>
                </a:lnTo>
                <a:lnTo>
                  <a:pt x="22797" y="78522"/>
                </a:lnTo>
                <a:lnTo>
                  <a:pt x="0" y="53192"/>
                </a:lnTo>
                <a:lnTo>
                  <a:pt x="8105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6245225" y="6237288"/>
            <a:ext cx="109538" cy="165100"/>
          </a:xfrm>
          <a:custGeom>
            <a:avLst/>
            <a:gdLst>
              <a:gd name="connsiteX0" fmla="*/ 22796 w 119049"/>
              <a:gd name="connsiteY0" fmla="*/ 121582 h 177307"/>
              <a:gd name="connsiteX1" fmla="*/ 0 w 119049"/>
              <a:gd name="connsiteY1" fmla="*/ 162110 h 177307"/>
              <a:gd name="connsiteX2" fmla="*/ 30395 w 119049"/>
              <a:gd name="connsiteY2" fmla="*/ 177307 h 177307"/>
              <a:gd name="connsiteX3" fmla="*/ 98785 w 119049"/>
              <a:gd name="connsiteY3" fmla="*/ 159577 h 177307"/>
              <a:gd name="connsiteX4" fmla="*/ 119049 w 119049"/>
              <a:gd name="connsiteY4" fmla="*/ 98786 h 177307"/>
              <a:gd name="connsiteX5" fmla="*/ 116516 w 119049"/>
              <a:gd name="connsiteY5" fmla="*/ 17731 h 177307"/>
              <a:gd name="connsiteX6" fmla="*/ 78521 w 119049"/>
              <a:gd name="connsiteY6" fmla="*/ 0 h 177307"/>
              <a:gd name="connsiteX7" fmla="*/ 22796 w 119049"/>
              <a:gd name="connsiteY7" fmla="*/ 121582 h 17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049" h="177307">
                <a:moveTo>
                  <a:pt x="22796" y="121582"/>
                </a:moveTo>
                <a:lnTo>
                  <a:pt x="0" y="162110"/>
                </a:lnTo>
                <a:lnTo>
                  <a:pt x="30395" y="177307"/>
                </a:lnTo>
                <a:lnTo>
                  <a:pt x="98785" y="159577"/>
                </a:lnTo>
                <a:lnTo>
                  <a:pt x="119049" y="98786"/>
                </a:lnTo>
                <a:cubicBezTo>
                  <a:pt x="118205" y="71768"/>
                  <a:pt x="117360" y="44749"/>
                  <a:pt x="116516" y="17731"/>
                </a:cubicBezTo>
                <a:lnTo>
                  <a:pt x="78521" y="0"/>
                </a:lnTo>
                <a:lnTo>
                  <a:pt x="22796" y="1215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913438" y="5884863"/>
            <a:ext cx="77787" cy="174625"/>
          </a:xfrm>
          <a:custGeom>
            <a:avLst/>
            <a:gdLst>
              <a:gd name="connsiteX0" fmla="*/ 0 w 83587"/>
              <a:gd name="connsiteY0" fmla="*/ 0 h 187440"/>
              <a:gd name="connsiteX1" fmla="*/ 5066 w 83587"/>
              <a:gd name="connsiteY1" fmla="*/ 58259 h 187440"/>
              <a:gd name="connsiteX2" fmla="*/ 32928 w 83587"/>
              <a:gd name="connsiteY2" fmla="*/ 96253 h 187440"/>
              <a:gd name="connsiteX3" fmla="*/ 10132 w 83587"/>
              <a:gd name="connsiteY3" fmla="*/ 141846 h 187440"/>
              <a:gd name="connsiteX4" fmla="*/ 45593 w 83587"/>
              <a:gd name="connsiteY4" fmla="*/ 162110 h 187440"/>
              <a:gd name="connsiteX5" fmla="*/ 37994 w 83587"/>
              <a:gd name="connsiteY5" fmla="*/ 187440 h 187440"/>
              <a:gd name="connsiteX6" fmla="*/ 81055 w 83587"/>
              <a:gd name="connsiteY6" fmla="*/ 169709 h 187440"/>
              <a:gd name="connsiteX7" fmla="*/ 83587 w 83587"/>
              <a:gd name="connsiteY7" fmla="*/ 98786 h 187440"/>
              <a:gd name="connsiteX8" fmla="*/ 40527 w 83587"/>
              <a:gd name="connsiteY8" fmla="*/ 53193 h 187440"/>
              <a:gd name="connsiteX9" fmla="*/ 0 w 83587"/>
              <a:gd name="connsiteY9" fmla="*/ 0 h 18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587" h="187440">
                <a:moveTo>
                  <a:pt x="0" y="0"/>
                </a:moveTo>
                <a:lnTo>
                  <a:pt x="5066" y="58259"/>
                </a:lnTo>
                <a:lnTo>
                  <a:pt x="32928" y="96253"/>
                </a:lnTo>
                <a:lnTo>
                  <a:pt x="10132" y="141846"/>
                </a:lnTo>
                <a:lnTo>
                  <a:pt x="45593" y="162110"/>
                </a:lnTo>
                <a:lnTo>
                  <a:pt x="37994" y="187440"/>
                </a:lnTo>
                <a:lnTo>
                  <a:pt x="81055" y="169709"/>
                </a:lnTo>
                <a:lnTo>
                  <a:pt x="83587" y="98786"/>
                </a:lnTo>
                <a:lnTo>
                  <a:pt x="40527" y="5319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6021388" y="5583238"/>
            <a:ext cx="41275" cy="79375"/>
          </a:xfrm>
          <a:custGeom>
            <a:avLst/>
            <a:gdLst>
              <a:gd name="connsiteX0" fmla="*/ 45593 w 45593"/>
              <a:gd name="connsiteY0" fmla="*/ 0 h 86121"/>
              <a:gd name="connsiteX1" fmla="*/ 0 w 45593"/>
              <a:gd name="connsiteY1" fmla="*/ 65857 h 86121"/>
              <a:gd name="connsiteX2" fmla="*/ 7599 w 45593"/>
              <a:gd name="connsiteY2" fmla="*/ 86121 h 86121"/>
              <a:gd name="connsiteX3" fmla="*/ 45593 w 45593"/>
              <a:gd name="connsiteY3" fmla="*/ 0 h 8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3" h="86121">
                <a:moveTo>
                  <a:pt x="45593" y="0"/>
                </a:moveTo>
                <a:lnTo>
                  <a:pt x="0" y="65857"/>
                </a:lnTo>
                <a:lnTo>
                  <a:pt x="7599" y="86121"/>
                </a:lnTo>
                <a:lnTo>
                  <a:pt x="4559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6138863" y="5538788"/>
            <a:ext cx="47625" cy="7937"/>
          </a:xfrm>
          <a:custGeom>
            <a:avLst/>
            <a:gdLst>
              <a:gd name="connsiteX0" fmla="*/ 0 w 50659"/>
              <a:gd name="connsiteY0" fmla="*/ 0 h 7599"/>
              <a:gd name="connsiteX1" fmla="*/ 50659 w 50659"/>
              <a:gd name="connsiteY1" fmla="*/ 7599 h 7599"/>
              <a:gd name="connsiteX2" fmla="*/ 0 w 50659"/>
              <a:gd name="connsiteY2" fmla="*/ 0 h 7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659" h="7599">
                <a:moveTo>
                  <a:pt x="0" y="0"/>
                </a:moveTo>
                <a:lnTo>
                  <a:pt x="50659" y="759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060825" y="6184900"/>
            <a:ext cx="447675" cy="452438"/>
          </a:xfrm>
          <a:custGeom>
            <a:avLst/>
            <a:gdLst>
              <a:gd name="connsiteX0" fmla="*/ 0 w 481913"/>
              <a:gd name="connsiteY0" fmla="*/ 0 h 488091"/>
              <a:gd name="connsiteX1" fmla="*/ 74140 w 481913"/>
              <a:gd name="connsiteY1" fmla="*/ 475735 h 488091"/>
              <a:gd name="connsiteX2" fmla="*/ 191529 w 481913"/>
              <a:gd name="connsiteY2" fmla="*/ 457200 h 488091"/>
              <a:gd name="connsiteX3" fmla="*/ 333632 w 481913"/>
              <a:gd name="connsiteY3" fmla="*/ 488091 h 488091"/>
              <a:gd name="connsiteX4" fmla="*/ 420129 w 481913"/>
              <a:gd name="connsiteY4" fmla="*/ 457200 h 488091"/>
              <a:gd name="connsiteX5" fmla="*/ 481913 w 481913"/>
              <a:gd name="connsiteY5" fmla="*/ 383059 h 488091"/>
              <a:gd name="connsiteX6" fmla="*/ 364524 w 481913"/>
              <a:gd name="connsiteY6" fmla="*/ 407772 h 488091"/>
              <a:gd name="connsiteX7" fmla="*/ 228600 w 481913"/>
              <a:gd name="connsiteY7" fmla="*/ 327454 h 488091"/>
              <a:gd name="connsiteX8" fmla="*/ 135924 w 481913"/>
              <a:gd name="connsiteY8" fmla="*/ 210064 h 488091"/>
              <a:gd name="connsiteX9" fmla="*/ 0 w 481913"/>
              <a:gd name="connsiteY9" fmla="*/ 0 h 48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1913" h="488091">
                <a:moveTo>
                  <a:pt x="0" y="0"/>
                </a:moveTo>
                <a:lnTo>
                  <a:pt x="74140" y="475735"/>
                </a:lnTo>
                <a:lnTo>
                  <a:pt x="191529" y="457200"/>
                </a:lnTo>
                <a:lnTo>
                  <a:pt x="333632" y="488091"/>
                </a:lnTo>
                <a:lnTo>
                  <a:pt x="420129" y="457200"/>
                </a:lnTo>
                <a:lnTo>
                  <a:pt x="481913" y="383059"/>
                </a:lnTo>
                <a:lnTo>
                  <a:pt x="364524" y="407772"/>
                </a:lnTo>
                <a:lnTo>
                  <a:pt x="228600" y="327454"/>
                </a:lnTo>
                <a:lnTo>
                  <a:pt x="135924" y="2100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40288" y="5741988"/>
            <a:ext cx="668337" cy="4429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4976813" y="5902325"/>
            <a:ext cx="215900" cy="195263"/>
          </a:xfrm>
          <a:custGeom>
            <a:avLst/>
            <a:gdLst>
              <a:gd name="connsiteX0" fmla="*/ 66675 w 233363"/>
              <a:gd name="connsiteY0" fmla="*/ 40481 h 209550"/>
              <a:gd name="connsiteX1" fmla="*/ 111919 w 233363"/>
              <a:gd name="connsiteY1" fmla="*/ 111919 h 209550"/>
              <a:gd name="connsiteX2" fmla="*/ 83344 w 233363"/>
              <a:gd name="connsiteY2" fmla="*/ 128587 h 209550"/>
              <a:gd name="connsiteX3" fmla="*/ 69057 w 233363"/>
              <a:gd name="connsiteY3" fmla="*/ 157162 h 209550"/>
              <a:gd name="connsiteX4" fmla="*/ 11907 w 233363"/>
              <a:gd name="connsiteY4" fmla="*/ 154781 h 209550"/>
              <a:gd name="connsiteX5" fmla="*/ 0 w 233363"/>
              <a:gd name="connsiteY5" fmla="*/ 185737 h 209550"/>
              <a:gd name="connsiteX6" fmla="*/ 35719 w 233363"/>
              <a:gd name="connsiteY6" fmla="*/ 200025 h 209550"/>
              <a:gd name="connsiteX7" fmla="*/ 76200 w 233363"/>
              <a:gd name="connsiteY7" fmla="*/ 209550 h 209550"/>
              <a:gd name="connsiteX8" fmla="*/ 109538 w 233363"/>
              <a:gd name="connsiteY8" fmla="*/ 147637 h 209550"/>
              <a:gd name="connsiteX9" fmla="*/ 140494 w 233363"/>
              <a:gd name="connsiteY9" fmla="*/ 142875 h 209550"/>
              <a:gd name="connsiteX10" fmla="*/ 195263 w 233363"/>
              <a:gd name="connsiteY10" fmla="*/ 69056 h 209550"/>
              <a:gd name="connsiteX11" fmla="*/ 233363 w 233363"/>
              <a:gd name="connsiteY11" fmla="*/ 14287 h 209550"/>
              <a:gd name="connsiteX12" fmla="*/ 161925 w 233363"/>
              <a:gd name="connsiteY12" fmla="*/ 30956 h 209550"/>
              <a:gd name="connsiteX13" fmla="*/ 116682 w 233363"/>
              <a:gd name="connsiteY13" fmla="*/ 0 h 209550"/>
              <a:gd name="connsiteX14" fmla="*/ 116682 w 233363"/>
              <a:gd name="connsiteY14" fmla="*/ 50006 h 209550"/>
              <a:gd name="connsiteX15" fmla="*/ 66675 w 233363"/>
              <a:gd name="connsiteY15" fmla="*/ 40481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3363" h="209550">
                <a:moveTo>
                  <a:pt x="66675" y="40481"/>
                </a:moveTo>
                <a:lnTo>
                  <a:pt x="111919" y="111919"/>
                </a:lnTo>
                <a:lnTo>
                  <a:pt x="83344" y="128587"/>
                </a:lnTo>
                <a:lnTo>
                  <a:pt x="69057" y="157162"/>
                </a:lnTo>
                <a:lnTo>
                  <a:pt x="11907" y="154781"/>
                </a:lnTo>
                <a:lnTo>
                  <a:pt x="0" y="185737"/>
                </a:lnTo>
                <a:lnTo>
                  <a:pt x="35719" y="200025"/>
                </a:lnTo>
                <a:lnTo>
                  <a:pt x="76200" y="209550"/>
                </a:lnTo>
                <a:lnTo>
                  <a:pt x="109538" y="147637"/>
                </a:lnTo>
                <a:lnTo>
                  <a:pt x="140494" y="142875"/>
                </a:lnTo>
                <a:lnTo>
                  <a:pt x="195263" y="69056"/>
                </a:lnTo>
                <a:lnTo>
                  <a:pt x="233363" y="14287"/>
                </a:lnTo>
                <a:lnTo>
                  <a:pt x="161925" y="30956"/>
                </a:lnTo>
                <a:lnTo>
                  <a:pt x="116682" y="0"/>
                </a:lnTo>
                <a:lnTo>
                  <a:pt x="116682" y="50006"/>
                </a:lnTo>
                <a:lnTo>
                  <a:pt x="66675" y="40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135563" y="5902325"/>
            <a:ext cx="239712" cy="250825"/>
          </a:xfrm>
          <a:custGeom>
            <a:avLst/>
            <a:gdLst>
              <a:gd name="connsiteX0" fmla="*/ 121444 w 259557"/>
              <a:gd name="connsiteY0" fmla="*/ 0 h 269081"/>
              <a:gd name="connsiteX1" fmla="*/ 109538 w 259557"/>
              <a:gd name="connsiteY1" fmla="*/ 85725 h 269081"/>
              <a:gd name="connsiteX2" fmla="*/ 47625 w 259557"/>
              <a:gd name="connsiteY2" fmla="*/ 126206 h 269081"/>
              <a:gd name="connsiteX3" fmla="*/ 0 w 259557"/>
              <a:gd name="connsiteY3" fmla="*/ 197644 h 269081"/>
              <a:gd name="connsiteX4" fmla="*/ 90488 w 259557"/>
              <a:gd name="connsiteY4" fmla="*/ 269081 h 269081"/>
              <a:gd name="connsiteX5" fmla="*/ 45244 w 259557"/>
              <a:gd name="connsiteY5" fmla="*/ 195262 h 269081"/>
              <a:gd name="connsiteX6" fmla="*/ 138113 w 259557"/>
              <a:gd name="connsiteY6" fmla="*/ 223837 h 269081"/>
              <a:gd name="connsiteX7" fmla="*/ 57150 w 259557"/>
              <a:gd name="connsiteY7" fmla="*/ 161925 h 269081"/>
              <a:gd name="connsiteX8" fmla="*/ 169069 w 259557"/>
              <a:gd name="connsiteY8" fmla="*/ 190500 h 269081"/>
              <a:gd name="connsiteX9" fmla="*/ 107157 w 259557"/>
              <a:gd name="connsiteY9" fmla="*/ 119062 h 269081"/>
              <a:gd name="connsiteX10" fmla="*/ 197644 w 259557"/>
              <a:gd name="connsiteY10" fmla="*/ 147637 h 269081"/>
              <a:gd name="connsiteX11" fmla="*/ 257175 w 259557"/>
              <a:gd name="connsiteY11" fmla="*/ 116681 h 269081"/>
              <a:gd name="connsiteX12" fmla="*/ 259557 w 259557"/>
              <a:gd name="connsiteY12" fmla="*/ 38100 h 269081"/>
              <a:gd name="connsiteX13" fmla="*/ 219075 w 259557"/>
              <a:gd name="connsiteY13" fmla="*/ 23812 h 269081"/>
              <a:gd name="connsiteX14" fmla="*/ 209550 w 259557"/>
              <a:gd name="connsiteY14" fmla="*/ 78581 h 269081"/>
              <a:gd name="connsiteX15" fmla="*/ 176213 w 259557"/>
              <a:gd name="connsiteY15" fmla="*/ 45244 h 269081"/>
              <a:gd name="connsiteX16" fmla="*/ 180975 w 259557"/>
              <a:gd name="connsiteY16" fmla="*/ 0 h 269081"/>
              <a:gd name="connsiteX17" fmla="*/ 121444 w 259557"/>
              <a:gd name="connsiteY17" fmla="*/ 0 h 269081"/>
              <a:gd name="connsiteX0" fmla="*/ 121444 w 259557"/>
              <a:gd name="connsiteY0" fmla="*/ 2381 h 271462"/>
              <a:gd name="connsiteX1" fmla="*/ 109538 w 259557"/>
              <a:gd name="connsiteY1" fmla="*/ 88106 h 271462"/>
              <a:gd name="connsiteX2" fmla="*/ 47625 w 259557"/>
              <a:gd name="connsiteY2" fmla="*/ 128587 h 271462"/>
              <a:gd name="connsiteX3" fmla="*/ 0 w 259557"/>
              <a:gd name="connsiteY3" fmla="*/ 200025 h 271462"/>
              <a:gd name="connsiteX4" fmla="*/ 90488 w 259557"/>
              <a:gd name="connsiteY4" fmla="*/ 271462 h 271462"/>
              <a:gd name="connsiteX5" fmla="*/ 45244 w 259557"/>
              <a:gd name="connsiteY5" fmla="*/ 197643 h 271462"/>
              <a:gd name="connsiteX6" fmla="*/ 138113 w 259557"/>
              <a:gd name="connsiteY6" fmla="*/ 226218 h 271462"/>
              <a:gd name="connsiteX7" fmla="*/ 57150 w 259557"/>
              <a:gd name="connsiteY7" fmla="*/ 164306 h 271462"/>
              <a:gd name="connsiteX8" fmla="*/ 169069 w 259557"/>
              <a:gd name="connsiteY8" fmla="*/ 192881 h 271462"/>
              <a:gd name="connsiteX9" fmla="*/ 107157 w 259557"/>
              <a:gd name="connsiteY9" fmla="*/ 121443 h 271462"/>
              <a:gd name="connsiteX10" fmla="*/ 197644 w 259557"/>
              <a:gd name="connsiteY10" fmla="*/ 150018 h 271462"/>
              <a:gd name="connsiteX11" fmla="*/ 257175 w 259557"/>
              <a:gd name="connsiteY11" fmla="*/ 119062 h 271462"/>
              <a:gd name="connsiteX12" fmla="*/ 259557 w 259557"/>
              <a:gd name="connsiteY12" fmla="*/ 40481 h 271462"/>
              <a:gd name="connsiteX13" fmla="*/ 219075 w 259557"/>
              <a:gd name="connsiteY13" fmla="*/ 26193 h 271462"/>
              <a:gd name="connsiteX14" fmla="*/ 209550 w 259557"/>
              <a:gd name="connsiteY14" fmla="*/ 80962 h 271462"/>
              <a:gd name="connsiteX15" fmla="*/ 176213 w 259557"/>
              <a:gd name="connsiteY15" fmla="*/ 47625 h 271462"/>
              <a:gd name="connsiteX16" fmla="*/ 180975 w 259557"/>
              <a:gd name="connsiteY16" fmla="*/ 2381 h 271462"/>
              <a:gd name="connsiteX17" fmla="*/ 150019 w 259557"/>
              <a:gd name="connsiteY17" fmla="*/ 0 h 271462"/>
              <a:gd name="connsiteX18" fmla="*/ 121444 w 259557"/>
              <a:gd name="connsiteY18" fmla="*/ 2381 h 271462"/>
              <a:gd name="connsiteX0" fmla="*/ 121444 w 259557"/>
              <a:gd name="connsiteY0" fmla="*/ 0 h 269081"/>
              <a:gd name="connsiteX1" fmla="*/ 109538 w 259557"/>
              <a:gd name="connsiteY1" fmla="*/ 85725 h 269081"/>
              <a:gd name="connsiteX2" fmla="*/ 47625 w 259557"/>
              <a:gd name="connsiteY2" fmla="*/ 126206 h 269081"/>
              <a:gd name="connsiteX3" fmla="*/ 0 w 259557"/>
              <a:gd name="connsiteY3" fmla="*/ 197644 h 269081"/>
              <a:gd name="connsiteX4" fmla="*/ 90488 w 259557"/>
              <a:gd name="connsiteY4" fmla="*/ 269081 h 269081"/>
              <a:gd name="connsiteX5" fmla="*/ 45244 w 259557"/>
              <a:gd name="connsiteY5" fmla="*/ 195262 h 269081"/>
              <a:gd name="connsiteX6" fmla="*/ 138113 w 259557"/>
              <a:gd name="connsiteY6" fmla="*/ 223837 h 269081"/>
              <a:gd name="connsiteX7" fmla="*/ 57150 w 259557"/>
              <a:gd name="connsiteY7" fmla="*/ 161925 h 269081"/>
              <a:gd name="connsiteX8" fmla="*/ 169069 w 259557"/>
              <a:gd name="connsiteY8" fmla="*/ 190500 h 269081"/>
              <a:gd name="connsiteX9" fmla="*/ 107157 w 259557"/>
              <a:gd name="connsiteY9" fmla="*/ 119062 h 269081"/>
              <a:gd name="connsiteX10" fmla="*/ 197644 w 259557"/>
              <a:gd name="connsiteY10" fmla="*/ 147637 h 269081"/>
              <a:gd name="connsiteX11" fmla="*/ 257175 w 259557"/>
              <a:gd name="connsiteY11" fmla="*/ 116681 h 269081"/>
              <a:gd name="connsiteX12" fmla="*/ 259557 w 259557"/>
              <a:gd name="connsiteY12" fmla="*/ 38100 h 269081"/>
              <a:gd name="connsiteX13" fmla="*/ 219075 w 259557"/>
              <a:gd name="connsiteY13" fmla="*/ 23812 h 269081"/>
              <a:gd name="connsiteX14" fmla="*/ 209550 w 259557"/>
              <a:gd name="connsiteY14" fmla="*/ 78581 h 269081"/>
              <a:gd name="connsiteX15" fmla="*/ 176213 w 259557"/>
              <a:gd name="connsiteY15" fmla="*/ 45244 h 269081"/>
              <a:gd name="connsiteX16" fmla="*/ 180975 w 259557"/>
              <a:gd name="connsiteY16" fmla="*/ 0 h 269081"/>
              <a:gd name="connsiteX17" fmla="*/ 150019 w 259557"/>
              <a:gd name="connsiteY17" fmla="*/ 30957 h 269081"/>
              <a:gd name="connsiteX18" fmla="*/ 121444 w 259557"/>
              <a:gd name="connsiteY18" fmla="*/ 0 h 26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59557" h="269081">
                <a:moveTo>
                  <a:pt x="121444" y="0"/>
                </a:moveTo>
                <a:lnTo>
                  <a:pt x="109538" y="85725"/>
                </a:lnTo>
                <a:lnTo>
                  <a:pt x="47625" y="126206"/>
                </a:lnTo>
                <a:lnTo>
                  <a:pt x="0" y="197644"/>
                </a:lnTo>
                <a:lnTo>
                  <a:pt x="90488" y="269081"/>
                </a:lnTo>
                <a:lnTo>
                  <a:pt x="45244" y="195262"/>
                </a:lnTo>
                <a:lnTo>
                  <a:pt x="138113" y="223837"/>
                </a:lnTo>
                <a:lnTo>
                  <a:pt x="57150" y="161925"/>
                </a:lnTo>
                <a:lnTo>
                  <a:pt x="169069" y="190500"/>
                </a:lnTo>
                <a:lnTo>
                  <a:pt x="107157" y="119062"/>
                </a:lnTo>
                <a:lnTo>
                  <a:pt x="197644" y="147637"/>
                </a:lnTo>
                <a:lnTo>
                  <a:pt x="257175" y="116681"/>
                </a:lnTo>
                <a:lnTo>
                  <a:pt x="259557" y="38100"/>
                </a:lnTo>
                <a:lnTo>
                  <a:pt x="219075" y="23812"/>
                </a:lnTo>
                <a:lnTo>
                  <a:pt x="209550" y="78581"/>
                </a:lnTo>
                <a:lnTo>
                  <a:pt x="176213" y="45244"/>
                </a:lnTo>
                <a:lnTo>
                  <a:pt x="180975" y="0"/>
                </a:lnTo>
                <a:lnTo>
                  <a:pt x="150019" y="30957"/>
                </a:lnTo>
                <a:lnTo>
                  <a:pt x="1214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488" name="Freeform 20487"/>
          <p:cNvSpPr/>
          <p:nvPr/>
        </p:nvSpPr>
        <p:spPr>
          <a:xfrm>
            <a:off x="5665788" y="6078538"/>
            <a:ext cx="1306512" cy="769937"/>
          </a:xfrm>
          <a:custGeom>
            <a:avLst/>
            <a:gdLst>
              <a:gd name="connsiteX0" fmla="*/ 15198 w 1405795"/>
              <a:gd name="connsiteY0" fmla="*/ 367280 h 828279"/>
              <a:gd name="connsiteX1" fmla="*/ 58259 w 1405795"/>
              <a:gd name="connsiteY1" fmla="*/ 326753 h 828279"/>
              <a:gd name="connsiteX2" fmla="*/ 0 w 1405795"/>
              <a:gd name="connsiteY2" fmla="*/ 281159 h 828279"/>
              <a:gd name="connsiteX3" fmla="*/ 7599 w 1405795"/>
              <a:gd name="connsiteY3" fmla="*/ 192506 h 828279"/>
              <a:gd name="connsiteX4" fmla="*/ 96253 w 1405795"/>
              <a:gd name="connsiteY4" fmla="*/ 113984 h 828279"/>
              <a:gd name="connsiteX5" fmla="*/ 129182 w 1405795"/>
              <a:gd name="connsiteY5" fmla="*/ 121583 h 828279"/>
              <a:gd name="connsiteX6" fmla="*/ 169709 w 1405795"/>
              <a:gd name="connsiteY6" fmla="*/ 103852 h 828279"/>
              <a:gd name="connsiteX7" fmla="*/ 220368 w 1405795"/>
              <a:gd name="connsiteY7" fmla="*/ 108918 h 828279"/>
              <a:gd name="connsiteX8" fmla="*/ 255830 w 1405795"/>
              <a:gd name="connsiteY8" fmla="*/ 73456 h 828279"/>
              <a:gd name="connsiteX9" fmla="*/ 192506 w 1405795"/>
              <a:gd name="connsiteY9" fmla="*/ 60791 h 828279"/>
              <a:gd name="connsiteX10" fmla="*/ 197572 w 1405795"/>
              <a:gd name="connsiteY10" fmla="*/ 0 h 828279"/>
              <a:gd name="connsiteX11" fmla="*/ 225434 w 1405795"/>
              <a:gd name="connsiteY11" fmla="*/ 10132 h 828279"/>
              <a:gd name="connsiteX12" fmla="*/ 225434 w 1405795"/>
              <a:gd name="connsiteY12" fmla="*/ 50660 h 828279"/>
              <a:gd name="connsiteX13" fmla="*/ 278627 w 1405795"/>
              <a:gd name="connsiteY13" fmla="*/ 78522 h 828279"/>
              <a:gd name="connsiteX14" fmla="*/ 291291 w 1405795"/>
              <a:gd name="connsiteY14" fmla="*/ 60791 h 828279"/>
              <a:gd name="connsiteX15" fmla="*/ 339418 w 1405795"/>
              <a:gd name="connsiteY15" fmla="*/ 167176 h 828279"/>
              <a:gd name="connsiteX16" fmla="*/ 316621 w 1405795"/>
              <a:gd name="connsiteY16" fmla="*/ 184907 h 828279"/>
              <a:gd name="connsiteX17" fmla="*/ 359681 w 1405795"/>
              <a:gd name="connsiteY17" fmla="*/ 235566 h 828279"/>
              <a:gd name="connsiteX18" fmla="*/ 344484 w 1405795"/>
              <a:gd name="connsiteY18" fmla="*/ 265961 h 828279"/>
              <a:gd name="connsiteX19" fmla="*/ 374879 w 1405795"/>
              <a:gd name="connsiteY19" fmla="*/ 296357 h 828279"/>
              <a:gd name="connsiteX20" fmla="*/ 339418 w 1405795"/>
              <a:gd name="connsiteY20" fmla="*/ 309022 h 828279"/>
              <a:gd name="connsiteX21" fmla="*/ 288758 w 1405795"/>
              <a:gd name="connsiteY21" fmla="*/ 273560 h 828279"/>
              <a:gd name="connsiteX22" fmla="*/ 309022 w 1405795"/>
              <a:gd name="connsiteY22" fmla="*/ 235566 h 828279"/>
              <a:gd name="connsiteX23" fmla="*/ 273561 w 1405795"/>
              <a:gd name="connsiteY23" fmla="*/ 202637 h 828279"/>
              <a:gd name="connsiteX24" fmla="*/ 260896 w 1405795"/>
              <a:gd name="connsiteY24" fmla="*/ 260896 h 828279"/>
              <a:gd name="connsiteX25" fmla="*/ 311555 w 1405795"/>
              <a:gd name="connsiteY25" fmla="*/ 321687 h 828279"/>
              <a:gd name="connsiteX26" fmla="*/ 374879 w 1405795"/>
              <a:gd name="connsiteY26" fmla="*/ 347016 h 828279"/>
              <a:gd name="connsiteX27" fmla="*/ 405275 w 1405795"/>
              <a:gd name="connsiteY27" fmla="*/ 319154 h 828279"/>
              <a:gd name="connsiteX28" fmla="*/ 681368 w 1405795"/>
              <a:gd name="connsiteY28" fmla="*/ 828279 h 828279"/>
              <a:gd name="connsiteX29" fmla="*/ 1020785 w 1405795"/>
              <a:gd name="connsiteY29" fmla="*/ 154511 h 828279"/>
              <a:gd name="connsiteX30" fmla="*/ 1073977 w 1405795"/>
              <a:gd name="connsiteY30" fmla="*/ 172242 h 828279"/>
              <a:gd name="connsiteX31" fmla="*/ 1144900 w 1405795"/>
              <a:gd name="connsiteY31" fmla="*/ 136780 h 828279"/>
              <a:gd name="connsiteX32" fmla="*/ 1198092 w 1405795"/>
              <a:gd name="connsiteY32" fmla="*/ 129181 h 828279"/>
              <a:gd name="connsiteX33" fmla="*/ 1193027 w 1405795"/>
              <a:gd name="connsiteY33" fmla="*/ 86121 h 828279"/>
              <a:gd name="connsiteX34" fmla="*/ 1236087 w 1405795"/>
              <a:gd name="connsiteY34" fmla="*/ 98786 h 828279"/>
              <a:gd name="connsiteX35" fmla="*/ 1276614 w 1405795"/>
              <a:gd name="connsiteY35" fmla="*/ 88654 h 828279"/>
              <a:gd name="connsiteX36" fmla="*/ 1319675 w 1405795"/>
              <a:gd name="connsiteY36" fmla="*/ 53193 h 828279"/>
              <a:gd name="connsiteX37" fmla="*/ 1350070 w 1405795"/>
              <a:gd name="connsiteY37" fmla="*/ 63324 h 828279"/>
              <a:gd name="connsiteX38" fmla="*/ 1350070 w 1405795"/>
              <a:gd name="connsiteY38" fmla="*/ 106385 h 828279"/>
              <a:gd name="connsiteX39" fmla="*/ 1395664 w 1405795"/>
              <a:gd name="connsiteY39" fmla="*/ 146912 h 828279"/>
              <a:gd name="connsiteX40" fmla="*/ 1405795 w 1405795"/>
              <a:gd name="connsiteY40" fmla="*/ 825747 h 828279"/>
              <a:gd name="connsiteX41" fmla="*/ 15198 w 1405795"/>
              <a:gd name="connsiteY41" fmla="*/ 828279 h 828279"/>
              <a:gd name="connsiteX42" fmla="*/ 15198 w 1405795"/>
              <a:gd name="connsiteY42" fmla="*/ 367280 h 828279"/>
              <a:gd name="connsiteX0" fmla="*/ 15198 w 1405795"/>
              <a:gd name="connsiteY0" fmla="*/ 367280 h 828279"/>
              <a:gd name="connsiteX1" fmla="*/ 58259 w 1405795"/>
              <a:gd name="connsiteY1" fmla="*/ 326753 h 828279"/>
              <a:gd name="connsiteX2" fmla="*/ 0 w 1405795"/>
              <a:gd name="connsiteY2" fmla="*/ 281159 h 828279"/>
              <a:gd name="connsiteX3" fmla="*/ 7599 w 1405795"/>
              <a:gd name="connsiteY3" fmla="*/ 192506 h 828279"/>
              <a:gd name="connsiteX4" fmla="*/ 96253 w 1405795"/>
              <a:gd name="connsiteY4" fmla="*/ 113984 h 828279"/>
              <a:gd name="connsiteX5" fmla="*/ 129182 w 1405795"/>
              <a:gd name="connsiteY5" fmla="*/ 121583 h 828279"/>
              <a:gd name="connsiteX6" fmla="*/ 169709 w 1405795"/>
              <a:gd name="connsiteY6" fmla="*/ 103852 h 828279"/>
              <a:gd name="connsiteX7" fmla="*/ 220368 w 1405795"/>
              <a:gd name="connsiteY7" fmla="*/ 108918 h 828279"/>
              <a:gd name="connsiteX8" fmla="*/ 255830 w 1405795"/>
              <a:gd name="connsiteY8" fmla="*/ 73456 h 828279"/>
              <a:gd name="connsiteX9" fmla="*/ 192506 w 1405795"/>
              <a:gd name="connsiteY9" fmla="*/ 60791 h 828279"/>
              <a:gd name="connsiteX10" fmla="*/ 197572 w 1405795"/>
              <a:gd name="connsiteY10" fmla="*/ 0 h 828279"/>
              <a:gd name="connsiteX11" fmla="*/ 225434 w 1405795"/>
              <a:gd name="connsiteY11" fmla="*/ 10132 h 828279"/>
              <a:gd name="connsiteX12" fmla="*/ 225434 w 1405795"/>
              <a:gd name="connsiteY12" fmla="*/ 50660 h 828279"/>
              <a:gd name="connsiteX13" fmla="*/ 278627 w 1405795"/>
              <a:gd name="connsiteY13" fmla="*/ 78522 h 828279"/>
              <a:gd name="connsiteX14" fmla="*/ 291291 w 1405795"/>
              <a:gd name="connsiteY14" fmla="*/ 60791 h 828279"/>
              <a:gd name="connsiteX15" fmla="*/ 339418 w 1405795"/>
              <a:gd name="connsiteY15" fmla="*/ 167176 h 828279"/>
              <a:gd name="connsiteX16" fmla="*/ 316621 w 1405795"/>
              <a:gd name="connsiteY16" fmla="*/ 184907 h 828279"/>
              <a:gd name="connsiteX17" fmla="*/ 359681 w 1405795"/>
              <a:gd name="connsiteY17" fmla="*/ 235566 h 828279"/>
              <a:gd name="connsiteX18" fmla="*/ 344484 w 1405795"/>
              <a:gd name="connsiteY18" fmla="*/ 265961 h 828279"/>
              <a:gd name="connsiteX19" fmla="*/ 374879 w 1405795"/>
              <a:gd name="connsiteY19" fmla="*/ 296357 h 828279"/>
              <a:gd name="connsiteX20" fmla="*/ 339418 w 1405795"/>
              <a:gd name="connsiteY20" fmla="*/ 309022 h 828279"/>
              <a:gd name="connsiteX21" fmla="*/ 288758 w 1405795"/>
              <a:gd name="connsiteY21" fmla="*/ 273560 h 828279"/>
              <a:gd name="connsiteX22" fmla="*/ 309022 w 1405795"/>
              <a:gd name="connsiteY22" fmla="*/ 235566 h 828279"/>
              <a:gd name="connsiteX23" fmla="*/ 273561 w 1405795"/>
              <a:gd name="connsiteY23" fmla="*/ 202637 h 828279"/>
              <a:gd name="connsiteX24" fmla="*/ 260896 w 1405795"/>
              <a:gd name="connsiteY24" fmla="*/ 260896 h 828279"/>
              <a:gd name="connsiteX25" fmla="*/ 311555 w 1405795"/>
              <a:gd name="connsiteY25" fmla="*/ 321687 h 828279"/>
              <a:gd name="connsiteX26" fmla="*/ 374879 w 1405795"/>
              <a:gd name="connsiteY26" fmla="*/ 347016 h 828279"/>
              <a:gd name="connsiteX27" fmla="*/ 423005 w 1405795"/>
              <a:gd name="connsiteY27" fmla="*/ 309022 h 828279"/>
              <a:gd name="connsiteX28" fmla="*/ 681368 w 1405795"/>
              <a:gd name="connsiteY28" fmla="*/ 828279 h 828279"/>
              <a:gd name="connsiteX29" fmla="*/ 1020785 w 1405795"/>
              <a:gd name="connsiteY29" fmla="*/ 154511 h 828279"/>
              <a:gd name="connsiteX30" fmla="*/ 1073977 w 1405795"/>
              <a:gd name="connsiteY30" fmla="*/ 172242 h 828279"/>
              <a:gd name="connsiteX31" fmla="*/ 1144900 w 1405795"/>
              <a:gd name="connsiteY31" fmla="*/ 136780 h 828279"/>
              <a:gd name="connsiteX32" fmla="*/ 1198092 w 1405795"/>
              <a:gd name="connsiteY32" fmla="*/ 129181 h 828279"/>
              <a:gd name="connsiteX33" fmla="*/ 1193027 w 1405795"/>
              <a:gd name="connsiteY33" fmla="*/ 86121 h 828279"/>
              <a:gd name="connsiteX34" fmla="*/ 1236087 w 1405795"/>
              <a:gd name="connsiteY34" fmla="*/ 98786 h 828279"/>
              <a:gd name="connsiteX35" fmla="*/ 1276614 w 1405795"/>
              <a:gd name="connsiteY35" fmla="*/ 88654 h 828279"/>
              <a:gd name="connsiteX36" fmla="*/ 1319675 w 1405795"/>
              <a:gd name="connsiteY36" fmla="*/ 53193 h 828279"/>
              <a:gd name="connsiteX37" fmla="*/ 1350070 w 1405795"/>
              <a:gd name="connsiteY37" fmla="*/ 63324 h 828279"/>
              <a:gd name="connsiteX38" fmla="*/ 1350070 w 1405795"/>
              <a:gd name="connsiteY38" fmla="*/ 106385 h 828279"/>
              <a:gd name="connsiteX39" fmla="*/ 1395664 w 1405795"/>
              <a:gd name="connsiteY39" fmla="*/ 146912 h 828279"/>
              <a:gd name="connsiteX40" fmla="*/ 1405795 w 1405795"/>
              <a:gd name="connsiteY40" fmla="*/ 825747 h 828279"/>
              <a:gd name="connsiteX41" fmla="*/ 15198 w 1405795"/>
              <a:gd name="connsiteY41" fmla="*/ 828279 h 828279"/>
              <a:gd name="connsiteX42" fmla="*/ 15198 w 1405795"/>
              <a:gd name="connsiteY42" fmla="*/ 367280 h 82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405795" h="828279">
                <a:moveTo>
                  <a:pt x="15198" y="367280"/>
                </a:moveTo>
                <a:lnTo>
                  <a:pt x="58259" y="326753"/>
                </a:lnTo>
                <a:lnTo>
                  <a:pt x="0" y="281159"/>
                </a:lnTo>
                <a:lnTo>
                  <a:pt x="7599" y="192506"/>
                </a:lnTo>
                <a:lnTo>
                  <a:pt x="96253" y="113984"/>
                </a:lnTo>
                <a:lnTo>
                  <a:pt x="129182" y="121583"/>
                </a:lnTo>
                <a:lnTo>
                  <a:pt x="169709" y="103852"/>
                </a:lnTo>
                <a:lnTo>
                  <a:pt x="220368" y="108918"/>
                </a:lnTo>
                <a:lnTo>
                  <a:pt x="255830" y="73456"/>
                </a:lnTo>
                <a:lnTo>
                  <a:pt x="192506" y="60791"/>
                </a:lnTo>
                <a:lnTo>
                  <a:pt x="197572" y="0"/>
                </a:lnTo>
                <a:lnTo>
                  <a:pt x="225434" y="10132"/>
                </a:lnTo>
                <a:lnTo>
                  <a:pt x="225434" y="50660"/>
                </a:lnTo>
                <a:lnTo>
                  <a:pt x="278627" y="78522"/>
                </a:lnTo>
                <a:lnTo>
                  <a:pt x="291291" y="60791"/>
                </a:lnTo>
                <a:lnTo>
                  <a:pt x="339418" y="167176"/>
                </a:lnTo>
                <a:lnTo>
                  <a:pt x="316621" y="184907"/>
                </a:lnTo>
                <a:lnTo>
                  <a:pt x="359681" y="235566"/>
                </a:lnTo>
                <a:lnTo>
                  <a:pt x="344484" y="265961"/>
                </a:lnTo>
                <a:lnTo>
                  <a:pt x="374879" y="296357"/>
                </a:lnTo>
                <a:lnTo>
                  <a:pt x="339418" y="309022"/>
                </a:lnTo>
                <a:lnTo>
                  <a:pt x="288758" y="273560"/>
                </a:lnTo>
                <a:lnTo>
                  <a:pt x="309022" y="235566"/>
                </a:lnTo>
                <a:lnTo>
                  <a:pt x="273561" y="202637"/>
                </a:lnTo>
                <a:lnTo>
                  <a:pt x="260896" y="260896"/>
                </a:lnTo>
                <a:lnTo>
                  <a:pt x="311555" y="321687"/>
                </a:lnTo>
                <a:lnTo>
                  <a:pt x="374879" y="347016"/>
                </a:lnTo>
                <a:lnTo>
                  <a:pt x="423005" y="309022"/>
                </a:lnTo>
                <a:lnTo>
                  <a:pt x="681368" y="828279"/>
                </a:lnTo>
                <a:lnTo>
                  <a:pt x="1020785" y="154511"/>
                </a:lnTo>
                <a:lnTo>
                  <a:pt x="1073977" y="172242"/>
                </a:lnTo>
                <a:lnTo>
                  <a:pt x="1144900" y="136780"/>
                </a:lnTo>
                <a:lnTo>
                  <a:pt x="1198092" y="129181"/>
                </a:lnTo>
                <a:lnTo>
                  <a:pt x="1193027" y="86121"/>
                </a:lnTo>
                <a:lnTo>
                  <a:pt x="1236087" y="98786"/>
                </a:lnTo>
                <a:lnTo>
                  <a:pt x="1276614" y="88654"/>
                </a:lnTo>
                <a:lnTo>
                  <a:pt x="1319675" y="53193"/>
                </a:lnTo>
                <a:lnTo>
                  <a:pt x="1350070" y="63324"/>
                </a:lnTo>
                <a:lnTo>
                  <a:pt x="1350070" y="106385"/>
                </a:lnTo>
                <a:lnTo>
                  <a:pt x="1395664" y="146912"/>
                </a:lnTo>
                <a:lnTo>
                  <a:pt x="1405795" y="825747"/>
                </a:lnTo>
                <a:lnTo>
                  <a:pt x="15198" y="828279"/>
                </a:lnTo>
                <a:cubicBezTo>
                  <a:pt x="16887" y="672080"/>
                  <a:pt x="18575" y="515880"/>
                  <a:pt x="15198" y="367280"/>
                </a:cubicBezTo>
                <a:close/>
              </a:path>
            </a:pathLst>
          </a:custGeom>
          <a:solidFill>
            <a:srgbClr val="D2A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70550" y="5005388"/>
            <a:ext cx="1309688" cy="185261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95250" y="2316163"/>
            <a:ext cx="2339975" cy="2247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chemeClr val="accent4"/>
                </a:solidFill>
                <a:cs typeface="Arial" charset="0"/>
              </a:rPr>
              <a:t>23 provinces and an autonomous city, Buenos Aires.</a:t>
            </a:r>
          </a:p>
        </p:txBody>
      </p:sp>
      <p:sp>
        <p:nvSpPr>
          <p:cNvPr id="7186" name="Rectangle 3112"/>
          <p:cNvSpPr>
            <a:spLocks noChangeArrowheads="1"/>
          </p:cNvSpPr>
          <p:nvPr/>
        </p:nvSpPr>
        <p:spPr bwMode="auto">
          <a:xfrm>
            <a:off x="20638" y="2316163"/>
            <a:ext cx="2274887" cy="2744787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911600" y="-22225"/>
            <a:ext cx="596900" cy="577850"/>
          </a:xfrm>
          <a:custGeom>
            <a:avLst/>
            <a:gdLst>
              <a:gd name="connsiteX0" fmla="*/ 187287 w 597665"/>
              <a:gd name="connsiteY0" fmla="*/ 0 h 578386"/>
              <a:gd name="connsiteX1" fmla="*/ 143219 w 597665"/>
              <a:gd name="connsiteY1" fmla="*/ 96398 h 578386"/>
              <a:gd name="connsiteX2" fmla="*/ 68855 w 597665"/>
              <a:gd name="connsiteY2" fmla="*/ 134957 h 578386"/>
              <a:gd name="connsiteX3" fmla="*/ 24788 w 597665"/>
              <a:gd name="connsiteY3" fmla="*/ 190041 h 578386"/>
              <a:gd name="connsiteX4" fmla="*/ 13771 w 597665"/>
              <a:gd name="connsiteY4" fmla="*/ 242371 h 578386"/>
              <a:gd name="connsiteX5" fmla="*/ 57839 w 597665"/>
              <a:gd name="connsiteY5" fmla="*/ 294701 h 578386"/>
              <a:gd name="connsiteX6" fmla="*/ 0 w 597665"/>
              <a:gd name="connsiteY6" fmla="*/ 432412 h 578386"/>
              <a:gd name="connsiteX7" fmla="*/ 55084 w 597665"/>
              <a:gd name="connsiteY7" fmla="*/ 435167 h 578386"/>
              <a:gd name="connsiteX8" fmla="*/ 137711 w 597665"/>
              <a:gd name="connsiteY8" fmla="*/ 512285 h 578386"/>
              <a:gd name="connsiteX9" fmla="*/ 168007 w 597665"/>
              <a:gd name="connsiteY9" fmla="*/ 504022 h 578386"/>
              <a:gd name="connsiteX10" fmla="*/ 181778 w 597665"/>
              <a:gd name="connsiteY10" fmla="*/ 402116 h 578386"/>
              <a:gd name="connsiteX11" fmla="*/ 176270 w 597665"/>
              <a:gd name="connsiteY11" fmla="*/ 360803 h 578386"/>
              <a:gd name="connsiteX12" fmla="*/ 203812 w 597665"/>
              <a:gd name="connsiteY12" fmla="*/ 330506 h 578386"/>
              <a:gd name="connsiteX13" fmla="*/ 256142 w 597665"/>
              <a:gd name="connsiteY13" fmla="*/ 399362 h 578386"/>
              <a:gd name="connsiteX14" fmla="*/ 225846 w 597665"/>
              <a:gd name="connsiteY14" fmla="*/ 446183 h 578386"/>
              <a:gd name="connsiteX15" fmla="*/ 286439 w 597665"/>
              <a:gd name="connsiteY15" fmla="*/ 470971 h 578386"/>
              <a:gd name="connsiteX16" fmla="*/ 308472 w 597665"/>
              <a:gd name="connsiteY16" fmla="*/ 537073 h 578386"/>
              <a:gd name="connsiteX17" fmla="*/ 377328 w 597665"/>
              <a:gd name="connsiteY17" fmla="*/ 542581 h 578386"/>
              <a:gd name="connsiteX18" fmla="*/ 465463 w 597665"/>
              <a:gd name="connsiteY18" fmla="*/ 578386 h 578386"/>
              <a:gd name="connsiteX19" fmla="*/ 465463 w 597665"/>
              <a:gd name="connsiteY19" fmla="*/ 578386 h 578386"/>
              <a:gd name="connsiteX20" fmla="*/ 504022 w 597665"/>
              <a:gd name="connsiteY20" fmla="*/ 572877 h 578386"/>
              <a:gd name="connsiteX21" fmla="*/ 561860 w 597665"/>
              <a:gd name="connsiteY21" fmla="*/ 531564 h 578386"/>
              <a:gd name="connsiteX22" fmla="*/ 597665 w 597665"/>
              <a:gd name="connsiteY22" fmla="*/ 457200 h 578386"/>
              <a:gd name="connsiteX23" fmla="*/ 592157 w 597665"/>
              <a:gd name="connsiteY23" fmla="*/ 410379 h 578386"/>
              <a:gd name="connsiteX24" fmla="*/ 578385 w 597665"/>
              <a:gd name="connsiteY24" fmla="*/ 338769 h 578386"/>
              <a:gd name="connsiteX25" fmla="*/ 526055 w 597665"/>
              <a:gd name="connsiteY25" fmla="*/ 360803 h 578386"/>
              <a:gd name="connsiteX26" fmla="*/ 495759 w 597665"/>
              <a:gd name="connsiteY26" fmla="*/ 336015 h 578386"/>
              <a:gd name="connsiteX27" fmla="*/ 443429 w 597665"/>
              <a:gd name="connsiteY27" fmla="*/ 363557 h 578386"/>
              <a:gd name="connsiteX28" fmla="*/ 413132 w 597665"/>
              <a:gd name="connsiteY28" fmla="*/ 256142 h 578386"/>
              <a:gd name="connsiteX29" fmla="*/ 363557 w 597665"/>
              <a:gd name="connsiteY29" fmla="*/ 239617 h 578386"/>
              <a:gd name="connsiteX30" fmla="*/ 363557 w 597665"/>
              <a:gd name="connsiteY30" fmla="*/ 154236 h 578386"/>
              <a:gd name="connsiteX31" fmla="*/ 380082 w 597665"/>
              <a:gd name="connsiteY31" fmla="*/ 85381 h 578386"/>
              <a:gd name="connsiteX32" fmla="*/ 324998 w 597665"/>
              <a:gd name="connsiteY32" fmla="*/ 85381 h 578386"/>
              <a:gd name="connsiteX33" fmla="*/ 278176 w 597665"/>
              <a:gd name="connsiteY33" fmla="*/ 60593 h 578386"/>
              <a:gd name="connsiteX34" fmla="*/ 225846 w 597665"/>
              <a:gd name="connsiteY34" fmla="*/ 68856 h 578386"/>
              <a:gd name="connsiteX35" fmla="*/ 187287 w 597665"/>
              <a:gd name="connsiteY35" fmla="*/ 0 h 578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97665" h="578386">
                <a:moveTo>
                  <a:pt x="187287" y="0"/>
                </a:moveTo>
                <a:lnTo>
                  <a:pt x="143219" y="96398"/>
                </a:lnTo>
                <a:lnTo>
                  <a:pt x="68855" y="134957"/>
                </a:lnTo>
                <a:lnTo>
                  <a:pt x="24788" y="190041"/>
                </a:lnTo>
                <a:lnTo>
                  <a:pt x="13771" y="242371"/>
                </a:lnTo>
                <a:lnTo>
                  <a:pt x="57839" y="294701"/>
                </a:lnTo>
                <a:lnTo>
                  <a:pt x="0" y="432412"/>
                </a:lnTo>
                <a:lnTo>
                  <a:pt x="55084" y="435167"/>
                </a:lnTo>
                <a:lnTo>
                  <a:pt x="137711" y="512285"/>
                </a:lnTo>
                <a:lnTo>
                  <a:pt x="168007" y="504022"/>
                </a:lnTo>
                <a:lnTo>
                  <a:pt x="181778" y="402116"/>
                </a:lnTo>
                <a:lnTo>
                  <a:pt x="176270" y="360803"/>
                </a:lnTo>
                <a:lnTo>
                  <a:pt x="203812" y="330506"/>
                </a:lnTo>
                <a:lnTo>
                  <a:pt x="256142" y="399362"/>
                </a:lnTo>
                <a:lnTo>
                  <a:pt x="225846" y="446183"/>
                </a:lnTo>
                <a:lnTo>
                  <a:pt x="286439" y="470971"/>
                </a:lnTo>
                <a:lnTo>
                  <a:pt x="308472" y="537073"/>
                </a:lnTo>
                <a:lnTo>
                  <a:pt x="377328" y="542581"/>
                </a:lnTo>
                <a:lnTo>
                  <a:pt x="465463" y="578386"/>
                </a:lnTo>
                <a:lnTo>
                  <a:pt x="465463" y="578386"/>
                </a:lnTo>
                <a:lnTo>
                  <a:pt x="504022" y="572877"/>
                </a:lnTo>
                <a:lnTo>
                  <a:pt x="561860" y="531564"/>
                </a:lnTo>
                <a:lnTo>
                  <a:pt x="597665" y="457200"/>
                </a:lnTo>
                <a:lnTo>
                  <a:pt x="592157" y="410379"/>
                </a:lnTo>
                <a:lnTo>
                  <a:pt x="578385" y="338769"/>
                </a:lnTo>
                <a:lnTo>
                  <a:pt x="526055" y="360803"/>
                </a:lnTo>
                <a:lnTo>
                  <a:pt x="495759" y="336015"/>
                </a:lnTo>
                <a:lnTo>
                  <a:pt x="443429" y="363557"/>
                </a:lnTo>
                <a:lnTo>
                  <a:pt x="413132" y="256142"/>
                </a:lnTo>
                <a:lnTo>
                  <a:pt x="363557" y="239617"/>
                </a:lnTo>
                <a:lnTo>
                  <a:pt x="363557" y="154236"/>
                </a:lnTo>
                <a:lnTo>
                  <a:pt x="380082" y="85381"/>
                </a:lnTo>
                <a:lnTo>
                  <a:pt x="324998" y="85381"/>
                </a:lnTo>
                <a:lnTo>
                  <a:pt x="278176" y="60593"/>
                </a:lnTo>
                <a:lnTo>
                  <a:pt x="225846" y="68856"/>
                </a:lnTo>
                <a:lnTo>
                  <a:pt x="18728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68713" y="36513"/>
            <a:ext cx="1158875" cy="863600"/>
          </a:xfrm>
          <a:custGeom>
            <a:avLst/>
            <a:gdLst>
              <a:gd name="connsiteX0" fmla="*/ 619699 w 1159525"/>
              <a:gd name="connsiteY0" fmla="*/ 35805 h 864824"/>
              <a:gd name="connsiteX1" fmla="*/ 696817 w 1159525"/>
              <a:gd name="connsiteY1" fmla="*/ 27542 h 864824"/>
              <a:gd name="connsiteX2" fmla="*/ 782197 w 1159525"/>
              <a:gd name="connsiteY2" fmla="*/ 132202 h 864824"/>
              <a:gd name="connsiteX3" fmla="*/ 840036 w 1159525"/>
              <a:gd name="connsiteY3" fmla="*/ 68855 h 864824"/>
              <a:gd name="connsiteX4" fmla="*/ 820756 w 1159525"/>
              <a:gd name="connsiteY4" fmla="*/ 30296 h 864824"/>
              <a:gd name="connsiteX5" fmla="*/ 867578 w 1159525"/>
              <a:gd name="connsiteY5" fmla="*/ 0 h 864824"/>
              <a:gd name="connsiteX6" fmla="*/ 922663 w 1159525"/>
              <a:gd name="connsiteY6" fmla="*/ 41313 h 864824"/>
              <a:gd name="connsiteX7" fmla="*/ 977747 w 1159525"/>
              <a:gd name="connsiteY7" fmla="*/ 13771 h 864824"/>
              <a:gd name="connsiteX8" fmla="*/ 1096178 w 1159525"/>
              <a:gd name="connsiteY8" fmla="*/ 24788 h 864824"/>
              <a:gd name="connsiteX9" fmla="*/ 1154017 w 1159525"/>
              <a:gd name="connsiteY9" fmla="*/ 118431 h 864824"/>
              <a:gd name="connsiteX10" fmla="*/ 1159525 w 1159525"/>
              <a:gd name="connsiteY10" fmla="*/ 479234 h 864824"/>
              <a:gd name="connsiteX11" fmla="*/ 969484 w 1159525"/>
              <a:gd name="connsiteY11" fmla="*/ 732622 h 864824"/>
              <a:gd name="connsiteX12" fmla="*/ 815248 w 1159525"/>
              <a:gd name="connsiteY12" fmla="*/ 746393 h 864824"/>
              <a:gd name="connsiteX13" fmla="*/ 760164 w 1159525"/>
              <a:gd name="connsiteY13" fmla="*/ 862070 h 864824"/>
              <a:gd name="connsiteX14" fmla="*/ 655503 w 1159525"/>
              <a:gd name="connsiteY14" fmla="*/ 845544 h 864824"/>
              <a:gd name="connsiteX15" fmla="*/ 608682 w 1159525"/>
              <a:gd name="connsiteY15" fmla="*/ 801477 h 864824"/>
              <a:gd name="connsiteX16" fmla="*/ 553597 w 1159525"/>
              <a:gd name="connsiteY16" fmla="*/ 829019 h 864824"/>
              <a:gd name="connsiteX17" fmla="*/ 548089 w 1159525"/>
              <a:gd name="connsiteY17" fmla="*/ 864824 h 864824"/>
              <a:gd name="connsiteX18" fmla="*/ 465463 w 1159525"/>
              <a:gd name="connsiteY18" fmla="*/ 831773 h 864824"/>
              <a:gd name="connsiteX19" fmla="*/ 413132 w 1159525"/>
              <a:gd name="connsiteY19" fmla="*/ 864824 h 864824"/>
              <a:gd name="connsiteX20" fmla="*/ 347031 w 1159525"/>
              <a:gd name="connsiteY20" fmla="*/ 754655 h 864824"/>
              <a:gd name="connsiteX21" fmla="*/ 393853 w 1159525"/>
              <a:gd name="connsiteY21" fmla="*/ 718850 h 864824"/>
              <a:gd name="connsiteX22" fmla="*/ 388344 w 1159525"/>
              <a:gd name="connsiteY22" fmla="*/ 641732 h 864824"/>
              <a:gd name="connsiteX23" fmla="*/ 209320 w 1159525"/>
              <a:gd name="connsiteY23" fmla="*/ 644487 h 864824"/>
              <a:gd name="connsiteX24" fmla="*/ 181778 w 1159525"/>
              <a:gd name="connsiteY24" fmla="*/ 672029 h 864824"/>
              <a:gd name="connsiteX25" fmla="*/ 41313 w 1159525"/>
              <a:gd name="connsiteY25" fmla="*/ 614190 h 864824"/>
              <a:gd name="connsiteX26" fmla="*/ 0 w 1159525"/>
              <a:gd name="connsiteY26" fmla="*/ 575631 h 864824"/>
              <a:gd name="connsiteX27" fmla="*/ 49576 w 1159525"/>
              <a:gd name="connsiteY27" fmla="*/ 501267 h 864824"/>
              <a:gd name="connsiteX28" fmla="*/ 234108 w 1159525"/>
              <a:gd name="connsiteY28" fmla="*/ 429658 h 864824"/>
              <a:gd name="connsiteX29" fmla="*/ 242371 w 1159525"/>
              <a:gd name="connsiteY29" fmla="*/ 371819 h 864824"/>
              <a:gd name="connsiteX30" fmla="*/ 297455 w 1159525"/>
              <a:gd name="connsiteY30" fmla="*/ 374573 h 864824"/>
              <a:gd name="connsiteX31" fmla="*/ 382836 w 1159525"/>
              <a:gd name="connsiteY31" fmla="*/ 459954 h 864824"/>
              <a:gd name="connsiteX32" fmla="*/ 410378 w 1159525"/>
              <a:gd name="connsiteY32" fmla="*/ 454446 h 864824"/>
              <a:gd name="connsiteX33" fmla="*/ 421395 w 1159525"/>
              <a:gd name="connsiteY33" fmla="*/ 305718 h 864824"/>
              <a:gd name="connsiteX34" fmla="*/ 446183 w 1159525"/>
              <a:gd name="connsiteY34" fmla="*/ 269913 h 864824"/>
              <a:gd name="connsiteX35" fmla="*/ 493005 w 1159525"/>
              <a:gd name="connsiteY35" fmla="*/ 327752 h 864824"/>
              <a:gd name="connsiteX36" fmla="*/ 468217 w 1159525"/>
              <a:gd name="connsiteY36" fmla="*/ 391099 h 864824"/>
              <a:gd name="connsiteX37" fmla="*/ 523301 w 1159525"/>
              <a:gd name="connsiteY37" fmla="*/ 418641 h 864824"/>
              <a:gd name="connsiteX38" fmla="*/ 553597 w 1159525"/>
              <a:gd name="connsiteY38" fmla="*/ 479234 h 864824"/>
              <a:gd name="connsiteX39" fmla="*/ 616944 w 1159525"/>
              <a:gd name="connsiteY39" fmla="*/ 481988 h 864824"/>
              <a:gd name="connsiteX40" fmla="*/ 716096 w 1159525"/>
              <a:gd name="connsiteY40" fmla="*/ 520547 h 864824"/>
              <a:gd name="connsiteX41" fmla="*/ 782197 w 1159525"/>
              <a:gd name="connsiteY41" fmla="*/ 481988 h 864824"/>
              <a:gd name="connsiteX42" fmla="*/ 840036 w 1159525"/>
              <a:gd name="connsiteY42" fmla="*/ 385590 h 864824"/>
              <a:gd name="connsiteX43" fmla="*/ 818002 w 1159525"/>
              <a:gd name="connsiteY43" fmla="*/ 275422 h 864824"/>
              <a:gd name="connsiteX44" fmla="*/ 784952 w 1159525"/>
              <a:gd name="connsiteY44" fmla="*/ 308472 h 864824"/>
              <a:gd name="connsiteX45" fmla="*/ 732622 w 1159525"/>
              <a:gd name="connsiteY45" fmla="*/ 272667 h 864824"/>
              <a:gd name="connsiteX46" fmla="*/ 677537 w 1159525"/>
              <a:gd name="connsiteY46" fmla="*/ 302964 h 864824"/>
              <a:gd name="connsiteX47" fmla="*/ 652749 w 1159525"/>
              <a:gd name="connsiteY47" fmla="*/ 198303 h 864824"/>
              <a:gd name="connsiteX48" fmla="*/ 597665 w 1159525"/>
              <a:gd name="connsiteY48" fmla="*/ 184532 h 864824"/>
              <a:gd name="connsiteX49" fmla="*/ 619699 w 1159525"/>
              <a:gd name="connsiteY49" fmla="*/ 35805 h 86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59525" h="864824">
                <a:moveTo>
                  <a:pt x="619699" y="35805"/>
                </a:moveTo>
                <a:lnTo>
                  <a:pt x="696817" y="27542"/>
                </a:lnTo>
                <a:lnTo>
                  <a:pt x="782197" y="132202"/>
                </a:lnTo>
                <a:lnTo>
                  <a:pt x="840036" y="68855"/>
                </a:lnTo>
                <a:lnTo>
                  <a:pt x="820756" y="30296"/>
                </a:lnTo>
                <a:lnTo>
                  <a:pt x="867578" y="0"/>
                </a:lnTo>
                <a:lnTo>
                  <a:pt x="922663" y="41313"/>
                </a:lnTo>
                <a:lnTo>
                  <a:pt x="977747" y="13771"/>
                </a:lnTo>
                <a:lnTo>
                  <a:pt x="1096178" y="24788"/>
                </a:lnTo>
                <a:lnTo>
                  <a:pt x="1154017" y="118431"/>
                </a:lnTo>
                <a:lnTo>
                  <a:pt x="1159525" y="479234"/>
                </a:lnTo>
                <a:lnTo>
                  <a:pt x="969484" y="732622"/>
                </a:lnTo>
                <a:lnTo>
                  <a:pt x="815248" y="746393"/>
                </a:lnTo>
                <a:lnTo>
                  <a:pt x="760164" y="862070"/>
                </a:lnTo>
                <a:lnTo>
                  <a:pt x="655503" y="845544"/>
                </a:lnTo>
                <a:lnTo>
                  <a:pt x="608682" y="801477"/>
                </a:lnTo>
                <a:lnTo>
                  <a:pt x="553597" y="829019"/>
                </a:lnTo>
                <a:lnTo>
                  <a:pt x="548089" y="864824"/>
                </a:lnTo>
                <a:lnTo>
                  <a:pt x="465463" y="831773"/>
                </a:lnTo>
                <a:lnTo>
                  <a:pt x="413132" y="864824"/>
                </a:lnTo>
                <a:lnTo>
                  <a:pt x="347031" y="754655"/>
                </a:lnTo>
                <a:lnTo>
                  <a:pt x="393853" y="718850"/>
                </a:lnTo>
                <a:lnTo>
                  <a:pt x="388344" y="641732"/>
                </a:lnTo>
                <a:lnTo>
                  <a:pt x="209320" y="644487"/>
                </a:lnTo>
                <a:lnTo>
                  <a:pt x="181778" y="672029"/>
                </a:lnTo>
                <a:lnTo>
                  <a:pt x="41313" y="614190"/>
                </a:lnTo>
                <a:lnTo>
                  <a:pt x="0" y="575631"/>
                </a:lnTo>
                <a:lnTo>
                  <a:pt x="49576" y="501267"/>
                </a:lnTo>
                <a:lnTo>
                  <a:pt x="234108" y="429658"/>
                </a:lnTo>
                <a:lnTo>
                  <a:pt x="242371" y="371819"/>
                </a:lnTo>
                <a:lnTo>
                  <a:pt x="297455" y="374573"/>
                </a:lnTo>
                <a:lnTo>
                  <a:pt x="382836" y="459954"/>
                </a:lnTo>
                <a:lnTo>
                  <a:pt x="410378" y="454446"/>
                </a:lnTo>
                <a:lnTo>
                  <a:pt x="421395" y="305718"/>
                </a:lnTo>
                <a:lnTo>
                  <a:pt x="446183" y="269913"/>
                </a:lnTo>
                <a:lnTo>
                  <a:pt x="493005" y="327752"/>
                </a:lnTo>
                <a:lnTo>
                  <a:pt x="468217" y="391099"/>
                </a:lnTo>
                <a:lnTo>
                  <a:pt x="523301" y="418641"/>
                </a:lnTo>
                <a:lnTo>
                  <a:pt x="553597" y="479234"/>
                </a:lnTo>
                <a:lnTo>
                  <a:pt x="616944" y="481988"/>
                </a:lnTo>
                <a:lnTo>
                  <a:pt x="716096" y="520547"/>
                </a:lnTo>
                <a:lnTo>
                  <a:pt x="782197" y="481988"/>
                </a:lnTo>
                <a:lnTo>
                  <a:pt x="840036" y="385590"/>
                </a:lnTo>
                <a:lnTo>
                  <a:pt x="818002" y="275422"/>
                </a:lnTo>
                <a:lnTo>
                  <a:pt x="784952" y="308472"/>
                </a:lnTo>
                <a:lnTo>
                  <a:pt x="732622" y="272667"/>
                </a:lnTo>
                <a:lnTo>
                  <a:pt x="677537" y="302964"/>
                </a:lnTo>
                <a:lnTo>
                  <a:pt x="652749" y="198303"/>
                </a:lnTo>
                <a:lnTo>
                  <a:pt x="597665" y="184532"/>
                </a:lnTo>
                <a:lnTo>
                  <a:pt x="619699" y="3580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608388" y="663575"/>
            <a:ext cx="792162" cy="989013"/>
          </a:xfrm>
          <a:custGeom>
            <a:avLst/>
            <a:gdLst>
              <a:gd name="connsiteX0" fmla="*/ 115677 w 793215"/>
              <a:gd name="connsiteY0" fmla="*/ 0 h 988764"/>
              <a:gd name="connsiteX1" fmla="*/ 79872 w 793215"/>
              <a:gd name="connsiteY1" fmla="*/ 115677 h 988764"/>
              <a:gd name="connsiteX2" fmla="*/ 129448 w 793215"/>
              <a:gd name="connsiteY2" fmla="*/ 209321 h 988764"/>
              <a:gd name="connsiteX3" fmla="*/ 79872 w 793215"/>
              <a:gd name="connsiteY3" fmla="*/ 269914 h 988764"/>
              <a:gd name="connsiteX4" fmla="*/ 151482 w 793215"/>
              <a:gd name="connsiteY4" fmla="*/ 363557 h 988764"/>
              <a:gd name="connsiteX5" fmla="*/ 129448 w 793215"/>
              <a:gd name="connsiteY5" fmla="*/ 418641 h 988764"/>
              <a:gd name="connsiteX6" fmla="*/ 46822 w 793215"/>
              <a:gd name="connsiteY6" fmla="*/ 413133 h 988764"/>
              <a:gd name="connsiteX7" fmla="*/ 33051 w 793215"/>
              <a:gd name="connsiteY7" fmla="*/ 481988 h 988764"/>
              <a:gd name="connsiteX8" fmla="*/ 0 w 793215"/>
              <a:gd name="connsiteY8" fmla="*/ 512285 h 988764"/>
              <a:gd name="connsiteX9" fmla="*/ 0 w 793215"/>
              <a:gd name="connsiteY9" fmla="*/ 545335 h 988764"/>
              <a:gd name="connsiteX10" fmla="*/ 123940 w 793215"/>
              <a:gd name="connsiteY10" fmla="*/ 526056 h 988764"/>
              <a:gd name="connsiteX11" fmla="*/ 143219 w 793215"/>
              <a:gd name="connsiteY11" fmla="*/ 603174 h 988764"/>
              <a:gd name="connsiteX12" fmla="*/ 168007 w 793215"/>
              <a:gd name="connsiteY12" fmla="*/ 630716 h 988764"/>
              <a:gd name="connsiteX13" fmla="*/ 212075 w 793215"/>
              <a:gd name="connsiteY13" fmla="*/ 614191 h 988764"/>
              <a:gd name="connsiteX14" fmla="*/ 220337 w 793215"/>
              <a:gd name="connsiteY14" fmla="*/ 652750 h 988764"/>
              <a:gd name="connsiteX15" fmla="*/ 352540 w 793215"/>
              <a:gd name="connsiteY15" fmla="*/ 669275 h 988764"/>
              <a:gd name="connsiteX16" fmla="*/ 382836 w 793215"/>
              <a:gd name="connsiteY16" fmla="*/ 616945 h 988764"/>
              <a:gd name="connsiteX17" fmla="*/ 443429 w 793215"/>
              <a:gd name="connsiteY17" fmla="*/ 625207 h 988764"/>
              <a:gd name="connsiteX18" fmla="*/ 504022 w 793215"/>
              <a:gd name="connsiteY18" fmla="*/ 702326 h 988764"/>
              <a:gd name="connsiteX19" fmla="*/ 495759 w 793215"/>
              <a:gd name="connsiteY19" fmla="*/ 749147 h 988764"/>
              <a:gd name="connsiteX20" fmla="*/ 641733 w 793215"/>
              <a:gd name="connsiteY20" fmla="*/ 873087 h 988764"/>
              <a:gd name="connsiteX21" fmla="*/ 677537 w 793215"/>
              <a:gd name="connsiteY21" fmla="*/ 988764 h 988764"/>
              <a:gd name="connsiteX22" fmla="*/ 768427 w 793215"/>
              <a:gd name="connsiteY22" fmla="*/ 980501 h 988764"/>
              <a:gd name="connsiteX23" fmla="*/ 757410 w 793215"/>
              <a:gd name="connsiteY23" fmla="*/ 911646 h 988764"/>
              <a:gd name="connsiteX24" fmla="*/ 793215 w 793215"/>
              <a:gd name="connsiteY24" fmla="*/ 875841 h 988764"/>
              <a:gd name="connsiteX25" fmla="*/ 782198 w 793215"/>
              <a:gd name="connsiteY25" fmla="*/ 812494 h 988764"/>
              <a:gd name="connsiteX26" fmla="*/ 757410 w 793215"/>
              <a:gd name="connsiteY26" fmla="*/ 784952 h 988764"/>
              <a:gd name="connsiteX27" fmla="*/ 762918 w 793215"/>
              <a:gd name="connsiteY27" fmla="*/ 735376 h 988764"/>
              <a:gd name="connsiteX28" fmla="*/ 707834 w 793215"/>
              <a:gd name="connsiteY28" fmla="*/ 672029 h 988764"/>
              <a:gd name="connsiteX29" fmla="*/ 699571 w 793215"/>
              <a:gd name="connsiteY29" fmla="*/ 567369 h 988764"/>
              <a:gd name="connsiteX30" fmla="*/ 672029 w 793215"/>
              <a:gd name="connsiteY30" fmla="*/ 548089 h 988764"/>
              <a:gd name="connsiteX31" fmla="*/ 638978 w 793215"/>
              <a:gd name="connsiteY31" fmla="*/ 572877 h 988764"/>
              <a:gd name="connsiteX32" fmla="*/ 572877 w 793215"/>
              <a:gd name="connsiteY32" fmla="*/ 487497 h 988764"/>
              <a:gd name="connsiteX33" fmla="*/ 564615 w 793215"/>
              <a:gd name="connsiteY33" fmla="*/ 424150 h 988764"/>
              <a:gd name="connsiteX34" fmla="*/ 515039 w 793215"/>
              <a:gd name="connsiteY34" fmla="*/ 404870 h 988764"/>
              <a:gd name="connsiteX35" fmla="*/ 550843 w 793215"/>
              <a:gd name="connsiteY35" fmla="*/ 366311 h 988764"/>
              <a:gd name="connsiteX36" fmla="*/ 553598 w 793215"/>
              <a:gd name="connsiteY36" fmla="*/ 305718 h 988764"/>
              <a:gd name="connsiteX37" fmla="*/ 534318 w 793215"/>
              <a:gd name="connsiteY37" fmla="*/ 289193 h 988764"/>
              <a:gd name="connsiteX38" fmla="*/ 545335 w 793215"/>
              <a:gd name="connsiteY38" fmla="*/ 212075 h 988764"/>
              <a:gd name="connsiteX39" fmla="*/ 470971 w 793215"/>
              <a:gd name="connsiteY39" fmla="*/ 236863 h 988764"/>
              <a:gd name="connsiteX40" fmla="*/ 413133 w 793215"/>
              <a:gd name="connsiteY40" fmla="*/ 129448 h 988764"/>
              <a:gd name="connsiteX41" fmla="*/ 457200 w 793215"/>
              <a:gd name="connsiteY41" fmla="*/ 85381 h 988764"/>
              <a:gd name="connsiteX42" fmla="*/ 446183 w 793215"/>
              <a:gd name="connsiteY42" fmla="*/ 5509 h 988764"/>
              <a:gd name="connsiteX43" fmla="*/ 275422 w 793215"/>
              <a:gd name="connsiteY43" fmla="*/ 16526 h 988764"/>
              <a:gd name="connsiteX44" fmla="*/ 236863 w 793215"/>
              <a:gd name="connsiteY44" fmla="*/ 49576 h 988764"/>
              <a:gd name="connsiteX45" fmla="*/ 115677 w 793215"/>
              <a:gd name="connsiteY45" fmla="*/ 0 h 988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93215" h="988764">
                <a:moveTo>
                  <a:pt x="115677" y="0"/>
                </a:moveTo>
                <a:lnTo>
                  <a:pt x="79872" y="115677"/>
                </a:lnTo>
                <a:lnTo>
                  <a:pt x="129448" y="209321"/>
                </a:lnTo>
                <a:lnTo>
                  <a:pt x="79872" y="269914"/>
                </a:lnTo>
                <a:lnTo>
                  <a:pt x="151482" y="363557"/>
                </a:lnTo>
                <a:lnTo>
                  <a:pt x="129448" y="418641"/>
                </a:lnTo>
                <a:lnTo>
                  <a:pt x="46822" y="413133"/>
                </a:lnTo>
                <a:lnTo>
                  <a:pt x="33051" y="481988"/>
                </a:lnTo>
                <a:lnTo>
                  <a:pt x="0" y="512285"/>
                </a:lnTo>
                <a:lnTo>
                  <a:pt x="0" y="545335"/>
                </a:lnTo>
                <a:lnTo>
                  <a:pt x="123940" y="526056"/>
                </a:lnTo>
                <a:lnTo>
                  <a:pt x="143219" y="603174"/>
                </a:lnTo>
                <a:lnTo>
                  <a:pt x="168007" y="630716"/>
                </a:lnTo>
                <a:lnTo>
                  <a:pt x="212075" y="614191"/>
                </a:lnTo>
                <a:lnTo>
                  <a:pt x="220337" y="652750"/>
                </a:lnTo>
                <a:lnTo>
                  <a:pt x="352540" y="669275"/>
                </a:lnTo>
                <a:lnTo>
                  <a:pt x="382836" y="616945"/>
                </a:lnTo>
                <a:lnTo>
                  <a:pt x="443429" y="625207"/>
                </a:lnTo>
                <a:lnTo>
                  <a:pt x="504022" y="702326"/>
                </a:lnTo>
                <a:lnTo>
                  <a:pt x="495759" y="749147"/>
                </a:lnTo>
                <a:lnTo>
                  <a:pt x="641733" y="873087"/>
                </a:lnTo>
                <a:lnTo>
                  <a:pt x="677537" y="988764"/>
                </a:lnTo>
                <a:lnTo>
                  <a:pt x="768427" y="980501"/>
                </a:lnTo>
                <a:lnTo>
                  <a:pt x="757410" y="911646"/>
                </a:lnTo>
                <a:lnTo>
                  <a:pt x="793215" y="875841"/>
                </a:lnTo>
                <a:lnTo>
                  <a:pt x="782198" y="812494"/>
                </a:lnTo>
                <a:lnTo>
                  <a:pt x="757410" y="784952"/>
                </a:lnTo>
                <a:lnTo>
                  <a:pt x="762918" y="735376"/>
                </a:lnTo>
                <a:lnTo>
                  <a:pt x="707834" y="672029"/>
                </a:lnTo>
                <a:lnTo>
                  <a:pt x="699571" y="567369"/>
                </a:lnTo>
                <a:lnTo>
                  <a:pt x="672029" y="548089"/>
                </a:lnTo>
                <a:lnTo>
                  <a:pt x="638978" y="572877"/>
                </a:lnTo>
                <a:lnTo>
                  <a:pt x="572877" y="487497"/>
                </a:lnTo>
                <a:lnTo>
                  <a:pt x="564615" y="424150"/>
                </a:lnTo>
                <a:lnTo>
                  <a:pt x="515039" y="404870"/>
                </a:lnTo>
                <a:lnTo>
                  <a:pt x="550843" y="366311"/>
                </a:lnTo>
                <a:lnTo>
                  <a:pt x="553598" y="305718"/>
                </a:lnTo>
                <a:lnTo>
                  <a:pt x="534318" y="289193"/>
                </a:lnTo>
                <a:lnTo>
                  <a:pt x="545335" y="212075"/>
                </a:lnTo>
                <a:lnTo>
                  <a:pt x="470971" y="236863"/>
                </a:lnTo>
                <a:lnTo>
                  <a:pt x="413133" y="129448"/>
                </a:lnTo>
                <a:lnTo>
                  <a:pt x="457200" y="85381"/>
                </a:lnTo>
                <a:lnTo>
                  <a:pt x="446183" y="5509"/>
                </a:lnTo>
                <a:lnTo>
                  <a:pt x="275422" y="16526"/>
                </a:lnTo>
                <a:lnTo>
                  <a:pt x="236863" y="49576"/>
                </a:lnTo>
                <a:lnTo>
                  <a:pt x="11567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130675" y="836613"/>
            <a:ext cx="309563" cy="404812"/>
          </a:xfrm>
          <a:custGeom>
            <a:avLst/>
            <a:gdLst>
              <a:gd name="connsiteX0" fmla="*/ 77118 w 308473"/>
              <a:gd name="connsiteY0" fmla="*/ 63347 h 404870"/>
              <a:gd name="connsiteX1" fmla="*/ 24788 w 308473"/>
              <a:gd name="connsiteY1" fmla="*/ 41313 h 404870"/>
              <a:gd name="connsiteX2" fmla="*/ 16526 w 308473"/>
              <a:gd name="connsiteY2" fmla="*/ 123940 h 404870"/>
              <a:gd name="connsiteX3" fmla="*/ 38559 w 308473"/>
              <a:gd name="connsiteY3" fmla="*/ 151482 h 404870"/>
              <a:gd name="connsiteX4" fmla="*/ 30297 w 308473"/>
              <a:gd name="connsiteY4" fmla="*/ 192795 h 404870"/>
              <a:gd name="connsiteX5" fmla="*/ 0 w 308473"/>
              <a:gd name="connsiteY5" fmla="*/ 234108 h 404870"/>
              <a:gd name="connsiteX6" fmla="*/ 38559 w 308473"/>
              <a:gd name="connsiteY6" fmla="*/ 256142 h 404870"/>
              <a:gd name="connsiteX7" fmla="*/ 55085 w 308473"/>
              <a:gd name="connsiteY7" fmla="*/ 330506 h 404870"/>
              <a:gd name="connsiteX8" fmla="*/ 112923 w 308473"/>
              <a:gd name="connsiteY8" fmla="*/ 402116 h 404870"/>
              <a:gd name="connsiteX9" fmla="*/ 156991 w 308473"/>
              <a:gd name="connsiteY9" fmla="*/ 385590 h 404870"/>
              <a:gd name="connsiteX10" fmla="*/ 190041 w 308473"/>
              <a:gd name="connsiteY10" fmla="*/ 404870 h 404870"/>
              <a:gd name="connsiteX11" fmla="*/ 217583 w 308473"/>
              <a:gd name="connsiteY11" fmla="*/ 363557 h 404870"/>
              <a:gd name="connsiteX12" fmla="*/ 239617 w 308473"/>
              <a:gd name="connsiteY12" fmla="*/ 349785 h 404870"/>
              <a:gd name="connsiteX13" fmla="*/ 225846 w 308473"/>
              <a:gd name="connsiteY13" fmla="*/ 280930 h 404870"/>
              <a:gd name="connsiteX14" fmla="*/ 300210 w 308473"/>
              <a:gd name="connsiteY14" fmla="*/ 168007 h 404870"/>
              <a:gd name="connsiteX15" fmla="*/ 308473 w 308473"/>
              <a:gd name="connsiteY15" fmla="*/ 63347 h 404870"/>
              <a:gd name="connsiteX16" fmla="*/ 192795 w 308473"/>
              <a:gd name="connsiteY16" fmla="*/ 44067 h 404870"/>
              <a:gd name="connsiteX17" fmla="*/ 137711 w 308473"/>
              <a:gd name="connsiteY17" fmla="*/ 0 h 404870"/>
              <a:gd name="connsiteX18" fmla="*/ 77118 w 308473"/>
              <a:gd name="connsiteY18" fmla="*/ 63347 h 40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8473" h="404870">
                <a:moveTo>
                  <a:pt x="77118" y="63347"/>
                </a:moveTo>
                <a:lnTo>
                  <a:pt x="24788" y="41313"/>
                </a:lnTo>
                <a:lnTo>
                  <a:pt x="16526" y="123940"/>
                </a:lnTo>
                <a:lnTo>
                  <a:pt x="38559" y="151482"/>
                </a:lnTo>
                <a:lnTo>
                  <a:pt x="30297" y="192795"/>
                </a:lnTo>
                <a:lnTo>
                  <a:pt x="0" y="234108"/>
                </a:lnTo>
                <a:lnTo>
                  <a:pt x="38559" y="256142"/>
                </a:lnTo>
                <a:lnTo>
                  <a:pt x="55085" y="330506"/>
                </a:lnTo>
                <a:lnTo>
                  <a:pt x="112923" y="402116"/>
                </a:lnTo>
                <a:lnTo>
                  <a:pt x="156991" y="385590"/>
                </a:lnTo>
                <a:lnTo>
                  <a:pt x="190041" y="404870"/>
                </a:lnTo>
                <a:lnTo>
                  <a:pt x="217583" y="363557"/>
                </a:lnTo>
                <a:lnTo>
                  <a:pt x="239617" y="349785"/>
                </a:lnTo>
                <a:lnTo>
                  <a:pt x="225846" y="280930"/>
                </a:lnTo>
                <a:lnTo>
                  <a:pt x="300210" y="168007"/>
                </a:lnTo>
                <a:lnTo>
                  <a:pt x="308473" y="63347"/>
                </a:lnTo>
                <a:lnTo>
                  <a:pt x="192795" y="44067"/>
                </a:lnTo>
                <a:lnTo>
                  <a:pt x="137711" y="0"/>
                </a:lnTo>
                <a:lnTo>
                  <a:pt x="77118" y="633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822825" y="149225"/>
            <a:ext cx="896938" cy="862013"/>
          </a:xfrm>
          <a:custGeom>
            <a:avLst/>
            <a:gdLst>
              <a:gd name="connsiteX0" fmla="*/ 0 w 897874"/>
              <a:gd name="connsiteY0" fmla="*/ 0 h 862070"/>
              <a:gd name="connsiteX1" fmla="*/ 8262 w 897874"/>
              <a:gd name="connsiteY1" fmla="*/ 324997 h 862070"/>
              <a:gd name="connsiteX2" fmla="*/ 68855 w 897874"/>
              <a:gd name="connsiteY2" fmla="*/ 341523 h 862070"/>
              <a:gd name="connsiteX3" fmla="*/ 115677 w 897874"/>
              <a:gd name="connsiteY3" fmla="*/ 393853 h 862070"/>
              <a:gd name="connsiteX4" fmla="*/ 267159 w 897874"/>
              <a:gd name="connsiteY4" fmla="*/ 462708 h 862070"/>
              <a:gd name="connsiteX5" fmla="*/ 404870 w 897874"/>
              <a:gd name="connsiteY5" fmla="*/ 622453 h 862070"/>
              <a:gd name="connsiteX6" fmla="*/ 493005 w 897874"/>
              <a:gd name="connsiteY6" fmla="*/ 746392 h 862070"/>
              <a:gd name="connsiteX7" fmla="*/ 592156 w 897874"/>
              <a:gd name="connsiteY7" fmla="*/ 773935 h 862070"/>
              <a:gd name="connsiteX8" fmla="*/ 707833 w 897874"/>
              <a:gd name="connsiteY8" fmla="*/ 862070 h 862070"/>
              <a:gd name="connsiteX9" fmla="*/ 754655 w 897874"/>
              <a:gd name="connsiteY9" fmla="*/ 812494 h 862070"/>
              <a:gd name="connsiteX10" fmla="*/ 751901 w 897874"/>
              <a:gd name="connsiteY10" fmla="*/ 771180 h 862070"/>
              <a:gd name="connsiteX11" fmla="*/ 870332 w 897874"/>
              <a:gd name="connsiteY11" fmla="*/ 603173 h 862070"/>
              <a:gd name="connsiteX12" fmla="*/ 897874 w 897874"/>
              <a:gd name="connsiteY12" fmla="*/ 592156 h 862070"/>
              <a:gd name="connsiteX13" fmla="*/ 806985 w 897874"/>
              <a:gd name="connsiteY13" fmla="*/ 487496 h 862070"/>
              <a:gd name="connsiteX14" fmla="*/ 765672 w 897874"/>
              <a:gd name="connsiteY14" fmla="*/ 470971 h 862070"/>
              <a:gd name="connsiteX15" fmla="*/ 729867 w 897874"/>
              <a:gd name="connsiteY15" fmla="*/ 490250 h 862070"/>
              <a:gd name="connsiteX16" fmla="*/ 685800 w 897874"/>
              <a:gd name="connsiteY16" fmla="*/ 446183 h 862070"/>
              <a:gd name="connsiteX17" fmla="*/ 633470 w 897874"/>
              <a:gd name="connsiteY17" fmla="*/ 462708 h 862070"/>
              <a:gd name="connsiteX18" fmla="*/ 495759 w 897874"/>
              <a:gd name="connsiteY18" fmla="*/ 377327 h 862070"/>
              <a:gd name="connsiteX19" fmla="*/ 481988 w 897874"/>
              <a:gd name="connsiteY19" fmla="*/ 322243 h 862070"/>
              <a:gd name="connsiteX20" fmla="*/ 327752 w 897874"/>
              <a:gd name="connsiteY20" fmla="*/ 253388 h 862070"/>
              <a:gd name="connsiteX21" fmla="*/ 272667 w 897874"/>
              <a:gd name="connsiteY21" fmla="*/ 278176 h 862070"/>
              <a:gd name="connsiteX22" fmla="*/ 0 w 897874"/>
              <a:gd name="connsiteY22" fmla="*/ 0 h 8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97874" h="862070">
                <a:moveTo>
                  <a:pt x="0" y="0"/>
                </a:moveTo>
                <a:lnTo>
                  <a:pt x="8262" y="324997"/>
                </a:lnTo>
                <a:lnTo>
                  <a:pt x="68855" y="341523"/>
                </a:lnTo>
                <a:lnTo>
                  <a:pt x="115677" y="393853"/>
                </a:lnTo>
                <a:lnTo>
                  <a:pt x="267159" y="462708"/>
                </a:lnTo>
                <a:lnTo>
                  <a:pt x="404870" y="622453"/>
                </a:lnTo>
                <a:lnTo>
                  <a:pt x="493005" y="746392"/>
                </a:lnTo>
                <a:lnTo>
                  <a:pt x="592156" y="773935"/>
                </a:lnTo>
                <a:lnTo>
                  <a:pt x="707833" y="862070"/>
                </a:lnTo>
                <a:lnTo>
                  <a:pt x="754655" y="812494"/>
                </a:lnTo>
                <a:lnTo>
                  <a:pt x="751901" y="771180"/>
                </a:lnTo>
                <a:lnTo>
                  <a:pt x="870332" y="603173"/>
                </a:lnTo>
                <a:lnTo>
                  <a:pt x="897874" y="592156"/>
                </a:lnTo>
                <a:lnTo>
                  <a:pt x="806985" y="487496"/>
                </a:lnTo>
                <a:lnTo>
                  <a:pt x="765672" y="470971"/>
                </a:lnTo>
                <a:lnTo>
                  <a:pt x="729867" y="490250"/>
                </a:lnTo>
                <a:lnTo>
                  <a:pt x="685800" y="446183"/>
                </a:lnTo>
                <a:lnTo>
                  <a:pt x="633470" y="462708"/>
                </a:lnTo>
                <a:lnTo>
                  <a:pt x="495759" y="377327"/>
                </a:lnTo>
                <a:lnTo>
                  <a:pt x="481988" y="322243"/>
                </a:lnTo>
                <a:lnTo>
                  <a:pt x="327752" y="253388"/>
                </a:lnTo>
                <a:lnTo>
                  <a:pt x="272667" y="27817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4640263" y="482600"/>
            <a:ext cx="884237" cy="758825"/>
          </a:xfrm>
          <a:custGeom>
            <a:avLst/>
            <a:gdLst>
              <a:gd name="connsiteX0" fmla="*/ 184533 w 884104"/>
              <a:gd name="connsiteY0" fmla="*/ 0 h 760164"/>
              <a:gd name="connsiteX1" fmla="*/ 0 w 884104"/>
              <a:gd name="connsiteY1" fmla="*/ 291947 h 760164"/>
              <a:gd name="connsiteX2" fmla="*/ 297456 w 884104"/>
              <a:gd name="connsiteY2" fmla="*/ 291947 h 760164"/>
              <a:gd name="connsiteX3" fmla="*/ 305718 w 884104"/>
              <a:gd name="connsiteY3" fmla="*/ 738130 h 760164"/>
              <a:gd name="connsiteX4" fmla="*/ 776690 w 884104"/>
              <a:gd name="connsiteY4" fmla="*/ 760164 h 760164"/>
              <a:gd name="connsiteX5" fmla="*/ 801478 w 884104"/>
              <a:gd name="connsiteY5" fmla="*/ 707834 h 760164"/>
              <a:gd name="connsiteX6" fmla="*/ 790461 w 884104"/>
              <a:gd name="connsiteY6" fmla="*/ 661012 h 760164"/>
              <a:gd name="connsiteX7" fmla="*/ 884104 w 884104"/>
              <a:gd name="connsiteY7" fmla="*/ 531564 h 760164"/>
              <a:gd name="connsiteX8" fmla="*/ 779444 w 884104"/>
              <a:gd name="connsiteY8" fmla="*/ 440675 h 760164"/>
              <a:gd name="connsiteX9" fmla="*/ 680292 w 884104"/>
              <a:gd name="connsiteY9" fmla="*/ 418641 h 760164"/>
              <a:gd name="connsiteX10" fmla="*/ 451692 w 884104"/>
              <a:gd name="connsiteY10" fmla="*/ 118431 h 760164"/>
              <a:gd name="connsiteX11" fmla="*/ 294702 w 884104"/>
              <a:gd name="connsiteY11" fmla="*/ 57839 h 760164"/>
              <a:gd name="connsiteX12" fmla="*/ 242372 w 884104"/>
              <a:gd name="connsiteY12" fmla="*/ 2754 h 760164"/>
              <a:gd name="connsiteX13" fmla="*/ 184533 w 884104"/>
              <a:gd name="connsiteY13" fmla="*/ 0 h 76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84104" h="760164">
                <a:moveTo>
                  <a:pt x="184533" y="0"/>
                </a:moveTo>
                <a:lnTo>
                  <a:pt x="0" y="291947"/>
                </a:lnTo>
                <a:lnTo>
                  <a:pt x="297456" y="291947"/>
                </a:lnTo>
                <a:lnTo>
                  <a:pt x="305718" y="738130"/>
                </a:lnTo>
                <a:lnTo>
                  <a:pt x="776690" y="760164"/>
                </a:lnTo>
                <a:lnTo>
                  <a:pt x="801478" y="707834"/>
                </a:lnTo>
                <a:lnTo>
                  <a:pt x="790461" y="661012"/>
                </a:lnTo>
                <a:lnTo>
                  <a:pt x="884104" y="531564"/>
                </a:lnTo>
                <a:lnTo>
                  <a:pt x="779444" y="440675"/>
                </a:lnTo>
                <a:lnTo>
                  <a:pt x="680292" y="418641"/>
                </a:lnTo>
                <a:lnTo>
                  <a:pt x="451692" y="118431"/>
                </a:lnTo>
                <a:lnTo>
                  <a:pt x="294702" y="57839"/>
                </a:lnTo>
                <a:lnTo>
                  <a:pt x="242372" y="2754"/>
                </a:lnTo>
                <a:lnTo>
                  <a:pt x="18453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310063" y="771525"/>
            <a:ext cx="639762" cy="914400"/>
          </a:xfrm>
          <a:custGeom>
            <a:avLst/>
            <a:gdLst>
              <a:gd name="connsiteX0" fmla="*/ 170762 w 638979"/>
              <a:gd name="connsiteY0" fmla="*/ 0 h 914400"/>
              <a:gd name="connsiteX1" fmla="*/ 115678 w 638979"/>
              <a:gd name="connsiteY1" fmla="*/ 123939 h 914400"/>
              <a:gd name="connsiteX2" fmla="*/ 118432 w 638979"/>
              <a:gd name="connsiteY2" fmla="*/ 250633 h 914400"/>
              <a:gd name="connsiteX3" fmla="*/ 46822 w 638979"/>
              <a:gd name="connsiteY3" fmla="*/ 341523 h 914400"/>
              <a:gd name="connsiteX4" fmla="*/ 55085 w 638979"/>
              <a:gd name="connsiteY4" fmla="*/ 418641 h 914400"/>
              <a:gd name="connsiteX5" fmla="*/ 8263 w 638979"/>
              <a:gd name="connsiteY5" fmla="*/ 470971 h 914400"/>
              <a:gd name="connsiteX6" fmla="*/ 0 w 638979"/>
              <a:gd name="connsiteY6" fmla="*/ 575631 h 914400"/>
              <a:gd name="connsiteX7" fmla="*/ 60593 w 638979"/>
              <a:gd name="connsiteY7" fmla="*/ 630715 h 914400"/>
              <a:gd name="connsiteX8" fmla="*/ 60593 w 638979"/>
              <a:gd name="connsiteY8" fmla="*/ 691308 h 914400"/>
              <a:gd name="connsiteX9" fmla="*/ 77118 w 638979"/>
              <a:gd name="connsiteY9" fmla="*/ 732621 h 914400"/>
              <a:gd name="connsiteX10" fmla="*/ 96398 w 638979"/>
              <a:gd name="connsiteY10" fmla="*/ 779443 h 914400"/>
              <a:gd name="connsiteX11" fmla="*/ 261651 w 638979"/>
              <a:gd name="connsiteY11" fmla="*/ 790460 h 914400"/>
              <a:gd name="connsiteX12" fmla="*/ 278176 w 638979"/>
              <a:gd name="connsiteY12" fmla="*/ 779443 h 914400"/>
              <a:gd name="connsiteX13" fmla="*/ 300210 w 638979"/>
              <a:gd name="connsiteY13" fmla="*/ 812494 h 914400"/>
              <a:gd name="connsiteX14" fmla="*/ 366311 w 638979"/>
              <a:gd name="connsiteY14" fmla="*/ 812494 h 914400"/>
              <a:gd name="connsiteX15" fmla="*/ 415887 w 638979"/>
              <a:gd name="connsiteY15" fmla="*/ 812494 h 914400"/>
              <a:gd name="connsiteX16" fmla="*/ 424150 w 638979"/>
              <a:gd name="connsiteY16" fmla="*/ 837282 h 914400"/>
              <a:gd name="connsiteX17" fmla="*/ 448938 w 638979"/>
              <a:gd name="connsiteY17" fmla="*/ 842790 h 914400"/>
              <a:gd name="connsiteX18" fmla="*/ 451692 w 638979"/>
              <a:gd name="connsiteY18" fmla="*/ 903383 h 914400"/>
              <a:gd name="connsiteX19" fmla="*/ 512285 w 638979"/>
              <a:gd name="connsiteY19" fmla="*/ 914400 h 914400"/>
              <a:gd name="connsiteX20" fmla="*/ 548090 w 638979"/>
              <a:gd name="connsiteY20" fmla="*/ 903383 h 914400"/>
              <a:gd name="connsiteX21" fmla="*/ 638979 w 638979"/>
              <a:gd name="connsiteY21" fmla="*/ 437920 h 914400"/>
              <a:gd name="connsiteX22" fmla="*/ 622453 w 638979"/>
              <a:gd name="connsiteY22" fmla="*/ 0 h 914400"/>
              <a:gd name="connsiteX23" fmla="*/ 170762 w 638979"/>
              <a:gd name="connsiteY23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38979" h="914400">
                <a:moveTo>
                  <a:pt x="170762" y="0"/>
                </a:moveTo>
                <a:lnTo>
                  <a:pt x="115678" y="123939"/>
                </a:lnTo>
                <a:lnTo>
                  <a:pt x="118432" y="250633"/>
                </a:lnTo>
                <a:lnTo>
                  <a:pt x="46822" y="341523"/>
                </a:lnTo>
                <a:lnTo>
                  <a:pt x="55085" y="418641"/>
                </a:lnTo>
                <a:lnTo>
                  <a:pt x="8263" y="470971"/>
                </a:lnTo>
                <a:lnTo>
                  <a:pt x="0" y="575631"/>
                </a:lnTo>
                <a:lnTo>
                  <a:pt x="60593" y="630715"/>
                </a:lnTo>
                <a:lnTo>
                  <a:pt x="60593" y="691308"/>
                </a:lnTo>
                <a:lnTo>
                  <a:pt x="77118" y="732621"/>
                </a:lnTo>
                <a:lnTo>
                  <a:pt x="96398" y="779443"/>
                </a:lnTo>
                <a:lnTo>
                  <a:pt x="261651" y="790460"/>
                </a:lnTo>
                <a:lnTo>
                  <a:pt x="278176" y="779443"/>
                </a:lnTo>
                <a:lnTo>
                  <a:pt x="300210" y="812494"/>
                </a:lnTo>
                <a:lnTo>
                  <a:pt x="366311" y="812494"/>
                </a:lnTo>
                <a:lnTo>
                  <a:pt x="415887" y="812494"/>
                </a:lnTo>
                <a:lnTo>
                  <a:pt x="424150" y="837282"/>
                </a:lnTo>
                <a:lnTo>
                  <a:pt x="448938" y="842790"/>
                </a:lnTo>
                <a:lnTo>
                  <a:pt x="451692" y="903383"/>
                </a:lnTo>
                <a:lnTo>
                  <a:pt x="512285" y="914400"/>
                </a:lnTo>
                <a:lnTo>
                  <a:pt x="548090" y="903383"/>
                </a:lnTo>
                <a:lnTo>
                  <a:pt x="638979" y="437920"/>
                </a:lnTo>
                <a:lnTo>
                  <a:pt x="622453" y="0"/>
                </a:lnTo>
                <a:lnTo>
                  <a:pt x="1707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522663" y="1192213"/>
            <a:ext cx="771525" cy="835025"/>
          </a:xfrm>
          <a:custGeom>
            <a:avLst/>
            <a:gdLst>
              <a:gd name="connsiteX0" fmla="*/ 93644 w 771181"/>
              <a:gd name="connsiteY0" fmla="*/ 24788 h 834528"/>
              <a:gd name="connsiteX1" fmla="*/ 0 w 771181"/>
              <a:gd name="connsiteY1" fmla="*/ 156990 h 834528"/>
              <a:gd name="connsiteX2" fmla="*/ 57839 w 771181"/>
              <a:gd name="connsiteY2" fmla="*/ 170761 h 834528"/>
              <a:gd name="connsiteX3" fmla="*/ 132203 w 771181"/>
              <a:gd name="connsiteY3" fmla="*/ 236863 h 834528"/>
              <a:gd name="connsiteX4" fmla="*/ 137711 w 771181"/>
              <a:gd name="connsiteY4" fmla="*/ 388344 h 834528"/>
              <a:gd name="connsiteX5" fmla="*/ 187287 w 771181"/>
              <a:gd name="connsiteY5" fmla="*/ 415887 h 834528"/>
              <a:gd name="connsiteX6" fmla="*/ 228600 w 771181"/>
              <a:gd name="connsiteY6" fmla="*/ 385590 h 834528"/>
              <a:gd name="connsiteX7" fmla="*/ 446184 w 771181"/>
              <a:gd name="connsiteY7" fmla="*/ 611436 h 834528"/>
              <a:gd name="connsiteX8" fmla="*/ 457200 w 771181"/>
              <a:gd name="connsiteY8" fmla="*/ 724359 h 834528"/>
              <a:gd name="connsiteX9" fmla="*/ 512285 w 771181"/>
              <a:gd name="connsiteY9" fmla="*/ 826265 h 834528"/>
              <a:gd name="connsiteX10" fmla="*/ 674784 w 771181"/>
              <a:gd name="connsiteY10" fmla="*/ 834528 h 834528"/>
              <a:gd name="connsiteX11" fmla="*/ 710588 w 771181"/>
              <a:gd name="connsiteY11" fmla="*/ 826265 h 834528"/>
              <a:gd name="connsiteX12" fmla="*/ 707834 w 771181"/>
              <a:gd name="connsiteY12" fmla="*/ 616944 h 834528"/>
              <a:gd name="connsiteX13" fmla="*/ 771181 w 771181"/>
              <a:gd name="connsiteY13" fmla="*/ 468217 h 834528"/>
              <a:gd name="connsiteX14" fmla="*/ 707834 w 771181"/>
              <a:gd name="connsiteY14" fmla="*/ 333260 h 834528"/>
              <a:gd name="connsiteX15" fmla="*/ 575632 w 771181"/>
              <a:gd name="connsiteY15" fmla="*/ 220337 h 834528"/>
              <a:gd name="connsiteX16" fmla="*/ 589403 w 771181"/>
              <a:gd name="connsiteY16" fmla="*/ 176270 h 834528"/>
              <a:gd name="connsiteX17" fmla="*/ 534318 w 771181"/>
              <a:gd name="connsiteY17" fmla="*/ 99152 h 834528"/>
              <a:gd name="connsiteX18" fmla="*/ 470971 w 771181"/>
              <a:gd name="connsiteY18" fmla="*/ 85381 h 834528"/>
              <a:gd name="connsiteX19" fmla="*/ 443429 w 771181"/>
              <a:gd name="connsiteY19" fmla="*/ 145973 h 834528"/>
              <a:gd name="connsiteX20" fmla="*/ 308473 w 771181"/>
              <a:gd name="connsiteY20" fmla="*/ 134957 h 834528"/>
              <a:gd name="connsiteX21" fmla="*/ 291947 w 771181"/>
              <a:gd name="connsiteY21" fmla="*/ 79872 h 834528"/>
              <a:gd name="connsiteX22" fmla="*/ 245126 w 771181"/>
              <a:gd name="connsiteY22" fmla="*/ 99152 h 834528"/>
              <a:gd name="connsiteX23" fmla="*/ 203812 w 771181"/>
              <a:gd name="connsiteY23" fmla="*/ 0 h 834528"/>
              <a:gd name="connsiteX24" fmla="*/ 93644 w 771181"/>
              <a:gd name="connsiteY24" fmla="*/ 24788 h 83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71181" h="834528">
                <a:moveTo>
                  <a:pt x="93644" y="24788"/>
                </a:moveTo>
                <a:lnTo>
                  <a:pt x="0" y="156990"/>
                </a:lnTo>
                <a:lnTo>
                  <a:pt x="57839" y="170761"/>
                </a:lnTo>
                <a:lnTo>
                  <a:pt x="132203" y="236863"/>
                </a:lnTo>
                <a:lnTo>
                  <a:pt x="137711" y="388344"/>
                </a:lnTo>
                <a:lnTo>
                  <a:pt x="187287" y="415887"/>
                </a:lnTo>
                <a:lnTo>
                  <a:pt x="228600" y="385590"/>
                </a:lnTo>
                <a:lnTo>
                  <a:pt x="446184" y="611436"/>
                </a:lnTo>
                <a:lnTo>
                  <a:pt x="457200" y="724359"/>
                </a:lnTo>
                <a:lnTo>
                  <a:pt x="512285" y="826265"/>
                </a:lnTo>
                <a:lnTo>
                  <a:pt x="674784" y="834528"/>
                </a:lnTo>
                <a:lnTo>
                  <a:pt x="710588" y="826265"/>
                </a:lnTo>
                <a:lnTo>
                  <a:pt x="707834" y="616944"/>
                </a:lnTo>
                <a:lnTo>
                  <a:pt x="771181" y="468217"/>
                </a:lnTo>
                <a:lnTo>
                  <a:pt x="707834" y="333260"/>
                </a:lnTo>
                <a:lnTo>
                  <a:pt x="575632" y="220337"/>
                </a:lnTo>
                <a:lnTo>
                  <a:pt x="589403" y="176270"/>
                </a:lnTo>
                <a:lnTo>
                  <a:pt x="534318" y="99152"/>
                </a:lnTo>
                <a:lnTo>
                  <a:pt x="470971" y="85381"/>
                </a:lnTo>
                <a:lnTo>
                  <a:pt x="443429" y="145973"/>
                </a:lnTo>
                <a:lnTo>
                  <a:pt x="308473" y="134957"/>
                </a:lnTo>
                <a:lnTo>
                  <a:pt x="291947" y="79872"/>
                </a:lnTo>
                <a:lnTo>
                  <a:pt x="245126" y="99152"/>
                </a:lnTo>
                <a:lnTo>
                  <a:pt x="203812" y="0"/>
                </a:lnTo>
                <a:lnTo>
                  <a:pt x="93644" y="247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384550" y="1344613"/>
            <a:ext cx="647700" cy="839787"/>
          </a:xfrm>
          <a:custGeom>
            <a:avLst/>
            <a:gdLst>
              <a:gd name="connsiteX0" fmla="*/ 140465 w 647240"/>
              <a:gd name="connsiteY0" fmla="*/ 0 h 840036"/>
              <a:gd name="connsiteX1" fmla="*/ 151481 w 647240"/>
              <a:gd name="connsiteY1" fmla="*/ 55084 h 840036"/>
              <a:gd name="connsiteX2" fmla="*/ 121185 w 647240"/>
              <a:gd name="connsiteY2" fmla="*/ 85381 h 840036"/>
              <a:gd name="connsiteX3" fmla="*/ 137710 w 647240"/>
              <a:gd name="connsiteY3" fmla="*/ 148728 h 840036"/>
              <a:gd name="connsiteX4" fmla="*/ 85380 w 647240"/>
              <a:gd name="connsiteY4" fmla="*/ 179024 h 840036"/>
              <a:gd name="connsiteX5" fmla="*/ 104660 w 647240"/>
              <a:gd name="connsiteY5" fmla="*/ 278176 h 840036"/>
              <a:gd name="connsiteX6" fmla="*/ 85380 w 647240"/>
              <a:gd name="connsiteY6" fmla="*/ 302964 h 840036"/>
              <a:gd name="connsiteX7" fmla="*/ 126694 w 647240"/>
              <a:gd name="connsiteY7" fmla="*/ 344277 h 840036"/>
              <a:gd name="connsiteX8" fmla="*/ 101906 w 647240"/>
              <a:gd name="connsiteY8" fmla="*/ 399361 h 840036"/>
              <a:gd name="connsiteX9" fmla="*/ 66101 w 647240"/>
              <a:gd name="connsiteY9" fmla="*/ 385590 h 840036"/>
              <a:gd name="connsiteX10" fmla="*/ 49575 w 647240"/>
              <a:gd name="connsiteY10" fmla="*/ 437920 h 840036"/>
              <a:gd name="connsiteX11" fmla="*/ 60592 w 647240"/>
              <a:gd name="connsiteY11" fmla="*/ 459954 h 840036"/>
              <a:gd name="connsiteX12" fmla="*/ 33050 w 647240"/>
              <a:gd name="connsiteY12" fmla="*/ 479234 h 840036"/>
              <a:gd name="connsiteX13" fmla="*/ 52330 w 647240"/>
              <a:gd name="connsiteY13" fmla="*/ 531564 h 840036"/>
              <a:gd name="connsiteX14" fmla="*/ 44067 w 647240"/>
              <a:gd name="connsiteY14" fmla="*/ 556352 h 840036"/>
              <a:gd name="connsiteX15" fmla="*/ 0 w 647240"/>
              <a:gd name="connsiteY15" fmla="*/ 539826 h 840036"/>
              <a:gd name="connsiteX16" fmla="*/ 2754 w 647240"/>
              <a:gd name="connsiteY16" fmla="*/ 600419 h 840036"/>
              <a:gd name="connsiteX17" fmla="*/ 24787 w 647240"/>
              <a:gd name="connsiteY17" fmla="*/ 672029 h 840036"/>
              <a:gd name="connsiteX18" fmla="*/ 74363 w 647240"/>
              <a:gd name="connsiteY18" fmla="*/ 716096 h 840036"/>
              <a:gd name="connsiteX19" fmla="*/ 57838 w 647240"/>
              <a:gd name="connsiteY19" fmla="*/ 757409 h 840036"/>
              <a:gd name="connsiteX20" fmla="*/ 107414 w 647240"/>
              <a:gd name="connsiteY20" fmla="*/ 840036 h 840036"/>
              <a:gd name="connsiteX21" fmla="*/ 151481 w 647240"/>
              <a:gd name="connsiteY21" fmla="*/ 826265 h 840036"/>
              <a:gd name="connsiteX22" fmla="*/ 195549 w 647240"/>
              <a:gd name="connsiteY22" fmla="*/ 812494 h 840036"/>
              <a:gd name="connsiteX23" fmla="*/ 201057 w 647240"/>
              <a:gd name="connsiteY23" fmla="*/ 751901 h 840036"/>
              <a:gd name="connsiteX24" fmla="*/ 278175 w 647240"/>
              <a:gd name="connsiteY24" fmla="*/ 716096 h 840036"/>
              <a:gd name="connsiteX25" fmla="*/ 341522 w 647240"/>
              <a:gd name="connsiteY25" fmla="*/ 776689 h 840036"/>
              <a:gd name="connsiteX26" fmla="*/ 448937 w 647240"/>
              <a:gd name="connsiteY26" fmla="*/ 702325 h 840036"/>
              <a:gd name="connsiteX27" fmla="*/ 473725 w 647240"/>
              <a:gd name="connsiteY27" fmla="*/ 740884 h 840036"/>
              <a:gd name="connsiteX28" fmla="*/ 517792 w 647240"/>
              <a:gd name="connsiteY28" fmla="*/ 738130 h 840036"/>
              <a:gd name="connsiteX29" fmla="*/ 567368 w 647240"/>
              <a:gd name="connsiteY29" fmla="*/ 760164 h 840036"/>
              <a:gd name="connsiteX30" fmla="*/ 559106 w 647240"/>
              <a:gd name="connsiteY30" fmla="*/ 669275 h 840036"/>
              <a:gd name="connsiteX31" fmla="*/ 625207 w 647240"/>
              <a:gd name="connsiteY31" fmla="*/ 674783 h 840036"/>
              <a:gd name="connsiteX32" fmla="*/ 647240 w 647240"/>
              <a:gd name="connsiteY32" fmla="*/ 666520 h 840036"/>
              <a:gd name="connsiteX33" fmla="*/ 592156 w 647240"/>
              <a:gd name="connsiteY33" fmla="*/ 567369 h 840036"/>
              <a:gd name="connsiteX34" fmla="*/ 581139 w 647240"/>
              <a:gd name="connsiteY34" fmla="*/ 459954 h 840036"/>
              <a:gd name="connsiteX35" fmla="*/ 358048 w 647240"/>
              <a:gd name="connsiteY35" fmla="*/ 236862 h 840036"/>
              <a:gd name="connsiteX36" fmla="*/ 316734 w 647240"/>
              <a:gd name="connsiteY36" fmla="*/ 258896 h 840036"/>
              <a:gd name="connsiteX37" fmla="*/ 286438 w 647240"/>
              <a:gd name="connsiteY37" fmla="*/ 242371 h 840036"/>
              <a:gd name="connsiteX38" fmla="*/ 272667 w 647240"/>
              <a:gd name="connsiteY38" fmla="*/ 85381 h 840036"/>
              <a:gd name="connsiteX39" fmla="*/ 203812 w 647240"/>
              <a:gd name="connsiteY39" fmla="*/ 16525 h 840036"/>
              <a:gd name="connsiteX40" fmla="*/ 140465 w 647240"/>
              <a:gd name="connsiteY40" fmla="*/ 0 h 84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47240" h="840036">
                <a:moveTo>
                  <a:pt x="140465" y="0"/>
                </a:moveTo>
                <a:lnTo>
                  <a:pt x="151481" y="55084"/>
                </a:lnTo>
                <a:lnTo>
                  <a:pt x="121185" y="85381"/>
                </a:lnTo>
                <a:lnTo>
                  <a:pt x="137710" y="148728"/>
                </a:lnTo>
                <a:lnTo>
                  <a:pt x="85380" y="179024"/>
                </a:lnTo>
                <a:lnTo>
                  <a:pt x="104660" y="278176"/>
                </a:lnTo>
                <a:lnTo>
                  <a:pt x="85380" y="302964"/>
                </a:lnTo>
                <a:lnTo>
                  <a:pt x="126694" y="344277"/>
                </a:lnTo>
                <a:lnTo>
                  <a:pt x="101906" y="399361"/>
                </a:lnTo>
                <a:lnTo>
                  <a:pt x="66101" y="385590"/>
                </a:lnTo>
                <a:lnTo>
                  <a:pt x="49575" y="437920"/>
                </a:lnTo>
                <a:lnTo>
                  <a:pt x="60592" y="459954"/>
                </a:lnTo>
                <a:lnTo>
                  <a:pt x="33050" y="479234"/>
                </a:lnTo>
                <a:lnTo>
                  <a:pt x="52330" y="531564"/>
                </a:lnTo>
                <a:lnTo>
                  <a:pt x="44067" y="556352"/>
                </a:lnTo>
                <a:lnTo>
                  <a:pt x="0" y="539826"/>
                </a:lnTo>
                <a:lnTo>
                  <a:pt x="2754" y="600419"/>
                </a:lnTo>
                <a:lnTo>
                  <a:pt x="24787" y="672029"/>
                </a:lnTo>
                <a:lnTo>
                  <a:pt x="74363" y="716096"/>
                </a:lnTo>
                <a:lnTo>
                  <a:pt x="57838" y="757409"/>
                </a:lnTo>
                <a:lnTo>
                  <a:pt x="107414" y="840036"/>
                </a:lnTo>
                <a:lnTo>
                  <a:pt x="151481" y="826265"/>
                </a:lnTo>
                <a:lnTo>
                  <a:pt x="195549" y="812494"/>
                </a:lnTo>
                <a:lnTo>
                  <a:pt x="201057" y="751901"/>
                </a:lnTo>
                <a:lnTo>
                  <a:pt x="278175" y="716096"/>
                </a:lnTo>
                <a:lnTo>
                  <a:pt x="341522" y="776689"/>
                </a:lnTo>
                <a:lnTo>
                  <a:pt x="448937" y="702325"/>
                </a:lnTo>
                <a:lnTo>
                  <a:pt x="473725" y="740884"/>
                </a:lnTo>
                <a:lnTo>
                  <a:pt x="517792" y="738130"/>
                </a:lnTo>
                <a:lnTo>
                  <a:pt x="567368" y="760164"/>
                </a:lnTo>
                <a:lnTo>
                  <a:pt x="559106" y="669275"/>
                </a:lnTo>
                <a:lnTo>
                  <a:pt x="625207" y="674783"/>
                </a:lnTo>
                <a:lnTo>
                  <a:pt x="647240" y="666520"/>
                </a:lnTo>
                <a:lnTo>
                  <a:pt x="592156" y="567369"/>
                </a:lnTo>
                <a:lnTo>
                  <a:pt x="581139" y="459954"/>
                </a:lnTo>
                <a:lnTo>
                  <a:pt x="358048" y="236862"/>
                </a:lnTo>
                <a:lnTo>
                  <a:pt x="316734" y="258896"/>
                </a:lnTo>
                <a:lnTo>
                  <a:pt x="286438" y="242371"/>
                </a:lnTo>
                <a:lnTo>
                  <a:pt x="272667" y="85381"/>
                </a:lnTo>
                <a:lnTo>
                  <a:pt x="203812" y="16525"/>
                </a:lnTo>
                <a:lnTo>
                  <a:pt x="14046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5268913" y="1060450"/>
            <a:ext cx="731837" cy="749300"/>
          </a:xfrm>
          <a:custGeom>
            <a:avLst/>
            <a:gdLst>
              <a:gd name="connsiteX0" fmla="*/ 209320 w 732622"/>
              <a:gd name="connsiteY0" fmla="*/ 16526 h 749147"/>
              <a:gd name="connsiteX1" fmla="*/ 173516 w 732622"/>
              <a:gd name="connsiteY1" fmla="*/ 90890 h 749147"/>
              <a:gd name="connsiteX2" fmla="*/ 170761 w 732622"/>
              <a:gd name="connsiteY2" fmla="*/ 140466 h 749147"/>
              <a:gd name="connsiteX3" fmla="*/ 151482 w 732622"/>
              <a:gd name="connsiteY3" fmla="*/ 168008 h 749147"/>
              <a:gd name="connsiteX4" fmla="*/ 121185 w 732622"/>
              <a:gd name="connsiteY4" fmla="*/ 225846 h 749147"/>
              <a:gd name="connsiteX5" fmla="*/ 132202 w 732622"/>
              <a:gd name="connsiteY5" fmla="*/ 275422 h 749147"/>
              <a:gd name="connsiteX6" fmla="*/ 101906 w 732622"/>
              <a:gd name="connsiteY6" fmla="*/ 308473 h 749147"/>
              <a:gd name="connsiteX7" fmla="*/ 99152 w 732622"/>
              <a:gd name="connsiteY7" fmla="*/ 352540 h 749147"/>
              <a:gd name="connsiteX8" fmla="*/ 30296 w 732622"/>
              <a:gd name="connsiteY8" fmla="*/ 418641 h 749147"/>
              <a:gd name="connsiteX9" fmla="*/ 0 w 732622"/>
              <a:gd name="connsiteY9" fmla="*/ 658258 h 749147"/>
              <a:gd name="connsiteX10" fmla="*/ 88135 w 732622"/>
              <a:gd name="connsiteY10" fmla="*/ 622454 h 749147"/>
              <a:gd name="connsiteX11" fmla="*/ 192795 w 732622"/>
              <a:gd name="connsiteY11" fmla="*/ 603174 h 749147"/>
              <a:gd name="connsiteX12" fmla="*/ 228600 w 732622"/>
              <a:gd name="connsiteY12" fmla="*/ 600420 h 749147"/>
              <a:gd name="connsiteX13" fmla="*/ 319489 w 732622"/>
              <a:gd name="connsiteY13" fmla="*/ 749147 h 749147"/>
              <a:gd name="connsiteX14" fmla="*/ 360802 w 732622"/>
              <a:gd name="connsiteY14" fmla="*/ 641733 h 749147"/>
              <a:gd name="connsiteX15" fmla="*/ 435166 w 732622"/>
              <a:gd name="connsiteY15" fmla="*/ 581140 h 749147"/>
              <a:gd name="connsiteX16" fmla="*/ 413132 w 732622"/>
              <a:gd name="connsiteY16" fmla="*/ 553598 h 749147"/>
              <a:gd name="connsiteX17" fmla="*/ 479234 w 732622"/>
              <a:gd name="connsiteY17" fmla="*/ 490251 h 749147"/>
              <a:gd name="connsiteX18" fmla="*/ 520547 w 732622"/>
              <a:gd name="connsiteY18" fmla="*/ 504022 h 749147"/>
              <a:gd name="connsiteX19" fmla="*/ 559106 w 732622"/>
              <a:gd name="connsiteY19" fmla="*/ 437921 h 749147"/>
              <a:gd name="connsiteX20" fmla="*/ 616944 w 732622"/>
              <a:gd name="connsiteY20" fmla="*/ 413133 h 749147"/>
              <a:gd name="connsiteX21" fmla="*/ 644487 w 732622"/>
              <a:gd name="connsiteY21" fmla="*/ 349786 h 749147"/>
              <a:gd name="connsiteX22" fmla="*/ 732622 w 732622"/>
              <a:gd name="connsiteY22" fmla="*/ 256143 h 749147"/>
              <a:gd name="connsiteX23" fmla="*/ 691308 w 732622"/>
              <a:gd name="connsiteY23" fmla="*/ 134957 h 749147"/>
              <a:gd name="connsiteX24" fmla="*/ 705079 w 732622"/>
              <a:gd name="connsiteY24" fmla="*/ 66102 h 749147"/>
              <a:gd name="connsiteX25" fmla="*/ 630716 w 732622"/>
              <a:gd name="connsiteY25" fmla="*/ 121186 h 749147"/>
              <a:gd name="connsiteX26" fmla="*/ 578385 w 732622"/>
              <a:gd name="connsiteY26" fmla="*/ 90890 h 749147"/>
              <a:gd name="connsiteX27" fmla="*/ 553597 w 732622"/>
              <a:gd name="connsiteY27" fmla="*/ 118432 h 749147"/>
              <a:gd name="connsiteX28" fmla="*/ 454446 w 732622"/>
              <a:gd name="connsiteY28" fmla="*/ 60593 h 749147"/>
              <a:gd name="connsiteX29" fmla="*/ 319489 w 732622"/>
              <a:gd name="connsiteY29" fmla="*/ 0 h 749147"/>
              <a:gd name="connsiteX30" fmla="*/ 209320 w 732622"/>
              <a:gd name="connsiteY30" fmla="*/ 16526 h 74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32622" h="749147">
                <a:moveTo>
                  <a:pt x="209320" y="16526"/>
                </a:moveTo>
                <a:lnTo>
                  <a:pt x="173516" y="90890"/>
                </a:lnTo>
                <a:lnTo>
                  <a:pt x="170761" y="140466"/>
                </a:lnTo>
                <a:lnTo>
                  <a:pt x="151482" y="168008"/>
                </a:lnTo>
                <a:lnTo>
                  <a:pt x="121185" y="225846"/>
                </a:lnTo>
                <a:lnTo>
                  <a:pt x="132202" y="275422"/>
                </a:lnTo>
                <a:lnTo>
                  <a:pt x="101906" y="308473"/>
                </a:lnTo>
                <a:lnTo>
                  <a:pt x="99152" y="352540"/>
                </a:lnTo>
                <a:lnTo>
                  <a:pt x="30296" y="418641"/>
                </a:lnTo>
                <a:lnTo>
                  <a:pt x="0" y="658258"/>
                </a:lnTo>
                <a:lnTo>
                  <a:pt x="88135" y="622454"/>
                </a:lnTo>
                <a:lnTo>
                  <a:pt x="192795" y="603174"/>
                </a:lnTo>
                <a:lnTo>
                  <a:pt x="228600" y="600420"/>
                </a:lnTo>
                <a:lnTo>
                  <a:pt x="319489" y="749147"/>
                </a:lnTo>
                <a:lnTo>
                  <a:pt x="360802" y="641733"/>
                </a:lnTo>
                <a:lnTo>
                  <a:pt x="435166" y="581140"/>
                </a:lnTo>
                <a:lnTo>
                  <a:pt x="413132" y="553598"/>
                </a:lnTo>
                <a:lnTo>
                  <a:pt x="479234" y="490251"/>
                </a:lnTo>
                <a:lnTo>
                  <a:pt x="520547" y="504022"/>
                </a:lnTo>
                <a:lnTo>
                  <a:pt x="559106" y="437921"/>
                </a:lnTo>
                <a:lnTo>
                  <a:pt x="616944" y="413133"/>
                </a:lnTo>
                <a:lnTo>
                  <a:pt x="644487" y="349786"/>
                </a:lnTo>
                <a:lnTo>
                  <a:pt x="732622" y="256143"/>
                </a:lnTo>
                <a:lnTo>
                  <a:pt x="691308" y="134957"/>
                </a:lnTo>
                <a:lnTo>
                  <a:pt x="705079" y="66102"/>
                </a:lnTo>
                <a:lnTo>
                  <a:pt x="630716" y="121186"/>
                </a:lnTo>
                <a:lnTo>
                  <a:pt x="578385" y="90890"/>
                </a:lnTo>
                <a:lnTo>
                  <a:pt x="553597" y="118432"/>
                </a:lnTo>
                <a:lnTo>
                  <a:pt x="454446" y="60593"/>
                </a:lnTo>
                <a:lnTo>
                  <a:pt x="319489" y="0"/>
                </a:lnTo>
                <a:lnTo>
                  <a:pt x="209320" y="1652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5969000" y="760413"/>
            <a:ext cx="436563" cy="542925"/>
          </a:xfrm>
          <a:custGeom>
            <a:avLst/>
            <a:gdLst>
              <a:gd name="connsiteX0" fmla="*/ 2754 w 437920"/>
              <a:gd name="connsiteY0" fmla="*/ 374573 h 542581"/>
              <a:gd name="connsiteX1" fmla="*/ 57839 w 437920"/>
              <a:gd name="connsiteY1" fmla="*/ 322243 h 542581"/>
              <a:gd name="connsiteX2" fmla="*/ 217583 w 437920"/>
              <a:gd name="connsiteY2" fmla="*/ 253388 h 542581"/>
              <a:gd name="connsiteX3" fmla="*/ 261651 w 437920"/>
              <a:gd name="connsiteY3" fmla="*/ 118431 h 542581"/>
              <a:gd name="connsiteX4" fmla="*/ 253388 w 437920"/>
              <a:gd name="connsiteY4" fmla="*/ 66101 h 542581"/>
              <a:gd name="connsiteX5" fmla="*/ 261651 w 437920"/>
              <a:gd name="connsiteY5" fmla="*/ 0 h 542581"/>
              <a:gd name="connsiteX6" fmla="*/ 363557 w 437920"/>
              <a:gd name="connsiteY6" fmla="*/ 8263 h 542581"/>
              <a:gd name="connsiteX7" fmla="*/ 429658 w 437920"/>
              <a:gd name="connsiteY7" fmla="*/ 96397 h 542581"/>
              <a:gd name="connsiteX8" fmla="*/ 402116 w 437920"/>
              <a:gd name="connsiteY8" fmla="*/ 121185 h 542581"/>
              <a:gd name="connsiteX9" fmla="*/ 437920 w 437920"/>
              <a:gd name="connsiteY9" fmla="*/ 225846 h 542581"/>
              <a:gd name="connsiteX10" fmla="*/ 385590 w 437920"/>
              <a:gd name="connsiteY10" fmla="*/ 333260 h 542581"/>
              <a:gd name="connsiteX11" fmla="*/ 349785 w 437920"/>
              <a:gd name="connsiteY11" fmla="*/ 363556 h 542581"/>
              <a:gd name="connsiteX12" fmla="*/ 275422 w 437920"/>
              <a:gd name="connsiteY12" fmla="*/ 404870 h 542581"/>
              <a:gd name="connsiteX13" fmla="*/ 223092 w 437920"/>
              <a:gd name="connsiteY13" fmla="*/ 459954 h 542581"/>
              <a:gd name="connsiteX14" fmla="*/ 170761 w 437920"/>
              <a:gd name="connsiteY14" fmla="*/ 459954 h 542581"/>
              <a:gd name="connsiteX15" fmla="*/ 41313 w 437920"/>
              <a:gd name="connsiteY15" fmla="*/ 542581 h 542581"/>
              <a:gd name="connsiteX16" fmla="*/ 0 w 437920"/>
              <a:gd name="connsiteY16" fmla="*/ 440675 h 542581"/>
              <a:gd name="connsiteX17" fmla="*/ 2754 w 437920"/>
              <a:gd name="connsiteY17" fmla="*/ 374573 h 54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920" h="542581">
                <a:moveTo>
                  <a:pt x="2754" y="374573"/>
                </a:moveTo>
                <a:lnTo>
                  <a:pt x="57839" y="322243"/>
                </a:lnTo>
                <a:lnTo>
                  <a:pt x="217583" y="253388"/>
                </a:lnTo>
                <a:lnTo>
                  <a:pt x="261651" y="118431"/>
                </a:lnTo>
                <a:lnTo>
                  <a:pt x="253388" y="66101"/>
                </a:lnTo>
                <a:lnTo>
                  <a:pt x="261651" y="0"/>
                </a:lnTo>
                <a:lnTo>
                  <a:pt x="363557" y="8263"/>
                </a:lnTo>
                <a:lnTo>
                  <a:pt x="429658" y="96397"/>
                </a:lnTo>
                <a:lnTo>
                  <a:pt x="402116" y="121185"/>
                </a:lnTo>
                <a:lnTo>
                  <a:pt x="437920" y="225846"/>
                </a:lnTo>
                <a:lnTo>
                  <a:pt x="385590" y="333260"/>
                </a:lnTo>
                <a:lnTo>
                  <a:pt x="349785" y="363556"/>
                </a:lnTo>
                <a:lnTo>
                  <a:pt x="275422" y="404870"/>
                </a:lnTo>
                <a:lnTo>
                  <a:pt x="223092" y="459954"/>
                </a:lnTo>
                <a:lnTo>
                  <a:pt x="170761" y="459954"/>
                </a:lnTo>
                <a:lnTo>
                  <a:pt x="41313" y="542581"/>
                </a:lnTo>
                <a:lnTo>
                  <a:pt x="0" y="440675"/>
                </a:lnTo>
                <a:lnTo>
                  <a:pt x="2754" y="3745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5065713" y="1657350"/>
            <a:ext cx="558800" cy="796925"/>
          </a:xfrm>
          <a:custGeom>
            <a:avLst/>
            <a:gdLst>
              <a:gd name="connsiteX0" fmla="*/ 203812 w 559106"/>
              <a:gd name="connsiteY0" fmla="*/ 55084 h 795968"/>
              <a:gd name="connsiteX1" fmla="*/ 159744 w 559106"/>
              <a:gd name="connsiteY1" fmla="*/ 187286 h 795968"/>
              <a:gd name="connsiteX2" fmla="*/ 99152 w 559106"/>
              <a:gd name="connsiteY2" fmla="*/ 291947 h 795968"/>
              <a:gd name="connsiteX3" fmla="*/ 46822 w 559106"/>
              <a:gd name="connsiteY3" fmla="*/ 313980 h 795968"/>
              <a:gd name="connsiteX4" fmla="*/ 0 w 559106"/>
              <a:gd name="connsiteY4" fmla="*/ 448937 h 795968"/>
              <a:gd name="connsiteX5" fmla="*/ 22034 w 559106"/>
              <a:gd name="connsiteY5" fmla="*/ 561860 h 795968"/>
              <a:gd name="connsiteX6" fmla="*/ 145973 w 559106"/>
              <a:gd name="connsiteY6" fmla="*/ 707833 h 795968"/>
              <a:gd name="connsiteX7" fmla="*/ 402115 w 559106"/>
              <a:gd name="connsiteY7" fmla="*/ 795968 h 795968"/>
              <a:gd name="connsiteX8" fmla="*/ 404870 w 559106"/>
              <a:gd name="connsiteY8" fmla="*/ 683045 h 795968"/>
              <a:gd name="connsiteX9" fmla="*/ 393853 w 559106"/>
              <a:gd name="connsiteY9" fmla="*/ 638978 h 795968"/>
              <a:gd name="connsiteX10" fmla="*/ 437920 w 559106"/>
              <a:gd name="connsiteY10" fmla="*/ 583894 h 795968"/>
              <a:gd name="connsiteX11" fmla="*/ 437920 w 559106"/>
              <a:gd name="connsiteY11" fmla="*/ 481988 h 795968"/>
              <a:gd name="connsiteX12" fmla="*/ 476479 w 559106"/>
              <a:gd name="connsiteY12" fmla="*/ 429657 h 795968"/>
              <a:gd name="connsiteX13" fmla="*/ 462708 w 559106"/>
              <a:gd name="connsiteY13" fmla="*/ 349785 h 795968"/>
              <a:gd name="connsiteX14" fmla="*/ 490250 w 559106"/>
              <a:gd name="connsiteY14" fmla="*/ 324997 h 795968"/>
              <a:gd name="connsiteX15" fmla="*/ 476479 w 559106"/>
              <a:gd name="connsiteY15" fmla="*/ 272667 h 795968"/>
              <a:gd name="connsiteX16" fmla="*/ 559106 w 559106"/>
              <a:gd name="connsiteY16" fmla="*/ 236862 h 795968"/>
              <a:gd name="connsiteX17" fmla="*/ 528809 w 559106"/>
              <a:gd name="connsiteY17" fmla="*/ 195549 h 795968"/>
              <a:gd name="connsiteX18" fmla="*/ 548089 w 559106"/>
              <a:gd name="connsiteY18" fmla="*/ 168007 h 795968"/>
              <a:gd name="connsiteX19" fmla="*/ 512284 w 559106"/>
              <a:gd name="connsiteY19" fmla="*/ 134956 h 795968"/>
              <a:gd name="connsiteX20" fmla="*/ 415887 w 559106"/>
              <a:gd name="connsiteY20" fmla="*/ 0 h 795968"/>
              <a:gd name="connsiteX21" fmla="*/ 203812 w 559106"/>
              <a:gd name="connsiteY21" fmla="*/ 55084 h 795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59106" h="795968">
                <a:moveTo>
                  <a:pt x="203812" y="55084"/>
                </a:moveTo>
                <a:lnTo>
                  <a:pt x="159744" y="187286"/>
                </a:lnTo>
                <a:lnTo>
                  <a:pt x="99152" y="291947"/>
                </a:lnTo>
                <a:lnTo>
                  <a:pt x="46822" y="313980"/>
                </a:lnTo>
                <a:lnTo>
                  <a:pt x="0" y="448937"/>
                </a:lnTo>
                <a:lnTo>
                  <a:pt x="22034" y="561860"/>
                </a:lnTo>
                <a:lnTo>
                  <a:pt x="145973" y="707833"/>
                </a:lnTo>
                <a:lnTo>
                  <a:pt x="402115" y="795968"/>
                </a:lnTo>
                <a:cubicBezTo>
                  <a:pt x="403033" y="758327"/>
                  <a:pt x="403952" y="720686"/>
                  <a:pt x="404870" y="683045"/>
                </a:cubicBezTo>
                <a:lnTo>
                  <a:pt x="393853" y="638978"/>
                </a:lnTo>
                <a:lnTo>
                  <a:pt x="437920" y="583894"/>
                </a:lnTo>
                <a:lnTo>
                  <a:pt x="437920" y="481988"/>
                </a:lnTo>
                <a:lnTo>
                  <a:pt x="476479" y="429657"/>
                </a:lnTo>
                <a:lnTo>
                  <a:pt x="462708" y="349785"/>
                </a:lnTo>
                <a:lnTo>
                  <a:pt x="490250" y="324997"/>
                </a:lnTo>
                <a:lnTo>
                  <a:pt x="476479" y="272667"/>
                </a:lnTo>
                <a:lnTo>
                  <a:pt x="559106" y="236862"/>
                </a:lnTo>
                <a:lnTo>
                  <a:pt x="528809" y="195549"/>
                </a:lnTo>
                <a:lnTo>
                  <a:pt x="548089" y="168007"/>
                </a:lnTo>
                <a:lnTo>
                  <a:pt x="512284" y="134956"/>
                </a:lnTo>
                <a:lnTo>
                  <a:pt x="415887" y="0"/>
                </a:lnTo>
                <a:lnTo>
                  <a:pt x="203812" y="550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722813" y="1220788"/>
            <a:ext cx="685800" cy="1279525"/>
          </a:xfrm>
          <a:custGeom>
            <a:avLst/>
            <a:gdLst>
              <a:gd name="connsiteX0" fmla="*/ 223091 w 685800"/>
              <a:gd name="connsiteY0" fmla="*/ 0 h 1280711"/>
              <a:gd name="connsiteX1" fmla="*/ 140465 w 685800"/>
              <a:gd name="connsiteY1" fmla="*/ 451692 h 1280711"/>
              <a:gd name="connsiteX2" fmla="*/ 107414 w 685800"/>
              <a:gd name="connsiteY2" fmla="*/ 468217 h 1280711"/>
              <a:gd name="connsiteX3" fmla="*/ 187287 w 685800"/>
              <a:gd name="connsiteY3" fmla="*/ 586648 h 1280711"/>
              <a:gd name="connsiteX4" fmla="*/ 118431 w 685800"/>
              <a:gd name="connsiteY4" fmla="*/ 762918 h 1280711"/>
              <a:gd name="connsiteX5" fmla="*/ 145973 w 685800"/>
              <a:gd name="connsiteY5" fmla="*/ 795969 h 1280711"/>
              <a:gd name="connsiteX6" fmla="*/ 112923 w 685800"/>
              <a:gd name="connsiteY6" fmla="*/ 820757 h 1280711"/>
              <a:gd name="connsiteX7" fmla="*/ 201058 w 685800"/>
              <a:gd name="connsiteY7" fmla="*/ 991518 h 1280711"/>
              <a:gd name="connsiteX8" fmla="*/ 0 w 685800"/>
              <a:gd name="connsiteY8" fmla="*/ 1264186 h 1280711"/>
              <a:gd name="connsiteX9" fmla="*/ 212075 w 685800"/>
              <a:gd name="connsiteY9" fmla="*/ 1280711 h 1280711"/>
              <a:gd name="connsiteX10" fmla="*/ 366311 w 685800"/>
              <a:gd name="connsiteY10" fmla="*/ 1096178 h 1280711"/>
              <a:gd name="connsiteX11" fmla="*/ 415887 w 685800"/>
              <a:gd name="connsiteY11" fmla="*/ 1098933 h 1280711"/>
              <a:gd name="connsiteX12" fmla="*/ 443429 w 685800"/>
              <a:gd name="connsiteY12" fmla="*/ 1096178 h 1280711"/>
              <a:gd name="connsiteX13" fmla="*/ 355294 w 685800"/>
              <a:gd name="connsiteY13" fmla="*/ 1002535 h 1280711"/>
              <a:gd name="connsiteX14" fmla="*/ 344277 w 685800"/>
              <a:gd name="connsiteY14" fmla="*/ 892366 h 1280711"/>
              <a:gd name="connsiteX15" fmla="*/ 385590 w 685800"/>
              <a:gd name="connsiteY15" fmla="*/ 743639 h 1280711"/>
              <a:gd name="connsiteX16" fmla="*/ 448937 w 685800"/>
              <a:gd name="connsiteY16" fmla="*/ 729868 h 1280711"/>
              <a:gd name="connsiteX17" fmla="*/ 550843 w 685800"/>
              <a:gd name="connsiteY17" fmla="*/ 490251 h 1280711"/>
              <a:gd name="connsiteX18" fmla="*/ 583894 w 685800"/>
              <a:gd name="connsiteY18" fmla="*/ 245125 h 1280711"/>
              <a:gd name="connsiteX19" fmla="*/ 638978 w 685800"/>
              <a:gd name="connsiteY19" fmla="*/ 201058 h 1280711"/>
              <a:gd name="connsiteX20" fmla="*/ 647241 w 685800"/>
              <a:gd name="connsiteY20" fmla="*/ 148728 h 1280711"/>
              <a:gd name="connsiteX21" fmla="*/ 677537 w 685800"/>
              <a:gd name="connsiteY21" fmla="*/ 99152 h 1280711"/>
              <a:gd name="connsiteX22" fmla="*/ 666520 w 685800"/>
              <a:gd name="connsiteY22" fmla="*/ 55084 h 1280711"/>
              <a:gd name="connsiteX23" fmla="*/ 685800 w 685800"/>
              <a:gd name="connsiteY23" fmla="*/ 16525 h 1280711"/>
              <a:gd name="connsiteX24" fmla="*/ 223091 w 685800"/>
              <a:gd name="connsiteY24" fmla="*/ 0 h 128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5800" h="1280711">
                <a:moveTo>
                  <a:pt x="223091" y="0"/>
                </a:moveTo>
                <a:lnTo>
                  <a:pt x="140465" y="451692"/>
                </a:lnTo>
                <a:lnTo>
                  <a:pt x="107414" y="468217"/>
                </a:lnTo>
                <a:lnTo>
                  <a:pt x="187287" y="586648"/>
                </a:lnTo>
                <a:lnTo>
                  <a:pt x="118431" y="762918"/>
                </a:lnTo>
                <a:lnTo>
                  <a:pt x="145973" y="795969"/>
                </a:lnTo>
                <a:lnTo>
                  <a:pt x="112923" y="820757"/>
                </a:lnTo>
                <a:lnTo>
                  <a:pt x="201058" y="991518"/>
                </a:lnTo>
                <a:lnTo>
                  <a:pt x="0" y="1264186"/>
                </a:lnTo>
                <a:lnTo>
                  <a:pt x="212075" y="1280711"/>
                </a:lnTo>
                <a:lnTo>
                  <a:pt x="366311" y="1096178"/>
                </a:lnTo>
                <a:lnTo>
                  <a:pt x="415887" y="1098933"/>
                </a:lnTo>
                <a:lnTo>
                  <a:pt x="443429" y="1096178"/>
                </a:lnTo>
                <a:lnTo>
                  <a:pt x="355294" y="1002535"/>
                </a:lnTo>
                <a:lnTo>
                  <a:pt x="344277" y="892366"/>
                </a:lnTo>
                <a:lnTo>
                  <a:pt x="385590" y="743639"/>
                </a:lnTo>
                <a:lnTo>
                  <a:pt x="448937" y="729868"/>
                </a:lnTo>
                <a:lnTo>
                  <a:pt x="550843" y="490251"/>
                </a:lnTo>
                <a:lnTo>
                  <a:pt x="583894" y="245125"/>
                </a:lnTo>
                <a:lnTo>
                  <a:pt x="638978" y="201058"/>
                </a:lnTo>
                <a:lnTo>
                  <a:pt x="647241" y="148728"/>
                </a:lnTo>
                <a:lnTo>
                  <a:pt x="677537" y="99152"/>
                </a:lnTo>
                <a:lnTo>
                  <a:pt x="666520" y="55084"/>
                </a:lnTo>
                <a:lnTo>
                  <a:pt x="685800" y="16525"/>
                </a:lnTo>
                <a:lnTo>
                  <a:pt x="22309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230688" y="1543050"/>
            <a:ext cx="693737" cy="1092200"/>
          </a:xfrm>
          <a:custGeom>
            <a:avLst/>
            <a:gdLst>
              <a:gd name="connsiteX0" fmla="*/ 151482 w 694063"/>
              <a:gd name="connsiteY0" fmla="*/ 110169 h 1093425"/>
              <a:gd name="connsiteX1" fmla="*/ 79872 w 694063"/>
              <a:gd name="connsiteY1" fmla="*/ 104661 h 1093425"/>
              <a:gd name="connsiteX2" fmla="*/ 0 w 694063"/>
              <a:gd name="connsiteY2" fmla="*/ 272668 h 1093425"/>
              <a:gd name="connsiteX3" fmla="*/ 0 w 694063"/>
              <a:gd name="connsiteY3" fmla="*/ 481988 h 1093425"/>
              <a:gd name="connsiteX4" fmla="*/ 57839 w 694063"/>
              <a:gd name="connsiteY4" fmla="*/ 506776 h 1093425"/>
              <a:gd name="connsiteX5" fmla="*/ 96398 w 694063"/>
              <a:gd name="connsiteY5" fmla="*/ 556352 h 1093425"/>
              <a:gd name="connsiteX6" fmla="*/ 143219 w 694063"/>
              <a:gd name="connsiteY6" fmla="*/ 570123 h 1093425"/>
              <a:gd name="connsiteX7" fmla="*/ 143219 w 694063"/>
              <a:gd name="connsiteY7" fmla="*/ 638979 h 1093425"/>
              <a:gd name="connsiteX8" fmla="*/ 104660 w 694063"/>
              <a:gd name="connsiteY8" fmla="*/ 754656 h 1093425"/>
              <a:gd name="connsiteX9" fmla="*/ 121186 w 694063"/>
              <a:gd name="connsiteY9" fmla="*/ 1093425 h 1093425"/>
              <a:gd name="connsiteX10" fmla="*/ 426904 w 694063"/>
              <a:gd name="connsiteY10" fmla="*/ 1076899 h 1093425"/>
              <a:gd name="connsiteX11" fmla="*/ 421395 w 694063"/>
              <a:gd name="connsiteY11" fmla="*/ 950205 h 1093425"/>
              <a:gd name="connsiteX12" fmla="*/ 501268 w 694063"/>
              <a:gd name="connsiteY12" fmla="*/ 944697 h 1093425"/>
              <a:gd name="connsiteX13" fmla="*/ 694063 w 694063"/>
              <a:gd name="connsiteY13" fmla="*/ 663767 h 1093425"/>
              <a:gd name="connsiteX14" fmla="*/ 611436 w 694063"/>
              <a:gd name="connsiteY14" fmla="*/ 501268 h 1093425"/>
              <a:gd name="connsiteX15" fmla="*/ 638978 w 694063"/>
              <a:gd name="connsiteY15" fmla="*/ 465463 h 1093425"/>
              <a:gd name="connsiteX16" fmla="*/ 608682 w 694063"/>
              <a:gd name="connsiteY16" fmla="*/ 443429 h 1093425"/>
              <a:gd name="connsiteX17" fmla="*/ 685800 w 694063"/>
              <a:gd name="connsiteY17" fmla="*/ 258897 h 1093425"/>
              <a:gd name="connsiteX18" fmla="*/ 600419 w 694063"/>
              <a:gd name="connsiteY18" fmla="*/ 137711 h 1093425"/>
              <a:gd name="connsiteX19" fmla="*/ 539827 w 694063"/>
              <a:gd name="connsiteY19" fmla="*/ 126694 h 1093425"/>
              <a:gd name="connsiteX20" fmla="*/ 520547 w 694063"/>
              <a:gd name="connsiteY20" fmla="*/ 68856 h 1093425"/>
              <a:gd name="connsiteX21" fmla="*/ 509530 w 694063"/>
              <a:gd name="connsiteY21" fmla="*/ 55085 h 1093425"/>
              <a:gd name="connsiteX22" fmla="*/ 493005 w 694063"/>
              <a:gd name="connsiteY22" fmla="*/ 35805 h 1093425"/>
              <a:gd name="connsiteX23" fmla="*/ 380082 w 694063"/>
              <a:gd name="connsiteY23" fmla="*/ 44068 h 1093425"/>
              <a:gd name="connsiteX24" fmla="*/ 355294 w 694063"/>
              <a:gd name="connsiteY24" fmla="*/ 8263 h 1093425"/>
              <a:gd name="connsiteX25" fmla="*/ 330506 w 694063"/>
              <a:gd name="connsiteY25" fmla="*/ 27543 h 1093425"/>
              <a:gd name="connsiteX26" fmla="*/ 170762 w 694063"/>
              <a:gd name="connsiteY26" fmla="*/ 0 h 1093425"/>
              <a:gd name="connsiteX27" fmla="*/ 134957 w 694063"/>
              <a:gd name="connsiteY27" fmla="*/ 38559 h 1093425"/>
              <a:gd name="connsiteX28" fmla="*/ 151482 w 694063"/>
              <a:gd name="connsiteY28" fmla="*/ 110169 h 109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94063" h="1093425">
                <a:moveTo>
                  <a:pt x="151482" y="110169"/>
                </a:moveTo>
                <a:lnTo>
                  <a:pt x="79872" y="104661"/>
                </a:lnTo>
                <a:lnTo>
                  <a:pt x="0" y="272668"/>
                </a:lnTo>
                <a:lnTo>
                  <a:pt x="0" y="481988"/>
                </a:lnTo>
                <a:lnTo>
                  <a:pt x="57839" y="506776"/>
                </a:lnTo>
                <a:lnTo>
                  <a:pt x="96398" y="556352"/>
                </a:lnTo>
                <a:lnTo>
                  <a:pt x="143219" y="570123"/>
                </a:lnTo>
                <a:lnTo>
                  <a:pt x="143219" y="638979"/>
                </a:lnTo>
                <a:lnTo>
                  <a:pt x="104660" y="754656"/>
                </a:lnTo>
                <a:lnTo>
                  <a:pt x="121186" y="1093425"/>
                </a:lnTo>
                <a:lnTo>
                  <a:pt x="426904" y="1076899"/>
                </a:lnTo>
                <a:lnTo>
                  <a:pt x="421395" y="950205"/>
                </a:lnTo>
                <a:lnTo>
                  <a:pt x="501268" y="944697"/>
                </a:lnTo>
                <a:lnTo>
                  <a:pt x="694063" y="663767"/>
                </a:lnTo>
                <a:lnTo>
                  <a:pt x="611436" y="501268"/>
                </a:lnTo>
                <a:lnTo>
                  <a:pt x="638978" y="465463"/>
                </a:lnTo>
                <a:lnTo>
                  <a:pt x="608682" y="443429"/>
                </a:lnTo>
                <a:lnTo>
                  <a:pt x="685800" y="258897"/>
                </a:lnTo>
                <a:lnTo>
                  <a:pt x="600419" y="137711"/>
                </a:lnTo>
                <a:lnTo>
                  <a:pt x="539827" y="126694"/>
                </a:lnTo>
                <a:lnTo>
                  <a:pt x="520547" y="68856"/>
                </a:lnTo>
                <a:lnTo>
                  <a:pt x="509530" y="55085"/>
                </a:lnTo>
                <a:lnTo>
                  <a:pt x="493005" y="35805"/>
                </a:lnTo>
                <a:lnTo>
                  <a:pt x="380082" y="44068"/>
                </a:lnTo>
                <a:lnTo>
                  <a:pt x="355294" y="8263"/>
                </a:lnTo>
                <a:lnTo>
                  <a:pt x="330506" y="27543"/>
                </a:lnTo>
                <a:lnTo>
                  <a:pt x="170762" y="0"/>
                </a:lnTo>
                <a:lnTo>
                  <a:pt x="134957" y="38559"/>
                </a:lnTo>
                <a:lnTo>
                  <a:pt x="151482" y="1101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3941763" y="2011363"/>
            <a:ext cx="434975" cy="809625"/>
          </a:xfrm>
          <a:custGeom>
            <a:avLst/>
            <a:gdLst>
              <a:gd name="connsiteX0" fmla="*/ 0 w 435167"/>
              <a:gd name="connsiteY0" fmla="*/ 5509 h 809740"/>
              <a:gd name="connsiteX1" fmla="*/ 2755 w 435167"/>
              <a:gd name="connsiteY1" fmla="*/ 93644 h 809740"/>
              <a:gd name="connsiteX2" fmla="*/ 44068 w 435167"/>
              <a:gd name="connsiteY2" fmla="*/ 181779 h 809740"/>
              <a:gd name="connsiteX3" fmla="*/ 27543 w 435167"/>
              <a:gd name="connsiteY3" fmla="*/ 209321 h 809740"/>
              <a:gd name="connsiteX4" fmla="*/ 38559 w 435167"/>
              <a:gd name="connsiteY4" fmla="*/ 308473 h 809740"/>
              <a:gd name="connsiteX5" fmla="*/ 145974 w 435167"/>
              <a:gd name="connsiteY5" fmla="*/ 421395 h 809740"/>
              <a:gd name="connsiteX6" fmla="*/ 118432 w 435167"/>
              <a:gd name="connsiteY6" fmla="*/ 465463 h 809740"/>
              <a:gd name="connsiteX7" fmla="*/ 143220 w 435167"/>
              <a:gd name="connsiteY7" fmla="*/ 515039 h 809740"/>
              <a:gd name="connsiteX8" fmla="*/ 129449 w 435167"/>
              <a:gd name="connsiteY8" fmla="*/ 556352 h 809740"/>
              <a:gd name="connsiteX9" fmla="*/ 170762 w 435167"/>
              <a:gd name="connsiteY9" fmla="*/ 597665 h 809740"/>
              <a:gd name="connsiteX10" fmla="*/ 173516 w 435167"/>
              <a:gd name="connsiteY10" fmla="*/ 644487 h 809740"/>
              <a:gd name="connsiteX11" fmla="*/ 184533 w 435167"/>
              <a:gd name="connsiteY11" fmla="*/ 696817 h 809740"/>
              <a:gd name="connsiteX12" fmla="*/ 143220 w 435167"/>
              <a:gd name="connsiteY12" fmla="*/ 809740 h 809740"/>
              <a:gd name="connsiteX13" fmla="*/ 410379 w 435167"/>
              <a:gd name="connsiteY13" fmla="*/ 804232 h 809740"/>
              <a:gd name="connsiteX14" fmla="*/ 396608 w 435167"/>
              <a:gd name="connsiteY14" fmla="*/ 291947 h 809740"/>
              <a:gd name="connsiteX15" fmla="*/ 432412 w 435167"/>
              <a:gd name="connsiteY15" fmla="*/ 165253 h 809740"/>
              <a:gd name="connsiteX16" fmla="*/ 435167 w 435167"/>
              <a:gd name="connsiteY16" fmla="*/ 107415 h 809740"/>
              <a:gd name="connsiteX17" fmla="*/ 377328 w 435167"/>
              <a:gd name="connsiteY17" fmla="*/ 88135 h 809740"/>
              <a:gd name="connsiteX18" fmla="*/ 341523 w 435167"/>
              <a:gd name="connsiteY18" fmla="*/ 33051 h 809740"/>
              <a:gd name="connsiteX19" fmla="*/ 291947 w 435167"/>
              <a:gd name="connsiteY19" fmla="*/ 5509 h 809740"/>
              <a:gd name="connsiteX20" fmla="*/ 225846 w 435167"/>
              <a:gd name="connsiteY20" fmla="*/ 24788 h 809740"/>
              <a:gd name="connsiteX21" fmla="*/ 88135 w 435167"/>
              <a:gd name="connsiteY21" fmla="*/ 0 h 809740"/>
              <a:gd name="connsiteX22" fmla="*/ 0 w 435167"/>
              <a:gd name="connsiteY22" fmla="*/ 5509 h 809740"/>
              <a:gd name="connsiteX0" fmla="*/ 0 w 435167"/>
              <a:gd name="connsiteY0" fmla="*/ 5509 h 809740"/>
              <a:gd name="connsiteX1" fmla="*/ 2755 w 435167"/>
              <a:gd name="connsiteY1" fmla="*/ 93644 h 809740"/>
              <a:gd name="connsiteX2" fmla="*/ 44068 w 435167"/>
              <a:gd name="connsiteY2" fmla="*/ 181779 h 809740"/>
              <a:gd name="connsiteX3" fmla="*/ 27543 w 435167"/>
              <a:gd name="connsiteY3" fmla="*/ 209321 h 809740"/>
              <a:gd name="connsiteX4" fmla="*/ 38559 w 435167"/>
              <a:gd name="connsiteY4" fmla="*/ 308473 h 809740"/>
              <a:gd name="connsiteX5" fmla="*/ 145974 w 435167"/>
              <a:gd name="connsiteY5" fmla="*/ 421395 h 809740"/>
              <a:gd name="connsiteX6" fmla="*/ 118432 w 435167"/>
              <a:gd name="connsiteY6" fmla="*/ 465463 h 809740"/>
              <a:gd name="connsiteX7" fmla="*/ 143220 w 435167"/>
              <a:gd name="connsiteY7" fmla="*/ 515039 h 809740"/>
              <a:gd name="connsiteX8" fmla="*/ 129449 w 435167"/>
              <a:gd name="connsiteY8" fmla="*/ 556352 h 809740"/>
              <a:gd name="connsiteX9" fmla="*/ 170762 w 435167"/>
              <a:gd name="connsiteY9" fmla="*/ 597665 h 809740"/>
              <a:gd name="connsiteX10" fmla="*/ 173516 w 435167"/>
              <a:gd name="connsiteY10" fmla="*/ 644487 h 809740"/>
              <a:gd name="connsiteX11" fmla="*/ 184533 w 435167"/>
              <a:gd name="connsiteY11" fmla="*/ 696817 h 809740"/>
              <a:gd name="connsiteX12" fmla="*/ 143220 w 435167"/>
              <a:gd name="connsiteY12" fmla="*/ 809740 h 809740"/>
              <a:gd name="connsiteX13" fmla="*/ 410379 w 435167"/>
              <a:gd name="connsiteY13" fmla="*/ 804232 h 809740"/>
              <a:gd name="connsiteX14" fmla="*/ 396608 w 435167"/>
              <a:gd name="connsiteY14" fmla="*/ 291947 h 809740"/>
              <a:gd name="connsiteX15" fmla="*/ 432412 w 435167"/>
              <a:gd name="connsiteY15" fmla="*/ 165253 h 809740"/>
              <a:gd name="connsiteX16" fmla="*/ 435167 w 435167"/>
              <a:gd name="connsiteY16" fmla="*/ 107415 h 809740"/>
              <a:gd name="connsiteX17" fmla="*/ 377328 w 435167"/>
              <a:gd name="connsiteY17" fmla="*/ 88135 h 809740"/>
              <a:gd name="connsiteX18" fmla="*/ 341523 w 435167"/>
              <a:gd name="connsiteY18" fmla="*/ 33051 h 809740"/>
              <a:gd name="connsiteX19" fmla="*/ 291947 w 435167"/>
              <a:gd name="connsiteY19" fmla="*/ 5509 h 809740"/>
              <a:gd name="connsiteX20" fmla="*/ 215743 w 435167"/>
              <a:gd name="connsiteY20" fmla="*/ 14593 h 809740"/>
              <a:gd name="connsiteX21" fmla="*/ 88135 w 435167"/>
              <a:gd name="connsiteY21" fmla="*/ 0 h 809740"/>
              <a:gd name="connsiteX22" fmla="*/ 0 w 435167"/>
              <a:gd name="connsiteY22" fmla="*/ 5509 h 809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35167" h="809740">
                <a:moveTo>
                  <a:pt x="0" y="5509"/>
                </a:moveTo>
                <a:cubicBezTo>
                  <a:pt x="918" y="34887"/>
                  <a:pt x="1837" y="64266"/>
                  <a:pt x="2755" y="93644"/>
                </a:cubicBezTo>
                <a:lnTo>
                  <a:pt x="44068" y="181779"/>
                </a:lnTo>
                <a:lnTo>
                  <a:pt x="27543" y="209321"/>
                </a:lnTo>
                <a:lnTo>
                  <a:pt x="38559" y="308473"/>
                </a:lnTo>
                <a:lnTo>
                  <a:pt x="145974" y="421395"/>
                </a:lnTo>
                <a:lnTo>
                  <a:pt x="118432" y="465463"/>
                </a:lnTo>
                <a:lnTo>
                  <a:pt x="143220" y="515039"/>
                </a:lnTo>
                <a:lnTo>
                  <a:pt x="129449" y="556352"/>
                </a:lnTo>
                <a:lnTo>
                  <a:pt x="170762" y="597665"/>
                </a:lnTo>
                <a:lnTo>
                  <a:pt x="173516" y="644487"/>
                </a:lnTo>
                <a:lnTo>
                  <a:pt x="184533" y="696817"/>
                </a:lnTo>
                <a:lnTo>
                  <a:pt x="143220" y="809740"/>
                </a:lnTo>
                <a:lnTo>
                  <a:pt x="410379" y="804232"/>
                </a:lnTo>
                <a:lnTo>
                  <a:pt x="396608" y="291947"/>
                </a:lnTo>
                <a:lnTo>
                  <a:pt x="432412" y="165253"/>
                </a:lnTo>
                <a:lnTo>
                  <a:pt x="435167" y="107415"/>
                </a:lnTo>
                <a:lnTo>
                  <a:pt x="377328" y="88135"/>
                </a:lnTo>
                <a:lnTo>
                  <a:pt x="341523" y="33051"/>
                </a:lnTo>
                <a:lnTo>
                  <a:pt x="291947" y="5509"/>
                </a:lnTo>
                <a:lnTo>
                  <a:pt x="215743" y="14593"/>
                </a:lnTo>
                <a:lnTo>
                  <a:pt x="88135" y="0"/>
                </a:lnTo>
                <a:lnTo>
                  <a:pt x="0" y="550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3459163" y="2043113"/>
            <a:ext cx="671512" cy="1116012"/>
          </a:xfrm>
          <a:custGeom>
            <a:avLst/>
            <a:gdLst>
              <a:gd name="connsiteX0" fmla="*/ 27543 w 672029"/>
              <a:gd name="connsiteY0" fmla="*/ 143219 h 1115458"/>
              <a:gd name="connsiteX1" fmla="*/ 55085 w 672029"/>
              <a:gd name="connsiteY1" fmla="*/ 236863 h 1115458"/>
              <a:gd name="connsiteX2" fmla="*/ 46822 w 672029"/>
              <a:gd name="connsiteY2" fmla="*/ 261651 h 1115458"/>
              <a:gd name="connsiteX3" fmla="*/ 55085 w 672029"/>
              <a:gd name="connsiteY3" fmla="*/ 297455 h 1115458"/>
              <a:gd name="connsiteX4" fmla="*/ 101906 w 672029"/>
              <a:gd name="connsiteY4" fmla="*/ 275422 h 1115458"/>
              <a:gd name="connsiteX5" fmla="*/ 118432 w 672029"/>
              <a:gd name="connsiteY5" fmla="*/ 324998 h 1115458"/>
              <a:gd name="connsiteX6" fmla="*/ 99152 w 672029"/>
              <a:gd name="connsiteY6" fmla="*/ 358048 h 1115458"/>
              <a:gd name="connsiteX7" fmla="*/ 115677 w 672029"/>
              <a:gd name="connsiteY7" fmla="*/ 473725 h 1115458"/>
              <a:gd name="connsiteX8" fmla="*/ 85381 w 672029"/>
              <a:gd name="connsiteY8" fmla="*/ 479234 h 1115458"/>
              <a:gd name="connsiteX9" fmla="*/ 19280 w 672029"/>
              <a:gd name="connsiteY9" fmla="*/ 550843 h 1115458"/>
              <a:gd name="connsiteX10" fmla="*/ 38559 w 672029"/>
              <a:gd name="connsiteY10" fmla="*/ 630716 h 1115458"/>
              <a:gd name="connsiteX11" fmla="*/ 0 w 672029"/>
              <a:gd name="connsiteY11" fmla="*/ 677537 h 1115458"/>
              <a:gd name="connsiteX12" fmla="*/ 44068 w 672029"/>
              <a:gd name="connsiteY12" fmla="*/ 751901 h 1115458"/>
              <a:gd name="connsiteX13" fmla="*/ 33051 w 672029"/>
              <a:gd name="connsiteY13" fmla="*/ 806985 h 1115458"/>
              <a:gd name="connsiteX14" fmla="*/ 66102 w 672029"/>
              <a:gd name="connsiteY14" fmla="*/ 848299 h 1115458"/>
              <a:gd name="connsiteX15" fmla="*/ 49576 w 672029"/>
              <a:gd name="connsiteY15" fmla="*/ 870332 h 1115458"/>
              <a:gd name="connsiteX16" fmla="*/ 126694 w 672029"/>
              <a:gd name="connsiteY16" fmla="*/ 955713 h 1115458"/>
              <a:gd name="connsiteX17" fmla="*/ 179024 w 672029"/>
              <a:gd name="connsiteY17" fmla="*/ 1071390 h 1115458"/>
              <a:gd name="connsiteX18" fmla="*/ 242371 w 672029"/>
              <a:gd name="connsiteY18" fmla="*/ 1030077 h 1115458"/>
              <a:gd name="connsiteX19" fmla="*/ 300210 w 672029"/>
              <a:gd name="connsiteY19" fmla="*/ 1071390 h 1115458"/>
              <a:gd name="connsiteX20" fmla="*/ 355294 w 672029"/>
              <a:gd name="connsiteY20" fmla="*/ 1071390 h 1115458"/>
              <a:gd name="connsiteX21" fmla="*/ 374574 w 672029"/>
              <a:gd name="connsiteY21" fmla="*/ 1115458 h 1115458"/>
              <a:gd name="connsiteX22" fmla="*/ 410379 w 672029"/>
              <a:gd name="connsiteY22" fmla="*/ 1109949 h 1115458"/>
              <a:gd name="connsiteX23" fmla="*/ 391099 w 672029"/>
              <a:gd name="connsiteY23" fmla="*/ 804231 h 1115458"/>
              <a:gd name="connsiteX24" fmla="*/ 641733 w 672029"/>
              <a:gd name="connsiteY24" fmla="*/ 776689 h 1115458"/>
              <a:gd name="connsiteX25" fmla="*/ 672029 w 672029"/>
              <a:gd name="connsiteY25" fmla="*/ 658258 h 1115458"/>
              <a:gd name="connsiteX26" fmla="*/ 647241 w 672029"/>
              <a:gd name="connsiteY26" fmla="*/ 550843 h 1115458"/>
              <a:gd name="connsiteX27" fmla="*/ 614191 w 672029"/>
              <a:gd name="connsiteY27" fmla="*/ 534318 h 1115458"/>
              <a:gd name="connsiteX28" fmla="*/ 622453 w 672029"/>
              <a:gd name="connsiteY28" fmla="*/ 468217 h 1115458"/>
              <a:gd name="connsiteX29" fmla="*/ 600420 w 672029"/>
              <a:gd name="connsiteY29" fmla="*/ 426904 h 1115458"/>
              <a:gd name="connsiteX30" fmla="*/ 625208 w 672029"/>
              <a:gd name="connsiteY30" fmla="*/ 380082 h 1115458"/>
              <a:gd name="connsiteX31" fmla="*/ 517793 w 672029"/>
              <a:gd name="connsiteY31" fmla="*/ 267159 h 1115458"/>
              <a:gd name="connsiteX32" fmla="*/ 509531 w 672029"/>
              <a:gd name="connsiteY32" fmla="*/ 173516 h 1115458"/>
              <a:gd name="connsiteX33" fmla="*/ 520547 w 672029"/>
              <a:gd name="connsiteY33" fmla="*/ 134957 h 1115458"/>
              <a:gd name="connsiteX34" fmla="*/ 484743 w 672029"/>
              <a:gd name="connsiteY34" fmla="*/ 38559 h 1115458"/>
              <a:gd name="connsiteX35" fmla="*/ 404870 w 672029"/>
              <a:gd name="connsiteY35" fmla="*/ 41313 h 1115458"/>
              <a:gd name="connsiteX36" fmla="*/ 374574 w 672029"/>
              <a:gd name="connsiteY36" fmla="*/ 0 h 1115458"/>
              <a:gd name="connsiteX37" fmla="*/ 267159 w 672029"/>
              <a:gd name="connsiteY37" fmla="*/ 77118 h 1115458"/>
              <a:gd name="connsiteX38" fmla="*/ 201058 w 672029"/>
              <a:gd name="connsiteY38" fmla="*/ 19279 h 1115458"/>
              <a:gd name="connsiteX39" fmla="*/ 121186 w 672029"/>
              <a:gd name="connsiteY39" fmla="*/ 52330 h 1115458"/>
              <a:gd name="connsiteX40" fmla="*/ 112923 w 672029"/>
              <a:gd name="connsiteY40" fmla="*/ 110169 h 1115458"/>
              <a:gd name="connsiteX41" fmla="*/ 27543 w 672029"/>
              <a:gd name="connsiteY41" fmla="*/ 143219 h 111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72029" h="1115458">
                <a:moveTo>
                  <a:pt x="27543" y="143219"/>
                </a:moveTo>
                <a:lnTo>
                  <a:pt x="55085" y="236863"/>
                </a:lnTo>
                <a:lnTo>
                  <a:pt x="46822" y="261651"/>
                </a:lnTo>
                <a:lnTo>
                  <a:pt x="55085" y="297455"/>
                </a:lnTo>
                <a:lnTo>
                  <a:pt x="101906" y="275422"/>
                </a:lnTo>
                <a:lnTo>
                  <a:pt x="118432" y="324998"/>
                </a:lnTo>
                <a:lnTo>
                  <a:pt x="99152" y="358048"/>
                </a:lnTo>
                <a:lnTo>
                  <a:pt x="115677" y="473725"/>
                </a:lnTo>
                <a:lnTo>
                  <a:pt x="85381" y="479234"/>
                </a:lnTo>
                <a:lnTo>
                  <a:pt x="19280" y="550843"/>
                </a:lnTo>
                <a:lnTo>
                  <a:pt x="38559" y="630716"/>
                </a:lnTo>
                <a:lnTo>
                  <a:pt x="0" y="677537"/>
                </a:lnTo>
                <a:lnTo>
                  <a:pt x="44068" y="751901"/>
                </a:lnTo>
                <a:lnTo>
                  <a:pt x="33051" y="806985"/>
                </a:lnTo>
                <a:lnTo>
                  <a:pt x="66102" y="848299"/>
                </a:lnTo>
                <a:lnTo>
                  <a:pt x="49576" y="870332"/>
                </a:lnTo>
                <a:lnTo>
                  <a:pt x="126694" y="955713"/>
                </a:lnTo>
                <a:lnTo>
                  <a:pt x="179024" y="1071390"/>
                </a:lnTo>
                <a:lnTo>
                  <a:pt x="242371" y="1030077"/>
                </a:lnTo>
                <a:lnTo>
                  <a:pt x="300210" y="1071390"/>
                </a:lnTo>
                <a:lnTo>
                  <a:pt x="355294" y="1071390"/>
                </a:lnTo>
                <a:lnTo>
                  <a:pt x="374574" y="1115458"/>
                </a:lnTo>
                <a:lnTo>
                  <a:pt x="410379" y="1109949"/>
                </a:lnTo>
                <a:lnTo>
                  <a:pt x="391099" y="804231"/>
                </a:lnTo>
                <a:lnTo>
                  <a:pt x="641733" y="776689"/>
                </a:lnTo>
                <a:lnTo>
                  <a:pt x="672029" y="658258"/>
                </a:lnTo>
                <a:lnTo>
                  <a:pt x="647241" y="550843"/>
                </a:lnTo>
                <a:lnTo>
                  <a:pt x="614191" y="534318"/>
                </a:lnTo>
                <a:lnTo>
                  <a:pt x="622453" y="468217"/>
                </a:lnTo>
                <a:lnTo>
                  <a:pt x="600420" y="426904"/>
                </a:lnTo>
                <a:lnTo>
                  <a:pt x="625208" y="380082"/>
                </a:lnTo>
                <a:lnTo>
                  <a:pt x="517793" y="267159"/>
                </a:lnTo>
                <a:lnTo>
                  <a:pt x="509531" y="173516"/>
                </a:lnTo>
                <a:lnTo>
                  <a:pt x="520547" y="134957"/>
                </a:lnTo>
                <a:lnTo>
                  <a:pt x="484743" y="38559"/>
                </a:lnTo>
                <a:lnTo>
                  <a:pt x="404870" y="41313"/>
                </a:lnTo>
                <a:lnTo>
                  <a:pt x="374574" y="0"/>
                </a:lnTo>
                <a:lnTo>
                  <a:pt x="267159" y="77118"/>
                </a:lnTo>
                <a:lnTo>
                  <a:pt x="201058" y="19279"/>
                </a:lnTo>
                <a:lnTo>
                  <a:pt x="121186" y="52330"/>
                </a:lnTo>
                <a:lnTo>
                  <a:pt x="112923" y="110169"/>
                </a:lnTo>
                <a:lnTo>
                  <a:pt x="27543" y="1432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3321050" y="2851150"/>
            <a:ext cx="557213" cy="1065213"/>
          </a:xfrm>
          <a:custGeom>
            <a:avLst/>
            <a:gdLst>
              <a:gd name="connsiteX0" fmla="*/ 173515 w 556351"/>
              <a:gd name="connsiteY0" fmla="*/ 44068 h 1065882"/>
              <a:gd name="connsiteX1" fmla="*/ 143219 w 556351"/>
              <a:gd name="connsiteY1" fmla="*/ 0 h 1065882"/>
              <a:gd name="connsiteX2" fmla="*/ 123939 w 556351"/>
              <a:gd name="connsiteY2" fmla="*/ 79873 h 1065882"/>
              <a:gd name="connsiteX3" fmla="*/ 82626 w 556351"/>
              <a:gd name="connsiteY3" fmla="*/ 110169 h 1065882"/>
              <a:gd name="connsiteX4" fmla="*/ 90889 w 556351"/>
              <a:gd name="connsiteY4" fmla="*/ 145974 h 1065882"/>
              <a:gd name="connsiteX5" fmla="*/ 71609 w 556351"/>
              <a:gd name="connsiteY5" fmla="*/ 179025 h 1065882"/>
              <a:gd name="connsiteX6" fmla="*/ 68855 w 556351"/>
              <a:gd name="connsiteY6" fmla="*/ 245126 h 1065882"/>
              <a:gd name="connsiteX7" fmla="*/ 68855 w 556351"/>
              <a:gd name="connsiteY7" fmla="*/ 297456 h 1065882"/>
              <a:gd name="connsiteX8" fmla="*/ 49575 w 556351"/>
              <a:gd name="connsiteY8" fmla="*/ 360803 h 1065882"/>
              <a:gd name="connsiteX9" fmla="*/ 112922 w 556351"/>
              <a:gd name="connsiteY9" fmla="*/ 429658 h 1065882"/>
              <a:gd name="connsiteX10" fmla="*/ 96397 w 556351"/>
              <a:gd name="connsiteY10" fmla="*/ 454446 h 1065882"/>
              <a:gd name="connsiteX11" fmla="*/ 145973 w 556351"/>
              <a:gd name="connsiteY11" fmla="*/ 523302 h 1065882"/>
              <a:gd name="connsiteX12" fmla="*/ 145973 w 556351"/>
              <a:gd name="connsiteY12" fmla="*/ 583894 h 1065882"/>
              <a:gd name="connsiteX13" fmla="*/ 90889 w 556351"/>
              <a:gd name="connsiteY13" fmla="*/ 622453 h 1065882"/>
              <a:gd name="connsiteX14" fmla="*/ 88134 w 556351"/>
              <a:gd name="connsiteY14" fmla="*/ 691309 h 1065882"/>
              <a:gd name="connsiteX15" fmla="*/ 60592 w 556351"/>
              <a:gd name="connsiteY15" fmla="*/ 729868 h 1065882"/>
              <a:gd name="connsiteX16" fmla="*/ 57838 w 556351"/>
              <a:gd name="connsiteY16" fmla="*/ 760164 h 1065882"/>
              <a:gd name="connsiteX17" fmla="*/ 24787 w 556351"/>
              <a:gd name="connsiteY17" fmla="*/ 762919 h 1065882"/>
              <a:gd name="connsiteX18" fmla="*/ 49575 w 556351"/>
              <a:gd name="connsiteY18" fmla="*/ 818003 h 1065882"/>
              <a:gd name="connsiteX19" fmla="*/ 57838 w 556351"/>
              <a:gd name="connsiteY19" fmla="*/ 840037 h 1065882"/>
              <a:gd name="connsiteX20" fmla="*/ 0 w 556351"/>
              <a:gd name="connsiteY20" fmla="*/ 878596 h 1065882"/>
              <a:gd name="connsiteX21" fmla="*/ 46821 w 556351"/>
              <a:gd name="connsiteY21" fmla="*/ 911646 h 1065882"/>
              <a:gd name="connsiteX22" fmla="*/ 24787 w 556351"/>
              <a:gd name="connsiteY22" fmla="*/ 969485 h 1065882"/>
              <a:gd name="connsiteX23" fmla="*/ 44067 w 556351"/>
              <a:gd name="connsiteY23" fmla="*/ 1065882 h 1065882"/>
              <a:gd name="connsiteX24" fmla="*/ 110168 w 556351"/>
              <a:gd name="connsiteY24" fmla="*/ 1057620 h 1065882"/>
              <a:gd name="connsiteX25" fmla="*/ 134956 w 556351"/>
              <a:gd name="connsiteY25" fmla="*/ 1065882 h 1065882"/>
              <a:gd name="connsiteX26" fmla="*/ 187286 w 556351"/>
              <a:gd name="connsiteY26" fmla="*/ 1013552 h 1065882"/>
              <a:gd name="connsiteX27" fmla="*/ 173515 w 556351"/>
              <a:gd name="connsiteY27" fmla="*/ 955714 h 1065882"/>
              <a:gd name="connsiteX28" fmla="*/ 228600 w 556351"/>
              <a:gd name="connsiteY28" fmla="*/ 908892 h 1065882"/>
              <a:gd name="connsiteX29" fmla="*/ 253387 w 556351"/>
              <a:gd name="connsiteY29" fmla="*/ 933680 h 1065882"/>
              <a:gd name="connsiteX30" fmla="*/ 305718 w 556351"/>
              <a:gd name="connsiteY30" fmla="*/ 875841 h 1065882"/>
              <a:gd name="connsiteX31" fmla="*/ 313980 w 556351"/>
              <a:gd name="connsiteY31" fmla="*/ 806986 h 1065882"/>
              <a:gd name="connsiteX32" fmla="*/ 421395 w 556351"/>
              <a:gd name="connsiteY32" fmla="*/ 760164 h 1065882"/>
              <a:gd name="connsiteX33" fmla="*/ 481987 w 556351"/>
              <a:gd name="connsiteY33" fmla="*/ 669275 h 1065882"/>
              <a:gd name="connsiteX34" fmla="*/ 556351 w 556351"/>
              <a:gd name="connsiteY34" fmla="*/ 638979 h 1065882"/>
              <a:gd name="connsiteX35" fmla="*/ 548089 w 556351"/>
              <a:gd name="connsiteY35" fmla="*/ 305719 h 1065882"/>
              <a:gd name="connsiteX36" fmla="*/ 509530 w 556351"/>
              <a:gd name="connsiteY36" fmla="*/ 308473 h 1065882"/>
              <a:gd name="connsiteX37" fmla="*/ 484742 w 556351"/>
              <a:gd name="connsiteY37" fmla="*/ 261651 h 1065882"/>
              <a:gd name="connsiteX38" fmla="*/ 432412 w 556351"/>
              <a:gd name="connsiteY38" fmla="*/ 267159 h 1065882"/>
              <a:gd name="connsiteX39" fmla="*/ 385590 w 556351"/>
              <a:gd name="connsiteY39" fmla="*/ 228600 h 1065882"/>
              <a:gd name="connsiteX40" fmla="*/ 319489 w 556351"/>
              <a:gd name="connsiteY40" fmla="*/ 264405 h 1065882"/>
              <a:gd name="connsiteX41" fmla="*/ 258896 w 556351"/>
              <a:gd name="connsiteY41" fmla="*/ 134957 h 1065882"/>
              <a:gd name="connsiteX42" fmla="*/ 173515 w 556351"/>
              <a:gd name="connsiteY42" fmla="*/ 44068 h 106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56351" h="1065882">
                <a:moveTo>
                  <a:pt x="173515" y="44068"/>
                </a:moveTo>
                <a:lnTo>
                  <a:pt x="143219" y="0"/>
                </a:lnTo>
                <a:lnTo>
                  <a:pt x="123939" y="79873"/>
                </a:lnTo>
                <a:lnTo>
                  <a:pt x="82626" y="110169"/>
                </a:lnTo>
                <a:lnTo>
                  <a:pt x="90889" y="145974"/>
                </a:lnTo>
                <a:lnTo>
                  <a:pt x="71609" y="179025"/>
                </a:lnTo>
                <a:lnTo>
                  <a:pt x="68855" y="245126"/>
                </a:lnTo>
                <a:lnTo>
                  <a:pt x="68855" y="297456"/>
                </a:lnTo>
                <a:lnTo>
                  <a:pt x="49575" y="360803"/>
                </a:lnTo>
                <a:lnTo>
                  <a:pt x="112922" y="429658"/>
                </a:lnTo>
                <a:lnTo>
                  <a:pt x="96397" y="454446"/>
                </a:lnTo>
                <a:lnTo>
                  <a:pt x="145973" y="523302"/>
                </a:lnTo>
                <a:lnTo>
                  <a:pt x="145973" y="583894"/>
                </a:lnTo>
                <a:lnTo>
                  <a:pt x="90889" y="622453"/>
                </a:lnTo>
                <a:lnTo>
                  <a:pt x="88134" y="691309"/>
                </a:lnTo>
                <a:lnTo>
                  <a:pt x="60592" y="729868"/>
                </a:lnTo>
                <a:lnTo>
                  <a:pt x="57838" y="760164"/>
                </a:lnTo>
                <a:lnTo>
                  <a:pt x="24787" y="762919"/>
                </a:lnTo>
                <a:lnTo>
                  <a:pt x="49575" y="818003"/>
                </a:lnTo>
                <a:lnTo>
                  <a:pt x="57838" y="840037"/>
                </a:lnTo>
                <a:lnTo>
                  <a:pt x="0" y="878596"/>
                </a:lnTo>
                <a:lnTo>
                  <a:pt x="46821" y="911646"/>
                </a:lnTo>
                <a:lnTo>
                  <a:pt x="24787" y="969485"/>
                </a:lnTo>
                <a:lnTo>
                  <a:pt x="44067" y="1065882"/>
                </a:lnTo>
                <a:lnTo>
                  <a:pt x="110168" y="1057620"/>
                </a:lnTo>
                <a:lnTo>
                  <a:pt x="134956" y="1065882"/>
                </a:lnTo>
                <a:lnTo>
                  <a:pt x="187286" y="1013552"/>
                </a:lnTo>
                <a:lnTo>
                  <a:pt x="173515" y="955714"/>
                </a:lnTo>
                <a:lnTo>
                  <a:pt x="228600" y="908892"/>
                </a:lnTo>
                <a:lnTo>
                  <a:pt x="253387" y="933680"/>
                </a:lnTo>
                <a:lnTo>
                  <a:pt x="305718" y="875841"/>
                </a:lnTo>
                <a:lnTo>
                  <a:pt x="313980" y="806986"/>
                </a:lnTo>
                <a:lnTo>
                  <a:pt x="421395" y="760164"/>
                </a:lnTo>
                <a:lnTo>
                  <a:pt x="481987" y="669275"/>
                </a:lnTo>
                <a:lnTo>
                  <a:pt x="556351" y="638979"/>
                </a:lnTo>
                <a:lnTo>
                  <a:pt x="548089" y="305719"/>
                </a:lnTo>
                <a:lnTo>
                  <a:pt x="509530" y="308473"/>
                </a:lnTo>
                <a:lnTo>
                  <a:pt x="484742" y="261651"/>
                </a:lnTo>
                <a:lnTo>
                  <a:pt x="432412" y="267159"/>
                </a:lnTo>
                <a:lnTo>
                  <a:pt x="385590" y="228600"/>
                </a:lnTo>
                <a:lnTo>
                  <a:pt x="319489" y="264405"/>
                </a:lnTo>
                <a:lnTo>
                  <a:pt x="258896" y="134957"/>
                </a:lnTo>
                <a:lnTo>
                  <a:pt x="173515" y="440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3849688" y="2608263"/>
            <a:ext cx="808037" cy="865187"/>
          </a:xfrm>
          <a:custGeom>
            <a:avLst/>
            <a:gdLst>
              <a:gd name="connsiteX0" fmla="*/ 0 w 806986"/>
              <a:gd name="connsiteY0" fmla="*/ 242371 h 864824"/>
              <a:gd name="connsiteX1" fmla="*/ 8263 w 806986"/>
              <a:gd name="connsiteY1" fmla="*/ 537073 h 864824"/>
              <a:gd name="connsiteX2" fmla="*/ 66101 w 806986"/>
              <a:gd name="connsiteY2" fmla="*/ 542581 h 864824"/>
              <a:gd name="connsiteX3" fmla="*/ 104660 w 806986"/>
              <a:gd name="connsiteY3" fmla="*/ 581140 h 864824"/>
              <a:gd name="connsiteX4" fmla="*/ 77118 w 806986"/>
              <a:gd name="connsiteY4" fmla="*/ 622453 h 864824"/>
              <a:gd name="connsiteX5" fmla="*/ 88135 w 806986"/>
              <a:gd name="connsiteY5" fmla="*/ 652750 h 864824"/>
              <a:gd name="connsiteX6" fmla="*/ 129448 w 806986"/>
              <a:gd name="connsiteY6" fmla="*/ 652750 h 864824"/>
              <a:gd name="connsiteX7" fmla="*/ 170762 w 806986"/>
              <a:gd name="connsiteY7" fmla="*/ 616945 h 864824"/>
              <a:gd name="connsiteX8" fmla="*/ 247880 w 806986"/>
              <a:gd name="connsiteY8" fmla="*/ 721605 h 864824"/>
              <a:gd name="connsiteX9" fmla="*/ 300210 w 806986"/>
              <a:gd name="connsiteY9" fmla="*/ 743639 h 864824"/>
              <a:gd name="connsiteX10" fmla="*/ 316735 w 806986"/>
              <a:gd name="connsiteY10" fmla="*/ 784952 h 864824"/>
              <a:gd name="connsiteX11" fmla="*/ 388345 w 806986"/>
              <a:gd name="connsiteY11" fmla="*/ 784952 h 864824"/>
              <a:gd name="connsiteX12" fmla="*/ 407624 w 806986"/>
              <a:gd name="connsiteY12" fmla="*/ 765673 h 864824"/>
              <a:gd name="connsiteX13" fmla="*/ 443429 w 806986"/>
              <a:gd name="connsiteY13" fmla="*/ 793215 h 864824"/>
              <a:gd name="connsiteX14" fmla="*/ 534318 w 806986"/>
              <a:gd name="connsiteY14" fmla="*/ 768427 h 864824"/>
              <a:gd name="connsiteX15" fmla="*/ 559106 w 806986"/>
              <a:gd name="connsiteY15" fmla="*/ 790461 h 864824"/>
              <a:gd name="connsiteX16" fmla="*/ 652750 w 806986"/>
              <a:gd name="connsiteY16" fmla="*/ 787706 h 864824"/>
              <a:gd name="connsiteX17" fmla="*/ 661012 w 806986"/>
              <a:gd name="connsiteY17" fmla="*/ 823511 h 864824"/>
              <a:gd name="connsiteX18" fmla="*/ 782198 w 806986"/>
              <a:gd name="connsiteY18" fmla="*/ 864824 h 864824"/>
              <a:gd name="connsiteX19" fmla="*/ 806986 w 806986"/>
              <a:gd name="connsiteY19" fmla="*/ 0 h 864824"/>
              <a:gd name="connsiteX20" fmla="*/ 493005 w 806986"/>
              <a:gd name="connsiteY20" fmla="*/ 24788 h 864824"/>
              <a:gd name="connsiteX21" fmla="*/ 506776 w 806986"/>
              <a:gd name="connsiteY21" fmla="*/ 203812 h 864824"/>
              <a:gd name="connsiteX22" fmla="*/ 261651 w 806986"/>
              <a:gd name="connsiteY22" fmla="*/ 206567 h 864824"/>
              <a:gd name="connsiteX23" fmla="*/ 0 w 806986"/>
              <a:gd name="connsiteY23" fmla="*/ 242371 h 86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06986" h="864824">
                <a:moveTo>
                  <a:pt x="0" y="242371"/>
                </a:moveTo>
                <a:lnTo>
                  <a:pt x="8263" y="537073"/>
                </a:lnTo>
                <a:lnTo>
                  <a:pt x="66101" y="542581"/>
                </a:lnTo>
                <a:lnTo>
                  <a:pt x="104660" y="581140"/>
                </a:lnTo>
                <a:lnTo>
                  <a:pt x="77118" y="622453"/>
                </a:lnTo>
                <a:lnTo>
                  <a:pt x="88135" y="652750"/>
                </a:lnTo>
                <a:lnTo>
                  <a:pt x="129448" y="652750"/>
                </a:lnTo>
                <a:lnTo>
                  <a:pt x="170762" y="616945"/>
                </a:lnTo>
                <a:lnTo>
                  <a:pt x="247880" y="721605"/>
                </a:lnTo>
                <a:lnTo>
                  <a:pt x="300210" y="743639"/>
                </a:lnTo>
                <a:lnTo>
                  <a:pt x="316735" y="784952"/>
                </a:lnTo>
                <a:lnTo>
                  <a:pt x="388345" y="784952"/>
                </a:lnTo>
                <a:lnTo>
                  <a:pt x="407624" y="765673"/>
                </a:lnTo>
                <a:lnTo>
                  <a:pt x="443429" y="793215"/>
                </a:lnTo>
                <a:lnTo>
                  <a:pt x="534318" y="768427"/>
                </a:lnTo>
                <a:lnTo>
                  <a:pt x="559106" y="790461"/>
                </a:lnTo>
                <a:lnTo>
                  <a:pt x="652750" y="787706"/>
                </a:lnTo>
                <a:lnTo>
                  <a:pt x="661012" y="823511"/>
                </a:lnTo>
                <a:lnTo>
                  <a:pt x="782198" y="864824"/>
                </a:lnTo>
                <a:lnTo>
                  <a:pt x="806986" y="0"/>
                </a:lnTo>
                <a:lnTo>
                  <a:pt x="493005" y="24788"/>
                </a:lnTo>
                <a:lnTo>
                  <a:pt x="506776" y="203812"/>
                </a:lnTo>
                <a:lnTo>
                  <a:pt x="261651" y="206567"/>
                </a:lnTo>
                <a:lnTo>
                  <a:pt x="0" y="2423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632325" y="2316163"/>
            <a:ext cx="1096963" cy="1512887"/>
          </a:xfrm>
          <a:custGeom>
            <a:avLst/>
            <a:gdLst>
              <a:gd name="connsiteX0" fmla="*/ 829019 w 1096178"/>
              <a:gd name="connsiteY0" fmla="*/ 143220 h 1512065"/>
              <a:gd name="connsiteX1" fmla="*/ 575631 w 1096178"/>
              <a:gd name="connsiteY1" fmla="*/ 55085 h 1512065"/>
              <a:gd name="connsiteX2" fmla="*/ 539826 w 1096178"/>
              <a:gd name="connsiteY2" fmla="*/ 0 h 1512065"/>
              <a:gd name="connsiteX3" fmla="*/ 457200 w 1096178"/>
              <a:gd name="connsiteY3" fmla="*/ 2755 h 1512065"/>
              <a:gd name="connsiteX4" fmla="*/ 297455 w 1096178"/>
              <a:gd name="connsiteY4" fmla="*/ 190041 h 1512065"/>
              <a:gd name="connsiteX5" fmla="*/ 110168 w 1096178"/>
              <a:gd name="connsiteY5" fmla="*/ 162499 h 1512065"/>
              <a:gd name="connsiteX6" fmla="*/ 24788 w 1096178"/>
              <a:gd name="connsiteY6" fmla="*/ 179024 h 1512065"/>
              <a:gd name="connsiteX7" fmla="*/ 19279 w 1096178"/>
              <a:gd name="connsiteY7" fmla="*/ 302964 h 1512065"/>
              <a:gd name="connsiteX8" fmla="*/ 0 w 1096178"/>
              <a:gd name="connsiteY8" fmla="*/ 1445964 h 1512065"/>
              <a:gd name="connsiteX9" fmla="*/ 55084 w 1096178"/>
              <a:gd name="connsiteY9" fmla="*/ 1459735 h 1512065"/>
              <a:gd name="connsiteX10" fmla="*/ 126694 w 1096178"/>
              <a:gd name="connsiteY10" fmla="*/ 1512065 h 1512065"/>
              <a:gd name="connsiteX11" fmla="*/ 165253 w 1096178"/>
              <a:gd name="connsiteY11" fmla="*/ 1454227 h 1512065"/>
              <a:gd name="connsiteX12" fmla="*/ 140465 w 1096178"/>
              <a:gd name="connsiteY12" fmla="*/ 1385371 h 1512065"/>
              <a:gd name="connsiteX13" fmla="*/ 154236 w 1096178"/>
              <a:gd name="connsiteY13" fmla="*/ 1258677 h 1512065"/>
              <a:gd name="connsiteX14" fmla="*/ 206566 w 1096178"/>
              <a:gd name="connsiteY14" fmla="*/ 1275203 h 1512065"/>
              <a:gd name="connsiteX15" fmla="*/ 203812 w 1096178"/>
              <a:gd name="connsiteY15" fmla="*/ 1217364 h 1512065"/>
              <a:gd name="connsiteX16" fmla="*/ 165253 w 1096178"/>
              <a:gd name="connsiteY16" fmla="*/ 1143000 h 1512065"/>
              <a:gd name="connsiteX17" fmla="*/ 140465 w 1096178"/>
              <a:gd name="connsiteY17" fmla="*/ 1098933 h 1512065"/>
              <a:gd name="connsiteX18" fmla="*/ 148727 w 1096178"/>
              <a:gd name="connsiteY18" fmla="*/ 1046603 h 1512065"/>
              <a:gd name="connsiteX19" fmla="*/ 209320 w 1096178"/>
              <a:gd name="connsiteY19" fmla="*/ 1087916 h 1512065"/>
              <a:gd name="connsiteX20" fmla="*/ 283684 w 1096178"/>
              <a:gd name="connsiteY20" fmla="*/ 1104441 h 1512065"/>
              <a:gd name="connsiteX21" fmla="*/ 402115 w 1096178"/>
              <a:gd name="connsiteY21" fmla="*/ 1098933 h 1512065"/>
              <a:gd name="connsiteX22" fmla="*/ 652749 w 1096178"/>
              <a:gd name="connsiteY22" fmla="*/ 1054865 h 1512065"/>
              <a:gd name="connsiteX23" fmla="*/ 917154 w 1096178"/>
              <a:gd name="connsiteY23" fmla="*/ 969485 h 1512065"/>
              <a:gd name="connsiteX24" fmla="*/ 936434 w 1096178"/>
              <a:gd name="connsiteY24" fmla="*/ 903384 h 1512065"/>
              <a:gd name="connsiteX25" fmla="*/ 1096178 w 1096178"/>
              <a:gd name="connsiteY25" fmla="*/ 677538 h 1512065"/>
              <a:gd name="connsiteX26" fmla="*/ 1090670 w 1096178"/>
              <a:gd name="connsiteY26" fmla="*/ 578386 h 1512065"/>
              <a:gd name="connsiteX27" fmla="*/ 1052111 w 1096178"/>
              <a:gd name="connsiteY27" fmla="*/ 614191 h 1512065"/>
              <a:gd name="connsiteX28" fmla="*/ 966730 w 1096178"/>
              <a:gd name="connsiteY28" fmla="*/ 545335 h 1512065"/>
              <a:gd name="connsiteX29" fmla="*/ 986009 w 1096178"/>
              <a:gd name="connsiteY29" fmla="*/ 440675 h 1512065"/>
              <a:gd name="connsiteX30" fmla="*/ 1032831 w 1096178"/>
              <a:gd name="connsiteY30" fmla="*/ 391099 h 1512065"/>
              <a:gd name="connsiteX31" fmla="*/ 994272 w 1096178"/>
              <a:gd name="connsiteY31" fmla="*/ 338769 h 1512065"/>
              <a:gd name="connsiteX32" fmla="*/ 862070 w 1096178"/>
              <a:gd name="connsiteY32" fmla="*/ 267159 h 1512065"/>
              <a:gd name="connsiteX33" fmla="*/ 784952 w 1096178"/>
              <a:gd name="connsiteY33" fmla="*/ 192796 h 1512065"/>
              <a:gd name="connsiteX34" fmla="*/ 829019 w 1096178"/>
              <a:gd name="connsiteY34" fmla="*/ 143220 h 151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96178" h="1512065">
                <a:moveTo>
                  <a:pt x="829019" y="143220"/>
                </a:moveTo>
                <a:lnTo>
                  <a:pt x="575631" y="55085"/>
                </a:lnTo>
                <a:lnTo>
                  <a:pt x="539826" y="0"/>
                </a:lnTo>
                <a:lnTo>
                  <a:pt x="457200" y="2755"/>
                </a:lnTo>
                <a:lnTo>
                  <a:pt x="297455" y="190041"/>
                </a:lnTo>
                <a:lnTo>
                  <a:pt x="110168" y="162499"/>
                </a:lnTo>
                <a:lnTo>
                  <a:pt x="24788" y="179024"/>
                </a:lnTo>
                <a:lnTo>
                  <a:pt x="19279" y="302964"/>
                </a:lnTo>
                <a:lnTo>
                  <a:pt x="0" y="1445964"/>
                </a:lnTo>
                <a:lnTo>
                  <a:pt x="55084" y="1459735"/>
                </a:lnTo>
                <a:lnTo>
                  <a:pt x="126694" y="1512065"/>
                </a:lnTo>
                <a:lnTo>
                  <a:pt x="165253" y="1454227"/>
                </a:lnTo>
                <a:lnTo>
                  <a:pt x="140465" y="1385371"/>
                </a:lnTo>
                <a:lnTo>
                  <a:pt x="154236" y="1258677"/>
                </a:lnTo>
                <a:lnTo>
                  <a:pt x="206566" y="1275203"/>
                </a:lnTo>
                <a:lnTo>
                  <a:pt x="203812" y="1217364"/>
                </a:lnTo>
                <a:lnTo>
                  <a:pt x="165253" y="1143000"/>
                </a:lnTo>
                <a:lnTo>
                  <a:pt x="140465" y="1098933"/>
                </a:lnTo>
                <a:lnTo>
                  <a:pt x="148727" y="1046603"/>
                </a:lnTo>
                <a:lnTo>
                  <a:pt x="209320" y="1087916"/>
                </a:lnTo>
                <a:lnTo>
                  <a:pt x="283684" y="1104441"/>
                </a:lnTo>
                <a:lnTo>
                  <a:pt x="402115" y="1098933"/>
                </a:lnTo>
                <a:lnTo>
                  <a:pt x="652749" y="1054865"/>
                </a:lnTo>
                <a:lnTo>
                  <a:pt x="917154" y="969485"/>
                </a:lnTo>
                <a:lnTo>
                  <a:pt x="936434" y="903384"/>
                </a:lnTo>
                <a:lnTo>
                  <a:pt x="1096178" y="677538"/>
                </a:lnTo>
                <a:lnTo>
                  <a:pt x="1090670" y="578386"/>
                </a:lnTo>
                <a:lnTo>
                  <a:pt x="1052111" y="614191"/>
                </a:lnTo>
                <a:lnTo>
                  <a:pt x="966730" y="545335"/>
                </a:lnTo>
                <a:lnTo>
                  <a:pt x="986009" y="440675"/>
                </a:lnTo>
                <a:lnTo>
                  <a:pt x="1032831" y="391099"/>
                </a:lnTo>
                <a:lnTo>
                  <a:pt x="994272" y="338769"/>
                </a:lnTo>
                <a:lnTo>
                  <a:pt x="862070" y="267159"/>
                </a:lnTo>
                <a:lnTo>
                  <a:pt x="784952" y="192796"/>
                </a:lnTo>
                <a:lnTo>
                  <a:pt x="829019" y="1432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3351213" y="3151188"/>
            <a:ext cx="1389062" cy="925512"/>
          </a:xfrm>
          <a:custGeom>
            <a:avLst/>
            <a:gdLst>
              <a:gd name="connsiteX0" fmla="*/ 512284 w 1388125"/>
              <a:gd name="connsiteY0" fmla="*/ 0 h 925417"/>
              <a:gd name="connsiteX1" fmla="*/ 526055 w 1388125"/>
              <a:gd name="connsiteY1" fmla="*/ 344277 h 925417"/>
              <a:gd name="connsiteX2" fmla="*/ 443429 w 1388125"/>
              <a:gd name="connsiteY2" fmla="*/ 371819 h 925417"/>
              <a:gd name="connsiteX3" fmla="*/ 391099 w 1388125"/>
              <a:gd name="connsiteY3" fmla="*/ 468217 h 925417"/>
              <a:gd name="connsiteX4" fmla="*/ 283684 w 1388125"/>
              <a:gd name="connsiteY4" fmla="*/ 506776 h 925417"/>
              <a:gd name="connsiteX5" fmla="*/ 278176 w 1388125"/>
              <a:gd name="connsiteY5" fmla="*/ 578386 h 925417"/>
              <a:gd name="connsiteX6" fmla="*/ 220337 w 1388125"/>
              <a:gd name="connsiteY6" fmla="*/ 636224 h 925417"/>
              <a:gd name="connsiteX7" fmla="*/ 192795 w 1388125"/>
              <a:gd name="connsiteY7" fmla="*/ 616945 h 925417"/>
              <a:gd name="connsiteX8" fmla="*/ 134957 w 1388125"/>
              <a:gd name="connsiteY8" fmla="*/ 658258 h 925417"/>
              <a:gd name="connsiteX9" fmla="*/ 154236 w 1388125"/>
              <a:gd name="connsiteY9" fmla="*/ 710588 h 925417"/>
              <a:gd name="connsiteX10" fmla="*/ 90889 w 1388125"/>
              <a:gd name="connsiteY10" fmla="*/ 765672 h 925417"/>
              <a:gd name="connsiteX11" fmla="*/ 66101 w 1388125"/>
              <a:gd name="connsiteY11" fmla="*/ 760164 h 925417"/>
              <a:gd name="connsiteX12" fmla="*/ 8263 w 1388125"/>
              <a:gd name="connsiteY12" fmla="*/ 768427 h 925417"/>
              <a:gd name="connsiteX13" fmla="*/ 0 w 1388125"/>
              <a:gd name="connsiteY13" fmla="*/ 812494 h 925417"/>
              <a:gd name="connsiteX14" fmla="*/ 30296 w 1388125"/>
              <a:gd name="connsiteY14" fmla="*/ 834528 h 925417"/>
              <a:gd name="connsiteX15" fmla="*/ 19279 w 1388125"/>
              <a:gd name="connsiteY15" fmla="*/ 892366 h 925417"/>
              <a:gd name="connsiteX16" fmla="*/ 63347 w 1388125"/>
              <a:gd name="connsiteY16" fmla="*/ 925417 h 925417"/>
              <a:gd name="connsiteX17" fmla="*/ 1030077 w 1388125"/>
              <a:gd name="connsiteY17" fmla="*/ 864824 h 925417"/>
              <a:gd name="connsiteX18" fmla="*/ 1049357 w 1388125"/>
              <a:gd name="connsiteY18" fmla="*/ 815248 h 925417"/>
              <a:gd name="connsiteX19" fmla="*/ 1019060 w 1388125"/>
              <a:gd name="connsiteY19" fmla="*/ 710588 h 925417"/>
              <a:gd name="connsiteX20" fmla="*/ 1010798 w 1388125"/>
              <a:gd name="connsiteY20" fmla="*/ 658258 h 925417"/>
              <a:gd name="connsiteX21" fmla="*/ 1063128 w 1388125"/>
              <a:gd name="connsiteY21" fmla="*/ 616945 h 925417"/>
              <a:gd name="connsiteX22" fmla="*/ 1090670 w 1388125"/>
              <a:gd name="connsiteY22" fmla="*/ 647241 h 925417"/>
              <a:gd name="connsiteX23" fmla="*/ 1206347 w 1388125"/>
              <a:gd name="connsiteY23" fmla="*/ 688554 h 925417"/>
              <a:gd name="connsiteX24" fmla="*/ 1308253 w 1388125"/>
              <a:gd name="connsiteY24" fmla="*/ 699571 h 925417"/>
              <a:gd name="connsiteX25" fmla="*/ 1388125 w 1388125"/>
              <a:gd name="connsiteY25" fmla="*/ 680292 h 925417"/>
              <a:gd name="connsiteX26" fmla="*/ 1366091 w 1388125"/>
              <a:gd name="connsiteY26" fmla="*/ 638978 h 925417"/>
              <a:gd name="connsiteX27" fmla="*/ 1311007 w 1388125"/>
              <a:gd name="connsiteY27" fmla="*/ 616945 h 925417"/>
              <a:gd name="connsiteX28" fmla="*/ 1286219 w 1388125"/>
              <a:gd name="connsiteY28" fmla="*/ 614190 h 925417"/>
              <a:gd name="connsiteX29" fmla="*/ 1280711 w 1388125"/>
              <a:gd name="connsiteY29" fmla="*/ 319489 h 925417"/>
              <a:gd name="connsiteX30" fmla="*/ 1151263 w 1388125"/>
              <a:gd name="connsiteY30" fmla="*/ 278176 h 925417"/>
              <a:gd name="connsiteX31" fmla="*/ 1148508 w 1388125"/>
              <a:gd name="connsiteY31" fmla="*/ 245125 h 925417"/>
              <a:gd name="connsiteX32" fmla="*/ 1057619 w 1388125"/>
              <a:gd name="connsiteY32" fmla="*/ 253388 h 925417"/>
              <a:gd name="connsiteX33" fmla="*/ 1032831 w 1388125"/>
              <a:gd name="connsiteY33" fmla="*/ 228600 h 925417"/>
              <a:gd name="connsiteX34" fmla="*/ 917154 w 1388125"/>
              <a:gd name="connsiteY34" fmla="*/ 253388 h 925417"/>
              <a:gd name="connsiteX35" fmla="*/ 895120 w 1388125"/>
              <a:gd name="connsiteY35" fmla="*/ 220337 h 925417"/>
              <a:gd name="connsiteX36" fmla="*/ 881349 w 1388125"/>
              <a:gd name="connsiteY36" fmla="*/ 242371 h 925417"/>
              <a:gd name="connsiteX37" fmla="*/ 806985 w 1388125"/>
              <a:gd name="connsiteY37" fmla="*/ 239617 h 925417"/>
              <a:gd name="connsiteX38" fmla="*/ 776689 w 1388125"/>
              <a:gd name="connsiteY38" fmla="*/ 198304 h 925417"/>
              <a:gd name="connsiteX39" fmla="*/ 740884 w 1388125"/>
              <a:gd name="connsiteY39" fmla="*/ 181778 h 925417"/>
              <a:gd name="connsiteX40" fmla="*/ 658258 w 1388125"/>
              <a:gd name="connsiteY40" fmla="*/ 74364 h 925417"/>
              <a:gd name="connsiteX41" fmla="*/ 611436 w 1388125"/>
              <a:gd name="connsiteY41" fmla="*/ 107415 h 925417"/>
              <a:gd name="connsiteX42" fmla="*/ 578385 w 1388125"/>
              <a:gd name="connsiteY42" fmla="*/ 90889 h 925417"/>
              <a:gd name="connsiteX43" fmla="*/ 600419 w 1388125"/>
              <a:gd name="connsiteY43" fmla="*/ 38559 h 925417"/>
              <a:gd name="connsiteX44" fmla="*/ 567369 w 1388125"/>
              <a:gd name="connsiteY44" fmla="*/ 0 h 925417"/>
              <a:gd name="connsiteX45" fmla="*/ 512284 w 1388125"/>
              <a:gd name="connsiteY45" fmla="*/ 0 h 92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88125" h="925417">
                <a:moveTo>
                  <a:pt x="512284" y="0"/>
                </a:moveTo>
                <a:lnTo>
                  <a:pt x="526055" y="344277"/>
                </a:lnTo>
                <a:lnTo>
                  <a:pt x="443429" y="371819"/>
                </a:lnTo>
                <a:lnTo>
                  <a:pt x="391099" y="468217"/>
                </a:lnTo>
                <a:lnTo>
                  <a:pt x="283684" y="506776"/>
                </a:lnTo>
                <a:lnTo>
                  <a:pt x="278176" y="578386"/>
                </a:lnTo>
                <a:lnTo>
                  <a:pt x="220337" y="636224"/>
                </a:lnTo>
                <a:lnTo>
                  <a:pt x="192795" y="616945"/>
                </a:lnTo>
                <a:lnTo>
                  <a:pt x="134957" y="658258"/>
                </a:lnTo>
                <a:lnTo>
                  <a:pt x="154236" y="710588"/>
                </a:lnTo>
                <a:lnTo>
                  <a:pt x="90889" y="765672"/>
                </a:lnTo>
                <a:lnTo>
                  <a:pt x="66101" y="760164"/>
                </a:lnTo>
                <a:lnTo>
                  <a:pt x="8263" y="768427"/>
                </a:lnTo>
                <a:lnTo>
                  <a:pt x="0" y="812494"/>
                </a:lnTo>
                <a:lnTo>
                  <a:pt x="30296" y="834528"/>
                </a:lnTo>
                <a:lnTo>
                  <a:pt x="19279" y="892366"/>
                </a:lnTo>
                <a:lnTo>
                  <a:pt x="63347" y="925417"/>
                </a:lnTo>
                <a:lnTo>
                  <a:pt x="1030077" y="864824"/>
                </a:lnTo>
                <a:lnTo>
                  <a:pt x="1049357" y="815248"/>
                </a:lnTo>
                <a:lnTo>
                  <a:pt x="1019060" y="710588"/>
                </a:lnTo>
                <a:lnTo>
                  <a:pt x="1010798" y="658258"/>
                </a:lnTo>
                <a:lnTo>
                  <a:pt x="1063128" y="616945"/>
                </a:lnTo>
                <a:lnTo>
                  <a:pt x="1090670" y="647241"/>
                </a:lnTo>
                <a:lnTo>
                  <a:pt x="1206347" y="688554"/>
                </a:lnTo>
                <a:lnTo>
                  <a:pt x="1308253" y="699571"/>
                </a:lnTo>
                <a:lnTo>
                  <a:pt x="1388125" y="680292"/>
                </a:lnTo>
                <a:lnTo>
                  <a:pt x="1366091" y="638978"/>
                </a:lnTo>
                <a:lnTo>
                  <a:pt x="1311007" y="616945"/>
                </a:lnTo>
                <a:lnTo>
                  <a:pt x="1286219" y="614190"/>
                </a:lnTo>
                <a:lnTo>
                  <a:pt x="1280711" y="319489"/>
                </a:lnTo>
                <a:lnTo>
                  <a:pt x="1151263" y="278176"/>
                </a:lnTo>
                <a:lnTo>
                  <a:pt x="1148508" y="245125"/>
                </a:lnTo>
                <a:lnTo>
                  <a:pt x="1057619" y="253388"/>
                </a:lnTo>
                <a:lnTo>
                  <a:pt x="1032831" y="228600"/>
                </a:lnTo>
                <a:lnTo>
                  <a:pt x="917154" y="253388"/>
                </a:lnTo>
                <a:lnTo>
                  <a:pt x="895120" y="220337"/>
                </a:lnTo>
                <a:lnTo>
                  <a:pt x="881349" y="242371"/>
                </a:lnTo>
                <a:lnTo>
                  <a:pt x="806985" y="239617"/>
                </a:lnTo>
                <a:lnTo>
                  <a:pt x="776689" y="198304"/>
                </a:lnTo>
                <a:lnTo>
                  <a:pt x="740884" y="181778"/>
                </a:lnTo>
                <a:lnTo>
                  <a:pt x="658258" y="74364"/>
                </a:lnTo>
                <a:lnTo>
                  <a:pt x="611436" y="107415"/>
                </a:lnTo>
                <a:lnTo>
                  <a:pt x="578385" y="90889"/>
                </a:lnTo>
                <a:lnTo>
                  <a:pt x="600419" y="38559"/>
                </a:lnTo>
                <a:lnTo>
                  <a:pt x="567369" y="0"/>
                </a:lnTo>
                <a:lnTo>
                  <a:pt x="5122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3324225" y="4010025"/>
            <a:ext cx="1157288" cy="869950"/>
          </a:xfrm>
          <a:custGeom>
            <a:avLst/>
            <a:gdLst>
              <a:gd name="connsiteX0" fmla="*/ 85380 w 1156771"/>
              <a:gd name="connsiteY0" fmla="*/ 68855 h 870332"/>
              <a:gd name="connsiteX1" fmla="*/ 11017 w 1156771"/>
              <a:gd name="connsiteY1" fmla="*/ 104660 h 870332"/>
              <a:gd name="connsiteX2" fmla="*/ 44067 w 1156771"/>
              <a:gd name="connsiteY2" fmla="*/ 190041 h 870332"/>
              <a:gd name="connsiteX3" fmla="*/ 0 w 1156771"/>
              <a:gd name="connsiteY3" fmla="*/ 234108 h 870332"/>
              <a:gd name="connsiteX4" fmla="*/ 63347 w 1156771"/>
              <a:gd name="connsiteY4" fmla="*/ 267159 h 870332"/>
              <a:gd name="connsiteX5" fmla="*/ 68855 w 1156771"/>
              <a:gd name="connsiteY5" fmla="*/ 294701 h 870332"/>
              <a:gd name="connsiteX6" fmla="*/ 101906 w 1156771"/>
              <a:gd name="connsiteY6" fmla="*/ 316735 h 870332"/>
              <a:gd name="connsiteX7" fmla="*/ 74364 w 1156771"/>
              <a:gd name="connsiteY7" fmla="*/ 347031 h 870332"/>
              <a:gd name="connsiteX8" fmla="*/ 126694 w 1156771"/>
              <a:gd name="connsiteY8" fmla="*/ 418641 h 870332"/>
              <a:gd name="connsiteX9" fmla="*/ 99152 w 1156771"/>
              <a:gd name="connsiteY9" fmla="*/ 451691 h 870332"/>
              <a:gd name="connsiteX10" fmla="*/ 99152 w 1156771"/>
              <a:gd name="connsiteY10" fmla="*/ 537072 h 870332"/>
              <a:gd name="connsiteX11" fmla="*/ 123940 w 1156771"/>
              <a:gd name="connsiteY11" fmla="*/ 553597 h 870332"/>
              <a:gd name="connsiteX12" fmla="*/ 187287 w 1156771"/>
              <a:gd name="connsiteY12" fmla="*/ 553597 h 870332"/>
              <a:gd name="connsiteX13" fmla="*/ 234108 w 1156771"/>
              <a:gd name="connsiteY13" fmla="*/ 570123 h 870332"/>
              <a:gd name="connsiteX14" fmla="*/ 198303 w 1156771"/>
              <a:gd name="connsiteY14" fmla="*/ 622453 h 870332"/>
              <a:gd name="connsiteX15" fmla="*/ 170761 w 1156771"/>
              <a:gd name="connsiteY15" fmla="*/ 611436 h 870332"/>
              <a:gd name="connsiteX16" fmla="*/ 148727 w 1156771"/>
              <a:gd name="connsiteY16" fmla="*/ 627961 h 870332"/>
              <a:gd name="connsiteX17" fmla="*/ 99152 w 1156771"/>
              <a:gd name="connsiteY17" fmla="*/ 614190 h 870332"/>
              <a:gd name="connsiteX18" fmla="*/ 66101 w 1156771"/>
              <a:gd name="connsiteY18" fmla="*/ 638978 h 870332"/>
              <a:gd name="connsiteX19" fmla="*/ 110168 w 1156771"/>
              <a:gd name="connsiteY19" fmla="*/ 666520 h 870332"/>
              <a:gd name="connsiteX20" fmla="*/ 176270 w 1156771"/>
              <a:gd name="connsiteY20" fmla="*/ 672029 h 870332"/>
              <a:gd name="connsiteX21" fmla="*/ 206566 w 1156771"/>
              <a:gd name="connsiteY21" fmla="*/ 735376 h 870332"/>
              <a:gd name="connsiteX22" fmla="*/ 176270 w 1156771"/>
              <a:gd name="connsiteY22" fmla="*/ 773935 h 870332"/>
              <a:gd name="connsiteX23" fmla="*/ 148727 w 1156771"/>
              <a:gd name="connsiteY23" fmla="*/ 776689 h 870332"/>
              <a:gd name="connsiteX24" fmla="*/ 137711 w 1156771"/>
              <a:gd name="connsiteY24" fmla="*/ 823511 h 870332"/>
              <a:gd name="connsiteX25" fmla="*/ 190041 w 1156771"/>
              <a:gd name="connsiteY25" fmla="*/ 870332 h 870332"/>
              <a:gd name="connsiteX26" fmla="*/ 732621 w 1156771"/>
              <a:gd name="connsiteY26" fmla="*/ 831773 h 870332"/>
              <a:gd name="connsiteX27" fmla="*/ 826265 w 1156771"/>
              <a:gd name="connsiteY27" fmla="*/ 663766 h 870332"/>
              <a:gd name="connsiteX28" fmla="*/ 867578 w 1156771"/>
              <a:gd name="connsiteY28" fmla="*/ 655503 h 870332"/>
              <a:gd name="connsiteX29" fmla="*/ 873087 w 1156771"/>
              <a:gd name="connsiteY29" fmla="*/ 614190 h 870332"/>
              <a:gd name="connsiteX30" fmla="*/ 922662 w 1156771"/>
              <a:gd name="connsiteY30" fmla="*/ 594911 h 870332"/>
              <a:gd name="connsiteX31" fmla="*/ 991518 w 1156771"/>
              <a:gd name="connsiteY31" fmla="*/ 630715 h 870332"/>
              <a:gd name="connsiteX32" fmla="*/ 1019060 w 1156771"/>
              <a:gd name="connsiteY32" fmla="*/ 594911 h 870332"/>
              <a:gd name="connsiteX33" fmla="*/ 983255 w 1156771"/>
              <a:gd name="connsiteY33" fmla="*/ 578385 h 870332"/>
              <a:gd name="connsiteX34" fmla="*/ 1002535 w 1156771"/>
              <a:gd name="connsiteY34" fmla="*/ 545335 h 870332"/>
              <a:gd name="connsiteX35" fmla="*/ 1076899 w 1156771"/>
              <a:gd name="connsiteY35" fmla="*/ 490250 h 870332"/>
              <a:gd name="connsiteX36" fmla="*/ 1038340 w 1156771"/>
              <a:gd name="connsiteY36" fmla="*/ 440674 h 870332"/>
              <a:gd name="connsiteX37" fmla="*/ 1060373 w 1156771"/>
              <a:gd name="connsiteY37" fmla="*/ 415887 h 870332"/>
              <a:gd name="connsiteX38" fmla="*/ 1035585 w 1156771"/>
              <a:gd name="connsiteY38" fmla="*/ 385590 h 870332"/>
              <a:gd name="connsiteX39" fmla="*/ 1019060 w 1156771"/>
              <a:gd name="connsiteY39" fmla="*/ 347031 h 870332"/>
              <a:gd name="connsiteX40" fmla="*/ 1076899 w 1156771"/>
              <a:gd name="connsiteY40" fmla="*/ 258896 h 870332"/>
              <a:gd name="connsiteX41" fmla="*/ 1156771 w 1156771"/>
              <a:gd name="connsiteY41" fmla="*/ 220337 h 870332"/>
              <a:gd name="connsiteX42" fmla="*/ 1068636 w 1156771"/>
              <a:gd name="connsiteY42" fmla="*/ 170761 h 870332"/>
              <a:gd name="connsiteX43" fmla="*/ 1087915 w 1156771"/>
              <a:gd name="connsiteY43" fmla="*/ 129448 h 870332"/>
              <a:gd name="connsiteX44" fmla="*/ 1140246 w 1156771"/>
              <a:gd name="connsiteY44" fmla="*/ 104660 h 870332"/>
              <a:gd name="connsiteX45" fmla="*/ 1137491 w 1156771"/>
              <a:gd name="connsiteY45" fmla="*/ 55084 h 870332"/>
              <a:gd name="connsiteX46" fmla="*/ 1107195 w 1156771"/>
              <a:gd name="connsiteY46" fmla="*/ 57838 h 870332"/>
              <a:gd name="connsiteX47" fmla="*/ 1049356 w 1156771"/>
              <a:gd name="connsiteY47" fmla="*/ 0 h 870332"/>
              <a:gd name="connsiteX48" fmla="*/ 85380 w 1156771"/>
              <a:gd name="connsiteY48" fmla="*/ 68855 h 87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56771" h="870332">
                <a:moveTo>
                  <a:pt x="85380" y="68855"/>
                </a:moveTo>
                <a:lnTo>
                  <a:pt x="11017" y="104660"/>
                </a:lnTo>
                <a:lnTo>
                  <a:pt x="44067" y="190041"/>
                </a:lnTo>
                <a:lnTo>
                  <a:pt x="0" y="234108"/>
                </a:lnTo>
                <a:lnTo>
                  <a:pt x="63347" y="267159"/>
                </a:lnTo>
                <a:lnTo>
                  <a:pt x="68855" y="294701"/>
                </a:lnTo>
                <a:lnTo>
                  <a:pt x="101906" y="316735"/>
                </a:lnTo>
                <a:lnTo>
                  <a:pt x="74364" y="347031"/>
                </a:lnTo>
                <a:lnTo>
                  <a:pt x="126694" y="418641"/>
                </a:lnTo>
                <a:lnTo>
                  <a:pt x="99152" y="451691"/>
                </a:lnTo>
                <a:lnTo>
                  <a:pt x="99152" y="537072"/>
                </a:lnTo>
                <a:lnTo>
                  <a:pt x="123940" y="553597"/>
                </a:lnTo>
                <a:lnTo>
                  <a:pt x="187287" y="553597"/>
                </a:lnTo>
                <a:lnTo>
                  <a:pt x="234108" y="570123"/>
                </a:lnTo>
                <a:lnTo>
                  <a:pt x="198303" y="622453"/>
                </a:lnTo>
                <a:lnTo>
                  <a:pt x="170761" y="611436"/>
                </a:lnTo>
                <a:lnTo>
                  <a:pt x="148727" y="627961"/>
                </a:lnTo>
                <a:lnTo>
                  <a:pt x="99152" y="614190"/>
                </a:lnTo>
                <a:lnTo>
                  <a:pt x="66101" y="638978"/>
                </a:lnTo>
                <a:lnTo>
                  <a:pt x="110168" y="666520"/>
                </a:lnTo>
                <a:lnTo>
                  <a:pt x="176270" y="672029"/>
                </a:lnTo>
                <a:lnTo>
                  <a:pt x="206566" y="735376"/>
                </a:lnTo>
                <a:lnTo>
                  <a:pt x="176270" y="773935"/>
                </a:lnTo>
                <a:lnTo>
                  <a:pt x="148727" y="776689"/>
                </a:lnTo>
                <a:lnTo>
                  <a:pt x="137711" y="823511"/>
                </a:lnTo>
                <a:lnTo>
                  <a:pt x="190041" y="870332"/>
                </a:lnTo>
                <a:lnTo>
                  <a:pt x="732621" y="831773"/>
                </a:lnTo>
                <a:lnTo>
                  <a:pt x="826265" y="663766"/>
                </a:lnTo>
                <a:lnTo>
                  <a:pt x="867578" y="655503"/>
                </a:lnTo>
                <a:lnTo>
                  <a:pt x="873087" y="614190"/>
                </a:lnTo>
                <a:lnTo>
                  <a:pt x="922662" y="594911"/>
                </a:lnTo>
                <a:lnTo>
                  <a:pt x="991518" y="630715"/>
                </a:lnTo>
                <a:lnTo>
                  <a:pt x="1019060" y="594911"/>
                </a:lnTo>
                <a:lnTo>
                  <a:pt x="983255" y="578385"/>
                </a:lnTo>
                <a:lnTo>
                  <a:pt x="1002535" y="545335"/>
                </a:lnTo>
                <a:lnTo>
                  <a:pt x="1076899" y="490250"/>
                </a:lnTo>
                <a:lnTo>
                  <a:pt x="1038340" y="440674"/>
                </a:lnTo>
                <a:lnTo>
                  <a:pt x="1060373" y="415887"/>
                </a:lnTo>
                <a:lnTo>
                  <a:pt x="1035585" y="385590"/>
                </a:lnTo>
                <a:lnTo>
                  <a:pt x="1019060" y="347031"/>
                </a:lnTo>
                <a:lnTo>
                  <a:pt x="1076899" y="258896"/>
                </a:lnTo>
                <a:lnTo>
                  <a:pt x="1156771" y="220337"/>
                </a:lnTo>
                <a:lnTo>
                  <a:pt x="1068636" y="170761"/>
                </a:lnTo>
                <a:lnTo>
                  <a:pt x="1087915" y="129448"/>
                </a:lnTo>
                <a:lnTo>
                  <a:pt x="1140246" y="104660"/>
                </a:lnTo>
                <a:lnTo>
                  <a:pt x="1137491" y="55084"/>
                </a:lnTo>
                <a:lnTo>
                  <a:pt x="1107195" y="57838"/>
                </a:lnTo>
                <a:lnTo>
                  <a:pt x="1049356" y="0"/>
                </a:lnTo>
                <a:lnTo>
                  <a:pt x="85380" y="688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482" name="Freeform 20481"/>
          <p:cNvSpPr/>
          <p:nvPr/>
        </p:nvSpPr>
        <p:spPr>
          <a:xfrm>
            <a:off x="3338513" y="4838700"/>
            <a:ext cx="993775" cy="1258888"/>
          </a:xfrm>
          <a:custGeom>
            <a:avLst/>
            <a:gdLst>
              <a:gd name="connsiteX0" fmla="*/ 159744 w 994272"/>
              <a:gd name="connsiteY0" fmla="*/ 46822 h 1258677"/>
              <a:gd name="connsiteX1" fmla="*/ 137711 w 994272"/>
              <a:gd name="connsiteY1" fmla="*/ 79872 h 1258677"/>
              <a:gd name="connsiteX2" fmla="*/ 173516 w 994272"/>
              <a:gd name="connsiteY2" fmla="*/ 162499 h 1258677"/>
              <a:gd name="connsiteX3" fmla="*/ 129448 w 994272"/>
              <a:gd name="connsiteY3" fmla="*/ 212075 h 1258677"/>
              <a:gd name="connsiteX4" fmla="*/ 154236 w 994272"/>
              <a:gd name="connsiteY4" fmla="*/ 264405 h 1258677"/>
              <a:gd name="connsiteX5" fmla="*/ 74364 w 994272"/>
              <a:gd name="connsiteY5" fmla="*/ 404870 h 1258677"/>
              <a:gd name="connsiteX6" fmla="*/ 107414 w 994272"/>
              <a:gd name="connsiteY6" fmla="*/ 448937 h 1258677"/>
              <a:gd name="connsiteX7" fmla="*/ 104660 w 994272"/>
              <a:gd name="connsiteY7" fmla="*/ 479234 h 1258677"/>
              <a:gd name="connsiteX8" fmla="*/ 134956 w 994272"/>
              <a:gd name="connsiteY8" fmla="*/ 515039 h 1258677"/>
              <a:gd name="connsiteX9" fmla="*/ 99152 w 994272"/>
              <a:gd name="connsiteY9" fmla="*/ 559106 h 1258677"/>
              <a:gd name="connsiteX10" fmla="*/ 104660 w 994272"/>
              <a:gd name="connsiteY10" fmla="*/ 614190 h 1258677"/>
              <a:gd name="connsiteX11" fmla="*/ 68855 w 994272"/>
              <a:gd name="connsiteY11" fmla="*/ 638978 h 1258677"/>
              <a:gd name="connsiteX12" fmla="*/ 38559 w 994272"/>
              <a:gd name="connsiteY12" fmla="*/ 685800 h 1258677"/>
              <a:gd name="connsiteX13" fmla="*/ 0 w 994272"/>
              <a:gd name="connsiteY13" fmla="*/ 677537 h 1258677"/>
              <a:gd name="connsiteX14" fmla="*/ 0 w 994272"/>
              <a:gd name="connsiteY14" fmla="*/ 765672 h 1258677"/>
              <a:gd name="connsiteX15" fmla="*/ 5508 w 994272"/>
              <a:gd name="connsiteY15" fmla="*/ 831774 h 1258677"/>
              <a:gd name="connsiteX16" fmla="*/ 16525 w 994272"/>
              <a:gd name="connsiteY16" fmla="*/ 903383 h 1258677"/>
              <a:gd name="connsiteX17" fmla="*/ 2754 w 994272"/>
              <a:gd name="connsiteY17" fmla="*/ 941942 h 1258677"/>
              <a:gd name="connsiteX18" fmla="*/ 90889 w 994272"/>
              <a:gd name="connsiteY18" fmla="*/ 1054865 h 1258677"/>
              <a:gd name="connsiteX19" fmla="*/ 162499 w 994272"/>
              <a:gd name="connsiteY19" fmla="*/ 972239 h 1258677"/>
              <a:gd name="connsiteX20" fmla="*/ 201058 w 994272"/>
              <a:gd name="connsiteY20" fmla="*/ 997027 h 1258677"/>
              <a:gd name="connsiteX21" fmla="*/ 198303 w 994272"/>
              <a:gd name="connsiteY21" fmla="*/ 1071390 h 1258677"/>
              <a:gd name="connsiteX22" fmla="*/ 209320 w 994272"/>
              <a:gd name="connsiteY22" fmla="*/ 1148508 h 1258677"/>
              <a:gd name="connsiteX23" fmla="*/ 223091 w 994272"/>
              <a:gd name="connsiteY23" fmla="*/ 1167788 h 1258677"/>
              <a:gd name="connsiteX24" fmla="*/ 253388 w 994272"/>
              <a:gd name="connsiteY24" fmla="*/ 1176051 h 1258677"/>
              <a:gd name="connsiteX25" fmla="*/ 275422 w 994272"/>
              <a:gd name="connsiteY25" fmla="*/ 1184313 h 1258677"/>
              <a:gd name="connsiteX26" fmla="*/ 302964 w 994272"/>
              <a:gd name="connsiteY26" fmla="*/ 1247660 h 1258677"/>
              <a:gd name="connsiteX27" fmla="*/ 421395 w 994272"/>
              <a:gd name="connsiteY27" fmla="*/ 1220118 h 1258677"/>
              <a:gd name="connsiteX28" fmla="*/ 509530 w 994272"/>
              <a:gd name="connsiteY28" fmla="*/ 1198084 h 1258677"/>
              <a:gd name="connsiteX29" fmla="*/ 655503 w 994272"/>
              <a:gd name="connsiteY29" fmla="*/ 1250414 h 1258677"/>
              <a:gd name="connsiteX30" fmla="*/ 705079 w 994272"/>
              <a:gd name="connsiteY30" fmla="*/ 1258677 h 1258677"/>
              <a:gd name="connsiteX31" fmla="*/ 616944 w 994272"/>
              <a:gd name="connsiteY31" fmla="*/ 1109949 h 1258677"/>
              <a:gd name="connsiteX32" fmla="*/ 567369 w 994272"/>
              <a:gd name="connsiteY32" fmla="*/ 986010 h 1258677"/>
              <a:gd name="connsiteX33" fmla="*/ 597665 w 994272"/>
              <a:gd name="connsiteY33" fmla="*/ 952959 h 1258677"/>
              <a:gd name="connsiteX34" fmla="*/ 567369 w 994272"/>
              <a:gd name="connsiteY34" fmla="*/ 908892 h 1258677"/>
              <a:gd name="connsiteX35" fmla="*/ 625207 w 994272"/>
              <a:gd name="connsiteY35" fmla="*/ 842790 h 1258677"/>
              <a:gd name="connsiteX36" fmla="*/ 729867 w 994272"/>
              <a:gd name="connsiteY36" fmla="*/ 793214 h 1258677"/>
              <a:gd name="connsiteX37" fmla="*/ 762918 w 994272"/>
              <a:gd name="connsiteY37" fmla="*/ 581140 h 1258677"/>
              <a:gd name="connsiteX38" fmla="*/ 878595 w 994272"/>
              <a:gd name="connsiteY38" fmla="*/ 481988 h 1258677"/>
              <a:gd name="connsiteX39" fmla="*/ 991518 w 994272"/>
              <a:gd name="connsiteY39" fmla="*/ 352540 h 1258677"/>
              <a:gd name="connsiteX40" fmla="*/ 974993 w 994272"/>
              <a:gd name="connsiteY40" fmla="*/ 344277 h 1258677"/>
              <a:gd name="connsiteX41" fmla="*/ 994272 w 994272"/>
              <a:gd name="connsiteY41" fmla="*/ 217583 h 1258677"/>
              <a:gd name="connsiteX42" fmla="*/ 952959 w 994272"/>
              <a:gd name="connsiteY42" fmla="*/ 192795 h 1258677"/>
              <a:gd name="connsiteX43" fmla="*/ 917154 w 994272"/>
              <a:gd name="connsiteY43" fmla="*/ 192795 h 1258677"/>
              <a:gd name="connsiteX44" fmla="*/ 889612 w 994272"/>
              <a:gd name="connsiteY44" fmla="*/ 184533 h 1258677"/>
              <a:gd name="connsiteX45" fmla="*/ 873087 w 994272"/>
              <a:gd name="connsiteY45" fmla="*/ 209321 h 1258677"/>
              <a:gd name="connsiteX46" fmla="*/ 749147 w 994272"/>
              <a:gd name="connsiteY46" fmla="*/ 96398 h 1258677"/>
              <a:gd name="connsiteX47" fmla="*/ 713342 w 994272"/>
              <a:gd name="connsiteY47" fmla="*/ 0 h 1258677"/>
              <a:gd name="connsiteX48" fmla="*/ 159744 w 994272"/>
              <a:gd name="connsiteY48" fmla="*/ 46822 h 125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94272" h="1258677">
                <a:moveTo>
                  <a:pt x="159744" y="46822"/>
                </a:moveTo>
                <a:lnTo>
                  <a:pt x="137711" y="79872"/>
                </a:lnTo>
                <a:lnTo>
                  <a:pt x="173516" y="162499"/>
                </a:lnTo>
                <a:lnTo>
                  <a:pt x="129448" y="212075"/>
                </a:lnTo>
                <a:lnTo>
                  <a:pt x="154236" y="264405"/>
                </a:lnTo>
                <a:lnTo>
                  <a:pt x="74364" y="404870"/>
                </a:lnTo>
                <a:lnTo>
                  <a:pt x="107414" y="448937"/>
                </a:lnTo>
                <a:lnTo>
                  <a:pt x="104660" y="479234"/>
                </a:lnTo>
                <a:lnTo>
                  <a:pt x="134956" y="515039"/>
                </a:lnTo>
                <a:lnTo>
                  <a:pt x="99152" y="559106"/>
                </a:lnTo>
                <a:lnTo>
                  <a:pt x="104660" y="614190"/>
                </a:lnTo>
                <a:lnTo>
                  <a:pt x="68855" y="638978"/>
                </a:lnTo>
                <a:lnTo>
                  <a:pt x="38559" y="685800"/>
                </a:lnTo>
                <a:lnTo>
                  <a:pt x="0" y="677537"/>
                </a:lnTo>
                <a:lnTo>
                  <a:pt x="0" y="765672"/>
                </a:lnTo>
                <a:lnTo>
                  <a:pt x="5508" y="831774"/>
                </a:lnTo>
                <a:lnTo>
                  <a:pt x="16525" y="903383"/>
                </a:lnTo>
                <a:lnTo>
                  <a:pt x="2754" y="941942"/>
                </a:lnTo>
                <a:lnTo>
                  <a:pt x="90889" y="1054865"/>
                </a:lnTo>
                <a:lnTo>
                  <a:pt x="162499" y="972239"/>
                </a:lnTo>
                <a:lnTo>
                  <a:pt x="201058" y="997027"/>
                </a:lnTo>
                <a:cubicBezTo>
                  <a:pt x="200140" y="1021815"/>
                  <a:pt x="199221" y="1046602"/>
                  <a:pt x="198303" y="1071390"/>
                </a:cubicBezTo>
                <a:lnTo>
                  <a:pt x="209320" y="1148508"/>
                </a:lnTo>
                <a:lnTo>
                  <a:pt x="223091" y="1167788"/>
                </a:lnTo>
                <a:cubicBezTo>
                  <a:pt x="233190" y="1170542"/>
                  <a:pt x="243345" y="1173097"/>
                  <a:pt x="253388" y="1176051"/>
                </a:cubicBezTo>
                <a:cubicBezTo>
                  <a:pt x="268342" y="1180449"/>
                  <a:pt x="265964" y="1179585"/>
                  <a:pt x="275422" y="1184313"/>
                </a:cubicBezTo>
                <a:lnTo>
                  <a:pt x="302964" y="1247660"/>
                </a:lnTo>
                <a:lnTo>
                  <a:pt x="421395" y="1220118"/>
                </a:lnTo>
                <a:lnTo>
                  <a:pt x="509530" y="1198084"/>
                </a:lnTo>
                <a:lnTo>
                  <a:pt x="655503" y="1250414"/>
                </a:lnTo>
                <a:lnTo>
                  <a:pt x="705079" y="1258677"/>
                </a:lnTo>
                <a:lnTo>
                  <a:pt x="616944" y="1109949"/>
                </a:lnTo>
                <a:lnTo>
                  <a:pt x="567369" y="986010"/>
                </a:lnTo>
                <a:lnTo>
                  <a:pt x="597665" y="952959"/>
                </a:lnTo>
                <a:lnTo>
                  <a:pt x="567369" y="908892"/>
                </a:lnTo>
                <a:lnTo>
                  <a:pt x="625207" y="842790"/>
                </a:lnTo>
                <a:lnTo>
                  <a:pt x="729867" y="793214"/>
                </a:lnTo>
                <a:lnTo>
                  <a:pt x="762918" y="581140"/>
                </a:lnTo>
                <a:lnTo>
                  <a:pt x="878595" y="481988"/>
                </a:lnTo>
                <a:lnTo>
                  <a:pt x="991518" y="352540"/>
                </a:lnTo>
                <a:lnTo>
                  <a:pt x="974993" y="344277"/>
                </a:lnTo>
                <a:lnTo>
                  <a:pt x="994272" y="217583"/>
                </a:lnTo>
                <a:lnTo>
                  <a:pt x="952959" y="192795"/>
                </a:lnTo>
                <a:lnTo>
                  <a:pt x="917154" y="192795"/>
                </a:lnTo>
                <a:lnTo>
                  <a:pt x="889612" y="184533"/>
                </a:lnTo>
                <a:lnTo>
                  <a:pt x="873087" y="209321"/>
                </a:lnTo>
                <a:lnTo>
                  <a:pt x="749147" y="96398"/>
                </a:lnTo>
                <a:lnTo>
                  <a:pt x="713342" y="0"/>
                </a:lnTo>
                <a:lnTo>
                  <a:pt x="159744" y="468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6102350" y="6283325"/>
            <a:ext cx="474663" cy="511175"/>
          </a:xfrm>
          <a:custGeom>
            <a:avLst/>
            <a:gdLst>
              <a:gd name="connsiteX0" fmla="*/ 0 w 511659"/>
              <a:gd name="connsiteY0" fmla="*/ 222901 h 658571"/>
              <a:gd name="connsiteX1" fmla="*/ 0 w 511659"/>
              <a:gd name="connsiteY1" fmla="*/ 222901 h 658571"/>
              <a:gd name="connsiteX2" fmla="*/ 55725 w 511659"/>
              <a:gd name="connsiteY2" fmla="*/ 245698 h 658571"/>
              <a:gd name="connsiteX3" fmla="*/ 68390 w 511659"/>
              <a:gd name="connsiteY3" fmla="*/ 197571 h 658571"/>
              <a:gd name="connsiteX4" fmla="*/ 53192 w 511659"/>
              <a:gd name="connsiteY4" fmla="*/ 159577 h 658571"/>
              <a:gd name="connsiteX5" fmla="*/ 93719 w 511659"/>
              <a:gd name="connsiteY5" fmla="*/ 141846 h 658571"/>
              <a:gd name="connsiteX6" fmla="*/ 116516 w 511659"/>
              <a:gd name="connsiteY6" fmla="*/ 179841 h 658571"/>
              <a:gd name="connsiteX7" fmla="*/ 149445 w 511659"/>
              <a:gd name="connsiteY7" fmla="*/ 202637 h 658571"/>
              <a:gd name="connsiteX8" fmla="*/ 93719 w 511659"/>
              <a:gd name="connsiteY8" fmla="*/ 238099 h 658571"/>
              <a:gd name="connsiteX9" fmla="*/ 88654 w 511659"/>
              <a:gd name="connsiteY9" fmla="*/ 271027 h 658571"/>
              <a:gd name="connsiteX10" fmla="*/ 151978 w 511659"/>
              <a:gd name="connsiteY10" fmla="*/ 311555 h 658571"/>
              <a:gd name="connsiteX11" fmla="*/ 189972 w 511659"/>
              <a:gd name="connsiteY11" fmla="*/ 248231 h 658571"/>
              <a:gd name="connsiteX12" fmla="*/ 250763 w 511659"/>
              <a:gd name="connsiteY12" fmla="*/ 250764 h 658571"/>
              <a:gd name="connsiteX13" fmla="*/ 306488 w 511659"/>
              <a:gd name="connsiteY13" fmla="*/ 200104 h 658571"/>
              <a:gd name="connsiteX14" fmla="*/ 354615 w 511659"/>
              <a:gd name="connsiteY14" fmla="*/ 243165 h 658571"/>
              <a:gd name="connsiteX15" fmla="*/ 382477 w 511659"/>
              <a:gd name="connsiteY15" fmla="*/ 195038 h 658571"/>
              <a:gd name="connsiteX16" fmla="*/ 430604 w 511659"/>
              <a:gd name="connsiteY16" fmla="*/ 159577 h 658571"/>
              <a:gd name="connsiteX17" fmla="*/ 435670 w 511659"/>
              <a:gd name="connsiteY17" fmla="*/ 111451 h 658571"/>
              <a:gd name="connsiteX18" fmla="*/ 390076 w 511659"/>
              <a:gd name="connsiteY18" fmla="*/ 129181 h 658571"/>
              <a:gd name="connsiteX19" fmla="*/ 354615 w 511659"/>
              <a:gd name="connsiteY19" fmla="*/ 78522 h 658571"/>
              <a:gd name="connsiteX20" fmla="*/ 483796 w 511659"/>
              <a:gd name="connsiteY20" fmla="*/ 0 h 658571"/>
              <a:gd name="connsiteX21" fmla="*/ 511659 w 511659"/>
              <a:gd name="connsiteY21" fmla="*/ 30396 h 658571"/>
              <a:gd name="connsiteX22" fmla="*/ 215302 w 511659"/>
              <a:gd name="connsiteY22" fmla="*/ 658571 h 658571"/>
              <a:gd name="connsiteX23" fmla="*/ 0 w 511659"/>
              <a:gd name="connsiteY23" fmla="*/ 222901 h 65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1659" h="658571">
                <a:moveTo>
                  <a:pt x="0" y="222901"/>
                </a:moveTo>
                <a:lnTo>
                  <a:pt x="0" y="222901"/>
                </a:lnTo>
                <a:lnTo>
                  <a:pt x="55725" y="245698"/>
                </a:lnTo>
                <a:lnTo>
                  <a:pt x="68390" y="197571"/>
                </a:lnTo>
                <a:lnTo>
                  <a:pt x="53192" y="159577"/>
                </a:lnTo>
                <a:lnTo>
                  <a:pt x="93719" y="141846"/>
                </a:lnTo>
                <a:lnTo>
                  <a:pt x="116516" y="179841"/>
                </a:lnTo>
                <a:lnTo>
                  <a:pt x="149445" y="202637"/>
                </a:lnTo>
                <a:lnTo>
                  <a:pt x="93719" y="238099"/>
                </a:lnTo>
                <a:lnTo>
                  <a:pt x="88654" y="271027"/>
                </a:lnTo>
                <a:lnTo>
                  <a:pt x="151978" y="311555"/>
                </a:lnTo>
                <a:lnTo>
                  <a:pt x="189972" y="248231"/>
                </a:lnTo>
                <a:lnTo>
                  <a:pt x="250763" y="250764"/>
                </a:lnTo>
                <a:lnTo>
                  <a:pt x="306488" y="200104"/>
                </a:lnTo>
                <a:lnTo>
                  <a:pt x="354615" y="243165"/>
                </a:lnTo>
                <a:lnTo>
                  <a:pt x="382477" y="195038"/>
                </a:lnTo>
                <a:lnTo>
                  <a:pt x="430604" y="159577"/>
                </a:lnTo>
                <a:lnTo>
                  <a:pt x="435670" y="111451"/>
                </a:lnTo>
                <a:lnTo>
                  <a:pt x="390076" y="129181"/>
                </a:lnTo>
                <a:lnTo>
                  <a:pt x="354615" y="78522"/>
                </a:lnTo>
                <a:lnTo>
                  <a:pt x="483796" y="0"/>
                </a:lnTo>
                <a:lnTo>
                  <a:pt x="511659" y="30396"/>
                </a:lnTo>
                <a:lnTo>
                  <a:pt x="215302" y="658571"/>
                </a:lnTo>
                <a:lnTo>
                  <a:pt x="0" y="2229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670550" y="5384800"/>
            <a:ext cx="1254125" cy="1473200"/>
          </a:xfrm>
          <a:custGeom>
            <a:avLst/>
            <a:gdLst>
              <a:gd name="connsiteX0" fmla="*/ 0 w 1350169"/>
              <a:gd name="connsiteY0" fmla="*/ 164307 h 1585913"/>
              <a:gd name="connsiteX1" fmla="*/ 671513 w 1350169"/>
              <a:gd name="connsiteY1" fmla="*/ 1585913 h 1585913"/>
              <a:gd name="connsiteX2" fmla="*/ 1350169 w 1350169"/>
              <a:gd name="connsiteY2" fmla="*/ 154782 h 1585913"/>
              <a:gd name="connsiteX3" fmla="*/ 1143000 w 1350169"/>
              <a:gd name="connsiteY3" fmla="*/ 64294 h 1585913"/>
              <a:gd name="connsiteX4" fmla="*/ 928688 w 1350169"/>
              <a:gd name="connsiteY4" fmla="*/ 16669 h 1585913"/>
              <a:gd name="connsiteX5" fmla="*/ 681038 w 1350169"/>
              <a:gd name="connsiteY5" fmla="*/ 0 h 1585913"/>
              <a:gd name="connsiteX6" fmla="*/ 442913 w 1350169"/>
              <a:gd name="connsiteY6" fmla="*/ 16669 h 1585913"/>
              <a:gd name="connsiteX7" fmla="*/ 128588 w 1350169"/>
              <a:gd name="connsiteY7" fmla="*/ 102394 h 1585913"/>
              <a:gd name="connsiteX8" fmla="*/ 0 w 1350169"/>
              <a:gd name="connsiteY8" fmla="*/ 164307 h 158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0169" h="1585913">
                <a:moveTo>
                  <a:pt x="0" y="164307"/>
                </a:moveTo>
                <a:lnTo>
                  <a:pt x="671513" y="1585913"/>
                </a:lnTo>
                <a:lnTo>
                  <a:pt x="1350169" y="154782"/>
                </a:lnTo>
                <a:lnTo>
                  <a:pt x="1143000" y="64294"/>
                </a:lnTo>
                <a:lnTo>
                  <a:pt x="928688" y="16669"/>
                </a:lnTo>
                <a:lnTo>
                  <a:pt x="681038" y="0"/>
                </a:lnTo>
                <a:lnTo>
                  <a:pt x="442913" y="16669"/>
                </a:lnTo>
                <a:lnTo>
                  <a:pt x="128588" y="102394"/>
                </a:lnTo>
                <a:lnTo>
                  <a:pt x="0" y="16430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ARGENTINA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188</Words>
  <Application>Microsoft Office PowerPoint</Application>
  <PresentationFormat>On-screen Show (4:3)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Argentina and Flag 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2015-02-22T11:21:23Z</dcterms:modified>
</cp:coreProperties>
</file>