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A89AD7A-F770-45D9-B9BF-76AE86AB145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A53BE1C-C4B0-435C-9530-4FB9C11695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0850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DB72B3C-B1FD-4622-B2CE-0AB08A6595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5693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C93736-9313-4E72-A913-FD2AFC0223FF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004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D0C008-AB14-49A8-A883-968ECDD94FEA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742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81A759-5A82-49C1-93E5-AF0F5F682B5F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699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1249FC-82CF-4F81-AC2A-7BFACC187990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466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431924-16D2-4572-B83F-80FA5D9FF7C7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582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9F60DF-A700-443F-B8BF-8F5318FA293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484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8F6A45-F615-4D66-A022-4E46634E0FED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14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9B80CF-731D-4283-9DEA-FFCFBFB5B323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797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E22A36-669E-49B5-ACC1-09ED808A2531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03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027"/>
          <p:cNvSpPr>
            <a:spLocks/>
          </p:cNvSpPr>
          <p:nvPr userDrawn="1"/>
        </p:nvSpPr>
        <p:spPr bwMode="auto">
          <a:xfrm>
            <a:off x="2519772" y="1808820"/>
            <a:ext cx="4248472" cy="4086810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9225" y="4941888"/>
            <a:ext cx="3090863" cy="757237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FE2048-8BFB-412D-8CD1-93150FAA2D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625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DDEA4-06DE-4461-8EDA-85932E4F5C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71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7025" y="274638"/>
            <a:ext cx="16494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479742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EDDE8-644E-4817-93BF-70943D0913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658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9DD752-11F3-4CB2-BBE5-916FBBC6F3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7527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F14B4E-2757-443B-9261-07A914568A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489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A1EC6-444C-42E5-B9A6-275FB53875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690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352BF-EAE4-4DB0-BA25-4CC62A76EC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33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22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32225" y="1600200"/>
            <a:ext cx="32242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9506A-0F4D-4F35-9FF5-6F6DEF4312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84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B7843-422E-4B22-BDB4-8153BFF448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305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13706-7D60-44B7-AA3A-7658FCC030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961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20446-77E3-412E-B58E-3CA2C18341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675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3D429-B01E-480D-BB75-CE7442E1A7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610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61040-1A5E-45E7-AB3D-949780B8F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80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5992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659923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774291D-8A51-4A08-B0B3-28F6064C66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Freeform 1027"/>
          <p:cNvSpPr>
            <a:spLocks/>
          </p:cNvSpPr>
          <p:nvPr userDrawn="1"/>
        </p:nvSpPr>
        <p:spPr bwMode="auto">
          <a:xfrm>
            <a:off x="7218121" y="261158"/>
            <a:ext cx="1764196" cy="1697065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Freeform 1027"/>
          <p:cNvSpPr>
            <a:spLocks/>
          </p:cNvSpPr>
          <p:nvPr userDrawn="1"/>
        </p:nvSpPr>
        <p:spPr bwMode="auto">
          <a:xfrm>
            <a:off x="7216756" y="2420888"/>
            <a:ext cx="1764196" cy="1697065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Freeform 1027"/>
          <p:cNvSpPr>
            <a:spLocks/>
          </p:cNvSpPr>
          <p:nvPr userDrawn="1"/>
        </p:nvSpPr>
        <p:spPr bwMode="auto">
          <a:xfrm>
            <a:off x="7218121" y="4483962"/>
            <a:ext cx="1764196" cy="1697065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8" r:id="rId12"/>
    <p:sldLayoutId id="214748370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Valentines Heart Template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864225"/>
            <a:ext cx="6221413" cy="373063"/>
          </a:xfrm>
        </p:spPr>
        <p:txBody>
          <a:bodyPr/>
          <a:lstStyle/>
          <a:p>
            <a:pPr eaLnBrk="1" hangingPunct="1"/>
            <a:r>
              <a:rPr lang="en-GB" altLang="en-US" sz="3200" i="1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mtClean="0"/>
              <a:t>Bullet point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746375" y="290512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822700" y="2905125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693863" y="4519613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762250" y="4519613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830638" y="4519613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900613" y="4519613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883150" y="2905125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677988" y="2905125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1458913" y="22653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776538" y="21431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727450" y="2265363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006975" y="2143125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836738" y="38798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2782888" y="38798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3717925" y="37576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4799013" y="37560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330200" y="2097088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2097088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GB" altLang="en-US" smtClean="0"/>
              <a:t>Bullet 1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30"/>
          <a:stretch>
            <a:fillRect/>
          </a:stretch>
        </p:blipFill>
        <p:spPr bwMode="auto">
          <a:xfrm>
            <a:off x="4186238" y="1736725"/>
            <a:ext cx="2654300" cy="1881188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027"/>
          <p:cNvSpPr>
            <a:spLocks/>
          </p:cNvSpPr>
          <p:nvPr/>
        </p:nvSpPr>
        <p:spPr bwMode="auto">
          <a:xfrm>
            <a:off x="1825346" y="1644317"/>
            <a:ext cx="1267504" cy="1219273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4" name="Freeform 1027"/>
          <p:cNvSpPr>
            <a:spLocks/>
          </p:cNvSpPr>
          <p:nvPr/>
        </p:nvSpPr>
        <p:spPr bwMode="auto">
          <a:xfrm>
            <a:off x="3219787" y="1674086"/>
            <a:ext cx="1267504" cy="1219273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5" name="Freeform 1027"/>
          <p:cNvSpPr>
            <a:spLocks/>
          </p:cNvSpPr>
          <p:nvPr/>
        </p:nvSpPr>
        <p:spPr bwMode="auto">
          <a:xfrm>
            <a:off x="4578255" y="1709671"/>
            <a:ext cx="1267504" cy="1219273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6" name="Freeform 1027"/>
          <p:cNvSpPr>
            <a:spLocks/>
          </p:cNvSpPr>
          <p:nvPr/>
        </p:nvSpPr>
        <p:spPr bwMode="auto">
          <a:xfrm>
            <a:off x="5949272" y="1709671"/>
            <a:ext cx="1267504" cy="1219273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74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7423" name="Rectangle 3"/>
          <p:cNvSpPr>
            <a:spLocks noChangeArrowheads="1"/>
          </p:cNvSpPr>
          <p:nvPr/>
        </p:nvSpPr>
        <p:spPr bwMode="auto">
          <a:xfrm>
            <a:off x="495300" y="3270250"/>
            <a:ext cx="1139825" cy="2354263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7424" name="Rectangle 4"/>
          <p:cNvSpPr>
            <a:spLocks noChangeArrowheads="1"/>
          </p:cNvSpPr>
          <p:nvPr/>
        </p:nvSpPr>
        <p:spPr bwMode="auto">
          <a:xfrm>
            <a:off x="1857375" y="3270250"/>
            <a:ext cx="1141413" cy="2354263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7425" name="Rectangle 5"/>
          <p:cNvSpPr>
            <a:spLocks noChangeArrowheads="1"/>
          </p:cNvSpPr>
          <p:nvPr/>
        </p:nvSpPr>
        <p:spPr bwMode="auto">
          <a:xfrm>
            <a:off x="3235325" y="3270250"/>
            <a:ext cx="1139825" cy="2354263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7426" name="Rectangle 6"/>
          <p:cNvSpPr>
            <a:spLocks noChangeArrowheads="1"/>
          </p:cNvSpPr>
          <p:nvPr/>
        </p:nvSpPr>
        <p:spPr bwMode="auto">
          <a:xfrm>
            <a:off x="4641850" y="3270250"/>
            <a:ext cx="1139825" cy="2354263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7427" name="Rectangle 7"/>
          <p:cNvSpPr>
            <a:spLocks noChangeArrowheads="1"/>
          </p:cNvSpPr>
          <p:nvPr/>
        </p:nvSpPr>
        <p:spPr bwMode="auto">
          <a:xfrm>
            <a:off x="6013450" y="3270250"/>
            <a:ext cx="1139825" cy="2354263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8" name="Freeform 1027"/>
          <p:cNvSpPr>
            <a:spLocks/>
          </p:cNvSpPr>
          <p:nvPr/>
        </p:nvSpPr>
        <p:spPr bwMode="auto">
          <a:xfrm>
            <a:off x="431540" y="1666812"/>
            <a:ext cx="1267504" cy="1219273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7431" name="Text Box 14"/>
          <p:cNvSpPr txBox="1">
            <a:spLocks noChangeArrowheads="1"/>
          </p:cNvSpPr>
          <p:nvPr/>
        </p:nvSpPr>
        <p:spPr bwMode="auto">
          <a:xfrm>
            <a:off x="617538" y="1952625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7432" name="Text Box 13"/>
          <p:cNvSpPr txBox="1">
            <a:spLocks noChangeArrowheads="1"/>
          </p:cNvSpPr>
          <p:nvPr/>
        </p:nvSpPr>
        <p:spPr bwMode="auto">
          <a:xfrm>
            <a:off x="2128838" y="196373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7433" name="Text Box 15"/>
          <p:cNvSpPr txBox="1">
            <a:spLocks noChangeArrowheads="1"/>
          </p:cNvSpPr>
          <p:nvPr/>
        </p:nvSpPr>
        <p:spPr bwMode="auto">
          <a:xfrm>
            <a:off x="3559175" y="197485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7434" name="Text Box 16"/>
          <p:cNvSpPr txBox="1">
            <a:spLocks noChangeArrowheads="1"/>
          </p:cNvSpPr>
          <p:nvPr/>
        </p:nvSpPr>
        <p:spPr bwMode="auto">
          <a:xfrm>
            <a:off x="4943475" y="1985963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7435" name="Text Box 17"/>
          <p:cNvSpPr txBox="1">
            <a:spLocks noChangeArrowheads="1"/>
          </p:cNvSpPr>
          <p:nvPr/>
        </p:nvSpPr>
        <p:spPr bwMode="auto">
          <a:xfrm>
            <a:off x="6016625" y="1963738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323850" y="1808163"/>
          <a:ext cx="6804025" cy="3271837"/>
        </p:xfrm>
        <a:graphic>
          <a:graphicData uri="http://schemas.openxmlformats.org/drawingml/2006/table">
            <a:tbl>
              <a:tblPr/>
              <a:tblGrid>
                <a:gridCol w="3402742"/>
                <a:gridCol w="3401283"/>
              </a:tblGrid>
              <a:tr h="515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0" marR="8999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0" marR="8999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0" marR="8999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0" marR="8999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0" marR="8999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0" marR="8999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0" marR="8999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0" marR="8999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0" marR="8999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0" marR="8999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0" marR="8999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0" marR="8999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0" marR="8999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0" marR="8999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323850" y="5397500"/>
            <a:ext cx="64166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GB" altLang="en-US" sz="2800" smtClean="0"/>
              <a:t>Text and lines are like this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215900" y="4976813"/>
          <a:ext cx="2608263" cy="1427162"/>
        </p:xfrm>
        <a:graphic>
          <a:graphicData uri="http://schemas.openxmlformats.org/drawingml/2006/table">
            <a:tbl>
              <a:tblPr/>
              <a:tblGrid>
                <a:gridCol w="1304131"/>
                <a:gridCol w="1304132"/>
              </a:tblGrid>
              <a:tr h="714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5193" marR="75193" marT="37605" marB="376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5193" marR="75193" marT="37605" marB="376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5193" marR="75193" marT="37605" marB="376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5193" marR="75193" marT="37605" marB="376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3059113" y="49768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5446713" y="49768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87338" y="15922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87338" y="3021013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632200" y="3021013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79388" y="5303838"/>
            <a:ext cx="716438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87338" y="2489200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A50021"/>
      </a:dk1>
      <a:lt1>
        <a:srgbClr val="FFFFFF"/>
      </a:lt1>
      <a:dk2>
        <a:srgbClr val="A50021"/>
      </a:dk2>
      <a:lt2>
        <a:srgbClr val="808080"/>
      </a:lt2>
      <a:accent1>
        <a:srgbClr val="FFCCFF"/>
      </a:accent1>
      <a:accent2>
        <a:srgbClr val="CC0066"/>
      </a:accent2>
      <a:accent3>
        <a:srgbClr val="FFFFFF"/>
      </a:accent3>
      <a:accent4>
        <a:srgbClr val="8C001B"/>
      </a:accent4>
      <a:accent5>
        <a:srgbClr val="FFE2FF"/>
      </a:accent5>
      <a:accent6>
        <a:srgbClr val="B9005C"/>
      </a:accent6>
      <a:hlink>
        <a:srgbClr val="A50021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A50021"/>
        </a:dk1>
        <a:lt1>
          <a:srgbClr val="FFFFFF"/>
        </a:lt1>
        <a:dk2>
          <a:srgbClr val="A50021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8C001B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A50021"/>
        </a:dk1>
        <a:lt1>
          <a:srgbClr val="FFFFFF"/>
        </a:lt1>
        <a:dk2>
          <a:srgbClr val="A50021"/>
        </a:dk2>
        <a:lt2>
          <a:srgbClr val="808080"/>
        </a:lt2>
        <a:accent1>
          <a:srgbClr val="FFCCFF"/>
        </a:accent1>
        <a:accent2>
          <a:srgbClr val="CC0066"/>
        </a:accent2>
        <a:accent3>
          <a:srgbClr val="FFFFFF"/>
        </a:accent3>
        <a:accent4>
          <a:srgbClr val="8C001B"/>
        </a:accent4>
        <a:accent5>
          <a:srgbClr val="FFE2FF"/>
        </a:accent5>
        <a:accent6>
          <a:srgbClr val="B9005C"/>
        </a:accent6>
        <a:hlink>
          <a:srgbClr val="A50021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297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Valentines Heart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valentines heart template</dc:title>
  <dc:creator>Pearce</dc:creator>
  <cp:lastModifiedBy>Jonty Pearce</cp:lastModifiedBy>
  <cp:revision>16</cp:revision>
  <dcterms:created xsi:type="dcterms:W3CDTF">2006-02-11T19:17:34Z</dcterms:created>
  <dcterms:modified xsi:type="dcterms:W3CDTF">2015-02-22T11:21:30Z</dcterms:modified>
</cp:coreProperties>
</file>