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9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865E913-5534-4B93-A55A-6223FAA2863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FC87CF4-02A2-45E4-B7EF-F66E429CC5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1943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C1B78D06-9BE1-4530-8237-923E856A925B}" type="slidenum">
              <a:rPr lang="en-GB" altLang="en-US">
                <a:latin typeface="Arial" panose="020B0604020202020204" pitchFamily="34" charset="0"/>
              </a:rPr>
              <a:pPr/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77619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4FD03-AFA9-49F7-B604-31401562EC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B69E-08F5-4349-BF2A-3957B4E9CB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860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8AA83-12CD-4226-8E32-3138E7BA04A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12CB7-6025-41CC-806F-2270C9903B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376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27DB3-72FD-4FA7-AE8C-DC3CB39B999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34757-52DB-4323-91C8-E65CBC9507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912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F5A53-8AC9-4025-9D22-5F11D9F04A2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E4C59-0E6F-4628-8095-79368EB680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1074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3954A-86D3-4B23-A156-B7060D54359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11F2E-4051-4D5A-A652-6AC361D2F4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245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96EB2-78EE-4132-BDC5-71741E34223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1C28C-917A-4350-BEE0-EBA59BAB03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98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5E59B-6F9A-4971-A6D0-C445A05B727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0DCED-5545-4E90-886C-1D07C3E062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4761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350BE-5033-4933-A548-EB8B41638D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A939A-C92B-4BA3-BD8F-FEF950E4CA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5283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3D4E0-7DBA-42D7-BEAF-20534F50266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A021D-CF84-46A9-9B0F-E31ACFBC90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659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D42E0-49E4-42E9-9D7B-B285894072C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585DE-901E-4FA0-8312-7383B5774B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3767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87623-7797-440B-8D28-C4FEDECC386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6009E-50AE-4E1B-B4E6-5E373EB01D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199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74B5C0-8F97-4F49-AE5F-D8D60F420B8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671FBAC-59FF-463C-8B8E-3A548D9C9B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Heart Shapes Clip Art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913" y="3282950"/>
            <a:ext cx="6400800" cy="12255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Can be coloured in, magnified </a:t>
            </a:r>
            <a:br>
              <a:rPr lang="en-GB" dirty="0" smtClean="0"/>
            </a:br>
            <a:r>
              <a:rPr lang="en-GB" dirty="0" smtClean="0"/>
              <a:t>and cut out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3076" name="Freeform 30"/>
          <p:cNvSpPr>
            <a:spLocks noChangeAspect="1"/>
          </p:cNvSpPr>
          <p:nvPr/>
        </p:nvSpPr>
        <p:spPr bwMode="auto">
          <a:xfrm rot="47739" flipH="1">
            <a:off x="4799013" y="398463"/>
            <a:ext cx="1836737" cy="1695450"/>
          </a:xfrm>
          <a:custGeom>
            <a:avLst/>
            <a:gdLst>
              <a:gd name="T0" fmla="*/ 1911390818 w 1723"/>
              <a:gd name="T1" fmla="*/ 323555854 h 1738"/>
              <a:gd name="T2" fmla="*/ 1838662216 w 1723"/>
              <a:gd name="T3" fmla="*/ 190327432 h 1738"/>
              <a:gd name="T4" fmla="*/ 1756842672 w 1723"/>
              <a:gd name="T5" fmla="*/ 98970187 h 1738"/>
              <a:gd name="T6" fmla="*/ 1697750482 w 1723"/>
              <a:gd name="T7" fmla="*/ 57098034 h 1738"/>
              <a:gd name="T8" fmla="*/ 1635250256 w 1723"/>
              <a:gd name="T9" fmla="*/ 24742059 h 1738"/>
              <a:gd name="T10" fmla="*/ 1569339860 w 1723"/>
              <a:gd name="T11" fmla="*/ 5709706 h 1738"/>
              <a:gd name="T12" fmla="*/ 1500021427 w 1723"/>
              <a:gd name="T13" fmla="*/ 0 h 1738"/>
              <a:gd name="T14" fmla="*/ 1427292825 w 1723"/>
              <a:gd name="T15" fmla="*/ 9516176 h 1738"/>
              <a:gd name="T16" fmla="*/ 1353427854 w 1723"/>
              <a:gd name="T17" fmla="*/ 36162446 h 1738"/>
              <a:gd name="T18" fmla="*/ 1265926471 w 1723"/>
              <a:gd name="T19" fmla="*/ 83744304 h 1738"/>
              <a:gd name="T20" fmla="*/ 1114788494 w 1723"/>
              <a:gd name="T21" fmla="*/ 192230667 h 1738"/>
              <a:gd name="T22" fmla="*/ 1005696123 w 1723"/>
              <a:gd name="T23" fmla="*/ 295007324 h 1738"/>
              <a:gd name="T24" fmla="*/ 953422141 w 1723"/>
              <a:gd name="T25" fmla="*/ 295007324 h 1738"/>
              <a:gd name="T26" fmla="*/ 844329770 w 1723"/>
              <a:gd name="T27" fmla="*/ 192230667 h 1738"/>
              <a:gd name="T28" fmla="*/ 692055425 w 1723"/>
              <a:gd name="T29" fmla="*/ 83744304 h 1738"/>
              <a:gd name="T30" fmla="*/ 606826777 w 1723"/>
              <a:gd name="T31" fmla="*/ 36162446 h 1738"/>
              <a:gd name="T32" fmla="*/ 531825439 w 1723"/>
              <a:gd name="T33" fmla="*/ 9516176 h 1738"/>
              <a:gd name="T34" fmla="*/ 460233205 w 1723"/>
              <a:gd name="T35" fmla="*/ 0 h 1738"/>
              <a:gd name="T36" fmla="*/ 388642036 w 1723"/>
              <a:gd name="T37" fmla="*/ 5709706 h 1738"/>
              <a:gd name="T38" fmla="*/ 322731640 w 1723"/>
              <a:gd name="T39" fmla="*/ 24742059 h 1738"/>
              <a:gd name="T40" fmla="*/ 260231414 w 1723"/>
              <a:gd name="T41" fmla="*/ 57098034 h 1738"/>
              <a:gd name="T42" fmla="*/ 201139225 w 1723"/>
              <a:gd name="T43" fmla="*/ 98970187 h 1738"/>
              <a:gd name="T44" fmla="*/ 119319680 w 1723"/>
              <a:gd name="T45" fmla="*/ 190327432 h 1738"/>
              <a:gd name="T46" fmla="*/ 48863813 w 1723"/>
              <a:gd name="T47" fmla="*/ 323555854 h 1738"/>
              <a:gd name="T48" fmla="*/ 15909149 w 1723"/>
              <a:gd name="T49" fmla="*/ 433945452 h 1738"/>
              <a:gd name="T50" fmla="*/ 2272736 w 1723"/>
              <a:gd name="T51" fmla="*/ 546238286 h 1738"/>
              <a:gd name="T52" fmla="*/ 4545471 w 1723"/>
              <a:gd name="T53" fmla="*/ 622369649 h 1738"/>
              <a:gd name="T54" fmla="*/ 18181884 w 1723"/>
              <a:gd name="T55" fmla="*/ 692790331 h 1738"/>
              <a:gd name="T56" fmla="*/ 75001338 w 1723"/>
              <a:gd name="T57" fmla="*/ 827922963 h 1738"/>
              <a:gd name="T58" fmla="*/ 167048192 w 1723"/>
              <a:gd name="T59" fmla="*/ 964957856 h 1738"/>
              <a:gd name="T60" fmla="*/ 336368054 w 1723"/>
              <a:gd name="T61" fmla="*/ 1168607935 h 1738"/>
              <a:gd name="T62" fmla="*/ 413642127 w 1723"/>
              <a:gd name="T63" fmla="*/ 1252351264 h 1738"/>
              <a:gd name="T64" fmla="*/ 540916381 w 1723"/>
              <a:gd name="T65" fmla="*/ 1366548308 h 1738"/>
              <a:gd name="T66" fmla="*/ 673873541 w 1723"/>
              <a:gd name="T67" fmla="*/ 1465517519 h 1738"/>
              <a:gd name="T68" fmla="*/ 913649269 w 1723"/>
              <a:gd name="T69" fmla="*/ 1613972799 h 1738"/>
              <a:gd name="T70" fmla="*/ 973876760 w 1723"/>
              <a:gd name="T71" fmla="*/ 1653941716 h 1738"/>
              <a:gd name="T72" fmla="*/ 986377872 w 1723"/>
              <a:gd name="T73" fmla="*/ 1653941716 h 1738"/>
              <a:gd name="T74" fmla="*/ 1046605363 w 1723"/>
              <a:gd name="T75" fmla="*/ 1613972799 h 1738"/>
              <a:gd name="T76" fmla="*/ 1286381091 w 1723"/>
              <a:gd name="T77" fmla="*/ 1465517519 h 1738"/>
              <a:gd name="T78" fmla="*/ 1417065515 w 1723"/>
              <a:gd name="T79" fmla="*/ 1366548308 h 1738"/>
              <a:gd name="T80" fmla="*/ 1546612505 w 1723"/>
              <a:gd name="T81" fmla="*/ 1252351264 h 1738"/>
              <a:gd name="T82" fmla="*/ 1622750210 w 1723"/>
              <a:gd name="T83" fmla="*/ 1168607935 h 1738"/>
              <a:gd name="T84" fmla="*/ 1792070072 w 1723"/>
              <a:gd name="T85" fmla="*/ 964957856 h 1738"/>
              <a:gd name="T86" fmla="*/ 1885253294 w 1723"/>
              <a:gd name="T87" fmla="*/ 827922963 h 1738"/>
              <a:gd name="T88" fmla="*/ 1942072748 w 1723"/>
              <a:gd name="T89" fmla="*/ 692790331 h 1738"/>
              <a:gd name="T90" fmla="*/ 1955709161 w 1723"/>
              <a:gd name="T91" fmla="*/ 622369649 h 1738"/>
              <a:gd name="T92" fmla="*/ 1957981896 w 1723"/>
              <a:gd name="T93" fmla="*/ 546238286 h 1738"/>
              <a:gd name="T94" fmla="*/ 1944345483 w 1723"/>
              <a:gd name="T95" fmla="*/ 433945452 h 173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23" h="1738">
                <a:moveTo>
                  <a:pt x="1696" y="392"/>
                </a:moveTo>
                <a:lnTo>
                  <a:pt x="1696" y="392"/>
                </a:lnTo>
                <a:lnTo>
                  <a:pt x="1682" y="340"/>
                </a:lnTo>
                <a:lnTo>
                  <a:pt x="1664" y="290"/>
                </a:lnTo>
                <a:lnTo>
                  <a:pt x="1643" y="244"/>
                </a:lnTo>
                <a:lnTo>
                  <a:pt x="1618" y="200"/>
                </a:lnTo>
                <a:lnTo>
                  <a:pt x="1592" y="160"/>
                </a:lnTo>
                <a:lnTo>
                  <a:pt x="1562" y="122"/>
                </a:lnTo>
                <a:lnTo>
                  <a:pt x="1546" y="104"/>
                </a:lnTo>
                <a:lnTo>
                  <a:pt x="1530" y="88"/>
                </a:lnTo>
                <a:lnTo>
                  <a:pt x="1512" y="74"/>
                </a:lnTo>
                <a:lnTo>
                  <a:pt x="1494" y="60"/>
                </a:lnTo>
                <a:lnTo>
                  <a:pt x="1476" y="48"/>
                </a:lnTo>
                <a:lnTo>
                  <a:pt x="1459" y="36"/>
                </a:lnTo>
                <a:lnTo>
                  <a:pt x="1439" y="26"/>
                </a:lnTo>
                <a:lnTo>
                  <a:pt x="1421" y="18"/>
                </a:lnTo>
                <a:lnTo>
                  <a:pt x="1402" y="12"/>
                </a:lnTo>
                <a:lnTo>
                  <a:pt x="1381" y="6"/>
                </a:lnTo>
                <a:lnTo>
                  <a:pt x="1361" y="2"/>
                </a:lnTo>
                <a:lnTo>
                  <a:pt x="1340" y="0"/>
                </a:lnTo>
                <a:lnTo>
                  <a:pt x="1320" y="0"/>
                </a:lnTo>
                <a:lnTo>
                  <a:pt x="1299" y="2"/>
                </a:lnTo>
                <a:lnTo>
                  <a:pt x="1278" y="6"/>
                </a:lnTo>
                <a:lnTo>
                  <a:pt x="1256" y="10"/>
                </a:lnTo>
                <a:lnTo>
                  <a:pt x="1233" y="18"/>
                </a:lnTo>
                <a:lnTo>
                  <a:pt x="1212" y="26"/>
                </a:lnTo>
                <a:lnTo>
                  <a:pt x="1191" y="38"/>
                </a:lnTo>
                <a:lnTo>
                  <a:pt x="1169" y="50"/>
                </a:lnTo>
                <a:lnTo>
                  <a:pt x="1114" y="88"/>
                </a:lnTo>
                <a:lnTo>
                  <a:pt x="1066" y="126"/>
                </a:lnTo>
                <a:lnTo>
                  <a:pt x="1022" y="164"/>
                </a:lnTo>
                <a:lnTo>
                  <a:pt x="981" y="202"/>
                </a:lnTo>
                <a:lnTo>
                  <a:pt x="946" y="240"/>
                </a:lnTo>
                <a:lnTo>
                  <a:pt x="914" y="276"/>
                </a:lnTo>
                <a:lnTo>
                  <a:pt x="885" y="310"/>
                </a:lnTo>
                <a:lnTo>
                  <a:pt x="862" y="340"/>
                </a:lnTo>
                <a:lnTo>
                  <a:pt x="839" y="310"/>
                </a:lnTo>
                <a:lnTo>
                  <a:pt x="811" y="276"/>
                </a:lnTo>
                <a:lnTo>
                  <a:pt x="779" y="240"/>
                </a:lnTo>
                <a:lnTo>
                  <a:pt x="743" y="202"/>
                </a:lnTo>
                <a:lnTo>
                  <a:pt x="703" y="164"/>
                </a:lnTo>
                <a:lnTo>
                  <a:pt x="658" y="126"/>
                </a:lnTo>
                <a:lnTo>
                  <a:pt x="609" y="88"/>
                </a:lnTo>
                <a:lnTo>
                  <a:pt x="555" y="50"/>
                </a:lnTo>
                <a:lnTo>
                  <a:pt x="534" y="38"/>
                </a:lnTo>
                <a:lnTo>
                  <a:pt x="511" y="26"/>
                </a:lnTo>
                <a:lnTo>
                  <a:pt x="490" y="16"/>
                </a:lnTo>
                <a:lnTo>
                  <a:pt x="468" y="10"/>
                </a:lnTo>
                <a:lnTo>
                  <a:pt x="447" y="4"/>
                </a:lnTo>
                <a:lnTo>
                  <a:pt x="426" y="2"/>
                </a:lnTo>
                <a:lnTo>
                  <a:pt x="405" y="0"/>
                </a:lnTo>
                <a:lnTo>
                  <a:pt x="383" y="0"/>
                </a:lnTo>
                <a:lnTo>
                  <a:pt x="364" y="2"/>
                </a:lnTo>
                <a:lnTo>
                  <a:pt x="342" y="6"/>
                </a:lnTo>
                <a:lnTo>
                  <a:pt x="323" y="12"/>
                </a:lnTo>
                <a:lnTo>
                  <a:pt x="303" y="18"/>
                </a:lnTo>
                <a:lnTo>
                  <a:pt x="284" y="26"/>
                </a:lnTo>
                <a:lnTo>
                  <a:pt x="266" y="36"/>
                </a:lnTo>
                <a:lnTo>
                  <a:pt x="247" y="48"/>
                </a:lnTo>
                <a:lnTo>
                  <a:pt x="229" y="60"/>
                </a:lnTo>
                <a:lnTo>
                  <a:pt x="211" y="74"/>
                </a:lnTo>
                <a:lnTo>
                  <a:pt x="195" y="88"/>
                </a:lnTo>
                <a:lnTo>
                  <a:pt x="177" y="104"/>
                </a:lnTo>
                <a:lnTo>
                  <a:pt x="163" y="122"/>
                </a:lnTo>
                <a:lnTo>
                  <a:pt x="133" y="158"/>
                </a:lnTo>
                <a:lnTo>
                  <a:pt x="105" y="200"/>
                </a:lnTo>
                <a:lnTo>
                  <a:pt x="82" y="244"/>
                </a:lnTo>
                <a:lnTo>
                  <a:pt x="60" y="290"/>
                </a:lnTo>
                <a:lnTo>
                  <a:pt x="43" y="340"/>
                </a:lnTo>
                <a:lnTo>
                  <a:pt x="28" y="390"/>
                </a:lnTo>
                <a:lnTo>
                  <a:pt x="14" y="456"/>
                </a:lnTo>
                <a:lnTo>
                  <a:pt x="5" y="516"/>
                </a:lnTo>
                <a:lnTo>
                  <a:pt x="2" y="546"/>
                </a:lnTo>
                <a:lnTo>
                  <a:pt x="2" y="574"/>
                </a:lnTo>
                <a:lnTo>
                  <a:pt x="0" y="600"/>
                </a:lnTo>
                <a:lnTo>
                  <a:pt x="2" y="628"/>
                </a:lnTo>
                <a:lnTo>
                  <a:pt x="4" y="654"/>
                </a:lnTo>
                <a:lnTo>
                  <a:pt x="7" y="678"/>
                </a:lnTo>
                <a:lnTo>
                  <a:pt x="11" y="704"/>
                </a:lnTo>
                <a:lnTo>
                  <a:pt x="16" y="728"/>
                </a:lnTo>
                <a:lnTo>
                  <a:pt x="28" y="776"/>
                </a:lnTo>
                <a:lnTo>
                  <a:pt x="44" y="824"/>
                </a:lnTo>
                <a:lnTo>
                  <a:pt x="66" y="870"/>
                </a:lnTo>
                <a:lnTo>
                  <a:pt x="89" y="918"/>
                </a:lnTo>
                <a:lnTo>
                  <a:pt x="117" y="964"/>
                </a:lnTo>
                <a:lnTo>
                  <a:pt x="147" y="1014"/>
                </a:lnTo>
                <a:lnTo>
                  <a:pt x="181" y="1064"/>
                </a:lnTo>
                <a:lnTo>
                  <a:pt x="216" y="1116"/>
                </a:lnTo>
                <a:lnTo>
                  <a:pt x="296" y="1228"/>
                </a:lnTo>
                <a:lnTo>
                  <a:pt x="328" y="1272"/>
                </a:lnTo>
                <a:lnTo>
                  <a:pt x="364" y="1316"/>
                </a:lnTo>
                <a:lnTo>
                  <a:pt x="399" y="1358"/>
                </a:lnTo>
                <a:lnTo>
                  <a:pt x="438" y="1396"/>
                </a:lnTo>
                <a:lnTo>
                  <a:pt x="476" y="1436"/>
                </a:lnTo>
                <a:lnTo>
                  <a:pt x="515" y="1472"/>
                </a:lnTo>
                <a:lnTo>
                  <a:pt x="554" y="1506"/>
                </a:lnTo>
                <a:lnTo>
                  <a:pt x="593" y="1540"/>
                </a:lnTo>
                <a:lnTo>
                  <a:pt x="669" y="1600"/>
                </a:lnTo>
                <a:lnTo>
                  <a:pt x="740" y="1652"/>
                </a:lnTo>
                <a:lnTo>
                  <a:pt x="804" y="1696"/>
                </a:lnTo>
                <a:lnTo>
                  <a:pt x="857" y="1732"/>
                </a:lnTo>
                <a:lnTo>
                  <a:pt x="857" y="1738"/>
                </a:lnTo>
                <a:lnTo>
                  <a:pt x="862" y="1734"/>
                </a:lnTo>
                <a:lnTo>
                  <a:pt x="868" y="1738"/>
                </a:lnTo>
                <a:lnTo>
                  <a:pt x="868" y="1732"/>
                </a:lnTo>
                <a:lnTo>
                  <a:pt x="921" y="1696"/>
                </a:lnTo>
                <a:lnTo>
                  <a:pt x="985" y="1654"/>
                </a:lnTo>
                <a:lnTo>
                  <a:pt x="1056" y="1600"/>
                </a:lnTo>
                <a:lnTo>
                  <a:pt x="1132" y="1540"/>
                </a:lnTo>
                <a:lnTo>
                  <a:pt x="1169" y="1508"/>
                </a:lnTo>
                <a:lnTo>
                  <a:pt x="1208" y="1472"/>
                </a:lnTo>
                <a:lnTo>
                  <a:pt x="1247" y="1436"/>
                </a:lnTo>
                <a:lnTo>
                  <a:pt x="1286" y="1398"/>
                </a:lnTo>
                <a:lnTo>
                  <a:pt x="1324" y="1358"/>
                </a:lnTo>
                <a:lnTo>
                  <a:pt x="1361" y="1316"/>
                </a:lnTo>
                <a:lnTo>
                  <a:pt x="1395" y="1274"/>
                </a:lnTo>
                <a:lnTo>
                  <a:pt x="1428" y="1228"/>
                </a:lnTo>
                <a:lnTo>
                  <a:pt x="1508" y="1116"/>
                </a:lnTo>
                <a:lnTo>
                  <a:pt x="1544" y="1064"/>
                </a:lnTo>
                <a:lnTo>
                  <a:pt x="1577" y="1014"/>
                </a:lnTo>
                <a:lnTo>
                  <a:pt x="1608" y="966"/>
                </a:lnTo>
                <a:lnTo>
                  <a:pt x="1634" y="918"/>
                </a:lnTo>
                <a:lnTo>
                  <a:pt x="1659" y="870"/>
                </a:lnTo>
                <a:lnTo>
                  <a:pt x="1679" y="824"/>
                </a:lnTo>
                <a:lnTo>
                  <a:pt x="1696" y="778"/>
                </a:lnTo>
                <a:lnTo>
                  <a:pt x="1709" y="728"/>
                </a:lnTo>
                <a:lnTo>
                  <a:pt x="1714" y="704"/>
                </a:lnTo>
                <a:lnTo>
                  <a:pt x="1718" y="680"/>
                </a:lnTo>
                <a:lnTo>
                  <a:pt x="1721" y="654"/>
                </a:lnTo>
                <a:lnTo>
                  <a:pt x="1723" y="628"/>
                </a:lnTo>
                <a:lnTo>
                  <a:pt x="1723" y="602"/>
                </a:lnTo>
                <a:lnTo>
                  <a:pt x="1723" y="574"/>
                </a:lnTo>
                <a:lnTo>
                  <a:pt x="1721" y="546"/>
                </a:lnTo>
                <a:lnTo>
                  <a:pt x="1719" y="516"/>
                </a:lnTo>
                <a:lnTo>
                  <a:pt x="1711" y="456"/>
                </a:lnTo>
                <a:lnTo>
                  <a:pt x="1696" y="392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Freeform 32"/>
          <p:cNvSpPr>
            <a:spLocks noChangeAspect="1"/>
          </p:cNvSpPr>
          <p:nvPr/>
        </p:nvSpPr>
        <p:spPr bwMode="auto">
          <a:xfrm rot="47739" flipH="1">
            <a:off x="5499100" y="877888"/>
            <a:ext cx="419100" cy="441325"/>
          </a:xfrm>
          <a:custGeom>
            <a:avLst/>
            <a:gdLst>
              <a:gd name="T0" fmla="*/ 99515453 w 1723"/>
              <a:gd name="T1" fmla="*/ 21922781 h 1738"/>
              <a:gd name="T2" fmla="*/ 95728959 w 1723"/>
              <a:gd name="T3" fmla="*/ 12895679 h 1738"/>
              <a:gd name="T4" fmla="*/ 91469122 w 1723"/>
              <a:gd name="T5" fmla="*/ 6705702 h 1738"/>
              <a:gd name="T6" fmla="*/ 88392398 w 1723"/>
              <a:gd name="T7" fmla="*/ 3868831 h 1738"/>
              <a:gd name="T8" fmla="*/ 85138353 w 1723"/>
              <a:gd name="T9" fmla="*/ 1676426 h 1738"/>
              <a:gd name="T10" fmla="*/ 81706744 w 1723"/>
              <a:gd name="T11" fmla="*/ 386985 h 1738"/>
              <a:gd name="T12" fmla="*/ 78097813 w 1723"/>
              <a:gd name="T13" fmla="*/ 0 h 1738"/>
              <a:gd name="T14" fmla="*/ 74311319 w 1723"/>
              <a:gd name="T15" fmla="*/ 644720 h 1738"/>
              <a:gd name="T16" fmla="*/ 70465475 w 1723"/>
              <a:gd name="T17" fmla="*/ 2450141 h 1738"/>
              <a:gd name="T18" fmla="*/ 65909860 w 1723"/>
              <a:gd name="T19" fmla="*/ 5674251 h 1738"/>
              <a:gd name="T20" fmla="*/ 58040850 w 1723"/>
              <a:gd name="T21" fmla="*/ 13024674 h 1738"/>
              <a:gd name="T22" fmla="*/ 52360987 w 1723"/>
              <a:gd name="T23" fmla="*/ 19988366 h 1738"/>
              <a:gd name="T24" fmla="*/ 49639391 w 1723"/>
              <a:gd name="T25" fmla="*/ 19988366 h 1738"/>
              <a:gd name="T26" fmla="*/ 43959528 w 1723"/>
              <a:gd name="T27" fmla="*/ 13024674 h 1738"/>
              <a:gd name="T28" fmla="*/ 36031411 w 1723"/>
              <a:gd name="T29" fmla="*/ 5674251 h 1738"/>
              <a:gd name="T30" fmla="*/ 31594010 w 1723"/>
              <a:gd name="T31" fmla="*/ 2450141 h 1738"/>
              <a:gd name="T32" fmla="*/ 27689302 w 1723"/>
              <a:gd name="T33" fmla="*/ 644720 h 1738"/>
              <a:gd name="T34" fmla="*/ 23961915 w 1723"/>
              <a:gd name="T35" fmla="*/ 0 h 1738"/>
              <a:gd name="T36" fmla="*/ 20234527 w 1723"/>
              <a:gd name="T37" fmla="*/ 386985 h 1738"/>
              <a:gd name="T38" fmla="*/ 16802918 w 1723"/>
              <a:gd name="T39" fmla="*/ 1676426 h 1738"/>
              <a:gd name="T40" fmla="*/ 13548873 w 1723"/>
              <a:gd name="T41" fmla="*/ 3868831 h 1738"/>
              <a:gd name="T42" fmla="*/ 10472149 w 1723"/>
              <a:gd name="T43" fmla="*/ 6705702 h 1738"/>
              <a:gd name="T44" fmla="*/ 6212312 w 1723"/>
              <a:gd name="T45" fmla="*/ 12895679 h 1738"/>
              <a:gd name="T46" fmla="*/ 2544032 w 1723"/>
              <a:gd name="T47" fmla="*/ 21922781 h 1738"/>
              <a:gd name="T48" fmla="*/ 828227 w 1723"/>
              <a:gd name="T49" fmla="*/ 29402453 h 1738"/>
              <a:gd name="T50" fmla="*/ 118214 w 1723"/>
              <a:gd name="T51" fmla="*/ 37010865 h 1738"/>
              <a:gd name="T52" fmla="*/ 236671 w 1723"/>
              <a:gd name="T53" fmla="*/ 42169137 h 1738"/>
              <a:gd name="T54" fmla="*/ 946684 w 1723"/>
              <a:gd name="T55" fmla="*/ 46940678 h 1738"/>
              <a:gd name="T56" fmla="*/ 3904951 w 1723"/>
              <a:gd name="T57" fmla="*/ 56096521 h 1738"/>
              <a:gd name="T58" fmla="*/ 8697237 w 1723"/>
              <a:gd name="T59" fmla="*/ 65381613 h 1738"/>
              <a:gd name="T60" fmla="*/ 17512931 w 1723"/>
              <a:gd name="T61" fmla="*/ 79180002 h 1738"/>
              <a:gd name="T62" fmla="*/ 21536097 w 1723"/>
              <a:gd name="T63" fmla="*/ 84854254 h 1738"/>
              <a:gd name="T64" fmla="*/ 28162644 w 1723"/>
              <a:gd name="T65" fmla="*/ 92591661 h 1738"/>
              <a:gd name="T66" fmla="*/ 35084727 w 1723"/>
              <a:gd name="T67" fmla="*/ 99297363 h 1738"/>
              <a:gd name="T68" fmla="*/ 47568701 w 1723"/>
              <a:gd name="T69" fmla="*/ 109356171 h 1738"/>
              <a:gd name="T70" fmla="*/ 50704289 w 1723"/>
              <a:gd name="T71" fmla="*/ 112064301 h 1738"/>
              <a:gd name="T72" fmla="*/ 51355196 w 1723"/>
              <a:gd name="T73" fmla="*/ 112064301 h 1738"/>
              <a:gd name="T74" fmla="*/ 54491027 w 1723"/>
              <a:gd name="T75" fmla="*/ 109356171 h 1738"/>
              <a:gd name="T76" fmla="*/ 66974758 w 1723"/>
              <a:gd name="T77" fmla="*/ 99297363 h 1738"/>
              <a:gd name="T78" fmla="*/ 73778627 w 1723"/>
              <a:gd name="T79" fmla="*/ 92591661 h 1738"/>
              <a:gd name="T80" fmla="*/ 80523631 w 1723"/>
              <a:gd name="T81" fmla="*/ 84854254 h 1738"/>
              <a:gd name="T82" fmla="*/ 84487690 w 1723"/>
              <a:gd name="T83" fmla="*/ 79180002 h 1738"/>
              <a:gd name="T84" fmla="*/ 93303141 w 1723"/>
              <a:gd name="T85" fmla="*/ 65381613 h 1738"/>
              <a:gd name="T86" fmla="*/ 98154777 w 1723"/>
              <a:gd name="T87" fmla="*/ 56096521 h 1738"/>
              <a:gd name="T88" fmla="*/ 101113044 w 1723"/>
              <a:gd name="T89" fmla="*/ 46940678 h 1738"/>
              <a:gd name="T90" fmla="*/ 101823057 w 1723"/>
              <a:gd name="T91" fmla="*/ 42169137 h 1738"/>
              <a:gd name="T92" fmla="*/ 101941271 w 1723"/>
              <a:gd name="T93" fmla="*/ 37010865 h 1738"/>
              <a:gd name="T94" fmla="*/ 101231258 w 1723"/>
              <a:gd name="T95" fmla="*/ 29402453 h 173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23" h="1738">
                <a:moveTo>
                  <a:pt x="1696" y="392"/>
                </a:moveTo>
                <a:lnTo>
                  <a:pt x="1696" y="392"/>
                </a:lnTo>
                <a:lnTo>
                  <a:pt x="1682" y="340"/>
                </a:lnTo>
                <a:lnTo>
                  <a:pt x="1664" y="290"/>
                </a:lnTo>
                <a:lnTo>
                  <a:pt x="1643" y="244"/>
                </a:lnTo>
                <a:lnTo>
                  <a:pt x="1618" y="200"/>
                </a:lnTo>
                <a:lnTo>
                  <a:pt x="1592" y="160"/>
                </a:lnTo>
                <a:lnTo>
                  <a:pt x="1562" y="122"/>
                </a:lnTo>
                <a:lnTo>
                  <a:pt x="1546" y="104"/>
                </a:lnTo>
                <a:lnTo>
                  <a:pt x="1530" y="88"/>
                </a:lnTo>
                <a:lnTo>
                  <a:pt x="1512" y="74"/>
                </a:lnTo>
                <a:lnTo>
                  <a:pt x="1494" y="60"/>
                </a:lnTo>
                <a:lnTo>
                  <a:pt x="1476" y="48"/>
                </a:lnTo>
                <a:lnTo>
                  <a:pt x="1459" y="36"/>
                </a:lnTo>
                <a:lnTo>
                  <a:pt x="1439" y="26"/>
                </a:lnTo>
                <a:lnTo>
                  <a:pt x="1421" y="18"/>
                </a:lnTo>
                <a:lnTo>
                  <a:pt x="1402" y="12"/>
                </a:lnTo>
                <a:lnTo>
                  <a:pt x="1381" y="6"/>
                </a:lnTo>
                <a:lnTo>
                  <a:pt x="1361" y="2"/>
                </a:lnTo>
                <a:lnTo>
                  <a:pt x="1340" y="0"/>
                </a:lnTo>
                <a:lnTo>
                  <a:pt x="1320" y="0"/>
                </a:lnTo>
                <a:lnTo>
                  <a:pt x="1299" y="2"/>
                </a:lnTo>
                <a:lnTo>
                  <a:pt x="1278" y="6"/>
                </a:lnTo>
                <a:lnTo>
                  <a:pt x="1256" y="10"/>
                </a:lnTo>
                <a:lnTo>
                  <a:pt x="1233" y="18"/>
                </a:lnTo>
                <a:lnTo>
                  <a:pt x="1212" y="26"/>
                </a:lnTo>
                <a:lnTo>
                  <a:pt x="1191" y="38"/>
                </a:lnTo>
                <a:lnTo>
                  <a:pt x="1169" y="50"/>
                </a:lnTo>
                <a:lnTo>
                  <a:pt x="1114" y="88"/>
                </a:lnTo>
                <a:lnTo>
                  <a:pt x="1066" y="126"/>
                </a:lnTo>
                <a:lnTo>
                  <a:pt x="1022" y="164"/>
                </a:lnTo>
                <a:lnTo>
                  <a:pt x="981" y="202"/>
                </a:lnTo>
                <a:lnTo>
                  <a:pt x="946" y="240"/>
                </a:lnTo>
                <a:lnTo>
                  <a:pt x="914" y="276"/>
                </a:lnTo>
                <a:lnTo>
                  <a:pt x="885" y="310"/>
                </a:lnTo>
                <a:lnTo>
                  <a:pt x="862" y="340"/>
                </a:lnTo>
                <a:lnTo>
                  <a:pt x="839" y="310"/>
                </a:lnTo>
                <a:lnTo>
                  <a:pt x="811" y="276"/>
                </a:lnTo>
                <a:lnTo>
                  <a:pt x="779" y="240"/>
                </a:lnTo>
                <a:lnTo>
                  <a:pt x="743" y="202"/>
                </a:lnTo>
                <a:lnTo>
                  <a:pt x="703" y="164"/>
                </a:lnTo>
                <a:lnTo>
                  <a:pt x="658" y="126"/>
                </a:lnTo>
                <a:lnTo>
                  <a:pt x="609" y="88"/>
                </a:lnTo>
                <a:lnTo>
                  <a:pt x="555" y="50"/>
                </a:lnTo>
                <a:lnTo>
                  <a:pt x="534" y="38"/>
                </a:lnTo>
                <a:lnTo>
                  <a:pt x="511" y="26"/>
                </a:lnTo>
                <a:lnTo>
                  <a:pt x="490" y="16"/>
                </a:lnTo>
                <a:lnTo>
                  <a:pt x="468" y="10"/>
                </a:lnTo>
                <a:lnTo>
                  <a:pt x="447" y="4"/>
                </a:lnTo>
                <a:lnTo>
                  <a:pt x="426" y="2"/>
                </a:lnTo>
                <a:lnTo>
                  <a:pt x="405" y="0"/>
                </a:lnTo>
                <a:lnTo>
                  <a:pt x="383" y="0"/>
                </a:lnTo>
                <a:lnTo>
                  <a:pt x="364" y="2"/>
                </a:lnTo>
                <a:lnTo>
                  <a:pt x="342" y="6"/>
                </a:lnTo>
                <a:lnTo>
                  <a:pt x="323" y="12"/>
                </a:lnTo>
                <a:lnTo>
                  <a:pt x="303" y="18"/>
                </a:lnTo>
                <a:lnTo>
                  <a:pt x="284" y="26"/>
                </a:lnTo>
                <a:lnTo>
                  <a:pt x="266" y="36"/>
                </a:lnTo>
                <a:lnTo>
                  <a:pt x="247" y="48"/>
                </a:lnTo>
                <a:lnTo>
                  <a:pt x="229" y="60"/>
                </a:lnTo>
                <a:lnTo>
                  <a:pt x="211" y="74"/>
                </a:lnTo>
                <a:lnTo>
                  <a:pt x="195" y="88"/>
                </a:lnTo>
                <a:lnTo>
                  <a:pt x="177" y="104"/>
                </a:lnTo>
                <a:lnTo>
                  <a:pt x="163" y="122"/>
                </a:lnTo>
                <a:lnTo>
                  <a:pt x="133" y="158"/>
                </a:lnTo>
                <a:lnTo>
                  <a:pt x="105" y="200"/>
                </a:lnTo>
                <a:lnTo>
                  <a:pt x="82" y="244"/>
                </a:lnTo>
                <a:lnTo>
                  <a:pt x="60" y="290"/>
                </a:lnTo>
                <a:lnTo>
                  <a:pt x="43" y="340"/>
                </a:lnTo>
                <a:lnTo>
                  <a:pt x="28" y="390"/>
                </a:lnTo>
                <a:lnTo>
                  <a:pt x="14" y="456"/>
                </a:lnTo>
                <a:lnTo>
                  <a:pt x="5" y="516"/>
                </a:lnTo>
                <a:lnTo>
                  <a:pt x="2" y="546"/>
                </a:lnTo>
                <a:lnTo>
                  <a:pt x="2" y="574"/>
                </a:lnTo>
                <a:lnTo>
                  <a:pt x="0" y="600"/>
                </a:lnTo>
                <a:lnTo>
                  <a:pt x="2" y="628"/>
                </a:lnTo>
                <a:lnTo>
                  <a:pt x="4" y="654"/>
                </a:lnTo>
                <a:lnTo>
                  <a:pt x="7" y="678"/>
                </a:lnTo>
                <a:lnTo>
                  <a:pt x="11" y="704"/>
                </a:lnTo>
                <a:lnTo>
                  <a:pt x="16" y="728"/>
                </a:lnTo>
                <a:lnTo>
                  <a:pt x="28" y="776"/>
                </a:lnTo>
                <a:lnTo>
                  <a:pt x="44" y="824"/>
                </a:lnTo>
                <a:lnTo>
                  <a:pt x="66" y="870"/>
                </a:lnTo>
                <a:lnTo>
                  <a:pt x="89" y="918"/>
                </a:lnTo>
                <a:lnTo>
                  <a:pt x="117" y="964"/>
                </a:lnTo>
                <a:lnTo>
                  <a:pt x="147" y="1014"/>
                </a:lnTo>
                <a:lnTo>
                  <a:pt x="181" y="1064"/>
                </a:lnTo>
                <a:lnTo>
                  <a:pt x="216" y="1116"/>
                </a:lnTo>
                <a:lnTo>
                  <a:pt x="296" y="1228"/>
                </a:lnTo>
                <a:lnTo>
                  <a:pt x="328" y="1272"/>
                </a:lnTo>
                <a:lnTo>
                  <a:pt x="364" y="1316"/>
                </a:lnTo>
                <a:lnTo>
                  <a:pt x="399" y="1358"/>
                </a:lnTo>
                <a:lnTo>
                  <a:pt x="438" y="1396"/>
                </a:lnTo>
                <a:lnTo>
                  <a:pt x="476" y="1436"/>
                </a:lnTo>
                <a:lnTo>
                  <a:pt x="515" y="1472"/>
                </a:lnTo>
                <a:lnTo>
                  <a:pt x="554" y="1506"/>
                </a:lnTo>
                <a:lnTo>
                  <a:pt x="593" y="1540"/>
                </a:lnTo>
                <a:lnTo>
                  <a:pt x="669" y="1600"/>
                </a:lnTo>
                <a:lnTo>
                  <a:pt x="740" y="1652"/>
                </a:lnTo>
                <a:lnTo>
                  <a:pt x="804" y="1696"/>
                </a:lnTo>
                <a:lnTo>
                  <a:pt x="857" y="1732"/>
                </a:lnTo>
                <a:lnTo>
                  <a:pt x="857" y="1738"/>
                </a:lnTo>
                <a:lnTo>
                  <a:pt x="862" y="1734"/>
                </a:lnTo>
                <a:lnTo>
                  <a:pt x="868" y="1738"/>
                </a:lnTo>
                <a:lnTo>
                  <a:pt x="868" y="1732"/>
                </a:lnTo>
                <a:lnTo>
                  <a:pt x="921" y="1696"/>
                </a:lnTo>
                <a:lnTo>
                  <a:pt x="985" y="1654"/>
                </a:lnTo>
                <a:lnTo>
                  <a:pt x="1056" y="1600"/>
                </a:lnTo>
                <a:lnTo>
                  <a:pt x="1132" y="1540"/>
                </a:lnTo>
                <a:lnTo>
                  <a:pt x="1169" y="1508"/>
                </a:lnTo>
                <a:lnTo>
                  <a:pt x="1208" y="1472"/>
                </a:lnTo>
                <a:lnTo>
                  <a:pt x="1247" y="1436"/>
                </a:lnTo>
                <a:lnTo>
                  <a:pt x="1286" y="1398"/>
                </a:lnTo>
                <a:lnTo>
                  <a:pt x="1324" y="1358"/>
                </a:lnTo>
                <a:lnTo>
                  <a:pt x="1361" y="1316"/>
                </a:lnTo>
                <a:lnTo>
                  <a:pt x="1395" y="1274"/>
                </a:lnTo>
                <a:lnTo>
                  <a:pt x="1428" y="1228"/>
                </a:lnTo>
                <a:lnTo>
                  <a:pt x="1508" y="1116"/>
                </a:lnTo>
                <a:lnTo>
                  <a:pt x="1544" y="1064"/>
                </a:lnTo>
                <a:lnTo>
                  <a:pt x="1577" y="1014"/>
                </a:lnTo>
                <a:lnTo>
                  <a:pt x="1608" y="966"/>
                </a:lnTo>
                <a:lnTo>
                  <a:pt x="1634" y="918"/>
                </a:lnTo>
                <a:lnTo>
                  <a:pt x="1659" y="870"/>
                </a:lnTo>
                <a:lnTo>
                  <a:pt x="1679" y="824"/>
                </a:lnTo>
                <a:lnTo>
                  <a:pt x="1696" y="778"/>
                </a:lnTo>
                <a:lnTo>
                  <a:pt x="1709" y="728"/>
                </a:lnTo>
                <a:lnTo>
                  <a:pt x="1714" y="704"/>
                </a:lnTo>
                <a:lnTo>
                  <a:pt x="1718" y="680"/>
                </a:lnTo>
                <a:lnTo>
                  <a:pt x="1721" y="654"/>
                </a:lnTo>
                <a:lnTo>
                  <a:pt x="1723" y="628"/>
                </a:lnTo>
                <a:lnTo>
                  <a:pt x="1723" y="602"/>
                </a:lnTo>
                <a:lnTo>
                  <a:pt x="1723" y="574"/>
                </a:lnTo>
                <a:lnTo>
                  <a:pt x="1721" y="546"/>
                </a:lnTo>
                <a:lnTo>
                  <a:pt x="1719" y="516"/>
                </a:lnTo>
                <a:lnTo>
                  <a:pt x="1711" y="456"/>
                </a:lnTo>
                <a:lnTo>
                  <a:pt x="1696" y="3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Text Box 33"/>
          <p:cNvSpPr txBox="1">
            <a:spLocks noChangeArrowheads="1"/>
          </p:cNvSpPr>
          <p:nvPr/>
        </p:nvSpPr>
        <p:spPr bwMode="auto">
          <a:xfrm>
            <a:off x="5014913" y="693738"/>
            <a:ext cx="488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 b="1">
                <a:solidFill>
                  <a:schemeClr val="bg1"/>
                </a:solidFill>
                <a:latin typeface="Verdana" panose="020B0604030504040204" pitchFamily="34" charset="0"/>
              </a:rPr>
              <a:t>I</a:t>
            </a:r>
            <a:endParaRPr lang="en-US" altLang="en-US" sz="4400" b="1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3079" name="Text Box 34"/>
          <p:cNvSpPr txBox="1">
            <a:spLocks noChangeArrowheads="1"/>
          </p:cNvSpPr>
          <p:nvPr/>
        </p:nvSpPr>
        <p:spPr bwMode="auto">
          <a:xfrm>
            <a:off x="5915025" y="693738"/>
            <a:ext cx="6381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 b="1">
                <a:solidFill>
                  <a:schemeClr val="bg1"/>
                </a:solidFill>
                <a:latin typeface="Verdana" panose="020B0604030504040204" pitchFamily="34" charset="0"/>
              </a:rPr>
              <a:t>U</a:t>
            </a:r>
            <a:endParaRPr lang="en-US" altLang="en-US" sz="4400" b="1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3080" name="Freeform 1026"/>
          <p:cNvSpPr>
            <a:spLocks/>
          </p:cNvSpPr>
          <p:nvPr/>
        </p:nvSpPr>
        <p:spPr bwMode="auto">
          <a:xfrm>
            <a:off x="6875463" y="398463"/>
            <a:ext cx="2085975" cy="2009775"/>
          </a:xfrm>
          <a:custGeom>
            <a:avLst/>
            <a:gdLst>
              <a:gd name="T0" fmla="*/ 2147483646 w 1314"/>
              <a:gd name="T1" fmla="*/ 529232813 h 1266"/>
              <a:gd name="T2" fmla="*/ 2147483646 w 1314"/>
              <a:gd name="T3" fmla="*/ 352821875 h 1266"/>
              <a:gd name="T4" fmla="*/ 2147483646 w 1314"/>
              <a:gd name="T5" fmla="*/ 209173763 h 1266"/>
              <a:gd name="T6" fmla="*/ 2147483646 w 1314"/>
              <a:gd name="T7" fmla="*/ 110886875 h 1266"/>
              <a:gd name="T8" fmla="*/ 2147483646 w 1314"/>
              <a:gd name="T9" fmla="*/ 40322500 h 1266"/>
              <a:gd name="T10" fmla="*/ 2147483646 w 1314"/>
              <a:gd name="T11" fmla="*/ 5040313 h 1266"/>
              <a:gd name="T12" fmla="*/ 2147483646 w 1314"/>
              <a:gd name="T13" fmla="*/ 22682200 h 1266"/>
              <a:gd name="T14" fmla="*/ 1970762188 w 1314"/>
              <a:gd name="T15" fmla="*/ 110886875 h 1266"/>
              <a:gd name="T16" fmla="*/ 1660783763 w 1314"/>
              <a:gd name="T17" fmla="*/ 277217188 h 1266"/>
              <a:gd name="T18" fmla="*/ 1446569688 w 1314"/>
              <a:gd name="T19" fmla="*/ 156249688 h 1266"/>
              <a:gd name="T20" fmla="*/ 1156752513 w 1314"/>
              <a:gd name="T21" fmla="*/ 45362813 h 1266"/>
              <a:gd name="T22" fmla="*/ 907256250 w 1314"/>
              <a:gd name="T23" fmla="*/ 0 h 1266"/>
              <a:gd name="T24" fmla="*/ 695563125 w 1314"/>
              <a:gd name="T25" fmla="*/ 17641888 h 1266"/>
              <a:gd name="T26" fmla="*/ 516632825 w 1314"/>
              <a:gd name="T27" fmla="*/ 80645000 h 1266"/>
              <a:gd name="T28" fmla="*/ 370463763 w 1314"/>
              <a:gd name="T29" fmla="*/ 168851263 h 1266"/>
              <a:gd name="T30" fmla="*/ 249496263 w 1314"/>
              <a:gd name="T31" fmla="*/ 277217188 h 1266"/>
              <a:gd name="T32" fmla="*/ 103327200 w 1314"/>
              <a:gd name="T33" fmla="*/ 481350638 h 1266"/>
              <a:gd name="T34" fmla="*/ 57964388 w 1314"/>
              <a:gd name="T35" fmla="*/ 569555313 h 1266"/>
              <a:gd name="T36" fmla="*/ 17641888 w 1314"/>
              <a:gd name="T37" fmla="*/ 733366263 h 1266"/>
              <a:gd name="T38" fmla="*/ 0 w 1314"/>
              <a:gd name="T39" fmla="*/ 904736888 h 1266"/>
              <a:gd name="T40" fmla="*/ 40322500 w 1314"/>
              <a:gd name="T41" fmla="*/ 1237397513 h 1266"/>
              <a:gd name="T42" fmla="*/ 156249688 w 1314"/>
              <a:gd name="T43" fmla="*/ 1562496875 h 1266"/>
              <a:gd name="T44" fmla="*/ 325100950 w 1314"/>
              <a:gd name="T45" fmla="*/ 1877517200 h 1266"/>
              <a:gd name="T46" fmla="*/ 529232813 w 1314"/>
              <a:gd name="T47" fmla="*/ 2147483646 h 1266"/>
              <a:gd name="T48" fmla="*/ 756046875 w 1314"/>
              <a:gd name="T49" fmla="*/ 2147483646 h 1266"/>
              <a:gd name="T50" fmla="*/ 1174392813 w 1314"/>
              <a:gd name="T51" fmla="*/ 2147483646 h 1266"/>
              <a:gd name="T52" fmla="*/ 1446569688 w 1314"/>
              <a:gd name="T53" fmla="*/ 2147483646 h 1266"/>
              <a:gd name="T54" fmla="*/ 1549896888 w 1314"/>
              <a:gd name="T55" fmla="*/ 2147483646 h 1266"/>
              <a:gd name="T56" fmla="*/ 1615420950 w 1314"/>
              <a:gd name="T57" fmla="*/ 2147483646 h 1266"/>
              <a:gd name="T58" fmla="*/ 1638101563 w 1314"/>
              <a:gd name="T59" fmla="*/ 2147483646 h 1266"/>
              <a:gd name="T60" fmla="*/ 1655743450 w 1314"/>
              <a:gd name="T61" fmla="*/ 2147483646 h 1266"/>
              <a:gd name="T62" fmla="*/ 1668343438 w 1314"/>
              <a:gd name="T63" fmla="*/ 2147483646 h 1266"/>
              <a:gd name="T64" fmla="*/ 1708665938 w 1314"/>
              <a:gd name="T65" fmla="*/ 2147483646 h 1266"/>
              <a:gd name="T66" fmla="*/ 1723786875 w 1314"/>
              <a:gd name="T67" fmla="*/ 2147483646 h 1266"/>
              <a:gd name="T68" fmla="*/ 1789310938 w 1314"/>
              <a:gd name="T69" fmla="*/ 2147483646 h 1266"/>
              <a:gd name="T70" fmla="*/ 1940520313 w 1314"/>
              <a:gd name="T71" fmla="*/ 2147483646 h 1266"/>
              <a:gd name="T72" fmla="*/ 2147483646 w 1314"/>
              <a:gd name="T73" fmla="*/ 2147483646 h 1266"/>
              <a:gd name="T74" fmla="*/ 2147483646 w 1314"/>
              <a:gd name="T75" fmla="*/ 2147483646 h 1266"/>
              <a:gd name="T76" fmla="*/ 2147483646 w 1314"/>
              <a:gd name="T77" fmla="*/ 2079129700 h 1266"/>
              <a:gd name="T78" fmla="*/ 2147483646 w 1314"/>
              <a:gd name="T79" fmla="*/ 1779230313 h 1266"/>
              <a:gd name="T80" fmla="*/ 2147483646 w 1314"/>
              <a:gd name="T81" fmla="*/ 1459171263 h 1266"/>
              <a:gd name="T82" fmla="*/ 2147483646 w 1314"/>
              <a:gd name="T83" fmla="*/ 1131550950 h 1266"/>
              <a:gd name="T84" fmla="*/ 2147483646 w 1314"/>
              <a:gd name="T85" fmla="*/ 849293450 h 1266"/>
              <a:gd name="T86" fmla="*/ 2147483646 w 1314"/>
              <a:gd name="T87" fmla="*/ 685482500 h 1266"/>
              <a:gd name="T88" fmla="*/ 2147483646 w 1314"/>
              <a:gd name="T89" fmla="*/ 574595625 h 126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6"/>
              <a:gd name="T137" fmla="*/ 1314 w 1314"/>
              <a:gd name="T138" fmla="*/ 1266 h 126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6">
                <a:moveTo>
                  <a:pt x="1291" y="228"/>
                </a:moveTo>
                <a:lnTo>
                  <a:pt x="1291" y="228"/>
                </a:lnTo>
                <a:lnTo>
                  <a:pt x="1284" y="210"/>
                </a:lnTo>
                <a:lnTo>
                  <a:pt x="1273" y="191"/>
                </a:lnTo>
                <a:lnTo>
                  <a:pt x="1259" y="168"/>
                </a:lnTo>
                <a:lnTo>
                  <a:pt x="1240" y="140"/>
                </a:lnTo>
                <a:lnTo>
                  <a:pt x="1215" y="111"/>
                </a:lnTo>
                <a:lnTo>
                  <a:pt x="1201" y="97"/>
                </a:lnTo>
                <a:lnTo>
                  <a:pt x="1185" y="83"/>
                </a:lnTo>
                <a:lnTo>
                  <a:pt x="1169" y="69"/>
                </a:lnTo>
                <a:lnTo>
                  <a:pt x="1152" y="57"/>
                </a:lnTo>
                <a:lnTo>
                  <a:pt x="1132" y="44"/>
                </a:lnTo>
                <a:lnTo>
                  <a:pt x="1111" y="34"/>
                </a:lnTo>
                <a:lnTo>
                  <a:pt x="1088" y="25"/>
                </a:lnTo>
                <a:lnTo>
                  <a:pt x="1065" y="16"/>
                </a:lnTo>
                <a:lnTo>
                  <a:pt x="1040" y="9"/>
                </a:lnTo>
                <a:lnTo>
                  <a:pt x="1014" y="5"/>
                </a:lnTo>
                <a:lnTo>
                  <a:pt x="986" y="2"/>
                </a:lnTo>
                <a:lnTo>
                  <a:pt x="956" y="2"/>
                </a:lnTo>
                <a:lnTo>
                  <a:pt x="924" y="5"/>
                </a:lnTo>
                <a:lnTo>
                  <a:pt x="892" y="9"/>
                </a:lnTo>
                <a:lnTo>
                  <a:pt x="857" y="18"/>
                </a:lnTo>
                <a:lnTo>
                  <a:pt x="821" y="28"/>
                </a:lnTo>
                <a:lnTo>
                  <a:pt x="782" y="44"/>
                </a:lnTo>
                <a:lnTo>
                  <a:pt x="744" y="62"/>
                </a:lnTo>
                <a:lnTo>
                  <a:pt x="701" y="85"/>
                </a:lnTo>
                <a:lnTo>
                  <a:pt x="659" y="110"/>
                </a:lnTo>
                <a:lnTo>
                  <a:pt x="615" y="83"/>
                </a:lnTo>
                <a:lnTo>
                  <a:pt x="574" y="62"/>
                </a:lnTo>
                <a:lnTo>
                  <a:pt x="533" y="42"/>
                </a:lnTo>
                <a:lnTo>
                  <a:pt x="496" y="28"/>
                </a:lnTo>
                <a:lnTo>
                  <a:pt x="459" y="18"/>
                </a:lnTo>
                <a:lnTo>
                  <a:pt x="424" y="9"/>
                </a:lnTo>
                <a:lnTo>
                  <a:pt x="392" y="4"/>
                </a:lnTo>
                <a:lnTo>
                  <a:pt x="360" y="0"/>
                </a:lnTo>
                <a:lnTo>
                  <a:pt x="330" y="0"/>
                </a:lnTo>
                <a:lnTo>
                  <a:pt x="302" y="4"/>
                </a:lnTo>
                <a:lnTo>
                  <a:pt x="276" y="7"/>
                </a:lnTo>
                <a:lnTo>
                  <a:pt x="251" y="14"/>
                </a:lnTo>
                <a:lnTo>
                  <a:pt x="226" y="23"/>
                </a:lnTo>
                <a:lnTo>
                  <a:pt x="205" y="32"/>
                </a:lnTo>
                <a:lnTo>
                  <a:pt x="184" y="42"/>
                </a:lnTo>
                <a:lnTo>
                  <a:pt x="164" y="55"/>
                </a:lnTo>
                <a:lnTo>
                  <a:pt x="147" y="67"/>
                </a:lnTo>
                <a:lnTo>
                  <a:pt x="129" y="81"/>
                </a:lnTo>
                <a:lnTo>
                  <a:pt x="113" y="95"/>
                </a:lnTo>
                <a:lnTo>
                  <a:pt x="99" y="110"/>
                </a:lnTo>
                <a:lnTo>
                  <a:pt x="76" y="140"/>
                </a:lnTo>
                <a:lnTo>
                  <a:pt x="57" y="166"/>
                </a:lnTo>
                <a:lnTo>
                  <a:pt x="41" y="191"/>
                </a:lnTo>
                <a:lnTo>
                  <a:pt x="30" y="208"/>
                </a:lnTo>
                <a:lnTo>
                  <a:pt x="23" y="226"/>
                </a:lnTo>
                <a:lnTo>
                  <a:pt x="16" y="249"/>
                </a:lnTo>
                <a:lnTo>
                  <a:pt x="11" y="270"/>
                </a:lnTo>
                <a:lnTo>
                  <a:pt x="7" y="291"/>
                </a:lnTo>
                <a:lnTo>
                  <a:pt x="4" y="314"/>
                </a:lnTo>
                <a:lnTo>
                  <a:pt x="2" y="336"/>
                </a:lnTo>
                <a:lnTo>
                  <a:pt x="0" y="359"/>
                </a:lnTo>
                <a:lnTo>
                  <a:pt x="2" y="403"/>
                </a:lnTo>
                <a:lnTo>
                  <a:pt x="7" y="447"/>
                </a:lnTo>
                <a:lnTo>
                  <a:pt x="16" y="491"/>
                </a:lnTo>
                <a:lnTo>
                  <a:pt x="28" y="535"/>
                </a:lnTo>
                <a:lnTo>
                  <a:pt x="44" y="578"/>
                </a:lnTo>
                <a:lnTo>
                  <a:pt x="62" y="620"/>
                </a:lnTo>
                <a:lnTo>
                  <a:pt x="81" y="662"/>
                </a:lnTo>
                <a:lnTo>
                  <a:pt x="104" y="705"/>
                </a:lnTo>
                <a:lnTo>
                  <a:pt x="129" y="745"/>
                </a:lnTo>
                <a:lnTo>
                  <a:pt x="155" y="784"/>
                </a:lnTo>
                <a:lnTo>
                  <a:pt x="182" y="823"/>
                </a:lnTo>
                <a:lnTo>
                  <a:pt x="210" y="862"/>
                </a:lnTo>
                <a:lnTo>
                  <a:pt x="240" y="897"/>
                </a:lnTo>
                <a:lnTo>
                  <a:pt x="270" y="933"/>
                </a:lnTo>
                <a:lnTo>
                  <a:pt x="300" y="966"/>
                </a:lnTo>
                <a:lnTo>
                  <a:pt x="359" y="1028"/>
                </a:lnTo>
                <a:lnTo>
                  <a:pt x="415" y="1084"/>
                </a:lnTo>
                <a:lnTo>
                  <a:pt x="466" y="1130"/>
                </a:lnTo>
                <a:lnTo>
                  <a:pt x="510" y="1169"/>
                </a:lnTo>
                <a:lnTo>
                  <a:pt x="544" y="1197"/>
                </a:lnTo>
                <a:lnTo>
                  <a:pt x="574" y="1220"/>
                </a:lnTo>
                <a:lnTo>
                  <a:pt x="597" y="1238"/>
                </a:lnTo>
                <a:lnTo>
                  <a:pt x="615" y="1250"/>
                </a:lnTo>
                <a:lnTo>
                  <a:pt x="631" y="1258"/>
                </a:lnTo>
                <a:lnTo>
                  <a:pt x="641" y="1263"/>
                </a:lnTo>
                <a:lnTo>
                  <a:pt x="650" y="1265"/>
                </a:lnTo>
                <a:lnTo>
                  <a:pt x="650" y="1266"/>
                </a:lnTo>
                <a:lnTo>
                  <a:pt x="657" y="1266"/>
                </a:lnTo>
                <a:lnTo>
                  <a:pt x="661" y="1266"/>
                </a:lnTo>
                <a:lnTo>
                  <a:pt x="662" y="1266"/>
                </a:lnTo>
                <a:lnTo>
                  <a:pt x="668" y="1265"/>
                </a:lnTo>
                <a:lnTo>
                  <a:pt x="678" y="1263"/>
                </a:lnTo>
                <a:lnTo>
                  <a:pt x="684" y="1259"/>
                </a:lnTo>
                <a:lnTo>
                  <a:pt x="687" y="1258"/>
                </a:lnTo>
                <a:lnTo>
                  <a:pt x="710" y="1245"/>
                </a:lnTo>
                <a:lnTo>
                  <a:pt x="740" y="1222"/>
                </a:lnTo>
                <a:lnTo>
                  <a:pt x="770" y="1199"/>
                </a:lnTo>
                <a:lnTo>
                  <a:pt x="805" y="1171"/>
                </a:lnTo>
                <a:lnTo>
                  <a:pt x="850" y="1132"/>
                </a:lnTo>
                <a:lnTo>
                  <a:pt x="899" y="1084"/>
                </a:lnTo>
                <a:lnTo>
                  <a:pt x="956" y="1030"/>
                </a:lnTo>
                <a:lnTo>
                  <a:pt x="1016" y="968"/>
                </a:lnTo>
                <a:lnTo>
                  <a:pt x="1046" y="934"/>
                </a:lnTo>
                <a:lnTo>
                  <a:pt x="1074" y="899"/>
                </a:lnTo>
                <a:lnTo>
                  <a:pt x="1104" y="862"/>
                </a:lnTo>
                <a:lnTo>
                  <a:pt x="1132" y="825"/>
                </a:lnTo>
                <a:lnTo>
                  <a:pt x="1159" y="786"/>
                </a:lnTo>
                <a:lnTo>
                  <a:pt x="1185" y="747"/>
                </a:lnTo>
                <a:lnTo>
                  <a:pt x="1210" y="706"/>
                </a:lnTo>
                <a:lnTo>
                  <a:pt x="1233" y="664"/>
                </a:lnTo>
                <a:lnTo>
                  <a:pt x="1252" y="622"/>
                </a:lnTo>
                <a:lnTo>
                  <a:pt x="1272" y="579"/>
                </a:lnTo>
                <a:lnTo>
                  <a:pt x="1286" y="535"/>
                </a:lnTo>
                <a:lnTo>
                  <a:pt x="1298" y="493"/>
                </a:lnTo>
                <a:lnTo>
                  <a:pt x="1307" y="449"/>
                </a:lnTo>
                <a:lnTo>
                  <a:pt x="1312" y="404"/>
                </a:lnTo>
                <a:lnTo>
                  <a:pt x="1314" y="360"/>
                </a:lnTo>
                <a:lnTo>
                  <a:pt x="1312" y="337"/>
                </a:lnTo>
                <a:lnTo>
                  <a:pt x="1310" y="316"/>
                </a:lnTo>
                <a:lnTo>
                  <a:pt x="1309" y="293"/>
                </a:lnTo>
                <a:lnTo>
                  <a:pt x="1303" y="272"/>
                </a:lnTo>
                <a:lnTo>
                  <a:pt x="1298" y="249"/>
                </a:lnTo>
                <a:lnTo>
                  <a:pt x="1291" y="228"/>
                </a:lnTo>
                <a:close/>
              </a:path>
            </a:pathLst>
          </a:custGeom>
          <a:solidFill>
            <a:srgbClr val="EC0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Freeform 1027"/>
          <p:cNvSpPr>
            <a:spLocks/>
          </p:cNvSpPr>
          <p:nvPr/>
        </p:nvSpPr>
        <p:spPr bwMode="auto">
          <a:xfrm>
            <a:off x="6875463" y="247650"/>
            <a:ext cx="2085975" cy="2006600"/>
          </a:xfrm>
          <a:custGeom>
            <a:avLst/>
            <a:gdLst>
              <a:gd name="T0" fmla="*/ 2147483646 w 1314"/>
              <a:gd name="T1" fmla="*/ 529232813 h 1264"/>
              <a:gd name="T2" fmla="*/ 2147483646 w 1314"/>
              <a:gd name="T3" fmla="*/ 350302513 h 1264"/>
              <a:gd name="T4" fmla="*/ 2147483646 w 1314"/>
              <a:gd name="T5" fmla="*/ 204133450 h 1264"/>
              <a:gd name="T6" fmla="*/ 2147483646 w 1314"/>
              <a:gd name="T7" fmla="*/ 110886875 h 1264"/>
              <a:gd name="T8" fmla="*/ 2147483646 w 1314"/>
              <a:gd name="T9" fmla="*/ 35282188 h 1264"/>
              <a:gd name="T10" fmla="*/ 2147483646 w 1314"/>
              <a:gd name="T11" fmla="*/ 2520950 h 1264"/>
              <a:gd name="T12" fmla="*/ 2147483646 w 1314"/>
              <a:gd name="T13" fmla="*/ 22682200 h 1264"/>
              <a:gd name="T14" fmla="*/ 1970762188 w 1314"/>
              <a:gd name="T15" fmla="*/ 105846563 h 1264"/>
              <a:gd name="T16" fmla="*/ 1660783763 w 1314"/>
              <a:gd name="T17" fmla="*/ 274697825 h 1264"/>
              <a:gd name="T18" fmla="*/ 1446569688 w 1314"/>
              <a:gd name="T19" fmla="*/ 151209375 h 1264"/>
              <a:gd name="T20" fmla="*/ 1156752513 w 1314"/>
              <a:gd name="T21" fmla="*/ 40322500 h 1264"/>
              <a:gd name="T22" fmla="*/ 907256250 w 1314"/>
              <a:gd name="T23" fmla="*/ 0 h 1264"/>
              <a:gd name="T24" fmla="*/ 695563125 w 1314"/>
              <a:gd name="T25" fmla="*/ 17641888 h 1264"/>
              <a:gd name="T26" fmla="*/ 516632825 w 1314"/>
              <a:gd name="T27" fmla="*/ 75604688 h 1264"/>
              <a:gd name="T28" fmla="*/ 370463763 w 1314"/>
              <a:gd name="T29" fmla="*/ 168851263 h 1264"/>
              <a:gd name="T30" fmla="*/ 249496263 w 1314"/>
              <a:gd name="T31" fmla="*/ 274697825 h 1264"/>
              <a:gd name="T32" fmla="*/ 103327200 w 1314"/>
              <a:gd name="T33" fmla="*/ 476310325 h 1264"/>
              <a:gd name="T34" fmla="*/ 57964388 w 1314"/>
              <a:gd name="T35" fmla="*/ 569555313 h 1264"/>
              <a:gd name="T36" fmla="*/ 17641888 w 1314"/>
              <a:gd name="T37" fmla="*/ 733366263 h 1264"/>
              <a:gd name="T38" fmla="*/ 0 w 1314"/>
              <a:gd name="T39" fmla="*/ 897175625 h 1264"/>
              <a:gd name="T40" fmla="*/ 40322500 w 1314"/>
              <a:gd name="T41" fmla="*/ 1232357200 h 1264"/>
              <a:gd name="T42" fmla="*/ 156249688 w 1314"/>
              <a:gd name="T43" fmla="*/ 1562496875 h 1264"/>
              <a:gd name="T44" fmla="*/ 325100950 w 1314"/>
              <a:gd name="T45" fmla="*/ 1872476888 h 1264"/>
              <a:gd name="T46" fmla="*/ 529232813 w 1314"/>
              <a:gd name="T47" fmla="*/ 2147483646 h 1264"/>
              <a:gd name="T48" fmla="*/ 756046875 w 1314"/>
              <a:gd name="T49" fmla="*/ 2147483646 h 1264"/>
              <a:gd name="T50" fmla="*/ 1174392813 w 1314"/>
              <a:gd name="T51" fmla="*/ 2147483646 h 1264"/>
              <a:gd name="T52" fmla="*/ 1446569688 w 1314"/>
              <a:gd name="T53" fmla="*/ 2147483646 h 1264"/>
              <a:gd name="T54" fmla="*/ 1549896888 w 1314"/>
              <a:gd name="T55" fmla="*/ 2147483646 h 1264"/>
              <a:gd name="T56" fmla="*/ 1615420950 w 1314"/>
              <a:gd name="T57" fmla="*/ 2147483646 h 1264"/>
              <a:gd name="T58" fmla="*/ 1638101563 w 1314"/>
              <a:gd name="T59" fmla="*/ 2147483646 h 1264"/>
              <a:gd name="T60" fmla="*/ 1655743450 w 1314"/>
              <a:gd name="T61" fmla="*/ 2147483646 h 1264"/>
              <a:gd name="T62" fmla="*/ 1668343438 w 1314"/>
              <a:gd name="T63" fmla="*/ 2147483646 h 1264"/>
              <a:gd name="T64" fmla="*/ 1708665938 w 1314"/>
              <a:gd name="T65" fmla="*/ 2147483646 h 1264"/>
              <a:gd name="T66" fmla="*/ 1723786875 w 1314"/>
              <a:gd name="T67" fmla="*/ 2147483646 h 1264"/>
              <a:gd name="T68" fmla="*/ 1789310938 w 1314"/>
              <a:gd name="T69" fmla="*/ 2147483646 h 1264"/>
              <a:gd name="T70" fmla="*/ 1940520313 w 1314"/>
              <a:gd name="T71" fmla="*/ 2147483646 h 1264"/>
              <a:gd name="T72" fmla="*/ 2147483646 w 1314"/>
              <a:gd name="T73" fmla="*/ 2147483646 h 1264"/>
              <a:gd name="T74" fmla="*/ 2147483646 w 1314"/>
              <a:gd name="T75" fmla="*/ 2147483646 h 1264"/>
              <a:gd name="T76" fmla="*/ 2147483646 w 1314"/>
              <a:gd name="T77" fmla="*/ 2074089388 h 1264"/>
              <a:gd name="T78" fmla="*/ 2147483646 w 1314"/>
              <a:gd name="T79" fmla="*/ 1774190000 h 1264"/>
              <a:gd name="T80" fmla="*/ 2147483646 w 1314"/>
              <a:gd name="T81" fmla="*/ 1454130950 h 1264"/>
              <a:gd name="T82" fmla="*/ 2147483646 w 1314"/>
              <a:gd name="T83" fmla="*/ 1126510638 h 1264"/>
              <a:gd name="T84" fmla="*/ 2147483646 w 1314"/>
              <a:gd name="T85" fmla="*/ 844253138 h 1264"/>
              <a:gd name="T86" fmla="*/ 2147483646 w 1314"/>
              <a:gd name="T87" fmla="*/ 680442188 h 1264"/>
              <a:gd name="T88" fmla="*/ 2147483646 w 1314"/>
              <a:gd name="T89" fmla="*/ 569555313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F6A8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2" name="Text Box 83"/>
          <p:cNvSpPr txBox="1">
            <a:spLocks noChangeArrowheads="1"/>
          </p:cNvSpPr>
          <p:nvPr/>
        </p:nvSpPr>
        <p:spPr bwMode="auto">
          <a:xfrm>
            <a:off x="7094538" y="811213"/>
            <a:ext cx="17081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 Rounded MT Bold" panose="020F0704030504030204" pitchFamily="34" charset="0"/>
                <a:ea typeface="MS PGothic" panose="020B0600070205080204" pitchFamily="34" charset="-128"/>
              </a:rPr>
              <a:t>VALENTINES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 Rounded MT Bold" panose="020F0704030504030204" pitchFamily="34" charset="0"/>
                <a:ea typeface="MS PGothic" panose="020B0600070205080204" pitchFamily="34" charset="-128"/>
              </a:rPr>
              <a:t>MESSAGE</a:t>
            </a:r>
          </a:p>
        </p:txBody>
      </p:sp>
      <p:sp>
        <p:nvSpPr>
          <p:cNvPr id="14" name="Freeform 1027"/>
          <p:cNvSpPr>
            <a:spLocks/>
          </p:cNvSpPr>
          <p:nvPr/>
        </p:nvSpPr>
        <p:spPr bwMode="auto">
          <a:xfrm>
            <a:off x="2555776" y="385403"/>
            <a:ext cx="1856867" cy="1786210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Freeform 1027"/>
          <p:cNvSpPr>
            <a:spLocks/>
          </p:cNvSpPr>
          <p:nvPr/>
        </p:nvSpPr>
        <p:spPr bwMode="auto">
          <a:xfrm>
            <a:off x="323528" y="429975"/>
            <a:ext cx="1764196" cy="1697065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75230" y="4653136"/>
            <a:ext cx="2012683" cy="20522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rgbClr val="C00000"/>
                </a:solidFill>
              </a:rPr>
              <a:t>I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rgbClr val="C00000"/>
                </a:solidFill>
              </a:rPr>
              <a:t>LOVE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rgbClr val="C00000"/>
                </a:solidFill>
              </a:rPr>
              <a:t>YOU</a:t>
            </a:r>
          </a:p>
        </p:txBody>
      </p:sp>
      <p:sp>
        <p:nvSpPr>
          <p:cNvPr id="18" name="Freeform 1027"/>
          <p:cNvSpPr>
            <a:spLocks/>
          </p:cNvSpPr>
          <p:nvPr/>
        </p:nvSpPr>
        <p:spPr bwMode="auto">
          <a:xfrm>
            <a:off x="237584" y="4974031"/>
            <a:ext cx="1687974" cy="1623743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noFill/>
          <a:ln w="7620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3095" name="Group 3"/>
          <p:cNvGrpSpPr>
            <a:grpSpLocks/>
          </p:cNvGrpSpPr>
          <p:nvPr/>
        </p:nvGrpSpPr>
        <p:grpSpPr bwMode="auto">
          <a:xfrm>
            <a:off x="2360613" y="4754563"/>
            <a:ext cx="2111375" cy="2062162"/>
            <a:chOff x="348" y="932"/>
            <a:chExt cx="1680" cy="1640"/>
          </a:xfrm>
        </p:grpSpPr>
        <p:sp>
          <p:nvSpPr>
            <p:cNvPr id="3099" name="Freeform 4"/>
            <p:cNvSpPr>
              <a:spLocks/>
            </p:cNvSpPr>
            <p:nvPr/>
          </p:nvSpPr>
          <p:spPr bwMode="auto">
            <a:xfrm>
              <a:off x="348" y="932"/>
              <a:ext cx="1680" cy="1640"/>
            </a:xfrm>
            <a:custGeom>
              <a:avLst/>
              <a:gdLst>
                <a:gd name="T0" fmla="*/ 1216 w 1680"/>
                <a:gd name="T1" fmla="*/ 0 h 1640"/>
                <a:gd name="T2" fmla="*/ 1142 w 1680"/>
                <a:gd name="T3" fmla="*/ 12 h 1640"/>
                <a:gd name="T4" fmla="*/ 1076 w 1680"/>
                <a:gd name="T5" fmla="*/ 36 h 1640"/>
                <a:gd name="T6" fmla="*/ 986 w 1680"/>
                <a:gd name="T7" fmla="*/ 92 h 1640"/>
                <a:gd name="T8" fmla="*/ 910 w 1680"/>
                <a:gd name="T9" fmla="*/ 172 h 1640"/>
                <a:gd name="T10" fmla="*/ 862 w 1680"/>
                <a:gd name="T11" fmla="*/ 246 h 1640"/>
                <a:gd name="T12" fmla="*/ 840 w 1680"/>
                <a:gd name="T13" fmla="*/ 292 h 1640"/>
                <a:gd name="T14" fmla="*/ 806 w 1680"/>
                <a:gd name="T15" fmla="*/ 224 h 1640"/>
                <a:gd name="T16" fmla="*/ 750 w 1680"/>
                <a:gd name="T17" fmla="*/ 146 h 1640"/>
                <a:gd name="T18" fmla="*/ 662 w 1680"/>
                <a:gd name="T19" fmla="*/ 68 h 1640"/>
                <a:gd name="T20" fmla="*/ 584 w 1680"/>
                <a:gd name="T21" fmla="*/ 26 h 1640"/>
                <a:gd name="T22" fmla="*/ 514 w 1680"/>
                <a:gd name="T23" fmla="*/ 6 h 1640"/>
                <a:gd name="T24" fmla="*/ 436 w 1680"/>
                <a:gd name="T25" fmla="*/ 0 h 1640"/>
                <a:gd name="T26" fmla="*/ 378 w 1680"/>
                <a:gd name="T27" fmla="*/ 6 h 1640"/>
                <a:gd name="T28" fmla="*/ 264 w 1680"/>
                <a:gd name="T29" fmla="*/ 40 h 1640"/>
                <a:gd name="T30" fmla="*/ 162 w 1680"/>
                <a:gd name="T31" fmla="*/ 98 h 1640"/>
                <a:gd name="T32" fmla="*/ 104 w 1680"/>
                <a:gd name="T33" fmla="*/ 148 h 1640"/>
                <a:gd name="T34" fmla="*/ 58 w 1680"/>
                <a:gd name="T35" fmla="*/ 208 h 1640"/>
                <a:gd name="T36" fmla="*/ 22 w 1680"/>
                <a:gd name="T37" fmla="*/ 282 h 1640"/>
                <a:gd name="T38" fmla="*/ 2 w 1680"/>
                <a:gd name="T39" fmla="*/ 370 h 1640"/>
                <a:gd name="T40" fmla="*/ 4 w 1680"/>
                <a:gd name="T41" fmla="*/ 472 h 1640"/>
                <a:gd name="T42" fmla="*/ 16 w 1680"/>
                <a:gd name="T43" fmla="*/ 548 h 1640"/>
                <a:gd name="T44" fmla="*/ 56 w 1680"/>
                <a:gd name="T45" fmla="*/ 658 h 1640"/>
                <a:gd name="T46" fmla="*/ 118 w 1680"/>
                <a:gd name="T47" fmla="*/ 764 h 1640"/>
                <a:gd name="T48" fmla="*/ 198 w 1680"/>
                <a:gd name="T49" fmla="*/ 866 h 1640"/>
                <a:gd name="T50" fmla="*/ 356 w 1680"/>
                <a:gd name="T51" fmla="*/ 1034 h 1640"/>
                <a:gd name="T52" fmla="*/ 556 w 1680"/>
                <a:gd name="T53" fmla="*/ 1230 h 1640"/>
                <a:gd name="T54" fmla="*/ 706 w 1680"/>
                <a:gd name="T55" fmla="*/ 1396 h 1640"/>
                <a:gd name="T56" fmla="*/ 778 w 1680"/>
                <a:gd name="T57" fmla="*/ 1498 h 1640"/>
                <a:gd name="T58" fmla="*/ 828 w 1680"/>
                <a:gd name="T59" fmla="*/ 1604 h 1640"/>
                <a:gd name="T60" fmla="*/ 852 w 1680"/>
                <a:gd name="T61" fmla="*/ 1604 h 1640"/>
                <a:gd name="T62" fmla="*/ 904 w 1680"/>
                <a:gd name="T63" fmla="*/ 1498 h 1640"/>
                <a:gd name="T64" fmla="*/ 974 w 1680"/>
                <a:gd name="T65" fmla="*/ 1396 h 1640"/>
                <a:gd name="T66" fmla="*/ 1124 w 1680"/>
                <a:gd name="T67" fmla="*/ 1230 h 1640"/>
                <a:gd name="T68" fmla="*/ 1324 w 1680"/>
                <a:gd name="T69" fmla="*/ 1034 h 1640"/>
                <a:gd name="T70" fmla="*/ 1482 w 1680"/>
                <a:gd name="T71" fmla="*/ 866 h 1640"/>
                <a:gd name="T72" fmla="*/ 1562 w 1680"/>
                <a:gd name="T73" fmla="*/ 764 h 1640"/>
                <a:gd name="T74" fmla="*/ 1624 w 1680"/>
                <a:gd name="T75" fmla="*/ 658 h 1640"/>
                <a:gd name="T76" fmla="*/ 1664 w 1680"/>
                <a:gd name="T77" fmla="*/ 548 h 1640"/>
                <a:gd name="T78" fmla="*/ 1678 w 1680"/>
                <a:gd name="T79" fmla="*/ 472 h 1640"/>
                <a:gd name="T80" fmla="*/ 1678 w 1680"/>
                <a:gd name="T81" fmla="*/ 370 h 1640"/>
                <a:gd name="T82" fmla="*/ 1658 w 1680"/>
                <a:gd name="T83" fmla="*/ 282 h 1640"/>
                <a:gd name="T84" fmla="*/ 1624 w 1680"/>
                <a:gd name="T85" fmla="*/ 208 h 1640"/>
                <a:gd name="T86" fmla="*/ 1576 w 1680"/>
                <a:gd name="T87" fmla="*/ 148 h 1640"/>
                <a:gd name="T88" fmla="*/ 1520 w 1680"/>
                <a:gd name="T89" fmla="*/ 98 h 1640"/>
                <a:gd name="T90" fmla="*/ 1416 w 1680"/>
                <a:gd name="T91" fmla="*/ 40 h 1640"/>
                <a:gd name="T92" fmla="*/ 1302 w 1680"/>
                <a:gd name="T93" fmla="*/ 6 h 1640"/>
                <a:gd name="T94" fmla="*/ 1244 w 1680"/>
                <a:gd name="T95" fmla="*/ 0 h 16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80" h="1640">
                  <a:moveTo>
                    <a:pt x="1244" y="0"/>
                  </a:moveTo>
                  <a:lnTo>
                    <a:pt x="1244" y="0"/>
                  </a:lnTo>
                  <a:lnTo>
                    <a:pt x="1216" y="0"/>
                  </a:lnTo>
                  <a:lnTo>
                    <a:pt x="1190" y="2"/>
                  </a:lnTo>
                  <a:lnTo>
                    <a:pt x="1166" y="6"/>
                  </a:lnTo>
                  <a:lnTo>
                    <a:pt x="1142" y="12"/>
                  </a:lnTo>
                  <a:lnTo>
                    <a:pt x="1118" y="18"/>
                  </a:lnTo>
                  <a:lnTo>
                    <a:pt x="1096" y="26"/>
                  </a:lnTo>
                  <a:lnTo>
                    <a:pt x="1076" y="36"/>
                  </a:lnTo>
                  <a:lnTo>
                    <a:pt x="1056" y="46"/>
                  </a:lnTo>
                  <a:lnTo>
                    <a:pt x="1020" y="68"/>
                  </a:lnTo>
                  <a:lnTo>
                    <a:pt x="986" y="92"/>
                  </a:lnTo>
                  <a:lnTo>
                    <a:pt x="958" y="118"/>
                  </a:lnTo>
                  <a:lnTo>
                    <a:pt x="932" y="146"/>
                  </a:lnTo>
                  <a:lnTo>
                    <a:pt x="910" y="172"/>
                  </a:lnTo>
                  <a:lnTo>
                    <a:pt x="890" y="200"/>
                  </a:lnTo>
                  <a:lnTo>
                    <a:pt x="874" y="224"/>
                  </a:lnTo>
                  <a:lnTo>
                    <a:pt x="862" y="246"/>
                  </a:lnTo>
                  <a:lnTo>
                    <a:pt x="846" y="280"/>
                  </a:lnTo>
                  <a:lnTo>
                    <a:pt x="840" y="292"/>
                  </a:lnTo>
                  <a:lnTo>
                    <a:pt x="836" y="280"/>
                  </a:lnTo>
                  <a:lnTo>
                    <a:pt x="818" y="246"/>
                  </a:lnTo>
                  <a:lnTo>
                    <a:pt x="806" y="224"/>
                  </a:lnTo>
                  <a:lnTo>
                    <a:pt x="790" y="200"/>
                  </a:lnTo>
                  <a:lnTo>
                    <a:pt x="772" y="172"/>
                  </a:lnTo>
                  <a:lnTo>
                    <a:pt x="750" y="146"/>
                  </a:lnTo>
                  <a:lnTo>
                    <a:pt x="724" y="118"/>
                  </a:lnTo>
                  <a:lnTo>
                    <a:pt x="694" y="92"/>
                  </a:lnTo>
                  <a:lnTo>
                    <a:pt x="662" y="68"/>
                  </a:lnTo>
                  <a:lnTo>
                    <a:pt x="624" y="46"/>
                  </a:lnTo>
                  <a:lnTo>
                    <a:pt x="604" y="36"/>
                  </a:lnTo>
                  <a:lnTo>
                    <a:pt x="584" y="26"/>
                  </a:lnTo>
                  <a:lnTo>
                    <a:pt x="562" y="18"/>
                  </a:lnTo>
                  <a:lnTo>
                    <a:pt x="538" y="12"/>
                  </a:lnTo>
                  <a:lnTo>
                    <a:pt x="514" y="6"/>
                  </a:lnTo>
                  <a:lnTo>
                    <a:pt x="490" y="2"/>
                  </a:lnTo>
                  <a:lnTo>
                    <a:pt x="464" y="0"/>
                  </a:lnTo>
                  <a:lnTo>
                    <a:pt x="436" y="0"/>
                  </a:lnTo>
                  <a:lnTo>
                    <a:pt x="410" y="0"/>
                  </a:lnTo>
                  <a:lnTo>
                    <a:pt x="378" y="6"/>
                  </a:lnTo>
                  <a:lnTo>
                    <a:pt x="342" y="14"/>
                  </a:lnTo>
                  <a:lnTo>
                    <a:pt x="304" y="26"/>
                  </a:lnTo>
                  <a:lnTo>
                    <a:pt x="264" y="40"/>
                  </a:lnTo>
                  <a:lnTo>
                    <a:pt x="222" y="60"/>
                  </a:lnTo>
                  <a:lnTo>
                    <a:pt x="182" y="84"/>
                  </a:lnTo>
                  <a:lnTo>
                    <a:pt x="162" y="98"/>
                  </a:lnTo>
                  <a:lnTo>
                    <a:pt x="142" y="114"/>
                  </a:lnTo>
                  <a:lnTo>
                    <a:pt x="122" y="130"/>
                  </a:lnTo>
                  <a:lnTo>
                    <a:pt x="104" y="148"/>
                  </a:lnTo>
                  <a:lnTo>
                    <a:pt x="88" y="166"/>
                  </a:lnTo>
                  <a:lnTo>
                    <a:pt x="72" y="188"/>
                  </a:lnTo>
                  <a:lnTo>
                    <a:pt x="58" y="208"/>
                  </a:lnTo>
                  <a:lnTo>
                    <a:pt x="44" y="232"/>
                  </a:lnTo>
                  <a:lnTo>
                    <a:pt x="32" y="256"/>
                  </a:lnTo>
                  <a:lnTo>
                    <a:pt x="22" y="282"/>
                  </a:lnTo>
                  <a:lnTo>
                    <a:pt x="14" y="310"/>
                  </a:lnTo>
                  <a:lnTo>
                    <a:pt x="8" y="340"/>
                  </a:lnTo>
                  <a:lnTo>
                    <a:pt x="2" y="370"/>
                  </a:lnTo>
                  <a:lnTo>
                    <a:pt x="0" y="402"/>
                  </a:lnTo>
                  <a:lnTo>
                    <a:pt x="0" y="436"/>
                  </a:lnTo>
                  <a:lnTo>
                    <a:pt x="4" y="472"/>
                  </a:lnTo>
                  <a:lnTo>
                    <a:pt x="8" y="508"/>
                  </a:lnTo>
                  <a:lnTo>
                    <a:pt x="16" y="548"/>
                  </a:lnTo>
                  <a:lnTo>
                    <a:pt x="28" y="584"/>
                  </a:lnTo>
                  <a:lnTo>
                    <a:pt x="40" y="622"/>
                  </a:lnTo>
                  <a:lnTo>
                    <a:pt x="56" y="658"/>
                  </a:lnTo>
                  <a:lnTo>
                    <a:pt x="76" y="694"/>
                  </a:lnTo>
                  <a:lnTo>
                    <a:pt x="96" y="728"/>
                  </a:lnTo>
                  <a:lnTo>
                    <a:pt x="118" y="764"/>
                  </a:lnTo>
                  <a:lnTo>
                    <a:pt x="144" y="798"/>
                  </a:lnTo>
                  <a:lnTo>
                    <a:pt x="170" y="832"/>
                  </a:lnTo>
                  <a:lnTo>
                    <a:pt x="198" y="866"/>
                  </a:lnTo>
                  <a:lnTo>
                    <a:pt x="228" y="900"/>
                  </a:lnTo>
                  <a:lnTo>
                    <a:pt x="290" y="968"/>
                  </a:lnTo>
                  <a:lnTo>
                    <a:pt x="356" y="1034"/>
                  </a:lnTo>
                  <a:lnTo>
                    <a:pt x="424" y="1100"/>
                  </a:lnTo>
                  <a:lnTo>
                    <a:pt x="490" y="1166"/>
                  </a:lnTo>
                  <a:lnTo>
                    <a:pt x="556" y="1230"/>
                  </a:lnTo>
                  <a:lnTo>
                    <a:pt x="620" y="1296"/>
                  </a:lnTo>
                  <a:lnTo>
                    <a:pt x="678" y="1364"/>
                  </a:lnTo>
                  <a:lnTo>
                    <a:pt x="706" y="1396"/>
                  </a:lnTo>
                  <a:lnTo>
                    <a:pt x="732" y="1430"/>
                  </a:lnTo>
                  <a:lnTo>
                    <a:pt x="756" y="1464"/>
                  </a:lnTo>
                  <a:lnTo>
                    <a:pt x="778" y="1498"/>
                  </a:lnTo>
                  <a:lnTo>
                    <a:pt x="796" y="1534"/>
                  </a:lnTo>
                  <a:lnTo>
                    <a:pt x="814" y="1568"/>
                  </a:lnTo>
                  <a:lnTo>
                    <a:pt x="828" y="1604"/>
                  </a:lnTo>
                  <a:lnTo>
                    <a:pt x="840" y="1640"/>
                  </a:lnTo>
                  <a:lnTo>
                    <a:pt x="852" y="1604"/>
                  </a:lnTo>
                  <a:lnTo>
                    <a:pt x="866" y="1568"/>
                  </a:lnTo>
                  <a:lnTo>
                    <a:pt x="884" y="1534"/>
                  </a:lnTo>
                  <a:lnTo>
                    <a:pt x="904" y="1498"/>
                  </a:lnTo>
                  <a:lnTo>
                    <a:pt x="924" y="1464"/>
                  </a:lnTo>
                  <a:lnTo>
                    <a:pt x="948" y="1430"/>
                  </a:lnTo>
                  <a:lnTo>
                    <a:pt x="974" y="1396"/>
                  </a:lnTo>
                  <a:lnTo>
                    <a:pt x="1002" y="1364"/>
                  </a:lnTo>
                  <a:lnTo>
                    <a:pt x="1060" y="1296"/>
                  </a:lnTo>
                  <a:lnTo>
                    <a:pt x="1124" y="1230"/>
                  </a:lnTo>
                  <a:lnTo>
                    <a:pt x="1190" y="1166"/>
                  </a:lnTo>
                  <a:lnTo>
                    <a:pt x="1258" y="1100"/>
                  </a:lnTo>
                  <a:lnTo>
                    <a:pt x="1324" y="1034"/>
                  </a:lnTo>
                  <a:lnTo>
                    <a:pt x="1390" y="968"/>
                  </a:lnTo>
                  <a:lnTo>
                    <a:pt x="1452" y="900"/>
                  </a:lnTo>
                  <a:lnTo>
                    <a:pt x="1482" y="866"/>
                  </a:lnTo>
                  <a:lnTo>
                    <a:pt x="1510" y="832"/>
                  </a:lnTo>
                  <a:lnTo>
                    <a:pt x="1536" y="798"/>
                  </a:lnTo>
                  <a:lnTo>
                    <a:pt x="1562" y="764"/>
                  </a:lnTo>
                  <a:lnTo>
                    <a:pt x="1584" y="728"/>
                  </a:lnTo>
                  <a:lnTo>
                    <a:pt x="1606" y="694"/>
                  </a:lnTo>
                  <a:lnTo>
                    <a:pt x="1624" y="658"/>
                  </a:lnTo>
                  <a:lnTo>
                    <a:pt x="1640" y="622"/>
                  </a:lnTo>
                  <a:lnTo>
                    <a:pt x="1654" y="584"/>
                  </a:lnTo>
                  <a:lnTo>
                    <a:pt x="1664" y="548"/>
                  </a:lnTo>
                  <a:lnTo>
                    <a:pt x="1672" y="508"/>
                  </a:lnTo>
                  <a:lnTo>
                    <a:pt x="1678" y="472"/>
                  </a:lnTo>
                  <a:lnTo>
                    <a:pt x="1680" y="436"/>
                  </a:lnTo>
                  <a:lnTo>
                    <a:pt x="1680" y="402"/>
                  </a:lnTo>
                  <a:lnTo>
                    <a:pt x="1678" y="370"/>
                  </a:lnTo>
                  <a:lnTo>
                    <a:pt x="1674" y="340"/>
                  </a:lnTo>
                  <a:lnTo>
                    <a:pt x="1668" y="310"/>
                  </a:lnTo>
                  <a:lnTo>
                    <a:pt x="1658" y="282"/>
                  </a:lnTo>
                  <a:lnTo>
                    <a:pt x="1648" y="256"/>
                  </a:lnTo>
                  <a:lnTo>
                    <a:pt x="1636" y="232"/>
                  </a:lnTo>
                  <a:lnTo>
                    <a:pt x="1624" y="208"/>
                  </a:lnTo>
                  <a:lnTo>
                    <a:pt x="1608" y="188"/>
                  </a:lnTo>
                  <a:lnTo>
                    <a:pt x="1592" y="166"/>
                  </a:lnTo>
                  <a:lnTo>
                    <a:pt x="1576" y="148"/>
                  </a:lnTo>
                  <a:lnTo>
                    <a:pt x="1558" y="130"/>
                  </a:lnTo>
                  <a:lnTo>
                    <a:pt x="1538" y="114"/>
                  </a:lnTo>
                  <a:lnTo>
                    <a:pt x="1520" y="98"/>
                  </a:lnTo>
                  <a:lnTo>
                    <a:pt x="1500" y="84"/>
                  </a:lnTo>
                  <a:lnTo>
                    <a:pt x="1458" y="60"/>
                  </a:lnTo>
                  <a:lnTo>
                    <a:pt x="1416" y="40"/>
                  </a:lnTo>
                  <a:lnTo>
                    <a:pt x="1376" y="26"/>
                  </a:lnTo>
                  <a:lnTo>
                    <a:pt x="1338" y="14"/>
                  </a:lnTo>
                  <a:lnTo>
                    <a:pt x="1302" y="6"/>
                  </a:lnTo>
                  <a:lnTo>
                    <a:pt x="1270" y="0"/>
                  </a:lnTo>
                  <a:lnTo>
                    <a:pt x="1244" y="0"/>
                  </a:lnTo>
                  <a:close/>
                </a:path>
              </a:pathLst>
            </a:custGeom>
            <a:solidFill>
              <a:srgbClr val="DE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5"/>
            <p:cNvSpPr>
              <a:spLocks/>
            </p:cNvSpPr>
            <p:nvPr/>
          </p:nvSpPr>
          <p:spPr bwMode="auto">
            <a:xfrm>
              <a:off x="1510" y="1092"/>
              <a:ext cx="336" cy="314"/>
            </a:xfrm>
            <a:custGeom>
              <a:avLst/>
              <a:gdLst>
                <a:gd name="T0" fmla="*/ 86 w 336"/>
                <a:gd name="T1" fmla="*/ 0 h 314"/>
                <a:gd name="T2" fmla="*/ 86 w 336"/>
                <a:gd name="T3" fmla="*/ 0 h 314"/>
                <a:gd name="T4" fmla="*/ 100 w 336"/>
                <a:gd name="T5" fmla="*/ 0 h 314"/>
                <a:gd name="T6" fmla="*/ 114 w 336"/>
                <a:gd name="T7" fmla="*/ 0 h 314"/>
                <a:gd name="T8" fmla="*/ 128 w 336"/>
                <a:gd name="T9" fmla="*/ 2 h 314"/>
                <a:gd name="T10" fmla="*/ 144 w 336"/>
                <a:gd name="T11" fmla="*/ 6 h 314"/>
                <a:gd name="T12" fmla="*/ 160 w 336"/>
                <a:gd name="T13" fmla="*/ 10 h 314"/>
                <a:gd name="T14" fmla="*/ 176 w 336"/>
                <a:gd name="T15" fmla="*/ 18 h 314"/>
                <a:gd name="T16" fmla="*/ 192 w 336"/>
                <a:gd name="T17" fmla="*/ 26 h 314"/>
                <a:gd name="T18" fmla="*/ 208 w 336"/>
                <a:gd name="T19" fmla="*/ 36 h 314"/>
                <a:gd name="T20" fmla="*/ 208 w 336"/>
                <a:gd name="T21" fmla="*/ 36 h 314"/>
                <a:gd name="T22" fmla="*/ 232 w 336"/>
                <a:gd name="T23" fmla="*/ 54 h 314"/>
                <a:gd name="T24" fmla="*/ 252 w 336"/>
                <a:gd name="T25" fmla="*/ 72 h 314"/>
                <a:gd name="T26" fmla="*/ 270 w 336"/>
                <a:gd name="T27" fmla="*/ 90 h 314"/>
                <a:gd name="T28" fmla="*/ 286 w 336"/>
                <a:gd name="T29" fmla="*/ 106 h 314"/>
                <a:gd name="T30" fmla="*/ 300 w 336"/>
                <a:gd name="T31" fmla="*/ 124 h 314"/>
                <a:gd name="T32" fmla="*/ 310 w 336"/>
                <a:gd name="T33" fmla="*/ 140 h 314"/>
                <a:gd name="T34" fmla="*/ 318 w 336"/>
                <a:gd name="T35" fmla="*/ 158 h 314"/>
                <a:gd name="T36" fmla="*/ 326 w 336"/>
                <a:gd name="T37" fmla="*/ 174 h 314"/>
                <a:gd name="T38" fmla="*/ 330 w 336"/>
                <a:gd name="T39" fmla="*/ 190 h 314"/>
                <a:gd name="T40" fmla="*/ 334 w 336"/>
                <a:gd name="T41" fmla="*/ 208 h 314"/>
                <a:gd name="T42" fmla="*/ 336 w 336"/>
                <a:gd name="T43" fmla="*/ 224 h 314"/>
                <a:gd name="T44" fmla="*/ 336 w 336"/>
                <a:gd name="T45" fmla="*/ 238 h 314"/>
                <a:gd name="T46" fmla="*/ 334 w 336"/>
                <a:gd name="T47" fmla="*/ 270 h 314"/>
                <a:gd name="T48" fmla="*/ 328 w 336"/>
                <a:gd name="T49" fmla="*/ 300 h 314"/>
                <a:gd name="T50" fmla="*/ 328 w 336"/>
                <a:gd name="T51" fmla="*/ 300 h 314"/>
                <a:gd name="T52" fmla="*/ 324 w 336"/>
                <a:gd name="T53" fmla="*/ 310 h 314"/>
                <a:gd name="T54" fmla="*/ 322 w 336"/>
                <a:gd name="T55" fmla="*/ 312 h 314"/>
                <a:gd name="T56" fmla="*/ 318 w 336"/>
                <a:gd name="T57" fmla="*/ 314 h 314"/>
                <a:gd name="T58" fmla="*/ 312 w 336"/>
                <a:gd name="T59" fmla="*/ 312 h 314"/>
                <a:gd name="T60" fmla="*/ 304 w 336"/>
                <a:gd name="T61" fmla="*/ 308 h 314"/>
                <a:gd name="T62" fmla="*/ 294 w 336"/>
                <a:gd name="T63" fmla="*/ 298 h 314"/>
                <a:gd name="T64" fmla="*/ 286 w 336"/>
                <a:gd name="T65" fmla="*/ 288 h 314"/>
                <a:gd name="T66" fmla="*/ 266 w 336"/>
                <a:gd name="T67" fmla="*/ 258 h 314"/>
                <a:gd name="T68" fmla="*/ 246 w 336"/>
                <a:gd name="T69" fmla="*/ 226 h 314"/>
                <a:gd name="T70" fmla="*/ 228 w 336"/>
                <a:gd name="T71" fmla="*/ 194 h 314"/>
                <a:gd name="T72" fmla="*/ 214 w 336"/>
                <a:gd name="T73" fmla="*/ 170 h 314"/>
                <a:gd name="T74" fmla="*/ 206 w 336"/>
                <a:gd name="T75" fmla="*/ 158 h 314"/>
                <a:gd name="T76" fmla="*/ 206 w 336"/>
                <a:gd name="T77" fmla="*/ 158 h 314"/>
                <a:gd name="T78" fmla="*/ 182 w 336"/>
                <a:gd name="T79" fmla="*/ 136 h 314"/>
                <a:gd name="T80" fmla="*/ 158 w 336"/>
                <a:gd name="T81" fmla="*/ 120 h 314"/>
                <a:gd name="T82" fmla="*/ 134 w 336"/>
                <a:gd name="T83" fmla="*/ 106 h 314"/>
                <a:gd name="T84" fmla="*/ 110 w 336"/>
                <a:gd name="T85" fmla="*/ 94 h 314"/>
                <a:gd name="T86" fmla="*/ 88 w 336"/>
                <a:gd name="T87" fmla="*/ 86 h 314"/>
                <a:gd name="T88" fmla="*/ 66 w 336"/>
                <a:gd name="T89" fmla="*/ 78 h 314"/>
                <a:gd name="T90" fmla="*/ 32 w 336"/>
                <a:gd name="T91" fmla="*/ 68 h 314"/>
                <a:gd name="T92" fmla="*/ 32 w 336"/>
                <a:gd name="T93" fmla="*/ 68 h 314"/>
                <a:gd name="T94" fmla="*/ 20 w 336"/>
                <a:gd name="T95" fmla="*/ 64 h 314"/>
                <a:gd name="T96" fmla="*/ 12 w 336"/>
                <a:gd name="T97" fmla="*/ 60 h 314"/>
                <a:gd name="T98" fmla="*/ 6 w 336"/>
                <a:gd name="T99" fmla="*/ 56 h 314"/>
                <a:gd name="T100" fmla="*/ 2 w 336"/>
                <a:gd name="T101" fmla="*/ 50 h 314"/>
                <a:gd name="T102" fmla="*/ 0 w 336"/>
                <a:gd name="T103" fmla="*/ 46 h 314"/>
                <a:gd name="T104" fmla="*/ 0 w 336"/>
                <a:gd name="T105" fmla="*/ 40 h 314"/>
                <a:gd name="T106" fmla="*/ 2 w 336"/>
                <a:gd name="T107" fmla="*/ 36 h 314"/>
                <a:gd name="T108" fmla="*/ 6 w 336"/>
                <a:gd name="T109" fmla="*/ 30 h 314"/>
                <a:gd name="T110" fmla="*/ 18 w 336"/>
                <a:gd name="T111" fmla="*/ 20 h 314"/>
                <a:gd name="T112" fmla="*/ 36 w 336"/>
                <a:gd name="T113" fmla="*/ 12 h 314"/>
                <a:gd name="T114" fmla="*/ 60 w 336"/>
                <a:gd name="T115" fmla="*/ 4 h 314"/>
                <a:gd name="T116" fmla="*/ 86 w 336"/>
                <a:gd name="T117" fmla="*/ 0 h 314"/>
                <a:gd name="T118" fmla="*/ 86 w 336"/>
                <a:gd name="T119" fmla="*/ 0 h 31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36" h="314">
                  <a:moveTo>
                    <a:pt x="86" y="0"/>
                  </a:moveTo>
                  <a:lnTo>
                    <a:pt x="86" y="0"/>
                  </a:lnTo>
                  <a:lnTo>
                    <a:pt x="100" y="0"/>
                  </a:lnTo>
                  <a:lnTo>
                    <a:pt x="114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0"/>
                  </a:lnTo>
                  <a:lnTo>
                    <a:pt x="176" y="18"/>
                  </a:lnTo>
                  <a:lnTo>
                    <a:pt x="192" y="26"/>
                  </a:lnTo>
                  <a:lnTo>
                    <a:pt x="208" y="36"/>
                  </a:lnTo>
                  <a:lnTo>
                    <a:pt x="232" y="54"/>
                  </a:lnTo>
                  <a:lnTo>
                    <a:pt x="252" y="72"/>
                  </a:lnTo>
                  <a:lnTo>
                    <a:pt x="270" y="90"/>
                  </a:lnTo>
                  <a:lnTo>
                    <a:pt x="286" y="106"/>
                  </a:lnTo>
                  <a:lnTo>
                    <a:pt x="300" y="124"/>
                  </a:lnTo>
                  <a:lnTo>
                    <a:pt x="310" y="140"/>
                  </a:lnTo>
                  <a:lnTo>
                    <a:pt x="318" y="158"/>
                  </a:lnTo>
                  <a:lnTo>
                    <a:pt x="326" y="174"/>
                  </a:lnTo>
                  <a:lnTo>
                    <a:pt x="330" y="190"/>
                  </a:lnTo>
                  <a:lnTo>
                    <a:pt x="334" y="208"/>
                  </a:lnTo>
                  <a:lnTo>
                    <a:pt x="336" y="224"/>
                  </a:lnTo>
                  <a:lnTo>
                    <a:pt x="336" y="238"/>
                  </a:lnTo>
                  <a:lnTo>
                    <a:pt x="334" y="270"/>
                  </a:lnTo>
                  <a:lnTo>
                    <a:pt x="328" y="300"/>
                  </a:lnTo>
                  <a:lnTo>
                    <a:pt x="324" y="310"/>
                  </a:lnTo>
                  <a:lnTo>
                    <a:pt x="322" y="312"/>
                  </a:lnTo>
                  <a:lnTo>
                    <a:pt x="318" y="314"/>
                  </a:lnTo>
                  <a:lnTo>
                    <a:pt x="312" y="312"/>
                  </a:lnTo>
                  <a:lnTo>
                    <a:pt x="304" y="308"/>
                  </a:lnTo>
                  <a:lnTo>
                    <a:pt x="294" y="298"/>
                  </a:lnTo>
                  <a:lnTo>
                    <a:pt x="286" y="288"/>
                  </a:lnTo>
                  <a:lnTo>
                    <a:pt x="266" y="258"/>
                  </a:lnTo>
                  <a:lnTo>
                    <a:pt x="246" y="226"/>
                  </a:lnTo>
                  <a:lnTo>
                    <a:pt x="228" y="194"/>
                  </a:lnTo>
                  <a:lnTo>
                    <a:pt x="214" y="170"/>
                  </a:lnTo>
                  <a:lnTo>
                    <a:pt x="206" y="158"/>
                  </a:lnTo>
                  <a:lnTo>
                    <a:pt x="182" y="136"/>
                  </a:lnTo>
                  <a:lnTo>
                    <a:pt x="158" y="120"/>
                  </a:lnTo>
                  <a:lnTo>
                    <a:pt x="134" y="106"/>
                  </a:lnTo>
                  <a:lnTo>
                    <a:pt x="110" y="94"/>
                  </a:lnTo>
                  <a:lnTo>
                    <a:pt x="88" y="86"/>
                  </a:lnTo>
                  <a:lnTo>
                    <a:pt x="66" y="78"/>
                  </a:lnTo>
                  <a:lnTo>
                    <a:pt x="32" y="68"/>
                  </a:lnTo>
                  <a:lnTo>
                    <a:pt x="20" y="64"/>
                  </a:lnTo>
                  <a:lnTo>
                    <a:pt x="12" y="60"/>
                  </a:lnTo>
                  <a:lnTo>
                    <a:pt x="6" y="56"/>
                  </a:lnTo>
                  <a:lnTo>
                    <a:pt x="2" y="50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2" y="36"/>
                  </a:lnTo>
                  <a:lnTo>
                    <a:pt x="6" y="30"/>
                  </a:lnTo>
                  <a:lnTo>
                    <a:pt x="18" y="20"/>
                  </a:lnTo>
                  <a:lnTo>
                    <a:pt x="36" y="12"/>
                  </a:lnTo>
                  <a:lnTo>
                    <a:pt x="60" y="4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6" name="Freeform 6"/>
          <p:cNvSpPr>
            <a:spLocks/>
          </p:cNvSpPr>
          <p:nvPr/>
        </p:nvSpPr>
        <p:spPr bwMode="auto">
          <a:xfrm>
            <a:off x="6875463" y="4757738"/>
            <a:ext cx="2085975" cy="2035175"/>
          </a:xfrm>
          <a:custGeom>
            <a:avLst/>
            <a:gdLst>
              <a:gd name="T0" fmla="*/ 1874706707 w 1680"/>
              <a:gd name="T1" fmla="*/ 0 h 1640"/>
              <a:gd name="T2" fmla="*/ 1760620016 w 1680"/>
              <a:gd name="T3" fmla="*/ 18490309 h 1640"/>
              <a:gd name="T4" fmla="*/ 1658867894 w 1680"/>
              <a:gd name="T5" fmla="*/ 55469687 h 1640"/>
              <a:gd name="T6" fmla="*/ 1520115790 w 1680"/>
              <a:gd name="T7" fmla="*/ 141757385 h 1640"/>
              <a:gd name="T8" fmla="*/ 1402946078 w 1680"/>
              <a:gd name="T9" fmla="*/ 265024460 h 1640"/>
              <a:gd name="T10" fmla="*/ 1328944873 w 1680"/>
              <a:gd name="T11" fmla="*/ 379046380 h 1640"/>
              <a:gd name="T12" fmla="*/ 1295027913 w 1680"/>
              <a:gd name="T13" fmla="*/ 449925072 h 1640"/>
              <a:gd name="T14" fmla="*/ 1242609099 w 1680"/>
              <a:gd name="T15" fmla="*/ 345148307 h 1640"/>
              <a:gd name="T16" fmla="*/ 1156274567 w 1680"/>
              <a:gd name="T17" fmla="*/ 224962536 h 1640"/>
              <a:gd name="T18" fmla="*/ 1020604243 w 1680"/>
              <a:gd name="T19" fmla="*/ 104776766 h 1640"/>
              <a:gd name="T20" fmla="*/ 900352751 w 1680"/>
              <a:gd name="T21" fmla="*/ 40061923 h 1640"/>
              <a:gd name="T22" fmla="*/ 792433345 w 1680"/>
              <a:gd name="T23" fmla="*/ 9245155 h 1640"/>
              <a:gd name="T24" fmla="*/ 672180611 w 1680"/>
              <a:gd name="T25" fmla="*/ 0 h 1640"/>
              <a:gd name="T26" fmla="*/ 582761816 w 1680"/>
              <a:gd name="T27" fmla="*/ 9245155 h 1640"/>
              <a:gd name="T28" fmla="*/ 407008489 w 1680"/>
              <a:gd name="T29" fmla="*/ 61633538 h 1640"/>
              <a:gd name="T30" fmla="*/ 249755773 w 1680"/>
              <a:gd name="T31" fmla="*/ 151002539 h 1640"/>
              <a:gd name="T32" fmla="*/ 160336978 w 1680"/>
              <a:gd name="T33" fmla="*/ 228043841 h 1640"/>
              <a:gd name="T34" fmla="*/ 89418795 w 1680"/>
              <a:gd name="T35" fmla="*/ 320495388 h 1640"/>
              <a:gd name="T36" fmla="*/ 33916960 w 1680"/>
              <a:gd name="T37" fmla="*/ 434517308 h 1640"/>
              <a:gd name="T38" fmla="*/ 3083021 w 1680"/>
              <a:gd name="T39" fmla="*/ 570110843 h 1640"/>
              <a:gd name="T40" fmla="*/ 6167284 w 1680"/>
              <a:gd name="T41" fmla="*/ 727277232 h 1640"/>
              <a:gd name="T42" fmla="*/ 24666654 w 1680"/>
              <a:gd name="T43" fmla="*/ 844380457 h 1640"/>
              <a:gd name="T44" fmla="*/ 86335774 w 1680"/>
              <a:gd name="T45" fmla="*/ 1013873306 h 1640"/>
              <a:gd name="T46" fmla="*/ 181920611 w 1680"/>
              <a:gd name="T47" fmla="*/ 1177202304 h 1640"/>
              <a:gd name="T48" fmla="*/ 305256367 w 1680"/>
              <a:gd name="T49" fmla="*/ 1334367453 h 1640"/>
              <a:gd name="T50" fmla="*/ 548844856 w 1680"/>
              <a:gd name="T51" fmla="*/ 1593229303 h 1640"/>
              <a:gd name="T52" fmla="*/ 857184243 w 1680"/>
              <a:gd name="T53" fmla="*/ 1895234381 h 1640"/>
              <a:gd name="T54" fmla="*/ 1088439405 w 1680"/>
              <a:gd name="T55" fmla="*/ 2147483646 h 1640"/>
              <a:gd name="T56" fmla="*/ 1199441833 w 1680"/>
              <a:gd name="T57" fmla="*/ 2147483646 h 1640"/>
              <a:gd name="T58" fmla="*/ 1276527301 w 1680"/>
              <a:gd name="T59" fmla="*/ 2147483646 h 1640"/>
              <a:gd name="T60" fmla="*/ 1313527283 w 1680"/>
              <a:gd name="T61" fmla="*/ 2147483646 h 1640"/>
              <a:gd name="T62" fmla="*/ 1393695772 w 1680"/>
              <a:gd name="T63" fmla="*/ 2147483646 h 1640"/>
              <a:gd name="T64" fmla="*/ 1501615178 w 1680"/>
              <a:gd name="T65" fmla="*/ 2147483646 h 1640"/>
              <a:gd name="T66" fmla="*/ 1732870340 w 1680"/>
              <a:gd name="T67" fmla="*/ 1895234381 h 1640"/>
              <a:gd name="T68" fmla="*/ 2041209728 w 1680"/>
              <a:gd name="T69" fmla="*/ 1593229303 h 1640"/>
              <a:gd name="T70" fmla="*/ 2147483646 w 1680"/>
              <a:gd name="T71" fmla="*/ 1334367453 h 1640"/>
              <a:gd name="T72" fmla="*/ 2147483646 w 1680"/>
              <a:gd name="T73" fmla="*/ 1177202304 h 1640"/>
              <a:gd name="T74" fmla="*/ 2147483646 w 1680"/>
              <a:gd name="T75" fmla="*/ 1013873306 h 1640"/>
              <a:gd name="T76" fmla="*/ 2147483646 w 1680"/>
              <a:gd name="T77" fmla="*/ 844380457 h 1640"/>
              <a:gd name="T78" fmla="*/ 2147483646 w 1680"/>
              <a:gd name="T79" fmla="*/ 727277232 h 1640"/>
              <a:gd name="T80" fmla="*/ 2147483646 w 1680"/>
              <a:gd name="T81" fmla="*/ 570110843 h 1640"/>
              <a:gd name="T82" fmla="*/ 2147483646 w 1680"/>
              <a:gd name="T83" fmla="*/ 434517308 h 1640"/>
              <a:gd name="T84" fmla="*/ 2147483646 w 1680"/>
              <a:gd name="T85" fmla="*/ 320495388 h 1640"/>
              <a:gd name="T86" fmla="*/ 2147483646 w 1680"/>
              <a:gd name="T87" fmla="*/ 228043841 h 1640"/>
              <a:gd name="T88" fmla="*/ 2147483646 w 1680"/>
              <a:gd name="T89" fmla="*/ 151002539 h 1640"/>
              <a:gd name="T90" fmla="*/ 2147483646 w 1680"/>
              <a:gd name="T91" fmla="*/ 61633538 h 1640"/>
              <a:gd name="T92" fmla="*/ 2007292768 w 1680"/>
              <a:gd name="T93" fmla="*/ 9245155 h 1640"/>
              <a:gd name="T94" fmla="*/ 1917873973 w 1680"/>
              <a:gd name="T95" fmla="*/ 0 h 164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680" h="1640">
                <a:moveTo>
                  <a:pt x="1244" y="0"/>
                </a:moveTo>
                <a:lnTo>
                  <a:pt x="1244" y="0"/>
                </a:lnTo>
                <a:lnTo>
                  <a:pt x="1216" y="0"/>
                </a:lnTo>
                <a:lnTo>
                  <a:pt x="1190" y="2"/>
                </a:lnTo>
                <a:lnTo>
                  <a:pt x="1166" y="6"/>
                </a:lnTo>
                <a:lnTo>
                  <a:pt x="1142" y="12"/>
                </a:lnTo>
                <a:lnTo>
                  <a:pt x="1118" y="18"/>
                </a:lnTo>
                <a:lnTo>
                  <a:pt x="1096" y="26"/>
                </a:lnTo>
                <a:lnTo>
                  <a:pt x="1076" y="36"/>
                </a:lnTo>
                <a:lnTo>
                  <a:pt x="1056" y="46"/>
                </a:lnTo>
                <a:lnTo>
                  <a:pt x="1020" y="68"/>
                </a:lnTo>
                <a:lnTo>
                  <a:pt x="986" y="92"/>
                </a:lnTo>
                <a:lnTo>
                  <a:pt x="958" y="118"/>
                </a:lnTo>
                <a:lnTo>
                  <a:pt x="932" y="146"/>
                </a:lnTo>
                <a:lnTo>
                  <a:pt x="910" y="172"/>
                </a:lnTo>
                <a:lnTo>
                  <a:pt x="890" y="200"/>
                </a:lnTo>
                <a:lnTo>
                  <a:pt x="874" y="224"/>
                </a:lnTo>
                <a:lnTo>
                  <a:pt x="862" y="246"/>
                </a:lnTo>
                <a:lnTo>
                  <a:pt x="846" y="280"/>
                </a:lnTo>
                <a:lnTo>
                  <a:pt x="840" y="292"/>
                </a:lnTo>
                <a:lnTo>
                  <a:pt x="836" y="280"/>
                </a:lnTo>
                <a:lnTo>
                  <a:pt x="818" y="246"/>
                </a:lnTo>
                <a:lnTo>
                  <a:pt x="806" y="224"/>
                </a:lnTo>
                <a:lnTo>
                  <a:pt x="790" y="200"/>
                </a:lnTo>
                <a:lnTo>
                  <a:pt x="772" y="172"/>
                </a:lnTo>
                <a:lnTo>
                  <a:pt x="750" y="146"/>
                </a:lnTo>
                <a:lnTo>
                  <a:pt x="724" y="118"/>
                </a:lnTo>
                <a:lnTo>
                  <a:pt x="694" y="92"/>
                </a:lnTo>
                <a:lnTo>
                  <a:pt x="662" y="68"/>
                </a:lnTo>
                <a:lnTo>
                  <a:pt x="624" y="46"/>
                </a:lnTo>
                <a:lnTo>
                  <a:pt x="604" y="36"/>
                </a:lnTo>
                <a:lnTo>
                  <a:pt x="584" y="26"/>
                </a:lnTo>
                <a:lnTo>
                  <a:pt x="562" y="18"/>
                </a:lnTo>
                <a:lnTo>
                  <a:pt x="538" y="12"/>
                </a:lnTo>
                <a:lnTo>
                  <a:pt x="514" y="6"/>
                </a:lnTo>
                <a:lnTo>
                  <a:pt x="490" y="2"/>
                </a:lnTo>
                <a:lnTo>
                  <a:pt x="464" y="0"/>
                </a:lnTo>
                <a:lnTo>
                  <a:pt x="436" y="0"/>
                </a:lnTo>
                <a:lnTo>
                  <a:pt x="410" y="0"/>
                </a:lnTo>
                <a:lnTo>
                  <a:pt x="378" y="6"/>
                </a:lnTo>
                <a:lnTo>
                  <a:pt x="342" y="14"/>
                </a:lnTo>
                <a:lnTo>
                  <a:pt x="304" y="26"/>
                </a:lnTo>
                <a:lnTo>
                  <a:pt x="264" y="40"/>
                </a:lnTo>
                <a:lnTo>
                  <a:pt x="222" y="60"/>
                </a:lnTo>
                <a:lnTo>
                  <a:pt x="182" y="84"/>
                </a:lnTo>
                <a:lnTo>
                  <a:pt x="162" y="98"/>
                </a:lnTo>
                <a:lnTo>
                  <a:pt x="142" y="114"/>
                </a:lnTo>
                <a:lnTo>
                  <a:pt x="122" y="130"/>
                </a:lnTo>
                <a:lnTo>
                  <a:pt x="104" y="148"/>
                </a:lnTo>
                <a:lnTo>
                  <a:pt x="88" y="166"/>
                </a:lnTo>
                <a:lnTo>
                  <a:pt x="72" y="188"/>
                </a:lnTo>
                <a:lnTo>
                  <a:pt x="58" y="208"/>
                </a:lnTo>
                <a:lnTo>
                  <a:pt x="44" y="232"/>
                </a:lnTo>
                <a:lnTo>
                  <a:pt x="32" y="256"/>
                </a:lnTo>
                <a:lnTo>
                  <a:pt x="22" y="282"/>
                </a:lnTo>
                <a:lnTo>
                  <a:pt x="14" y="310"/>
                </a:lnTo>
                <a:lnTo>
                  <a:pt x="8" y="340"/>
                </a:lnTo>
                <a:lnTo>
                  <a:pt x="2" y="370"/>
                </a:lnTo>
                <a:lnTo>
                  <a:pt x="0" y="402"/>
                </a:lnTo>
                <a:lnTo>
                  <a:pt x="0" y="436"/>
                </a:lnTo>
                <a:lnTo>
                  <a:pt x="4" y="472"/>
                </a:lnTo>
                <a:lnTo>
                  <a:pt x="8" y="508"/>
                </a:lnTo>
                <a:lnTo>
                  <a:pt x="16" y="548"/>
                </a:lnTo>
                <a:lnTo>
                  <a:pt x="28" y="584"/>
                </a:lnTo>
                <a:lnTo>
                  <a:pt x="40" y="622"/>
                </a:lnTo>
                <a:lnTo>
                  <a:pt x="56" y="658"/>
                </a:lnTo>
                <a:lnTo>
                  <a:pt x="76" y="694"/>
                </a:lnTo>
                <a:lnTo>
                  <a:pt x="96" y="728"/>
                </a:lnTo>
                <a:lnTo>
                  <a:pt x="118" y="764"/>
                </a:lnTo>
                <a:lnTo>
                  <a:pt x="144" y="798"/>
                </a:lnTo>
                <a:lnTo>
                  <a:pt x="170" y="832"/>
                </a:lnTo>
                <a:lnTo>
                  <a:pt x="198" y="866"/>
                </a:lnTo>
                <a:lnTo>
                  <a:pt x="228" y="900"/>
                </a:lnTo>
                <a:lnTo>
                  <a:pt x="290" y="968"/>
                </a:lnTo>
                <a:lnTo>
                  <a:pt x="356" y="1034"/>
                </a:lnTo>
                <a:lnTo>
                  <a:pt x="424" y="1100"/>
                </a:lnTo>
                <a:lnTo>
                  <a:pt x="490" y="1166"/>
                </a:lnTo>
                <a:lnTo>
                  <a:pt x="556" y="1230"/>
                </a:lnTo>
                <a:lnTo>
                  <a:pt x="620" y="1296"/>
                </a:lnTo>
                <a:lnTo>
                  <a:pt x="678" y="1364"/>
                </a:lnTo>
                <a:lnTo>
                  <a:pt x="706" y="1396"/>
                </a:lnTo>
                <a:lnTo>
                  <a:pt x="732" y="1430"/>
                </a:lnTo>
                <a:lnTo>
                  <a:pt x="756" y="1464"/>
                </a:lnTo>
                <a:lnTo>
                  <a:pt x="778" y="1498"/>
                </a:lnTo>
                <a:lnTo>
                  <a:pt x="796" y="1534"/>
                </a:lnTo>
                <a:lnTo>
                  <a:pt x="814" y="1568"/>
                </a:lnTo>
                <a:lnTo>
                  <a:pt x="828" y="1604"/>
                </a:lnTo>
                <a:lnTo>
                  <a:pt x="840" y="1640"/>
                </a:lnTo>
                <a:lnTo>
                  <a:pt x="852" y="1604"/>
                </a:lnTo>
                <a:lnTo>
                  <a:pt x="866" y="1568"/>
                </a:lnTo>
                <a:lnTo>
                  <a:pt x="884" y="1534"/>
                </a:lnTo>
                <a:lnTo>
                  <a:pt x="904" y="1498"/>
                </a:lnTo>
                <a:lnTo>
                  <a:pt x="924" y="1464"/>
                </a:lnTo>
                <a:lnTo>
                  <a:pt x="948" y="1430"/>
                </a:lnTo>
                <a:lnTo>
                  <a:pt x="974" y="1396"/>
                </a:lnTo>
                <a:lnTo>
                  <a:pt x="1002" y="1364"/>
                </a:lnTo>
                <a:lnTo>
                  <a:pt x="1060" y="1296"/>
                </a:lnTo>
                <a:lnTo>
                  <a:pt x="1124" y="1230"/>
                </a:lnTo>
                <a:lnTo>
                  <a:pt x="1190" y="1166"/>
                </a:lnTo>
                <a:lnTo>
                  <a:pt x="1258" y="1100"/>
                </a:lnTo>
                <a:lnTo>
                  <a:pt x="1324" y="1034"/>
                </a:lnTo>
                <a:lnTo>
                  <a:pt x="1390" y="968"/>
                </a:lnTo>
                <a:lnTo>
                  <a:pt x="1452" y="900"/>
                </a:lnTo>
                <a:lnTo>
                  <a:pt x="1482" y="866"/>
                </a:lnTo>
                <a:lnTo>
                  <a:pt x="1510" y="832"/>
                </a:lnTo>
                <a:lnTo>
                  <a:pt x="1536" y="798"/>
                </a:lnTo>
                <a:lnTo>
                  <a:pt x="1562" y="764"/>
                </a:lnTo>
                <a:lnTo>
                  <a:pt x="1584" y="728"/>
                </a:lnTo>
                <a:lnTo>
                  <a:pt x="1606" y="694"/>
                </a:lnTo>
                <a:lnTo>
                  <a:pt x="1624" y="658"/>
                </a:lnTo>
                <a:lnTo>
                  <a:pt x="1640" y="622"/>
                </a:lnTo>
                <a:lnTo>
                  <a:pt x="1654" y="584"/>
                </a:lnTo>
                <a:lnTo>
                  <a:pt x="1664" y="548"/>
                </a:lnTo>
                <a:lnTo>
                  <a:pt x="1672" y="508"/>
                </a:lnTo>
                <a:lnTo>
                  <a:pt x="1678" y="472"/>
                </a:lnTo>
                <a:lnTo>
                  <a:pt x="1680" y="436"/>
                </a:lnTo>
                <a:lnTo>
                  <a:pt x="1680" y="402"/>
                </a:lnTo>
                <a:lnTo>
                  <a:pt x="1678" y="370"/>
                </a:lnTo>
                <a:lnTo>
                  <a:pt x="1674" y="340"/>
                </a:lnTo>
                <a:lnTo>
                  <a:pt x="1668" y="310"/>
                </a:lnTo>
                <a:lnTo>
                  <a:pt x="1658" y="282"/>
                </a:lnTo>
                <a:lnTo>
                  <a:pt x="1648" y="256"/>
                </a:lnTo>
                <a:lnTo>
                  <a:pt x="1636" y="232"/>
                </a:lnTo>
                <a:lnTo>
                  <a:pt x="1624" y="208"/>
                </a:lnTo>
                <a:lnTo>
                  <a:pt x="1608" y="188"/>
                </a:lnTo>
                <a:lnTo>
                  <a:pt x="1592" y="166"/>
                </a:lnTo>
                <a:lnTo>
                  <a:pt x="1576" y="148"/>
                </a:lnTo>
                <a:lnTo>
                  <a:pt x="1558" y="130"/>
                </a:lnTo>
                <a:lnTo>
                  <a:pt x="1538" y="114"/>
                </a:lnTo>
                <a:lnTo>
                  <a:pt x="1520" y="98"/>
                </a:lnTo>
                <a:lnTo>
                  <a:pt x="1500" y="84"/>
                </a:lnTo>
                <a:lnTo>
                  <a:pt x="1458" y="60"/>
                </a:lnTo>
                <a:lnTo>
                  <a:pt x="1416" y="40"/>
                </a:lnTo>
                <a:lnTo>
                  <a:pt x="1376" y="26"/>
                </a:lnTo>
                <a:lnTo>
                  <a:pt x="1338" y="14"/>
                </a:lnTo>
                <a:lnTo>
                  <a:pt x="1302" y="6"/>
                </a:lnTo>
                <a:lnTo>
                  <a:pt x="1270" y="0"/>
                </a:lnTo>
                <a:lnTo>
                  <a:pt x="1244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342F6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7" name="Freeform 20"/>
          <p:cNvSpPr>
            <a:spLocks noChangeAspect="1"/>
          </p:cNvSpPr>
          <p:nvPr/>
        </p:nvSpPr>
        <p:spPr bwMode="auto">
          <a:xfrm rot="47739" flipH="1">
            <a:off x="4954588" y="4986338"/>
            <a:ext cx="1682750" cy="1565275"/>
          </a:xfrm>
          <a:custGeom>
            <a:avLst/>
            <a:gdLst>
              <a:gd name="T0" fmla="*/ 1604333655 w 1723"/>
              <a:gd name="T1" fmla="*/ 275778399 h 1738"/>
              <a:gd name="T2" fmla="*/ 1543288798 w 1723"/>
              <a:gd name="T3" fmla="*/ 162223012 h 1738"/>
              <a:gd name="T4" fmla="*/ 1474613455 w 1723"/>
              <a:gd name="T5" fmla="*/ 84355534 h 1738"/>
              <a:gd name="T6" fmla="*/ 1425014814 w 1723"/>
              <a:gd name="T7" fmla="*/ 48666723 h 1738"/>
              <a:gd name="T8" fmla="*/ 1372553642 w 1723"/>
              <a:gd name="T9" fmla="*/ 21088883 h 1738"/>
              <a:gd name="T10" fmla="*/ 1317231893 w 1723"/>
              <a:gd name="T11" fmla="*/ 4866943 h 1738"/>
              <a:gd name="T12" fmla="*/ 1259048590 w 1723"/>
              <a:gd name="T13" fmla="*/ 0 h 1738"/>
              <a:gd name="T14" fmla="*/ 1198003733 w 1723"/>
              <a:gd name="T15" fmla="*/ 8110970 h 1738"/>
              <a:gd name="T16" fmla="*/ 1136005676 w 1723"/>
              <a:gd name="T17" fmla="*/ 30822768 h 1738"/>
              <a:gd name="T18" fmla="*/ 1062560426 w 1723"/>
              <a:gd name="T19" fmla="*/ 71377621 h 1738"/>
              <a:gd name="T20" fmla="*/ 935701781 w 1723"/>
              <a:gd name="T21" fmla="*/ 163845026 h 1738"/>
              <a:gd name="T22" fmla="*/ 844134983 w 1723"/>
              <a:gd name="T23" fmla="*/ 251445488 h 1738"/>
              <a:gd name="T24" fmla="*/ 800259450 w 1723"/>
              <a:gd name="T25" fmla="*/ 251445488 h 1738"/>
              <a:gd name="T26" fmla="*/ 708691676 w 1723"/>
              <a:gd name="T27" fmla="*/ 163845026 h 1738"/>
              <a:gd name="T28" fmla="*/ 580879831 w 1723"/>
              <a:gd name="T29" fmla="*/ 71377621 h 1738"/>
              <a:gd name="T30" fmla="*/ 509342935 w 1723"/>
              <a:gd name="T31" fmla="*/ 30822768 h 1738"/>
              <a:gd name="T32" fmla="*/ 446389724 w 1723"/>
              <a:gd name="T33" fmla="*/ 8110970 h 1738"/>
              <a:gd name="T34" fmla="*/ 386299044 w 1723"/>
              <a:gd name="T35" fmla="*/ 0 h 1738"/>
              <a:gd name="T36" fmla="*/ 326208363 w 1723"/>
              <a:gd name="T37" fmla="*/ 4866943 h 1738"/>
              <a:gd name="T38" fmla="*/ 270886614 w 1723"/>
              <a:gd name="T39" fmla="*/ 21088883 h 1738"/>
              <a:gd name="T40" fmla="*/ 218425443 w 1723"/>
              <a:gd name="T41" fmla="*/ 48666723 h 1738"/>
              <a:gd name="T42" fmla="*/ 168826801 w 1723"/>
              <a:gd name="T43" fmla="*/ 84355534 h 1738"/>
              <a:gd name="T44" fmla="*/ 100151459 w 1723"/>
              <a:gd name="T45" fmla="*/ 162223012 h 1738"/>
              <a:gd name="T46" fmla="*/ 41014956 w 1723"/>
              <a:gd name="T47" fmla="*/ 275778399 h 1738"/>
              <a:gd name="T48" fmla="*/ 13353593 w 1723"/>
              <a:gd name="T49" fmla="*/ 369867818 h 1738"/>
              <a:gd name="T50" fmla="*/ 1907377 w 1723"/>
              <a:gd name="T51" fmla="*/ 465579251 h 1738"/>
              <a:gd name="T52" fmla="*/ 3815731 w 1723"/>
              <a:gd name="T53" fmla="*/ 530468816 h 1738"/>
              <a:gd name="T54" fmla="*/ 15260970 w 1723"/>
              <a:gd name="T55" fmla="*/ 590490537 h 1738"/>
              <a:gd name="T56" fmla="*/ 62952234 w 1723"/>
              <a:gd name="T57" fmla="*/ 705668839 h 1738"/>
              <a:gd name="T58" fmla="*/ 140212238 w 1723"/>
              <a:gd name="T59" fmla="*/ 822469156 h 1738"/>
              <a:gd name="T60" fmla="*/ 282331854 w 1723"/>
              <a:gd name="T61" fmla="*/ 996048066 h 1738"/>
              <a:gd name="T62" fmla="*/ 347192442 w 1723"/>
              <a:gd name="T63" fmla="*/ 1067425687 h 1738"/>
              <a:gd name="T64" fmla="*/ 454020209 w 1723"/>
              <a:gd name="T65" fmla="*/ 1164759134 h 1738"/>
              <a:gd name="T66" fmla="*/ 565617884 w 1723"/>
              <a:gd name="T67" fmla="*/ 1249115568 h 1738"/>
              <a:gd name="T68" fmla="*/ 766874979 w 1723"/>
              <a:gd name="T69" fmla="*/ 1375648869 h 1738"/>
              <a:gd name="T70" fmla="*/ 817427797 w 1723"/>
              <a:gd name="T71" fmla="*/ 1409715665 h 1738"/>
              <a:gd name="T72" fmla="*/ 827919836 w 1723"/>
              <a:gd name="T73" fmla="*/ 1409715665 h 1738"/>
              <a:gd name="T74" fmla="*/ 878472655 w 1723"/>
              <a:gd name="T75" fmla="*/ 1375648869 h 1738"/>
              <a:gd name="T76" fmla="*/ 1079729750 w 1723"/>
              <a:gd name="T77" fmla="*/ 1249115568 h 1738"/>
              <a:gd name="T78" fmla="*/ 1189420048 w 1723"/>
              <a:gd name="T79" fmla="*/ 1164759134 h 1738"/>
              <a:gd name="T80" fmla="*/ 1298155192 w 1723"/>
              <a:gd name="T81" fmla="*/ 1067425687 h 1738"/>
              <a:gd name="T82" fmla="*/ 1362061603 w 1723"/>
              <a:gd name="T83" fmla="*/ 996048066 h 1738"/>
              <a:gd name="T84" fmla="*/ 1504182195 w 1723"/>
              <a:gd name="T85" fmla="*/ 822469156 h 1738"/>
              <a:gd name="T86" fmla="*/ 1582395400 w 1723"/>
              <a:gd name="T87" fmla="*/ 705668839 h 1738"/>
              <a:gd name="T88" fmla="*/ 1630086664 w 1723"/>
              <a:gd name="T89" fmla="*/ 590490537 h 1738"/>
              <a:gd name="T90" fmla="*/ 1641532880 w 1723"/>
              <a:gd name="T91" fmla="*/ 530468816 h 1738"/>
              <a:gd name="T92" fmla="*/ 1643440257 w 1723"/>
              <a:gd name="T93" fmla="*/ 465579251 h 1738"/>
              <a:gd name="T94" fmla="*/ 1631994041 w 1723"/>
              <a:gd name="T95" fmla="*/ 369867818 h 173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23" h="1738">
                <a:moveTo>
                  <a:pt x="1696" y="392"/>
                </a:moveTo>
                <a:lnTo>
                  <a:pt x="1696" y="392"/>
                </a:lnTo>
                <a:lnTo>
                  <a:pt x="1682" y="340"/>
                </a:lnTo>
                <a:lnTo>
                  <a:pt x="1664" y="290"/>
                </a:lnTo>
                <a:lnTo>
                  <a:pt x="1643" y="244"/>
                </a:lnTo>
                <a:lnTo>
                  <a:pt x="1618" y="200"/>
                </a:lnTo>
                <a:lnTo>
                  <a:pt x="1592" y="160"/>
                </a:lnTo>
                <a:lnTo>
                  <a:pt x="1562" y="122"/>
                </a:lnTo>
                <a:lnTo>
                  <a:pt x="1546" y="104"/>
                </a:lnTo>
                <a:lnTo>
                  <a:pt x="1530" y="88"/>
                </a:lnTo>
                <a:lnTo>
                  <a:pt x="1512" y="74"/>
                </a:lnTo>
                <a:lnTo>
                  <a:pt x="1494" y="60"/>
                </a:lnTo>
                <a:lnTo>
                  <a:pt x="1476" y="48"/>
                </a:lnTo>
                <a:lnTo>
                  <a:pt x="1459" y="36"/>
                </a:lnTo>
                <a:lnTo>
                  <a:pt x="1439" y="26"/>
                </a:lnTo>
                <a:lnTo>
                  <a:pt x="1421" y="18"/>
                </a:lnTo>
                <a:lnTo>
                  <a:pt x="1402" y="12"/>
                </a:lnTo>
                <a:lnTo>
                  <a:pt x="1381" y="6"/>
                </a:lnTo>
                <a:lnTo>
                  <a:pt x="1361" y="2"/>
                </a:lnTo>
                <a:lnTo>
                  <a:pt x="1340" y="0"/>
                </a:lnTo>
                <a:lnTo>
                  <a:pt x="1320" y="0"/>
                </a:lnTo>
                <a:lnTo>
                  <a:pt x="1299" y="2"/>
                </a:lnTo>
                <a:lnTo>
                  <a:pt x="1278" y="6"/>
                </a:lnTo>
                <a:lnTo>
                  <a:pt x="1256" y="10"/>
                </a:lnTo>
                <a:lnTo>
                  <a:pt x="1233" y="18"/>
                </a:lnTo>
                <a:lnTo>
                  <a:pt x="1212" y="26"/>
                </a:lnTo>
                <a:lnTo>
                  <a:pt x="1191" y="38"/>
                </a:lnTo>
                <a:lnTo>
                  <a:pt x="1169" y="50"/>
                </a:lnTo>
                <a:lnTo>
                  <a:pt x="1114" y="88"/>
                </a:lnTo>
                <a:lnTo>
                  <a:pt x="1066" y="126"/>
                </a:lnTo>
                <a:lnTo>
                  <a:pt x="1022" y="164"/>
                </a:lnTo>
                <a:lnTo>
                  <a:pt x="981" y="202"/>
                </a:lnTo>
                <a:lnTo>
                  <a:pt x="946" y="240"/>
                </a:lnTo>
                <a:lnTo>
                  <a:pt x="914" y="276"/>
                </a:lnTo>
                <a:lnTo>
                  <a:pt x="885" y="310"/>
                </a:lnTo>
                <a:lnTo>
                  <a:pt x="862" y="340"/>
                </a:lnTo>
                <a:lnTo>
                  <a:pt x="839" y="310"/>
                </a:lnTo>
                <a:lnTo>
                  <a:pt x="811" y="276"/>
                </a:lnTo>
                <a:lnTo>
                  <a:pt x="779" y="240"/>
                </a:lnTo>
                <a:lnTo>
                  <a:pt x="743" y="202"/>
                </a:lnTo>
                <a:lnTo>
                  <a:pt x="703" y="164"/>
                </a:lnTo>
                <a:lnTo>
                  <a:pt x="658" y="126"/>
                </a:lnTo>
                <a:lnTo>
                  <a:pt x="609" y="88"/>
                </a:lnTo>
                <a:lnTo>
                  <a:pt x="555" y="50"/>
                </a:lnTo>
                <a:lnTo>
                  <a:pt x="534" y="38"/>
                </a:lnTo>
                <a:lnTo>
                  <a:pt x="511" y="26"/>
                </a:lnTo>
                <a:lnTo>
                  <a:pt x="490" y="16"/>
                </a:lnTo>
                <a:lnTo>
                  <a:pt x="468" y="10"/>
                </a:lnTo>
                <a:lnTo>
                  <a:pt x="447" y="4"/>
                </a:lnTo>
                <a:lnTo>
                  <a:pt x="426" y="2"/>
                </a:lnTo>
                <a:lnTo>
                  <a:pt x="405" y="0"/>
                </a:lnTo>
                <a:lnTo>
                  <a:pt x="383" y="0"/>
                </a:lnTo>
                <a:lnTo>
                  <a:pt x="364" y="2"/>
                </a:lnTo>
                <a:lnTo>
                  <a:pt x="342" y="6"/>
                </a:lnTo>
                <a:lnTo>
                  <a:pt x="323" y="12"/>
                </a:lnTo>
                <a:lnTo>
                  <a:pt x="303" y="18"/>
                </a:lnTo>
                <a:lnTo>
                  <a:pt x="284" y="26"/>
                </a:lnTo>
                <a:lnTo>
                  <a:pt x="266" y="36"/>
                </a:lnTo>
                <a:lnTo>
                  <a:pt x="247" y="48"/>
                </a:lnTo>
                <a:lnTo>
                  <a:pt x="229" y="60"/>
                </a:lnTo>
                <a:lnTo>
                  <a:pt x="211" y="74"/>
                </a:lnTo>
                <a:lnTo>
                  <a:pt x="195" y="88"/>
                </a:lnTo>
                <a:lnTo>
                  <a:pt x="177" y="104"/>
                </a:lnTo>
                <a:lnTo>
                  <a:pt x="163" y="122"/>
                </a:lnTo>
                <a:lnTo>
                  <a:pt x="133" y="158"/>
                </a:lnTo>
                <a:lnTo>
                  <a:pt x="105" y="200"/>
                </a:lnTo>
                <a:lnTo>
                  <a:pt x="82" y="244"/>
                </a:lnTo>
                <a:lnTo>
                  <a:pt x="60" y="290"/>
                </a:lnTo>
                <a:lnTo>
                  <a:pt x="43" y="340"/>
                </a:lnTo>
                <a:lnTo>
                  <a:pt x="28" y="390"/>
                </a:lnTo>
                <a:lnTo>
                  <a:pt x="14" y="456"/>
                </a:lnTo>
                <a:lnTo>
                  <a:pt x="5" y="516"/>
                </a:lnTo>
                <a:lnTo>
                  <a:pt x="2" y="546"/>
                </a:lnTo>
                <a:lnTo>
                  <a:pt x="2" y="574"/>
                </a:lnTo>
                <a:lnTo>
                  <a:pt x="0" y="600"/>
                </a:lnTo>
                <a:lnTo>
                  <a:pt x="2" y="628"/>
                </a:lnTo>
                <a:lnTo>
                  <a:pt x="4" y="654"/>
                </a:lnTo>
                <a:lnTo>
                  <a:pt x="7" y="678"/>
                </a:lnTo>
                <a:lnTo>
                  <a:pt x="11" y="704"/>
                </a:lnTo>
                <a:lnTo>
                  <a:pt x="16" y="728"/>
                </a:lnTo>
                <a:lnTo>
                  <a:pt x="28" y="776"/>
                </a:lnTo>
                <a:lnTo>
                  <a:pt x="44" y="824"/>
                </a:lnTo>
                <a:lnTo>
                  <a:pt x="66" y="870"/>
                </a:lnTo>
                <a:lnTo>
                  <a:pt x="89" y="918"/>
                </a:lnTo>
                <a:lnTo>
                  <a:pt x="117" y="964"/>
                </a:lnTo>
                <a:lnTo>
                  <a:pt x="147" y="1014"/>
                </a:lnTo>
                <a:lnTo>
                  <a:pt x="181" y="1064"/>
                </a:lnTo>
                <a:lnTo>
                  <a:pt x="216" y="1116"/>
                </a:lnTo>
                <a:lnTo>
                  <a:pt x="296" y="1228"/>
                </a:lnTo>
                <a:lnTo>
                  <a:pt x="328" y="1272"/>
                </a:lnTo>
                <a:lnTo>
                  <a:pt x="364" y="1316"/>
                </a:lnTo>
                <a:lnTo>
                  <a:pt x="399" y="1358"/>
                </a:lnTo>
                <a:lnTo>
                  <a:pt x="438" y="1396"/>
                </a:lnTo>
                <a:lnTo>
                  <a:pt x="476" y="1436"/>
                </a:lnTo>
                <a:lnTo>
                  <a:pt x="515" y="1472"/>
                </a:lnTo>
                <a:lnTo>
                  <a:pt x="554" y="1506"/>
                </a:lnTo>
                <a:lnTo>
                  <a:pt x="593" y="1540"/>
                </a:lnTo>
                <a:lnTo>
                  <a:pt x="669" y="1600"/>
                </a:lnTo>
                <a:lnTo>
                  <a:pt x="740" y="1652"/>
                </a:lnTo>
                <a:lnTo>
                  <a:pt x="804" y="1696"/>
                </a:lnTo>
                <a:lnTo>
                  <a:pt x="857" y="1732"/>
                </a:lnTo>
                <a:lnTo>
                  <a:pt x="857" y="1738"/>
                </a:lnTo>
                <a:lnTo>
                  <a:pt x="862" y="1734"/>
                </a:lnTo>
                <a:lnTo>
                  <a:pt x="868" y="1738"/>
                </a:lnTo>
                <a:lnTo>
                  <a:pt x="868" y="1732"/>
                </a:lnTo>
                <a:lnTo>
                  <a:pt x="921" y="1696"/>
                </a:lnTo>
                <a:lnTo>
                  <a:pt x="985" y="1654"/>
                </a:lnTo>
                <a:lnTo>
                  <a:pt x="1056" y="1600"/>
                </a:lnTo>
                <a:lnTo>
                  <a:pt x="1132" y="1540"/>
                </a:lnTo>
                <a:lnTo>
                  <a:pt x="1169" y="1508"/>
                </a:lnTo>
                <a:lnTo>
                  <a:pt x="1208" y="1472"/>
                </a:lnTo>
                <a:lnTo>
                  <a:pt x="1247" y="1436"/>
                </a:lnTo>
                <a:lnTo>
                  <a:pt x="1286" y="1398"/>
                </a:lnTo>
                <a:lnTo>
                  <a:pt x="1324" y="1358"/>
                </a:lnTo>
                <a:lnTo>
                  <a:pt x="1361" y="1316"/>
                </a:lnTo>
                <a:lnTo>
                  <a:pt x="1395" y="1274"/>
                </a:lnTo>
                <a:lnTo>
                  <a:pt x="1428" y="1228"/>
                </a:lnTo>
                <a:lnTo>
                  <a:pt x="1508" y="1116"/>
                </a:lnTo>
                <a:lnTo>
                  <a:pt x="1544" y="1064"/>
                </a:lnTo>
                <a:lnTo>
                  <a:pt x="1577" y="1014"/>
                </a:lnTo>
                <a:lnTo>
                  <a:pt x="1608" y="966"/>
                </a:lnTo>
                <a:lnTo>
                  <a:pt x="1634" y="918"/>
                </a:lnTo>
                <a:lnTo>
                  <a:pt x="1659" y="870"/>
                </a:lnTo>
                <a:lnTo>
                  <a:pt x="1679" y="824"/>
                </a:lnTo>
                <a:lnTo>
                  <a:pt x="1696" y="778"/>
                </a:lnTo>
                <a:lnTo>
                  <a:pt x="1709" y="728"/>
                </a:lnTo>
                <a:lnTo>
                  <a:pt x="1714" y="704"/>
                </a:lnTo>
                <a:lnTo>
                  <a:pt x="1718" y="680"/>
                </a:lnTo>
                <a:lnTo>
                  <a:pt x="1721" y="654"/>
                </a:lnTo>
                <a:lnTo>
                  <a:pt x="1723" y="628"/>
                </a:lnTo>
                <a:lnTo>
                  <a:pt x="1723" y="602"/>
                </a:lnTo>
                <a:lnTo>
                  <a:pt x="1723" y="574"/>
                </a:lnTo>
                <a:lnTo>
                  <a:pt x="1721" y="546"/>
                </a:lnTo>
                <a:lnTo>
                  <a:pt x="1719" y="516"/>
                </a:lnTo>
                <a:lnTo>
                  <a:pt x="1711" y="456"/>
                </a:lnTo>
                <a:lnTo>
                  <a:pt x="1696" y="392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8" name="Text Box 28"/>
          <p:cNvSpPr txBox="1">
            <a:spLocks noChangeArrowheads="1"/>
          </p:cNvSpPr>
          <p:nvPr/>
        </p:nvSpPr>
        <p:spPr bwMode="auto">
          <a:xfrm>
            <a:off x="5076825" y="5272088"/>
            <a:ext cx="136683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</a:rPr>
              <a:t>Shall I </a:t>
            </a:r>
            <a:br>
              <a:rPr lang="en-GB" altLang="en-US" sz="1600">
                <a:solidFill>
                  <a:schemeClr val="bg1"/>
                </a:solidFill>
              </a:rPr>
            </a:br>
            <a:r>
              <a:rPr lang="en-GB" altLang="en-US" sz="1600">
                <a:solidFill>
                  <a:schemeClr val="bg1"/>
                </a:solidFill>
              </a:rPr>
              <a:t>compare you to a summers day?</a:t>
            </a:r>
            <a:endParaRPr lang="en-US" altLang="en-US" sz="1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11"/>
          <p:cNvSpPr>
            <a:spLocks/>
          </p:cNvSpPr>
          <p:nvPr/>
        </p:nvSpPr>
        <p:spPr bwMode="auto">
          <a:xfrm rot="-1598784">
            <a:off x="611188" y="2924175"/>
            <a:ext cx="2735262" cy="2759075"/>
          </a:xfrm>
          <a:custGeom>
            <a:avLst/>
            <a:gdLst>
              <a:gd name="T0" fmla="*/ 2147483646 w 1723"/>
              <a:gd name="T1" fmla="*/ 856853125 h 1738"/>
              <a:gd name="T2" fmla="*/ 2147483646 w 1723"/>
              <a:gd name="T3" fmla="*/ 504031250 h 1738"/>
              <a:gd name="T4" fmla="*/ 2147483646 w 1723"/>
              <a:gd name="T5" fmla="*/ 262096250 h 1738"/>
              <a:gd name="T6" fmla="*/ 2147483646 w 1723"/>
              <a:gd name="T7" fmla="*/ 151209375 h 1738"/>
              <a:gd name="T8" fmla="*/ 2147483646 w 1723"/>
              <a:gd name="T9" fmla="*/ 65524063 h 1738"/>
              <a:gd name="T10" fmla="*/ 2147483646 w 1723"/>
              <a:gd name="T11" fmla="*/ 15120938 h 1738"/>
              <a:gd name="T12" fmla="*/ 2147483646 w 1723"/>
              <a:gd name="T13" fmla="*/ 0 h 1738"/>
              <a:gd name="T14" fmla="*/ 2147483646 w 1723"/>
              <a:gd name="T15" fmla="*/ 25201563 h 1738"/>
              <a:gd name="T16" fmla="*/ 2147483646 w 1723"/>
              <a:gd name="T17" fmla="*/ 95765938 h 1738"/>
              <a:gd name="T18" fmla="*/ 2147483646 w 1723"/>
              <a:gd name="T19" fmla="*/ 221773750 h 1738"/>
              <a:gd name="T20" fmla="*/ 2147483646 w 1723"/>
              <a:gd name="T21" fmla="*/ 509071563 h 1738"/>
              <a:gd name="T22" fmla="*/ 2147483646 w 1723"/>
              <a:gd name="T23" fmla="*/ 781248438 h 1738"/>
              <a:gd name="T24" fmla="*/ 2114409913 w 1723"/>
              <a:gd name="T25" fmla="*/ 781248438 h 1738"/>
              <a:gd name="T26" fmla="*/ 1872474958 w 1723"/>
              <a:gd name="T27" fmla="*/ 509071563 h 1738"/>
              <a:gd name="T28" fmla="*/ 1534774082 w 1723"/>
              <a:gd name="T29" fmla="*/ 221773750 h 1738"/>
              <a:gd name="T30" fmla="*/ 1345763191 w 1723"/>
              <a:gd name="T31" fmla="*/ 95765938 h 1738"/>
              <a:gd name="T32" fmla="*/ 1179432909 w 1723"/>
              <a:gd name="T33" fmla="*/ 25201563 h 1738"/>
              <a:gd name="T34" fmla="*/ 1020662301 w 1723"/>
              <a:gd name="T35" fmla="*/ 0 h 1738"/>
              <a:gd name="T36" fmla="*/ 861893280 w 1723"/>
              <a:gd name="T37" fmla="*/ 15120938 h 1738"/>
              <a:gd name="T38" fmla="*/ 715724244 w 1723"/>
              <a:gd name="T39" fmla="*/ 65524063 h 1738"/>
              <a:gd name="T40" fmla="*/ 577114882 w 1723"/>
              <a:gd name="T41" fmla="*/ 151209375 h 1738"/>
              <a:gd name="T42" fmla="*/ 446066781 w 1723"/>
              <a:gd name="T43" fmla="*/ 262096250 h 1738"/>
              <a:gd name="T44" fmla="*/ 264615564 w 1723"/>
              <a:gd name="T45" fmla="*/ 504031250 h 1738"/>
              <a:gd name="T46" fmla="*/ 108365905 w 1723"/>
              <a:gd name="T47" fmla="*/ 856853125 h 1738"/>
              <a:gd name="T48" fmla="*/ 35282181 w 1723"/>
              <a:gd name="T49" fmla="*/ 1149191250 h 1738"/>
              <a:gd name="T50" fmla="*/ 5040312 w 1723"/>
              <a:gd name="T51" fmla="*/ 1446569688 h 1738"/>
              <a:gd name="T52" fmla="*/ 10080623 w 1723"/>
              <a:gd name="T53" fmla="*/ 1648182188 h 1738"/>
              <a:gd name="T54" fmla="*/ 40322493 w 1723"/>
              <a:gd name="T55" fmla="*/ 1834673750 h 1738"/>
              <a:gd name="T56" fmla="*/ 166330282 w 1723"/>
              <a:gd name="T57" fmla="*/ 2147483646 h 1738"/>
              <a:gd name="T58" fmla="*/ 370462107 w 1723"/>
              <a:gd name="T59" fmla="*/ 2147483646 h 1738"/>
              <a:gd name="T60" fmla="*/ 745966114 w 1723"/>
              <a:gd name="T61" fmla="*/ 2147483646 h 1738"/>
              <a:gd name="T62" fmla="*/ 917336707 w 1723"/>
              <a:gd name="T63" fmla="*/ 2147483646 h 1738"/>
              <a:gd name="T64" fmla="*/ 1199594156 w 1723"/>
              <a:gd name="T65" fmla="*/ 2147483646 h 1738"/>
              <a:gd name="T66" fmla="*/ 1494451589 w 1723"/>
              <a:gd name="T67" fmla="*/ 2147483646 h 1738"/>
              <a:gd name="T68" fmla="*/ 2026205255 w 1723"/>
              <a:gd name="T69" fmla="*/ 2147483646 h 1738"/>
              <a:gd name="T70" fmla="*/ 2147483646 w 1723"/>
              <a:gd name="T71" fmla="*/ 2147483646 h 1738"/>
              <a:gd name="T72" fmla="*/ 2147483646 w 1723"/>
              <a:gd name="T73" fmla="*/ 2147483646 h 1738"/>
              <a:gd name="T74" fmla="*/ 2147483646 w 1723"/>
              <a:gd name="T75" fmla="*/ 2147483646 h 1738"/>
              <a:gd name="T76" fmla="*/ 2147483646 w 1723"/>
              <a:gd name="T77" fmla="*/ 2147483646 h 1738"/>
              <a:gd name="T78" fmla="*/ 2147483646 w 1723"/>
              <a:gd name="T79" fmla="*/ 2147483646 h 1738"/>
              <a:gd name="T80" fmla="*/ 2147483646 w 1723"/>
              <a:gd name="T81" fmla="*/ 2147483646 h 1738"/>
              <a:gd name="T82" fmla="*/ 2147483646 w 1723"/>
              <a:gd name="T83" fmla="*/ 2147483646 h 1738"/>
              <a:gd name="T84" fmla="*/ 2147483646 w 1723"/>
              <a:gd name="T85" fmla="*/ 2147483646 h 1738"/>
              <a:gd name="T86" fmla="*/ 2147483646 w 1723"/>
              <a:gd name="T87" fmla="*/ 2147483646 h 1738"/>
              <a:gd name="T88" fmla="*/ 2147483646 w 1723"/>
              <a:gd name="T89" fmla="*/ 1834673750 h 1738"/>
              <a:gd name="T90" fmla="*/ 2147483646 w 1723"/>
              <a:gd name="T91" fmla="*/ 1648182188 h 1738"/>
              <a:gd name="T92" fmla="*/ 2147483646 w 1723"/>
              <a:gd name="T93" fmla="*/ 1446569688 h 1738"/>
              <a:gd name="T94" fmla="*/ 2147483646 w 1723"/>
              <a:gd name="T95" fmla="*/ 1149191250 h 173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23" h="1738">
                <a:moveTo>
                  <a:pt x="1696" y="392"/>
                </a:moveTo>
                <a:lnTo>
                  <a:pt x="1696" y="392"/>
                </a:lnTo>
                <a:lnTo>
                  <a:pt x="1682" y="340"/>
                </a:lnTo>
                <a:lnTo>
                  <a:pt x="1664" y="290"/>
                </a:lnTo>
                <a:lnTo>
                  <a:pt x="1643" y="244"/>
                </a:lnTo>
                <a:lnTo>
                  <a:pt x="1618" y="200"/>
                </a:lnTo>
                <a:lnTo>
                  <a:pt x="1592" y="160"/>
                </a:lnTo>
                <a:lnTo>
                  <a:pt x="1562" y="122"/>
                </a:lnTo>
                <a:lnTo>
                  <a:pt x="1546" y="104"/>
                </a:lnTo>
                <a:lnTo>
                  <a:pt x="1530" y="88"/>
                </a:lnTo>
                <a:lnTo>
                  <a:pt x="1512" y="74"/>
                </a:lnTo>
                <a:lnTo>
                  <a:pt x="1494" y="60"/>
                </a:lnTo>
                <a:lnTo>
                  <a:pt x="1476" y="48"/>
                </a:lnTo>
                <a:lnTo>
                  <a:pt x="1459" y="36"/>
                </a:lnTo>
                <a:lnTo>
                  <a:pt x="1439" y="26"/>
                </a:lnTo>
                <a:lnTo>
                  <a:pt x="1421" y="18"/>
                </a:lnTo>
                <a:lnTo>
                  <a:pt x="1402" y="12"/>
                </a:lnTo>
                <a:lnTo>
                  <a:pt x="1381" y="6"/>
                </a:lnTo>
                <a:lnTo>
                  <a:pt x="1361" y="2"/>
                </a:lnTo>
                <a:lnTo>
                  <a:pt x="1340" y="0"/>
                </a:lnTo>
                <a:lnTo>
                  <a:pt x="1320" y="0"/>
                </a:lnTo>
                <a:lnTo>
                  <a:pt x="1299" y="2"/>
                </a:lnTo>
                <a:lnTo>
                  <a:pt x="1278" y="6"/>
                </a:lnTo>
                <a:lnTo>
                  <a:pt x="1256" y="10"/>
                </a:lnTo>
                <a:lnTo>
                  <a:pt x="1233" y="18"/>
                </a:lnTo>
                <a:lnTo>
                  <a:pt x="1212" y="26"/>
                </a:lnTo>
                <a:lnTo>
                  <a:pt x="1191" y="38"/>
                </a:lnTo>
                <a:lnTo>
                  <a:pt x="1169" y="50"/>
                </a:lnTo>
                <a:lnTo>
                  <a:pt x="1114" y="88"/>
                </a:lnTo>
                <a:lnTo>
                  <a:pt x="1066" y="126"/>
                </a:lnTo>
                <a:lnTo>
                  <a:pt x="1022" y="164"/>
                </a:lnTo>
                <a:lnTo>
                  <a:pt x="981" y="202"/>
                </a:lnTo>
                <a:lnTo>
                  <a:pt x="946" y="240"/>
                </a:lnTo>
                <a:lnTo>
                  <a:pt x="914" y="276"/>
                </a:lnTo>
                <a:lnTo>
                  <a:pt x="885" y="310"/>
                </a:lnTo>
                <a:lnTo>
                  <a:pt x="862" y="340"/>
                </a:lnTo>
                <a:lnTo>
                  <a:pt x="839" y="310"/>
                </a:lnTo>
                <a:lnTo>
                  <a:pt x="811" y="276"/>
                </a:lnTo>
                <a:lnTo>
                  <a:pt x="779" y="240"/>
                </a:lnTo>
                <a:lnTo>
                  <a:pt x="743" y="202"/>
                </a:lnTo>
                <a:lnTo>
                  <a:pt x="703" y="164"/>
                </a:lnTo>
                <a:lnTo>
                  <a:pt x="658" y="126"/>
                </a:lnTo>
                <a:lnTo>
                  <a:pt x="609" y="88"/>
                </a:lnTo>
                <a:lnTo>
                  <a:pt x="555" y="50"/>
                </a:lnTo>
                <a:lnTo>
                  <a:pt x="534" y="38"/>
                </a:lnTo>
                <a:lnTo>
                  <a:pt x="511" y="26"/>
                </a:lnTo>
                <a:lnTo>
                  <a:pt x="490" y="16"/>
                </a:lnTo>
                <a:lnTo>
                  <a:pt x="468" y="10"/>
                </a:lnTo>
                <a:lnTo>
                  <a:pt x="447" y="4"/>
                </a:lnTo>
                <a:lnTo>
                  <a:pt x="426" y="2"/>
                </a:lnTo>
                <a:lnTo>
                  <a:pt x="405" y="0"/>
                </a:lnTo>
                <a:lnTo>
                  <a:pt x="383" y="0"/>
                </a:lnTo>
                <a:lnTo>
                  <a:pt x="364" y="2"/>
                </a:lnTo>
                <a:lnTo>
                  <a:pt x="342" y="6"/>
                </a:lnTo>
                <a:lnTo>
                  <a:pt x="323" y="12"/>
                </a:lnTo>
                <a:lnTo>
                  <a:pt x="303" y="18"/>
                </a:lnTo>
                <a:lnTo>
                  <a:pt x="284" y="26"/>
                </a:lnTo>
                <a:lnTo>
                  <a:pt x="266" y="36"/>
                </a:lnTo>
                <a:lnTo>
                  <a:pt x="247" y="48"/>
                </a:lnTo>
                <a:lnTo>
                  <a:pt x="229" y="60"/>
                </a:lnTo>
                <a:lnTo>
                  <a:pt x="211" y="74"/>
                </a:lnTo>
                <a:lnTo>
                  <a:pt x="195" y="88"/>
                </a:lnTo>
                <a:lnTo>
                  <a:pt x="177" y="104"/>
                </a:lnTo>
                <a:lnTo>
                  <a:pt x="163" y="122"/>
                </a:lnTo>
                <a:lnTo>
                  <a:pt x="133" y="158"/>
                </a:lnTo>
                <a:lnTo>
                  <a:pt x="105" y="200"/>
                </a:lnTo>
                <a:lnTo>
                  <a:pt x="82" y="244"/>
                </a:lnTo>
                <a:lnTo>
                  <a:pt x="60" y="290"/>
                </a:lnTo>
                <a:lnTo>
                  <a:pt x="43" y="340"/>
                </a:lnTo>
                <a:lnTo>
                  <a:pt x="28" y="390"/>
                </a:lnTo>
                <a:lnTo>
                  <a:pt x="14" y="456"/>
                </a:lnTo>
                <a:lnTo>
                  <a:pt x="5" y="516"/>
                </a:lnTo>
                <a:lnTo>
                  <a:pt x="2" y="546"/>
                </a:lnTo>
                <a:lnTo>
                  <a:pt x="2" y="574"/>
                </a:lnTo>
                <a:lnTo>
                  <a:pt x="0" y="600"/>
                </a:lnTo>
                <a:lnTo>
                  <a:pt x="2" y="628"/>
                </a:lnTo>
                <a:lnTo>
                  <a:pt x="4" y="654"/>
                </a:lnTo>
                <a:lnTo>
                  <a:pt x="7" y="678"/>
                </a:lnTo>
                <a:lnTo>
                  <a:pt x="11" y="704"/>
                </a:lnTo>
                <a:lnTo>
                  <a:pt x="16" y="728"/>
                </a:lnTo>
                <a:lnTo>
                  <a:pt x="28" y="776"/>
                </a:lnTo>
                <a:lnTo>
                  <a:pt x="44" y="824"/>
                </a:lnTo>
                <a:lnTo>
                  <a:pt x="66" y="870"/>
                </a:lnTo>
                <a:lnTo>
                  <a:pt x="89" y="918"/>
                </a:lnTo>
                <a:lnTo>
                  <a:pt x="117" y="964"/>
                </a:lnTo>
                <a:lnTo>
                  <a:pt x="147" y="1014"/>
                </a:lnTo>
                <a:lnTo>
                  <a:pt x="181" y="1064"/>
                </a:lnTo>
                <a:lnTo>
                  <a:pt x="216" y="1116"/>
                </a:lnTo>
                <a:lnTo>
                  <a:pt x="296" y="1228"/>
                </a:lnTo>
                <a:lnTo>
                  <a:pt x="328" y="1272"/>
                </a:lnTo>
                <a:lnTo>
                  <a:pt x="364" y="1316"/>
                </a:lnTo>
                <a:lnTo>
                  <a:pt x="399" y="1358"/>
                </a:lnTo>
                <a:lnTo>
                  <a:pt x="438" y="1396"/>
                </a:lnTo>
                <a:lnTo>
                  <a:pt x="476" y="1436"/>
                </a:lnTo>
                <a:lnTo>
                  <a:pt x="515" y="1472"/>
                </a:lnTo>
                <a:lnTo>
                  <a:pt x="554" y="1506"/>
                </a:lnTo>
                <a:lnTo>
                  <a:pt x="593" y="1540"/>
                </a:lnTo>
                <a:lnTo>
                  <a:pt x="669" y="1600"/>
                </a:lnTo>
                <a:lnTo>
                  <a:pt x="740" y="1652"/>
                </a:lnTo>
                <a:lnTo>
                  <a:pt x="804" y="1696"/>
                </a:lnTo>
                <a:lnTo>
                  <a:pt x="857" y="1732"/>
                </a:lnTo>
                <a:lnTo>
                  <a:pt x="857" y="1738"/>
                </a:lnTo>
                <a:lnTo>
                  <a:pt x="862" y="1734"/>
                </a:lnTo>
                <a:lnTo>
                  <a:pt x="868" y="1738"/>
                </a:lnTo>
                <a:lnTo>
                  <a:pt x="868" y="1732"/>
                </a:lnTo>
                <a:lnTo>
                  <a:pt x="921" y="1696"/>
                </a:lnTo>
                <a:lnTo>
                  <a:pt x="985" y="1654"/>
                </a:lnTo>
                <a:lnTo>
                  <a:pt x="1056" y="1600"/>
                </a:lnTo>
                <a:lnTo>
                  <a:pt x="1132" y="1540"/>
                </a:lnTo>
                <a:lnTo>
                  <a:pt x="1169" y="1508"/>
                </a:lnTo>
                <a:lnTo>
                  <a:pt x="1208" y="1472"/>
                </a:lnTo>
                <a:lnTo>
                  <a:pt x="1247" y="1436"/>
                </a:lnTo>
                <a:lnTo>
                  <a:pt x="1286" y="1398"/>
                </a:lnTo>
                <a:lnTo>
                  <a:pt x="1324" y="1358"/>
                </a:lnTo>
                <a:lnTo>
                  <a:pt x="1361" y="1316"/>
                </a:lnTo>
                <a:lnTo>
                  <a:pt x="1395" y="1274"/>
                </a:lnTo>
                <a:lnTo>
                  <a:pt x="1428" y="1228"/>
                </a:lnTo>
                <a:lnTo>
                  <a:pt x="1508" y="1116"/>
                </a:lnTo>
                <a:lnTo>
                  <a:pt x="1544" y="1064"/>
                </a:lnTo>
                <a:lnTo>
                  <a:pt x="1577" y="1014"/>
                </a:lnTo>
                <a:lnTo>
                  <a:pt x="1608" y="966"/>
                </a:lnTo>
                <a:lnTo>
                  <a:pt x="1634" y="918"/>
                </a:lnTo>
                <a:lnTo>
                  <a:pt x="1659" y="870"/>
                </a:lnTo>
                <a:lnTo>
                  <a:pt x="1679" y="824"/>
                </a:lnTo>
                <a:lnTo>
                  <a:pt x="1696" y="778"/>
                </a:lnTo>
                <a:lnTo>
                  <a:pt x="1709" y="728"/>
                </a:lnTo>
                <a:lnTo>
                  <a:pt x="1714" y="704"/>
                </a:lnTo>
                <a:lnTo>
                  <a:pt x="1718" y="680"/>
                </a:lnTo>
                <a:lnTo>
                  <a:pt x="1721" y="654"/>
                </a:lnTo>
                <a:lnTo>
                  <a:pt x="1723" y="628"/>
                </a:lnTo>
                <a:lnTo>
                  <a:pt x="1723" y="602"/>
                </a:lnTo>
                <a:lnTo>
                  <a:pt x="1723" y="574"/>
                </a:lnTo>
                <a:lnTo>
                  <a:pt x="1721" y="546"/>
                </a:lnTo>
                <a:lnTo>
                  <a:pt x="1719" y="516"/>
                </a:lnTo>
                <a:lnTo>
                  <a:pt x="1711" y="456"/>
                </a:lnTo>
                <a:lnTo>
                  <a:pt x="1696" y="392"/>
                </a:lnTo>
                <a:close/>
              </a:path>
            </a:pathLst>
          </a:custGeom>
          <a:solidFill>
            <a:srgbClr val="CD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9" name="Freeform 12"/>
          <p:cNvSpPr>
            <a:spLocks/>
          </p:cNvSpPr>
          <p:nvPr/>
        </p:nvSpPr>
        <p:spPr bwMode="auto">
          <a:xfrm rot="1598785" flipH="1">
            <a:off x="5938838" y="2924175"/>
            <a:ext cx="2735262" cy="2759075"/>
          </a:xfrm>
          <a:custGeom>
            <a:avLst/>
            <a:gdLst>
              <a:gd name="T0" fmla="*/ 2147483646 w 1723"/>
              <a:gd name="T1" fmla="*/ 856853125 h 1738"/>
              <a:gd name="T2" fmla="*/ 2147483646 w 1723"/>
              <a:gd name="T3" fmla="*/ 504031250 h 1738"/>
              <a:gd name="T4" fmla="*/ 2147483646 w 1723"/>
              <a:gd name="T5" fmla="*/ 262096250 h 1738"/>
              <a:gd name="T6" fmla="*/ 2147483646 w 1723"/>
              <a:gd name="T7" fmla="*/ 151209375 h 1738"/>
              <a:gd name="T8" fmla="*/ 2147483646 w 1723"/>
              <a:gd name="T9" fmla="*/ 65524063 h 1738"/>
              <a:gd name="T10" fmla="*/ 2147483646 w 1723"/>
              <a:gd name="T11" fmla="*/ 15120938 h 1738"/>
              <a:gd name="T12" fmla="*/ 2147483646 w 1723"/>
              <a:gd name="T13" fmla="*/ 0 h 1738"/>
              <a:gd name="T14" fmla="*/ 2147483646 w 1723"/>
              <a:gd name="T15" fmla="*/ 25201563 h 1738"/>
              <a:gd name="T16" fmla="*/ 2147483646 w 1723"/>
              <a:gd name="T17" fmla="*/ 95765938 h 1738"/>
              <a:gd name="T18" fmla="*/ 2147483646 w 1723"/>
              <a:gd name="T19" fmla="*/ 221773750 h 1738"/>
              <a:gd name="T20" fmla="*/ 2147483646 w 1723"/>
              <a:gd name="T21" fmla="*/ 509071563 h 1738"/>
              <a:gd name="T22" fmla="*/ 2147483646 w 1723"/>
              <a:gd name="T23" fmla="*/ 781248438 h 1738"/>
              <a:gd name="T24" fmla="*/ 2114409913 w 1723"/>
              <a:gd name="T25" fmla="*/ 781248438 h 1738"/>
              <a:gd name="T26" fmla="*/ 1872474958 w 1723"/>
              <a:gd name="T27" fmla="*/ 509071563 h 1738"/>
              <a:gd name="T28" fmla="*/ 1534774082 w 1723"/>
              <a:gd name="T29" fmla="*/ 221773750 h 1738"/>
              <a:gd name="T30" fmla="*/ 1345763191 w 1723"/>
              <a:gd name="T31" fmla="*/ 95765938 h 1738"/>
              <a:gd name="T32" fmla="*/ 1179432909 w 1723"/>
              <a:gd name="T33" fmla="*/ 25201563 h 1738"/>
              <a:gd name="T34" fmla="*/ 1020662301 w 1723"/>
              <a:gd name="T35" fmla="*/ 0 h 1738"/>
              <a:gd name="T36" fmla="*/ 861893280 w 1723"/>
              <a:gd name="T37" fmla="*/ 15120938 h 1738"/>
              <a:gd name="T38" fmla="*/ 715724244 w 1723"/>
              <a:gd name="T39" fmla="*/ 65524063 h 1738"/>
              <a:gd name="T40" fmla="*/ 577114882 w 1723"/>
              <a:gd name="T41" fmla="*/ 151209375 h 1738"/>
              <a:gd name="T42" fmla="*/ 446066781 w 1723"/>
              <a:gd name="T43" fmla="*/ 262096250 h 1738"/>
              <a:gd name="T44" fmla="*/ 264615564 w 1723"/>
              <a:gd name="T45" fmla="*/ 504031250 h 1738"/>
              <a:gd name="T46" fmla="*/ 108365905 w 1723"/>
              <a:gd name="T47" fmla="*/ 856853125 h 1738"/>
              <a:gd name="T48" fmla="*/ 35282181 w 1723"/>
              <a:gd name="T49" fmla="*/ 1149191250 h 1738"/>
              <a:gd name="T50" fmla="*/ 5040312 w 1723"/>
              <a:gd name="T51" fmla="*/ 1446569688 h 1738"/>
              <a:gd name="T52" fmla="*/ 10080623 w 1723"/>
              <a:gd name="T53" fmla="*/ 1648182188 h 1738"/>
              <a:gd name="T54" fmla="*/ 40322493 w 1723"/>
              <a:gd name="T55" fmla="*/ 1834673750 h 1738"/>
              <a:gd name="T56" fmla="*/ 166330282 w 1723"/>
              <a:gd name="T57" fmla="*/ 2147483646 h 1738"/>
              <a:gd name="T58" fmla="*/ 370462107 w 1723"/>
              <a:gd name="T59" fmla="*/ 2147483646 h 1738"/>
              <a:gd name="T60" fmla="*/ 745966114 w 1723"/>
              <a:gd name="T61" fmla="*/ 2147483646 h 1738"/>
              <a:gd name="T62" fmla="*/ 917336707 w 1723"/>
              <a:gd name="T63" fmla="*/ 2147483646 h 1738"/>
              <a:gd name="T64" fmla="*/ 1199594156 w 1723"/>
              <a:gd name="T65" fmla="*/ 2147483646 h 1738"/>
              <a:gd name="T66" fmla="*/ 1494451589 w 1723"/>
              <a:gd name="T67" fmla="*/ 2147483646 h 1738"/>
              <a:gd name="T68" fmla="*/ 2026205255 w 1723"/>
              <a:gd name="T69" fmla="*/ 2147483646 h 1738"/>
              <a:gd name="T70" fmla="*/ 2147483646 w 1723"/>
              <a:gd name="T71" fmla="*/ 2147483646 h 1738"/>
              <a:gd name="T72" fmla="*/ 2147483646 w 1723"/>
              <a:gd name="T73" fmla="*/ 2147483646 h 1738"/>
              <a:gd name="T74" fmla="*/ 2147483646 w 1723"/>
              <a:gd name="T75" fmla="*/ 2147483646 h 1738"/>
              <a:gd name="T76" fmla="*/ 2147483646 w 1723"/>
              <a:gd name="T77" fmla="*/ 2147483646 h 1738"/>
              <a:gd name="T78" fmla="*/ 2147483646 w 1723"/>
              <a:gd name="T79" fmla="*/ 2147483646 h 1738"/>
              <a:gd name="T80" fmla="*/ 2147483646 w 1723"/>
              <a:gd name="T81" fmla="*/ 2147483646 h 1738"/>
              <a:gd name="T82" fmla="*/ 2147483646 w 1723"/>
              <a:gd name="T83" fmla="*/ 2147483646 h 1738"/>
              <a:gd name="T84" fmla="*/ 2147483646 w 1723"/>
              <a:gd name="T85" fmla="*/ 2147483646 h 1738"/>
              <a:gd name="T86" fmla="*/ 2147483646 w 1723"/>
              <a:gd name="T87" fmla="*/ 2147483646 h 1738"/>
              <a:gd name="T88" fmla="*/ 2147483646 w 1723"/>
              <a:gd name="T89" fmla="*/ 1834673750 h 1738"/>
              <a:gd name="T90" fmla="*/ 2147483646 w 1723"/>
              <a:gd name="T91" fmla="*/ 1648182188 h 1738"/>
              <a:gd name="T92" fmla="*/ 2147483646 w 1723"/>
              <a:gd name="T93" fmla="*/ 1446569688 h 1738"/>
              <a:gd name="T94" fmla="*/ 2147483646 w 1723"/>
              <a:gd name="T95" fmla="*/ 1149191250 h 173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23" h="1738">
                <a:moveTo>
                  <a:pt x="1696" y="392"/>
                </a:moveTo>
                <a:lnTo>
                  <a:pt x="1696" y="392"/>
                </a:lnTo>
                <a:lnTo>
                  <a:pt x="1682" y="340"/>
                </a:lnTo>
                <a:lnTo>
                  <a:pt x="1664" y="290"/>
                </a:lnTo>
                <a:lnTo>
                  <a:pt x="1643" y="244"/>
                </a:lnTo>
                <a:lnTo>
                  <a:pt x="1618" y="200"/>
                </a:lnTo>
                <a:lnTo>
                  <a:pt x="1592" y="160"/>
                </a:lnTo>
                <a:lnTo>
                  <a:pt x="1562" y="122"/>
                </a:lnTo>
                <a:lnTo>
                  <a:pt x="1546" y="104"/>
                </a:lnTo>
                <a:lnTo>
                  <a:pt x="1530" y="88"/>
                </a:lnTo>
                <a:lnTo>
                  <a:pt x="1512" y="74"/>
                </a:lnTo>
                <a:lnTo>
                  <a:pt x="1494" y="60"/>
                </a:lnTo>
                <a:lnTo>
                  <a:pt x="1476" y="48"/>
                </a:lnTo>
                <a:lnTo>
                  <a:pt x="1459" y="36"/>
                </a:lnTo>
                <a:lnTo>
                  <a:pt x="1439" y="26"/>
                </a:lnTo>
                <a:lnTo>
                  <a:pt x="1421" y="18"/>
                </a:lnTo>
                <a:lnTo>
                  <a:pt x="1402" y="12"/>
                </a:lnTo>
                <a:lnTo>
                  <a:pt x="1381" y="6"/>
                </a:lnTo>
                <a:lnTo>
                  <a:pt x="1361" y="2"/>
                </a:lnTo>
                <a:lnTo>
                  <a:pt x="1340" y="0"/>
                </a:lnTo>
                <a:lnTo>
                  <a:pt x="1320" y="0"/>
                </a:lnTo>
                <a:lnTo>
                  <a:pt x="1299" y="2"/>
                </a:lnTo>
                <a:lnTo>
                  <a:pt x="1278" y="6"/>
                </a:lnTo>
                <a:lnTo>
                  <a:pt x="1256" y="10"/>
                </a:lnTo>
                <a:lnTo>
                  <a:pt x="1233" y="18"/>
                </a:lnTo>
                <a:lnTo>
                  <a:pt x="1212" y="26"/>
                </a:lnTo>
                <a:lnTo>
                  <a:pt x="1191" y="38"/>
                </a:lnTo>
                <a:lnTo>
                  <a:pt x="1169" y="50"/>
                </a:lnTo>
                <a:lnTo>
                  <a:pt x="1114" y="88"/>
                </a:lnTo>
                <a:lnTo>
                  <a:pt x="1066" y="126"/>
                </a:lnTo>
                <a:lnTo>
                  <a:pt x="1022" y="164"/>
                </a:lnTo>
                <a:lnTo>
                  <a:pt x="981" y="202"/>
                </a:lnTo>
                <a:lnTo>
                  <a:pt x="946" y="240"/>
                </a:lnTo>
                <a:lnTo>
                  <a:pt x="914" y="276"/>
                </a:lnTo>
                <a:lnTo>
                  <a:pt x="885" y="310"/>
                </a:lnTo>
                <a:lnTo>
                  <a:pt x="862" y="340"/>
                </a:lnTo>
                <a:lnTo>
                  <a:pt x="839" y="310"/>
                </a:lnTo>
                <a:lnTo>
                  <a:pt x="811" y="276"/>
                </a:lnTo>
                <a:lnTo>
                  <a:pt x="779" y="240"/>
                </a:lnTo>
                <a:lnTo>
                  <a:pt x="743" y="202"/>
                </a:lnTo>
                <a:lnTo>
                  <a:pt x="703" y="164"/>
                </a:lnTo>
                <a:lnTo>
                  <a:pt x="658" y="126"/>
                </a:lnTo>
                <a:lnTo>
                  <a:pt x="609" y="88"/>
                </a:lnTo>
                <a:lnTo>
                  <a:pt x="555" y="50"/>
                </a:lnTo>
                <a:lnTo>
                  <a:pt x="534" y="38"/>
                </a:lnTo>
                <a:lnTo>
                  <a:pt x="511" y="26"/>
                </a:lnTo>
                <a:lnTo>
                  <a:pt x="490" y="16"/>
                </a:lnTo>
                <a:lnTo>
                  <a:pt x="468" y="10"/>
                </a:lnTo>
                <a:lnTo>
                  <a:pt x="447" y="4"/>
                </a:lnTo>
                <a:lnTo>
                  <a:pt x="426" y="2"/>
                </a:lnTo>
                <a:lnTo>
                  <a:pt x="405" y="0"/>
                </a:lnTo>
                <a:lnTo>
                  <a:pt x="383" y="0"/>
                </a:lnTo>
                <a:lnTo>
                  <a:pt x="364" y="2"/>
                </a:lnTo>
                <a:lnTo>
                  <a:pt x="342" y="6"/>
                </a:lnTo>
                <a:lnTo>
                  <a:pt x="323" y="12"/>
                </a:lnTo>
                <a:lnTo>
                  <a:pt x="303" y="18"/>
                </a:lnTo>
                <a:lnTo>
                  <a:pt x="284" y="26"/>
                </a:lnTo>
                <a:lnTo>
                  <a:pt x="266" y="36"/>
                </a:lnTo>
                <a:lnTo>
                  <a:pt x="247" y="48"/>
                </a:lnTo>
                <a:lnTo>
                  <a:pt x="229" y="60"/>
                </a:lnTo>
                <a:lnTo>
                  <a:pt x="211" y="74"/>
                </a:lnTo>
                <a:lnTo>
                  <a:pt x="195" y="88"/>
                </a:lnTo>
                <a:lnTo>
                  <a:pt x="177" y="104"/>
                </a:lnTo>
                <a:lnTo>
                  <a:pt x="163" y="122"/>
                </a:lnTo>
                <a:lnTo>
                  <a:pt x="133" y="158"/>
                </a:lnTo>
                <a:lnTo>
                  <a:pt x="105" y="200"/>
                </a:lnTo>
                <a:lnTo>
                  <a:pt x="82" y="244"/>
                </a:lnTo>
                <a:lnTo>
                  <a:pt x="60" y="290"/>
                </a:lnTo>
                <a:lnTo>
                  <a:pt x="43" y="340"/>
                </a:lnTo>
                <a:lnTo>
                  <a:pt x="28" y="390"/>
                </a:lnTo>
                <a:lnTo>
                  <a:pt x="14" y="456"/>
                </a:lnTo>
                <a:lnTo>
                  <a:pt x="5" y="516"/>
                </a:lnTo>
                <a:lnTo>
                  <a:pt x="2" y="546"/>
                </a:lnTo>
                <a:lnTo>
                  <a:pt x="2" y="574"/>
                </a:lnTo>
                <a:lnTo>
                  <a:pt x="0" y="600"/>
                </a:lnTo>
                <a:lnTo>
                  <a:pt x="2" y="628"/>
                </a:lnTo>
                <a:lnTo>
                  <a:pt x="4" y="654"/>
                </a:lnTo>
                <a:lnTo>
                  <a:pt x="7" y="678"/>
                </a:lnTo>
                <a:lnTo>
                  <a:pt x="11" y="704"/>
                </a:lnTo>
                <a:lnTo>
                  <a:pt x="16" y="728"/>
                </a:lnTo>
                <a:lnTo>
                  <a:pt x="28" y="776"/>
                </a:lnTo>
                <a:lnTo>
                  <a:pt x="44" y="824"/>
                </a:lnTo>
                <a:lnTo>
                  <a:pt x="66" y="870"/>
                </a:lnTo>
                <a:lnTo>
                  <a:pt x="89" y="918"/>
                </a:lnTo>
                <a:lnTo>
                  <a:pt x="117" y="964"/>
                </a:lnTo>
                <a:lnTo>
                  <a:pt x="147" y="1014"/>
                </a:lnTo>
                <a:lnTo>
                  <a:pt x="181" y="1064"/>
                </a:lnTo>
                <a:lnTo>
                  <a:pt x="216" y="1116"/>
                </a:lnTo>
                <a:lnTo>
                  <a:pt x="296" y="1228"/>
                </a:lnTo>
                <a:lnTo>
                  <a:pt x="328" y="1272"/>
                </a:lnTo>
                <a:lnTo>
                  <a:pt x="364" y="1316"/>
                </a:lnTo>
                <a:lnTo>
                  <a:pt x="399" y="1358"/>
                </a:lnTo>
                <a:lnTo>
                  <a:pt x="438" y="1396"/>
                </a:lnTo>
                <a:lnTo>
                  <a:pt x="476" y="1436"/>
                </a:lnTo>
                <a:lnTo>
                  <a:pt x="515" y="1472"/>
                </a:lnTo>
                <a:lnTo>
                  <a:pt x="554" y="1506"/>
                </a:lnTo>
                <a:lnTo>
                  <a:pt x="593" y="1540"/>
                </a:lnTo>
                <a:lnTo>
                  <a:pt x="669" y="1600"/>
                </a:lnTo>
                <a:lnTo>
                  <a:pt x="740" y="1652"/>
                </a:lnTo>
                <a:lnTo>
                  <a:pt x="804" y="1696"/>
                </a:lnTo>
                <a:lnTo>
                  <a:pt x="857" y="1732"/>
                </a:lnTo>
                <a:lnTo>
                  <a:pt x="857" y="1738"/>
                </a:lnTo>
                <a:lnTo>
                  <a:pt x="862" y="1734"/>
                </a:lnTo>
                <a:lnTo>
                  <a:pt x="868" y="1738"/>
                </a:lnTo>
                <a:lnTo>
                  <a:pt x="868" y="1732"/>
                </a:lnTo>
                <a:lnTo>
                  <a:pt x="921" y="1696"/>
                </a:lnTo>
                <a:lnTo>
                  <a:pt x="985" y="1654"/>
                </a:lnTo>
                <a:lnTo>
                  <a:pt x="1056" y="1600"/>
                </a:lnTo>
                <a:lnTo>
                  <a:pt x="1132" y="1540"/>
                </a:lnTo>
                <a:lnTo>
                  <a:pt x="1169" y="1508"/>
                </a:lnTo>
                <a:lnTo>
                  <a:pt x="1208" y="1472"/>
                </a:lnTo>
                <a:lnTo>
                  <a:pt x="1247" y="1436"/>
                </a:lnTo>
                <a:lnTo>
                  <a:pt x="1286" y="1398"/>
                </a:lnTo>
                <a:lnTo>
                  <a:pt x="1324" y="1358"/>
                </a:lnTo>
                <a:lnTo>
                  <a:pt x="1361" y="1316"/>
                </a:lnTo>
                <a:lnTo>
                  <a:pt x="1395" y="1274"/>
                </a:lnTo>
                <a:lnTo>
                  <a:pt x="1428" y="1228"/>
                </a:lnTo>
                <a:lnTo>
                  <a:pt x="1508" y="1116"/>
                </a:lnTo>
                <a:lnTo>
                  <a:pt x="1544" y="1064"/>
                </a:lnTo>
                <a:lnTo>
                  <a:pt x="1577" y="1014"/>
                </a:lnTo>
                <a:lnTo>
                  <a:pt x="1608" y="966"/>
                </a:lnTo>
                <a:lnTo>
                  <a:pt x="1634" y="918"/>
                </a:lnTo>
                <a:lnTo>
                  <a:pt x="1659" y="870"/>
                </a:lnTo>
                <a:lnTo>
                  <a:pt x="1679" y="824"/>
                </a:lnTo>
                <a:lnTo>
                  <a:pt x="1696" y="778"/>
                </a:lnTo>
                <a:lnTo>
                  <a:pt x="1709" y="728"/>
                </a:lnTo>
                <a:lnTo>
                  <a:pt x="1714" y="704"/>
                </a:lnTo>
                <a:lnTo>
                  <a:pt x="1718" y="680"/>
                </a:lnTo>
                <a:lnTo>
                  <a:pt x="1721" y="654"/>
                </a:lnTo>
                <a:lnTo>
                  <a:pt x="1723" y="628"/>
                </a:lnTo>
                <a:lnTo>
                  <a:pt x="1723" y="602"/>
                </a:lnTo>
                <a:lnTo>
                  <a:pt x="1723" y="574"/>
                </a:lnTo>
                <a:lnTo>
                  <a:pt x="1721" y="546"/>
                </a:lnTo>
                <a:lnTo>
                  <a:pt x="1719" y="516"/>
                </a:lnTo>
                <a:lnTo>
                  <a:pt x="1711" y="456"/>
                </a:lnTo>
                <a:lnTo>
                  <a:pt x="1696" y="392"/>
                </a:lnTo>
                <a:close/>
              </a:path>
            </a:pathLst>
          </a:custGeom>
          <a:solidFill>
            <a:srgbClr val="CD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0" name="Freeform 13"/>
          <p:cNvSpPr>
            <a:spLocks/>
          </p:cNvSpPr>
          <p:nvPr/>
        </p:nvSpPr>
        <p:spPr bwMode="auto">
          <a:xfrm rot="47739" flipH="1">
            <a:off x="3706813" y="3140075"/>
            <a:ext cx="1727200" cy="1606550"/>
          </a:xfrm>
          <a:custGeom>
            <a:avLst/>
            <a:gdLst>
              <a:gd name="T0" fmla="*/ 1690210052 w 1723"/>
              <a:gd name="T1" fmla="*/ 290514710 h 1738"/>
              <a:gd name="T2" fmla="*/ 1625897665 w 1723"/>
              <a:gd name="T3" fmla="*/ 170890517 h 1738"/>
              <a:gd name="T4" fmla="*/ 1553546731 w 1723"/>
              <a:gd name="T5" fmla="*/ 88863106 h 1738"/>
              <a:gd name="T6" fmla="*/ 1501292665 w 1723"/>
              <a:gd name="T7" fmla="*/ 51267247 h 1738"/>
              <a:gd name="T8" fmla="*/ 1446024270 w 1723"/>
              <a:gd name="T9" fmla="*/ 22216239 h 1738"/>
              <a:gd name="T10" fmla="*/ 1387740543 w 1723"/>
              <a:gd name="T11" fmla="*/ 5126540 h 1738"/>
              <a:gd name="T12" fmla="*/ 1326443488 w 1723"/>
              <a:gd name="T13" fmla="*/ 0 h 1738"/>
              <a:gd name="T14" fmla="*/ 1262131101 w 1723"/>
              <a:gd name="T15" fmla="*/ 8544849 h 1738"/>
              <a:gd name="T16" fmla="*/ 1196813268 w 1723"/>
              <a:gd name="T17" fmla="*/ 32469318 h 1738"/>
              <a:gd name="T18" fmla="*/ 1119437114 w 1723"/>
              <a:gd name="T19" fmla="*/ 75191716 h 1738"/>
              <a:gd name="T20" fmla="*/ 985788123 w 1723"/>
              <a:gd name="T21" fmla="*/ 172599672 h 1738"/>
              <a:gd name="T22" fmla="*/ 889319542 w 1723"/>
              <a:gd name="T23" fmla="*/ 264881087 h 1738"/>
              <a:gd name="T24" fmla="*/ 843095139 w 1723"/>
              <a:gd name="T25" fmla="*/ 264881087 h 1738"/>
              <a:gd name="T26" fmla="*/ 746626558 w 1723"/>
              <a:gd name="T27" fmla="*/ 172599672 h 1738"/>
              <a:gd name="T28" fmla="*/ 611973124 w 1723"/>
              <a:gd name="T29" fmla="*/ 75191716 h 1738"/>
              <a:gd name="T30" fmla="*/ 536606857 w 1723"/>
              <a:gd name="T31" fmla="*/ 32469318 h 1738"/>
              <a:gd name="T32" fmla="*/ 470284582 w 1723"/>
              <a:gd name="T33" fmla="*/ 8544849 h 1738"/>
              <a:gd name="T34" fmla="*/ 406976637 w 1723"/>
              <a:gd name="T35" fmla="*/ 0 h 1738"/>
              <a:gd name="T36" fmla="*/ 343669695 w 1723"/>
              <a:gd name="T37" fmla="*/ 5126540 h 1738"/>
              <a:gd name="T38" fmla="*/ 285385968 w 1723"/>
              <a:gd name="T39" fmla="*/ 22216239 h 1738"/>
              <a:gd name="T40" fmla="*/ 230117573 w 1723"/>
              <a:gd name="T41" fmla="*/ 51267247 h 1738"/>
              <a:gd name="T42" fmla="*/ 177863507 w 1723"/>
              <a:gd name="T43" fmla="*/ 88863106 h 1738"/>
              <a:gd name="T44" fmla="*/ 105512573 w 1723"/>
              <a:gd name="T45" fmla="*/ 170890517 h 1738"/>
              <a:gd name="T46" fmla="*/ 43210073 w 1723"/>
              <a:gd name="T47" fmla="*/ 290514710 h 1738"/>
              <a:gd name="T48" fmla="*/ 14068209 w 1723"/>
              <a:gd name="T49" fmla="*/ 389630896 h 1738"/>
              <a:gd name="T50" fmla="*/ 2009887 w 1723"/>
              <a:gd name="T51" fmla="*/ 490457160 h 1738"/>
              <a:gd name="T52" fmla="*/ 4019775 w 1723"/>
              <a:gd name="T53" fmla="*/ 558813182 h 1738"/>
              <a:gd name="T54" fmla="*/ 16078097 w 1723"/>
              <a:gd name="T55" fmla="*/ 622042664 h 1738"/>
              <a:gd name="T56" fmla="*/ 66322275 w 1723"/>
              <a:gd name="T57" fmla="*/ 743375088 h 1738"/>
              <a:gd name="T58" fmla="*/ 147717201 w 1723"/>
              <a:gd name="T59" fmla="*/ 866416667 h 1738"/>
              <a:gd name="T60" fmla="*/ 297445292 w 1723"/>
              <a:gd name="T61" fmla="*/ 1049270343 h 1738"/>
              <a:gd name="T62" fmla="*/ 365776452 w 1723"/>
              <a:gd name="T63" fmla="*/ 1124462059 h 1738"/>
              <a:gd name="T64" fmla="*/ 478323129 w 1723"/>
              <a:gd name="T65" fmla="*/ 1226996554 h 1738"/>
              <a:gd name="T66" fmla="*/ 595895027 w 1723"/>
              <a:gd name="T67" fmla="*/ 1315859660 h 1738"/>
              <a:gd name="T68" fmla="*/ 807924615 w 1723"/>
              <a:gd name="T69" fmla="*/ 1449155243 h 1738"/>
              <a:gd name="T70" fmla="*/ 861183123 w 1723"/>
              <a:gd name="T71" fmla="*/ 1485041946 h 1738"/>
              <a:gd name="T72" fmla="*/ 872237002 w 1723"/>
              <a:gd name="T73" fmla="*/ 1485041946 h 1738"/>
              <a:gd name="T74" fmla="*/ 925495510 w 1723"/>
              <a:gd name="T75" fmla="*/ 1449155243 h 1738"/>
              <a:gd name="T76" fmla="*/ 1137525099 w 1723"/>
              <a:gd name="T77" fmla="*/ 1315859660 h 1738"/>
              <a:gd name="T78" fmla="*/ 1253087109 w 1723"/>
              <a:gd name="T79" fmla="*/ 1226996554 h 1738"/>
              <a:gd name="T80" fmla="*/ 1367643674 w 1723"/>
              <a:gd name="T81" fmla="*/ 1124462059 h 1738"/>
              <a:gd name="T82" fmla="*/ 1434970391 w 1723"/>
              <a:gd name="T83" fmla="*/ 1049270343 h 1738"/>
              <a:gd name="T84" fmla="*/ 1584697479 w 1723"/>
              <a:gd name="T85" fmla="*/ 866416667 h 1738"/>
              <a:gd name="T86" fmla="*/ 1667097851 w 1723"/>
              <a:gd name="T87" fmla="*/ 743375088 h 1738"/>
              <a:gd name="T88" fmla="*/ 1717342029 w 1723"/>
              <a:gd name="T89" fmla="*/ 622042664 h 1738"/>
              <a:gd name="T90" fmla="*/ 1729400351 w 1723"/>
              <a:gd name="T91" fmla="*/ 558813182 h 1738"/>
              <a:gd name="T92" fmla="*/ 1731410238 w 1723"/>
              <a:gd name="T93" fmla="*/ 490457160 h 1738"/>
              <a:gd name="T94" fmla="*/ 1719351916 w 1723"/>
              <a:gd name="T95" fmla="*/ 389630896 h 173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23" h="1738">
                <a:moveTo>
                  <a:pt x="1696" y="392"/>
                </a:moveTo>
                <a:lnTo>
                  <a:pt x="1696" y="392"/>
                </a:lnTo>
                <a:lnTo>
                  <a:pt x="1682" y="340"/>
                </a:lnTo>
                <a:lnTo>
                  <a:pt x="1664" y="290"/>
                </a:lnTo>
                <a:lnTo>
                  <a:pt x="1643" y="244"/>
                </a:lnTo>
                <a:lnTo>
                  <a:pt x="1618" y="200"/>
                </a:lnTo>
                <a:lnTo>
                  <a:pt x="1592" y="160"/>
                </a:lnTo>
                <a:lnTo>
                  <a:pt x="1562" y="122"/>
                </a:lnTo>
                <a:lnTo>
                  <a:pt x="1546" y="104"/>
                </a:lnTo>
                <a:lnTo>
                  <a:pt x="1530" y="88"/>
                </a:lnTo>
                <a:lnTo>
                  <a:pt x="1512" y="74"/>
                </a:lnTo>
                <a:lnTo>
                  <a:pt x="1494" y="60"/>
                </a:lnTo>
                <a:lnTo>
                  <a:pt x="1476" y="48"/>
                </a:lnTo>
                <a:lnTo>
                  <a:pt x="1459" y="36"/>
                </a:lnTo>
                <a:lnTo>
                  <a:pt x="1439" y="26"/>
                </a:lnTo>
                <a:lnTo>
                  <a:pt x="1421" y="18"/>
                </a:lnTo>
                <a:lnTo>
                  <a:pt x="1402" y="12"/>
                </a:lnTo>
                <a:lnTo>
                  <a:pt x="1381" y="6"/>
                </a:lnTo>
                <a:lnTo>
                  <a:pt x="1361" y="2"/>
                </a:lnTo>
                <a:lnTo>
                  <a:pt x="1340" y="0"/>
                </a:lnTo>
                <a:lnTo>
                  <a:pt x="1320" y="0"/>
                </a:lnTo>
                <a:lnTo>
                  <a:pt x="1299" y="2"/>
                </a:lnTo>
                <a:lnTo>
                  <a:pt x="1278" y="6"/>
                </a:lnTo>
                <a:lnTo>
                  <a:pt x="1256" y="10"/>
                </a:lnTo>
                <a:lnTo>
                  <a:pt x="1233" y="18"/>
                </a:lnTo>
                <a:lnTo>
                  <a:pt x="1212" y="26"/>
                </a:lnTo>
                <a:lnTo>
                  <a:pt x="1191" y="38"/>
                </a:lnTo>
                <a:lnTo>
                  <a:pt x="1169" y="50"/>
                </a:lnTo>
                <a:lnTo>
                  <a:pt x="1114" y="88"/>
                </a:lnTo>
                <a:lnTo>
                  <a:pt x="1066" y="126"/>
                </a:lnTo>
                <a:lnTo>
                  <a:pt x="1022" y="164"/>
                </a:lnTo>
                <a:lnTo>
                  <a:pt x="981" y="202"/>
                </a:lnTo>
                <a:lnTo>
                  <a:pt x="946" y="240"/>
                </a:lnTo>
                <a:lnTo>
                  <a:pt x="914" y="276"/>
                </a:lnTo>
                <a:lnTo>
                  <a:pt x="885" y="310"/>
                </a:lnTo>
                <a:lnTo>
                  <a:pt x="862" y="340"/>
                </a:lnTo>
                <a:lnTo>
                  <a:pt x="839" y="310"/>
                </a:lnTo>
                <a:lnTo>
                  <a:pt x="811" y="276"/>
                </a:lnTo>
                <a:lnTo>
                  <a:pt x="779" y="240"/>
                </a:lnTo>
                <a:lnTo>
                  <a:pt x="743" y="202"/>
                </a:lnTo>
                <a:lnTo>
                  <a:pt x="703" y="164"/>
                </a:lnTo>
                <a:lnTo>
                  <a:pt x="658" y="126"/>
                </a:lnTo>
                <a:lnTo>
                  <a:pt x="609" y="88"/>
                </a:lnTo>
                <a:lnTo>
                  <a:pt x="555" y="50"/>
                </a:lnTo>
                <a:lnTo>
                  <a:pt x="534" y="38"/>
                </a:lnTo>
                <a:lnTo>
                  <a:pt x="511" y="26"/>
                </a:lnTo>
                <a:lnTo>
                  <a:pt x="490" y="16"/>
                </a:lnTo>
                <a:lnTo>
                  <a:pt x="468" y="10"/>
                </a:lnTo>
                <a:lnTo>
                  <a:pt x="447" y="4"/>
                </a:lnTo>
                <a:lnTo>
                  <a:pt x="426" y="2"/>
                </a:lnTo>
                <a:lnTo>
                  <a:pt x="405" y="0"/>
                </a:lnTo>
                <a:lnTo>
                  <a:pt x="383" y="0"/>
                </a:lnTo>
                <a:lnTo>
                  <a:pt x="364" y="2"/>
                </a:lnTo>
                <a:lnTo>
                  <a:pt x="342" y="6"/>
                </a:lnTo>
                <a:lnTo>
                  <a:pt x="323" y="12"/>
                </a:lnTo>
                <a:lnTo>
                  <a:pt x="303" y="18"/>
                </a:lnTo>
                <a:lnTo>
                  <a:pt x="284" y="26"/>
                </a:lnTo>
                <a:lnTo>
                  <a:pt x="266" y="36"/>
                </a:lnTo>
                <a:lnTo>
                  <a:pt x="247" y="48"/>
                </a:lnTo>
                <a:lnTo>
                  <a:pt x="229" y="60"/>
                </a:lnTo>
                <a:lnTo>
                  <a:pt x="211" y="74"/>
                </a:lnTo>
                <a:lnTo>
                  <a:pt x="195" y="88"/>
                </a:lnTo>
                <a:lnTo>
                  <a:pt x="177" y="104"/>
                </a:lnTo>
                <a:lnTo>
                  <a:pt x="163" y="122"/>
                </a:lnTo>
                <a:lnTo>
                  <a:pt x="133" y="158"/>
                </a:lnTo>
                <a:lnTo>
                  <a:pt x="105" y="200"/>
                </a:lnTo>
                <a:lnTo>
                  <a:pt x="82" y="244"/>
                </a:lnTo>
                <a:lnTo>
                  <a:pt x="60" y="290"/>
                </a:lnTo>
                <a:lnTo>
                  <a:pt x="43" y="340"/>
                </a:lnTo>
                <a:lnTo>
                  <a:pt x="28" y="390"/>
                </a:lnTo>
                <a:lnTo>
                  <a:pt x="14" y="456"/>
                </a:lnTo>
                <a:lnTo>
                  <a:pt x="5" y="516"/>
                </a:lnTo>
                <a:lnTo>
                  <a:pt x="2" y="546"/>
                </a:lnTo>
                <a:lnTo>
                  <a:pt x="2" y="574"/>
                </a:lnTo>
                <a:lnTo>
                  <a:pt x="0" y="600"/>
                </a:lnTo>
                <a:lnTo>
                  <a:pt x="2" y="628"/>
                </a:lnTo>
                <a:lnTo>
                  <a:pt x="4" y="654"/>
                </a:lnTo>
                <a:lnTo>
                  <a:pt x="7" y="678"/>
                </a:lnTo>
                <a:lnTo>
                  <a:pt x="11" y="704"/>
                </a:lnTo>
                <a:lnTo>
                  <a:pt x="16" y="728"/>
                </a:lnTo>
                <a:lnTo>
                  <a:pt x="28" y="776"/>
                </a:lnTo>
                <a:lnTo>
                  <a:pt x="44" y="824"/>
                </a:lnTo>
                <a:lnTo>
                  <a:pt x="66" y="870"/>
                </a:lnTo>
                <a:lnTo>
                  <a:pt x="89" y="918"/>
                </a:lnTo>
                <a:lnTo>
                  <a:pt x="117" y="964"/>
                </a:lnTo>
                <a:lnTo>
                  <a:pt x="147" y="1014"/>
                </a:lnTo>
                <a:lnTo>
                  <a:pt x="181" y="1064"/>
                </a:lnTo>
                <a:lnTo>
                  <a:pt x="216" y="1116"/>
                </a:lnTo>
                <a:lnTo>
                  <a:pt x="296" y="1228"/>
                </a:lnTo>
                <a:lnTo>
                  <a:pt x="328" y="1272"/>
                </a:lnTo>
                <a:lnTo>
                  <a:pt x="364" y="1316"/>
                </a:lnTo>
                <a:lnTo>
                  <a:pt x="399" y="1358"/>
                </a:lnTo>
                <a:lnTo>
                  <a:pt x="438" y="1396"/>
                </a:lnTo>
                <a:lnTo>
                  <a:pt x="476" y="1436"/>
                </a:lnTo>
                <a:lnTo>
                  <a:pt x="515" y="1472"/>
                </a:lnTo>
                <a:lnTo>
                  <a:pt x="554" y="1506"/>
                </a:lnTo>
                <a:lnTo>
                  <a:pt x="593" y="1540"/>
                </a:lnTo>
                <a:lnTo>
                  <a:pt x="669" y="1600"/>
                </a:lnTo>
                <a:lnTo>
                  <a:pt x="740" y="1652"/>
                </a:lnTo>
                <a:lnTo>
                  <a:pt x="804" y="1696"/>
                </a:lnTo>
                <a:lnTo>
                  <a:pt x="857" y="1732"/>
                </a:lnTo>
                <a:lnTo>
                  <a:pt x="857" y="1738"/>
                </a:lnTo>
                <a:lnTo>
                  <a:pt x="862" y="1734"/>
                </a:lnTo>
                <a:lnTo>
                  <a:pt x="868" y="1738"/>
                </a:lnTo>
                <a:lnTo>
                  <a:pt x="868" y="1732"/>
                </a:lnTo>
                <a:lnTo>
                  <a:pt x="921" y="1696"/>
                </a:lnTo>
                <a:lnTo>
                  <a:pt x="985" y="1654"/>
                </a:lnTo>
                <a:lnTo>
                  <a:pt x="1056" y="1600"/>
                </a:lnTo>
                <a:lnTo>
                  <a:pt x="1132" y="1540"/>
                </a:lnTo>
                <a:lnTo>
                  <a:pt x="1169" y="1508"/>
                </a:lnTo>
                <a:lnTo>
                  <a:pt x="1208" y="1472"/>
                </a:lnTo>
                <a:lnTo>
                  <a:pt x="1247" y="1436"/>
                </a:lnTo>
                <a:lnTo>
                  <a:pt x="1286" y="1398"/>
                </a:lnTo>
                <a:lnTo>
                  <a:pt x="1324" y="1358"/>
                </a:lnTo>
                <a:lnTo>
                  <a:pt x="1361" y="1316"/>
                </a:lnTo>
                <a:lnTo>
                  <a:pt x="1395" y="1274"/>
                </a:lnTo>
                <a:lnTo>
                  <a:pt x="1428" y="1228"/>
                </a:lnTo>
                <a:lnTo>
                  <a:pt x="1508" y="1116"/>
                </a:lnTo>
                <a:lnTo>
                  <a:pt x="1544" y="1064"/>
                </a:lnTo>
                <a:lnTo>
                  <a:pt x="1577" y="1014"/>
                </a:lnTo>
                <a:lnTo>
                  <a:pt x="1608" y="966"/>
                </a:lnTo>
                <a:lnTo>
                  <a:pt x="1634" y="918"/>
                </a:lnTo>
                <a:lnTo>
                  <a:pt x="1659" y="870"/>
                </a:lnTo>
                <a:lnTo>
                  <a:pt x="1679" y="824"/>
                </a:lnTo>
                <a:lnTo>
                  <a:pt x="1696" y="778"/>
                </a:lnTo>
                <a:lnTo>
                  <a:pt x="1709" y="728"/>
                </a:lnTo>
                <a:lnTo>
                  <a:pt x="1714" y="704"/>
                </a:lnTo>
                <a:lnTo>
                  <a:pt x="1718" y="680"/>
                </a:lnTo>
                <a:lnTo>
                  <a:pt x="1721" y="654"/>
                </a:lnTo>
                <a:lnTo>
                  <a:pt x="1723" y="628"/>
                </a:lnTo>
                <a:lnTo>
                  <a:pt x="1723" y="602"/>
                </a:lnTo>
                <a:lnTo>
                  <a:pt x="1723" y="574"/>
                </a:lnTo>
                <a:lnTo>
                  <a:pt x="1721" y="546"/>
                </a:lnTo>
                <a:lnTo>
                  <a:pt x="1719" y="516"/>
                </a:lnTo>
                <a:lnTo>
                  <a:pt x="1711" y="456"/>
                </a:lnTo>
                <a:lnTo>
                  <a:pt x="1696" y="392"/>
                </a:lnTo>
                <a:close/>
              </a:path>
            </a:pathLst>
          </a:custGeom>
          <a:solidFill>
            <a:srgbClr val="CD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16"/>
          <p:cNvSpPr>
            <a:spLocks noChangeAspect="1"/>
          </p:cNvSpPr>
          <p:nvPr/>
        </p:nvSpPr>
        <p:spPr bwMode="auto">
          <a:xfrm rot="47739" flipH="1">
            <a:off x="3009900" y="139700"/>
            <a:ext cx="3454400" cy="3214688"/>
          </a:xfrm>
          <a:custGeom>
            <a:avLst/>
            <a:gdLst>
              <a:gd name="T0" fmla="*/ 2147483646 w 1723"/>
              <a:gd name="T1" fmla="*/ 1163206553 h 1738"/>
              <a:gd name="T2" fmla="*/ 2147483646 w 1723"/>
              <a:gd name="T3" fmla="*/ 684240237 h 1738"/>
              <a:gd name="T4" fmla="*/ 2147483646 w 1723"/>
              <a:gd name="T5" fmla="*/ 355803813 h 1738"/>
              <a:gd name="T6" fmla="*/ 2147483646 w 1723"/>
              <a:gd name="T7" fmla="*/ 205272071 h 1738"/>
              <a:gd name="T8" fmla="*/ 2147483646 w 1723"/>
              <a:gd name="T9" fmla="*/ 88951416 h 1738"/>
              <a:gd name="T10" fmla="*/ 2147483646 w 1723"/>
              <a:gd name="T11" fmla="*/ 20527392 h 1738"/>
              <a:gd name="T12" fmla="*/ 2147483646 w 1723"/>
              <a:gd name="T13" fmla="*/ 0 h 1738"/>
              <a:gd name="T14" fmla="*/ 2147483646 w 1723"/>
              <a:gd name="T15" fmla="*/ 34211087 h 1738"/>
              <a:gd name="T16" fmla="*/ 2147483646 w 1723"/>
              <a:gd name="T17" fmla="*/ 130006200 h 1738"/>
              <a:gd name="T18" fmla="*/ 2147483646 w 1723"/>
              <a:gd name="T19" fmla="*/ 301065334 h 1738"/>
              <a:gd name="T20" fmla="*/ 2147483646 w 1723"/>
              <a:gd name="T21" fmla="*/ 691082084 h 1738"/>
              <a:gd name="T22" fmla="*/ 2147483646 w 1723"/>
              <a:gd name="T23" fmla="*/ 1060571442 h 1738"/>
              <a:gd name="T24" fmla="*/ 2147483646 w 1723"/>
              <a:gd name="T25" fmla="*/ 1060571442 h 1738"/>
              <a:gd name="T26" fmla="*/ 2147483646 w 1723"/>
              <a:gd name="T27" fmla="*/ 691082084 h 1738"/>
              <a:gd name="T28" fmla="*/ 2147483646 w 1723"/>
              <a:gd name="T29" fmla="*/ 301065334 h 1738"/>
              <a:gd name="T30" fmla="*/ 2146425423 w 1723"/>
              <a:gd name="T31" fmla="*/ 130006200 h 1738"/>
              <a:gd name="T32" fmla="*/ 1881138329 w 1723"/>
              <a:gd name="T33" fmla="*/ 34211087 h 1738"/>
              <a:gd name="T34" fmla="*/ 1627906550 w 1723"/>
              <a:gd name="T35" fmla="*/ 0 h 1738"/>
              <a:gd name="T36" fmla="*/ 1374676776 w 1723"/>
              <a:gd name="T37" fmla="*/ 20527392 h 1738"/>
              <a:gd name="T38" fmla="*/ 1141545876 w 1723"/>
              <a:gd name="T39" fmla="*/ 88951416 h 1738"/>
              <a:gd name="T40" fmla="*/ 920470290 w 1723"/>
              <a:gd name="T41" fmla="*/ 205272071 h 1738"/>
              <a:gd name="T42" fmla="*/ 711456034 w 1723"/>
              <a:gd name="T43" fmla="*/ 355803813 h 1738"/>
              <a:gd name="T44" fmla="*/ 422050292 w 1723"/>
              <a:gd name="T45" fmla="*/ 684240237 h 1738"/>
              <a:gd name="T46" fmla="*/ 172840293 w 1723"/>
              <a:gd name="T47" fmla="*/ 1163206553 h 1738"/>
              <a:gd name="T48" fmla="*/ 56272838 w 1723"/>
              <a:gd name="T49" fmla="*/ 1560065151 h 1738"/>
              <a:gd name="T50" fmla="*/ 8039550 w 1723"/>
              <a:gd name="T51" fmla="*/ 1963767445 h 1738"/>
              <a:gd name="T52" fmla="*/ 16079099 w 1723"/>
              <a:gd name="T53" fmla="*/ 2147483646 h 1738"/>
              <a:gd name="T54" fmla="*/ 64312387 w 1723"/>
              <a:gd name="T55" fmla="*/ 2147483646 h 1738"/>
              <a:gd name="T56" fmla="*/ 265289099 w 1723"/>
              <a:gd name="T57" fmla="*/ 2147483646 h 1738"/>
              <a:gd name="T58" fmla="*/ 590870810 w 1723"/>
              <a:gd name="T59" fmla="*/ 2147483646 h 1738"/>
              <a:gd name="T60" fmla="*/ 1189779164 w 1723"/>
              <a:gd name="T61" fmla="*/ 2147483646 h 1738"/>
              <a:gd name="T62" fmla="*/ 1463107812 w 1723"/>
              <a:gd name="T63" fmla="*/ 2147483646 h 1738"/>
              <a:gd name="T64" fmla="*/ 1913294523 w 1723"/>
              <a:gd name="T65" fmla="*/ 2147483646 h 1738"/>
              <a:gd name="T66" fmla="*/ 2147483646 w 1723"/>
              <a:gd name="T67" fmla="*/ 2147483646 h 1738"/>
              <a:gd name="T68" fmla="*/ 2147483646 w 1723"/>
              <a:gd name="T69" fmla="*/ 2147483646 h 1738"/>
              <a:gd name="T70" fmla="*/ 2147483646 w 1723"/>
              <a:gd name="T71" fmla="*/ 2147483646 h 1738"/>
              <a:gd name="T72" fmla="*/ 2147483646 w 1723"/>
              <a:gd name="T73" fmla="*/ 2147483646 h 1738"/>
              <a:gd name="T74" fmla="*/ 2147483646 w 1723"/>
              <a:gd name="T75" fmla="*/ 2147483646 h 1738"/>
              <a:gd name="T76" fmla="*/ 2147483646 w 1723"/>
              <a:gd name="T77" fmla="*/ 2147483646 h 1738"/>
              <a:gd name="T78" fmla="*/ 2147483646 w 1723"/>
              <a:gd name="T79" fmla="*/ 2147483646 h 1738"/>
              <a:gd name="T80" fmla="*/ 2147483646 w 1723"/>
              <a:gd name="T81" fmla="*/ 2147483646 h 1738"/>
              <a:gd name="T82" fmla="*/ 2147483646 w 1723"/>
              <a:gd name="T83" fmla="*/ 2147483646 h 1738"/>
              <a:gd name="T84" fmla="*/ 2147483646 w 1723"/>
              <a:gd name="T85" fmla="*/ 2147483646 h 1738"/>
              <a:gd name="T86" fmla="*/ 2147483646 w 1723"/>
              <a:gd name="T87" fmla="*/ 2147483646 h 1738"/>
              <a:gd name="T88" fmla="*/ 2147483646 w 1723"/>
              <a:gd name="T89" fmla="*/ 2147483646 h 1738"/>
              <a:gd name="T90" fmla="*/ 2147483646 w 1723"/>
              <a:gd name="T91" fmla="*/ 2147483646 h 1738"/>
              <a:gd name="T92" fmla="*/ 2147483646 w 1723"/>
              <a:gd name="T93" fmla="*/ 1963767445 h 1738"/>
              <a:gd name="T94" fmla="*/ 2147483646 w 1723"/>
              <a:gd name="T95" fmla="*/ 1560065151 h 173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23" h="1738">
                <a:moveTo>
                  <a:pt x="1696" y="392"/>
                </a:moveTo>
                <a:lnTo>
                  <a:pt x="1696" y="392"/>
                </a:lnTo>
                <a:lnTo>
                  <a:pt x="1682" y="340"/>
                </a:lnTo>
                <a:lnTo>
                  <a:pt x="1664" y="290"/>
                </a:lnTo>
                <a:lnTo>
                  <a:pt x="1643" y="244"/>
                </a:lnTo>
                <a:lnTo>
                  <a:pt x="1618" y="200"/>
                </a:lnTo>
                <a:lnTo>
                  <a:pt x="1592" y="160"/>
                </a:lnTo>
                <a:lnTo>
                  <a:pt x="1562" y="122"/>
                </a:lnTo>
                <a:lnTo>
                  <a:pt x="1546" y="104"/>
                </a:lnTo>
                <a:lnTo>
                  <a:pt x="1530" y="88"/>
                </a:lnTo>
                <a:lnTo>
                  <a:pt x="1512" y="74"/>
                </a:lnTo>
                <a:lnTo>
                  <a:pt x="1494" y="60"/>
                </a:lnTo>
                <a:lnTo>
                  <a:pt x="1476" y="48"/>
                </a:lnTo>
                <a:lnTo>
                  <a:pt x="1459" y="36"/>
                </a:lnTo>
                <a:lnTo>
                  <a:pt x="1439" y="26"/>
                </a:lnTo>
                <a:lnTo>
                  <a:pt x="1421" y="18"/>
                </a:lnTo>
                <a:lnTo>
                  <a:pt x="1402" y="12"/>
                </a:lnTo>
                <a:lnTo>
                  <a:pt x="1381" y="6"/>
                </a:lnTo>
                <a:lnTo>
                  <a:pt x="1361" y="2"/>
                </a:lnTo>
                <a:lnTo>
                  <a:pt x="1340" y="0"/>
                </a:lnTo>
                <a:lnTo>
                  <a:pt x="1320" y="0"/>
                </a:lnTo>
                <a:lnTo>
                  <a:pt x="1299" y="2"/>
                </a:lnTo>
                <a:lnTo>
                  <a:pt x="1278" y="6"/>
                </a:lnTo>
                <a:lnTo>
                  <a:pt x="1256" y="10"/>
                </a:lnTo>
                <a:lnTo>
                  <a:pt x="1233" y="18"/>
                </a:lnTo>
                <a:lnTo>
                  <a:pt x="1212" y="26"/>
                </a:lnTo>
                <a:lnTo>
                  <a:pt x="1191" y="38"/>
                </a:lnTo>
                <a:lnTo>
                  <a:pt x="1169" y="50"/>
                </a:lnTo>
                <a:lnTo>
                  <a:pt x="1114" y="88"/>
                </a:lnTo>
                <a:lnTo>
                  <a:pt x="1066" y="126"/>
                </a:lnTo>
                <a:lnTo>
                  <a:pt x="1022" y="164"/>
                </a:lnTo>
                <a:lnTo>
                  <a:pt x="981" y="202"/>
                </a:lnTo>
                <a:lnTo>
                  <a:pt x="946" y="240"/>
                </a:lnTo>
                <a:lnTo>
                  <a:pt x="914" y="276"/>
                </a:lnTo>
                <a:lnTo>
                  <a:pt x="885" y="310"/>
                </a:lnTo>
                <a:lnTo>
                  <a:pt x="862" y="340"/>
                </a:lnTo>
                <a:lnTo>
                  <a:pt x="839" y="310"/>
                </a:lnTo>
                <a:lnTo>
                  <a:pt x="811" y="276"/>
                </a:lnTo>
                <a:lnTo>
                  <a:pt x="779" y="240"/>
                </a:lnTo>
                <a:lnTo>
                  <a:pt x="743" y="202"/>
                </a:lnTo>
                <a:lnTo>
                  <a:pt x="703" y="164"/>
                </a:lnTo>
                <a:lnTo>
                  <a:pt x="658" y="126"/>
                </a:lnTo>
                <a:lnTo>
                  <a:pt x="609" y="88"/>
                </a:lnTo>
                <a:lnTo>
                  <a:pt x="555" y="50"/>
                </a:lnTo>
                <a:lnTo>
                  <a:pt x="534" y="38"/>
                </a:lnTo>
                <a:lnTo>
                  <a:pt x="511" y="26"/>
                </a:lnTo>
                <a:lnTo>
                  <a:pt x="490" y="16"/>
                </a:lnTo>
                <a:lnTo>
                  <a:pt x="468" y="10"/>
                </a:lnTo>
                <a:lnTo>
                  <a:pt x="447" y="4"/>
                </a:lnTo>
                <a:lnTo>
                  <a:pt x="426" y="2"/>
                </a:lnTo>
                <a:lnTo>
                  <a:pt x="405" y="0"/>
                </a:lnTo>
                <a:lnTo>
                  <a:pt x="383" y="0"/>
                </a:lnTo>
                <a:lnTo>
                  <a:pt x="364" y="2"/>
                </a:lnTo>
                <a:lnTo>
                  <a:pt x="342" y="6"/>
                </a:lnTo>
                <a:lnTo>
                  <a:pt x="323" y="12"/>
                </a:lnTo>
                <a:lnTo>
                  <a:pt x="303" y="18"/>
                </a:lnTo>
                <a:lnTo>
                  <a:pt x="284" y="26"/>
                </a:lnTo>
                <a:lnTo>
                  <a:pt x="266" y="36"/>
                </a:lnTo>
                <a:lnTo>
                  <a:pt x="247" y="48"/>
                </a:lnTo>
                <a:lnTo>
                  <a:pt x="229" y="60"/>
                </a:lnTo>
                <a:lnTo>
                  <a:pt x="211" y="74"/>
                </a:lnTo>
                <a:lnTo>
                  <a:pt x="195" y="88"/>
                </a:lnTo>
                <a:lnTo>
                  <a:pt x="177" y="104"/>
                </a:lnTo>
                <a:lnTo>
                  <a:pt x="163" y="122"/>
                </a:lnTo>
                <a:lnTo>
                  <a:pt x="133" y="158"/>
                </a:lnTo>
                <a:lnTo>
                  <a:pt x="105" y="200"/>
                </a:lnTo>
                <a:lnTo>
                  <a:pt x="82" y="244"/>
                </a:lnTo>
                <a:lnTo>
                  <a:pt x="60" y="290"/>
                </a:lnTo>
                <a:lnTo>
                  <a:pt x="43" y="340"/>
                </a:lnTo>
                <a:lnTo>
                  <a:pt x="28" y="390"/>
                </a:lnTo>
                <a:lnTo>
                  <a:pt x="14" y="456"/>
                </a:lnTo>
                <a:lnTo>
                  <a:pt x="5" y="516"/>
                </a:lnTo>
                <a:lnTo>
                  <a:pt x="2" y="546"/>
                </a:lnTo>
                <a:lnTo>
                  <a:pt x="2" y="574"/>
                </a:lnTo>
                <a:lnTo>
                  <a:pt x="0" y="600"/>
                </a:lnTo>
                <a:lnTo>
                  <a:pt x="2" y="628"/>
                </a:lnTo>
                <a:lnTo>
                  <a:pt x="4" y="654"/>
                </a:lnTo>
                <a:lnTo>
                  <a:pt x="7" y="678"/>
                </a:lnTo>
                <a:lnTo>
                  <a:pt x="11" y="704"/>
                </a:lnTo>
                <a:lnTo>
                  <a:pt x="16" y="728"/>
                </a:lnTo>
                <a:lnTo>
                  <a:pt x="28" y="776"/>
                </a:lnTo>
                <a:lnTo>
                  <a:pt x="44" y="824"/>
                </a:lnTo>
                <a:lnTo>
                  <a:pt x="66" y="870"/>
                </a:lnTo>
                <a:lnTo>
                  <a:pt x="89" y="918"/>
                </a:lnTo>
                <a:lnTo>
                  <a:pt x="117" y="964"/>
                </a:lnTo>
                <a:lnTo>
                  <a:pt x="147" y="1014"/>
                </a:lnTo>
                <a:lnTo>
                  <a:pt x="181" y="1064"/>
                </a:lnTo>
                <a:lnTo>
                  <a:pt x="216" y="1116"/>
                </a:lnTo>
                <a:lnTo>
                  <a:pt x="296" y="1228"/>
                </a:lnTo>
                <a:lnTo>
                  <a:pt x="328" y="1272"/>
                </a:lnTo>
                <a:lnTo>
                  <a:pt x="364" y="1316"/>
                </a:lnTo>
                <a:lnTo>
                  <a:pt x="399" y="1358"/>
                </a:lnTo>
                <a:lnTo>
                  <a:pt x="438" y="1396"/>
                </a:lnTo>
                <a:lnTo>
                  <a:pt x="476" y="1436"/>
                </a:lnTo>
                <a:lnTo>
                  <a:pt x="515" y="1472"/>
                </a:lnTo>
                <a:lnTo>
                  <a:pt x="554" y="1506"/>
                </a:lnTo>
                <a:lnTo>
                  <a:pt x="593" y="1540"/>
                </a:lnTo>
                <a:lnTo>
                  <a:pt x="669" y="1600"/>
                </a:lnTo>
                <a:lnTo>
                  <a:pt x="740" y="1652"/>
                </a:lnTo>
                <a:lnTo>
                  <a:pt x="804" y="1696"/>
                </a:lnTo>
                <a:lnTo>
                  <a:pt x="857" y="1732"/>
                </a:lnTo>
                <a:lnTo>
                  <a:pt x="857" y="1738"/>
                </a:lnTo>
                <a:lnTo>
                  <a:pt x="862" y="1734"/>
                </a:lnTo>
                <a:lnTo>
                  <a:pt x="868" y="1738"/>
                </a:lnTo>
                <a:lnTo>
                  <a:pt x="868" y="1732"/>
                </a:lnTo>
                <a:lnTo>
                  <a:pt x="921" y="1696"/>
                </a:lnTo>
                <a:lnTo>
                  <a:pt x="985" y="1654"/>
                </a:lnTo>
                <a:lnTo>
                  <a:pt x="1056" y="1600"/>
                </a:lnTo>
                <a:lnTo>
                  <a:pt x="1132" y="1540"/>
                </a:lnTo>
                <a:lnTo>
                  <a:pt x="1169" y="1508"/>
                </a:lnTo>
                <a:lnTo>
                  <a:pt x="1208" y="1472"/>
                </a:lnTo>
                <a:lnTo>
                  <a:pt x="1247" y="1436"/>
                </a:lnTo>
                <a:lnTo>
                  <a:pt x="1286" y="1398"/>
                </a:lnTo>
                <a:lnTo>
                  <a:pt x="1324" y="1358"/>
                </a:lnTo>
                <a:lnTo>
                  <a:pt x="1361" y="1316"/>
                </a:lnTo>
                <a:lnTo>
                  <a:pt x="1395" y="1274"/>
                </a:lnTo>
                <a:lnTo>
                  <a:pt x="1428" y="1228"/>
                </a:lnTo>
                <a:lnTo>
                  <a:pt x="1508" y="1116"/>
                </a:lnTo>
                <a:lnTo>
                  <a:pt x="1544" y="1064"/>
                </a:lnTo>
                <a:lnTo>
                  <a:pt x="1577" y="1014"/>
                </a:lnTo>
                <a:lnTo>
                  <a:pt x="1608" y="966"/>
                </a:lnTo>
                <a:lnTo>
                  <a:pt x="1634" y="918"/>
                </a:lnTo>
                <a:lnTo>
                  <a:pt x="1659" y="870"/>
                </a:lnTo>
                <a:lnTo>
                  <a:pt x="1679" y="824"/>
                </a:lnTo>
                <a:lnTo>
                  <a:pt x="1696" y="778"/>
                </a:lnTo>
                <a:lnTo>
                  <a:pt x="1709" y="728"/>
                </a:lnTo>
                <a:lnTo>
                  <a:pt x="1714" y="704"/>
                </a:lnTo>
                <a:lnTo>
                  <a:pt x="1718" y="680"/>
                </a:lnTo>
                <a:lnTo>
                  <a:pt x="1721" y="654"/>
                </a:lnTo>
                <a:lnTo>
                  <a:pt x="1723" y="628"/>
                </a:lnTo>
                <a:lnTo>
                  <a:pt x="1723" y="602"/>
                </a:lnTo>
                <a:lnTo>
                  <a:pt x="1723" y="574"/>
                </a:lnTo>
                <a:lnTo>
                  <a:pt x="1721" y="546"/>
                </a:lnTo>
                <a:lnTo>
                  <a:pt x="1719" y="516"/>
                </a:lnTo>
                <a:lnTo>
                  <a:pt x="1711" y="456"/>
                </a:lnTo>
                <a:lnTo>
                  <a:pt x="1696" y="392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13"/>
          <p:cNvSpPr>
            <a:spLocks noChangeAspect="1"/>
          </p:cNvSpPr>
          <p:nvPr/>
        </p:nvSpPr>
        <p:spPr bwMode="auto">
          <a:xfrm rot="47739" flipH="1">
            <a:off x="3300413" y="411163"/>
            <a:ext cx="2873375" cy="2673350"/>
          </a:xfrm>
          <a:custGeom>
            <a:avLst/>
            <a:gdLst>
              <a:gd name="T0" fmla="*/ 2147483646 w 1723"/>
              <a:gd name="T1" fmla="*/ 804435318 h 1738"/>
              <a:gd name="T2" fmla="*/ 2147483646 w 1723"/>
              <a:gd name="T3" fmla="*/ 473196794 h 1738"/>
              <a:gd name="T4" fmla="*/ 2147483646 w 1723"/>
              <a:gd name="T5" fmla="*/ 246062025 h 1738"/>
              <a:gd name="T6" fmla="*/ 2147483646 w 1723"/>
              <a:gd name="T7" fmla="*/ 141959807 h 1738"/>
              <a:gd name="T8" fmla="*/ 2147483646 w 1723"/>
              <a:gd name="T9" fmla="*/ 61516275 h 1738"/>
              <a:gd name="T10" fmla="*/ 2147483646 w 1723"/>
              <a:gd name="T11" fmla="*/ 14195827 h 1738"/>
              <a:gd name="T12" fmla="*/ 2147483646 w 1723"/>
              <a:gd name="T13" fmla="*/ 0 h 1738"/>
              <a:gd name="T14" fmla="*/ 2147483646 w 1723"/>
              <a:gd name="T15" fmla="*/ 23660224 h 1738"/>
              <a:gd name="T16" fmla="*/ 2147483646 w 1723"/>
              <a:gd name="T17" fmla="*/ 89907929 h 1738"/>
              <a:gd name="T18" fmla="*/ 2147483646 w 1723"/>
              <a:gd name="T19" fmla="*/ 208205974 h 1738"/>
              <a:gd name="T20" fmla="*/ 2147483646 w 1723"/>
              <a:gd name="T21" fmla="*/ 477929761 h 1738"/>
              <a:gd name="T22" fmla="*/ 2147483646 w 1723"/>
              <a:gd name="T23" fmla="*/ 733456184 h 1738"/>
              <a:gd name="T24" fmla="*/ 2147483646 w 1723"/>
              <a:gd name="T25" fmla="*/ 733456184 h 1738"/>
              <a:gd name="T26" fmla="*/ 2066345189 w 1723"/>
              <a:gd name="T27" fmla="*/ 477929761 h 1738"/>
              <a:gd name="T28" fmla="*/ 1693680292 w 1723"/>
              <a:gd name="T29" fmla="*/ 208205974 h 1738"/>
              <a:gd name="T30" fmla="*/ 1485097949 w 1723"/>
              <a:gd name="T31" fmla="*/ 89907929 h 1738"/>
              <a:gd name="T32" fmla="*/ 1301547154 w 1723"/>
              <a:gd name="T33" fmla="*/ 23660224 h 1738"/>
              <a:gd name="T34" fmla="*/ 1126339653 w 1723"/>
              <a:gd name="T35" fmla="*/ 0 h 1738"/>
              <a:gd name="T36" fmla="*/ 951130484 w 1723"/>
              <a:gd name="T37" fmla="*/ 14195827 h 1738"/>
              <a:gd name="T38" fmla="*/ 789827917 w 1723"/>
              <a:gd name="T39" fmla="*/ 61516275 h 1738"/>
              <a:gd name="T40" fmla="*/ 636868643 w 1723"/>
              <a:gd name="T41" fmla="*/ 141959807 h 1738"/>
              <a:gd name="T42" fmla="*/ 492250996 w 1723"/>
              <a:gd name="T43" fmla="*/ 246062025 h 1738"/>
              <a:gd name="T44" fmla="*/ 292013613 w 1723"/>
              <a:gd name="T45" fmla="*/ 473196794 h 1738"/>
              <a:gd name="T46" fmla="*/ 119586099 w 1723"/>
              <a:gd name="T47" fmla="*/ 804435318 h 1738"/>
              <a:gd name="T48" fmla="*/ 38934815 w 1723"/>
              <a:gd name="T49" fmla="*/ 1078888997 h 1738"/>
              <a:gd name="T50" fmla="*/ 5561640 w 1723"/>
              <a:gd name="T51" fmla="*/ 1358075644 h 1738"/>
              <a:gd name="T52" fmla="*/ 11124948 w 1723"/>
              <a:gd name="T53" fmla="*/ 1547354361 h 1738"/>
              <a:gd name="T54" fmla="*/ 44498123 w 1723"/>
              <a:gd name="T55" fmla="*/ 1722437252 h 1738"/>
              <a:gd name="T56" fmla="*/ 183550795 w 1723"/>
              <a:gd name="T57" fmla="*/ 2058407206 h 1738"/>
              <a:gd name="T58" fmla="*/ 408819726 w 1723"/>
              <a:gd name="T59" fmla="*/ 2147483646 h 1738"/>
              <a:gd name="T60" fmla="*/ 823201092 w 1723"/>
              <a:gd name="T61" fmla="*/ 2147483646 h 1738"/>
              <a:gd name="T62" fmla="*/ 1012315194 w 1723"/>
              <a:gd name="T63" fmla="*/ 2147483646 h 1738"/>
              <a:gd name="T64" fmla="*/ 1323795381 w 1723"/>
              <a:gd name="T65" fmla="*/ 2147483646 h 1738"/>
              <a:gd name="T66" fmla="*/ 1649182170 w 1723"/>
              <a:gd name="T67" fmla="*/ 2147483646 h 1738"/>
              <a:gd name="T68" fmla="*/ 2147483646 w 1723"/>
              <a:gd name="T69" fmla="*/ 2147483646 h 1738"/>
              <a:gd name="T70" fmla="*/ 2147483646 w 1723"/>
              <a:gd name="T71" fmla="*/ 2147483646 h 1738"/>
              <a:gd name="T72" fmla="*/ 2147483646 w 1723"/>
              <a:gd name="T73" fmla="*/ 2147483646 h 1738"/>
              <a:gd name="T74" fmla="*/ 2147483646 w 1723"/>
              <a:gd name="T75" fmla="*/ 2147483646 h 1738"/>
              <a:gd name="T76" fmla="*/ 2147483646 w 1723"/>
              <a:gd name="T77" fmla="*/ 2147483646 h 1738"/>
              <a:gd name="T78" fmla="*/ 2147483646 w 1723"/>
              <a:gd name="T79" fmla="*/ 2147483646 h 1738"/>
              <a:gd name="T80" fmla="*/ 2147483646 w 1723"/>
              <a:gd name="T81" fmla="*/ 2147483646 h 1738"/>
              <a:gd name="T82" fmla="*/ 2147483646 w 1723"/>
              <a:gd name="T83" fmla="*/ 2147483646 h 1738"/>
              <a:gd name="T84" fmla="*/ 2147483646 w 1723"/>
              <a:gd name="T85" fmla="*/ 2147483646 h 1738"/>
              <a:gd name="T86" fmla="*/ 2147483646 w 1723"/>
              <a:gd name="T87" fmla="*/ 2058407206 h 1738"/>
              <a:gd name="T88" fmla="*/ 2147483646 w 1723"/>
              <a:gd name="T89" fmla="*/ 1722437252 h 1738"/>
              <a:gd name="T90" fmla="*/ 2147483646 w 1723"/>
              <a:gd name="T91" fmla="*/ 1547354361 h 1738"/>
              <a:gd name="T92" fmla="*/ 2147483646 w 1723"/>
              <a:gd name="T93" fmla="*/ 1358075644 h 1738"/>
              <a:gd name="T94" fmla="*/ 2147483646 w 1723"/>
              <a:gd name="T95" fmla="*/ 1078888997 h 173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23" h="1738">
                <a:moveTo>
                  <a:pt x="1696" y="392"/>
                </a:moveTo>
                <a:lnTo>
                  <a:pt x="1696" y="392"/>
                </a:lnTo>
                <a:lnTo>
                  <a:pt x="1682" y="340"/>
                </a:lnTo>
                <a:lnTo>
                  <a:pt x="1664" y="290"/>
                </a:lnTo>
                <a:lnTo>
                  <a:pt x="1643" y="244"/>
                </a:lnTo>
                <a:lnTo>
                  <a:pt x="1618" y="200"/>
                </a:lnTo>
                <a:lnTo>
                  <a:pt x="1592" y="160"/>
                </a:lnTo>
                <a:lnTo>
                  <a:pt x="1562" y="122"/>
                </a:lnTo>
                <a:lnTo>
                  <a:pt x="1546" y="104"/>
                </a:lnTo>
                <a:lnTo>
                  <a:pt x="1530" y="88"/>
                </a:lnTo>
                <a:lnTo>
                  <a:pt x="1512" y="74"/>
                </a:lnTo>
                <a:lnTo>
                  <a:pt x="1494" y="60"/>
                </a:lnTo>
                <a:lnTo>
                  <a:pt x="1476" y="48"/>
                </a:lnTo>
                <a:lnTo>
                  <a:pt x="1459" y="36"/>
                </a:lnTo>
                <a:lnTo>
                  <a:pt x="1439" y="26"/>
                </a:lnTo>
                <a:lnTo>
                  <a:pt x="1421" y="18"/>
                </a:lnTo>
                <a:lnTo>
                  <a:pt x="1402" y="12"/>
                </a:lnTo>
                <a:lnTo>
                  <a:pt x="1381" y="6"/>
                </a:lnTo>
                <a:lnTo>
                  <a:pt x="1361" y="2"/>
                </a:lnTo>
                <a:lnTo>
                  <a:pt x="1340" y="0"/>
                </a:lnTo>
                <a:lnTo>
                  <a:pt x="1320" y="0"/>
                </a:lnTo>
                <a:lnTo>
                  <a:pt x="1299" y="2"/>
                </a:lnTo>
                <a:lnTo>
                  <a:pt x="1278" y="6"/>
                </a:lnTo>
                <a:lnTo>
                  <a:pt x="1256" y="10"/>
                </a:lnTo>
                <a:lnTo>
                  <a:pt x="1233" y="18"/>
                </a:lnTo>
                <a:lnTo>
                  <a:pt x="1212" y="26"/>
                </a:lnTo>
                <a:lnTo>
                  <a:pt x="1191" y="38"/>
                </a:lnTo>
                <a:lnTo>
                  <a:pt x="1169" y="50"/>
                </a:lnTo>
                <a:lnTo>
                  <a:pt x="1114" y="88"/>
                </a:lnTo>
                <a:lnTo>
                  <a:pt x="1066" y="126"/>
                </a:lnTo>
                <a:lnTo>
                  <a:pt x="1022" y="164"/>
                </a:lnTo>
                <a:lnTo>
                  <a:pt x="981" y="202"/>
                </a:lnTo>
                <a:lnTo>
                  <a:pt x="946" y="240"/>
                </a:lnTo>
                <a:lnTo>
                  <a:pt x="914" y="276"/>
                </a:lnTo>
                <a:lnTo>
                  <a:pt x="885" y="310"/>
                </a:lnTo>
                <a:lnTo>
                  <a:pt x="862" y="340"/>
                </a:lnTo>
                <a:lnTo>
                  <a:pt x="839" y="310"/>
                </a:lnTo>
                <a:lnTo>
                  <a:pt x="811" y="276"/>
                </a:lnTo>
                <a:lnTo>
                  <a:pt x="779" y="240"/>
                </a:lnTo>
                <a:lnTo>
                  <a:pt x="743" y="202"/>
                </a:lnTo>
                <a:lnTo>
                  <a:pt x="703" y="164"/>
                </a:lnTo>
                <a:lnTo>
                  <a:pt x="658" y="126"/>
                </a:lnTo>
                <a:lnTo>
                  <a:pt x="609" y="88"/>
                </a:lnTo>
                <a:lnTo>
                  <a:pt x="555" y="50"/>
                </a:lnTo>
                <a:lnTo>
                  <a:pt x="534" y="38"/>
                </a:lnTo>
                <a:lnTo>
                  <a:pt x="511" y="26"/>
                </a:lnTo>
                <a:lnTo>
                  <a:pt x="490" y="16"/>
                </a:lnTo>
                <a:lnTo>
                  <a:pt x="468" y="10"/>
                </a:lnTo>
                <a:lnTo>
                  <a:pt x="447" y="4"/>
                </a:lnTo>
                <a:lnTo>
                  <a:pt x="426" y="2"/>
                </a:lnTo>
                <a:lnTo>
                  <a:pt x="405" y="0"/>
                </a:lnTo>
                <a:lnTo>
                  <a:pt x="383" y="0"/>
                </a:lnTo>
                <a:lnTo>
                  <a:pt x="364" y="2"/>
                </a:lnTo>
                <a:lnTo>
                  <a:pt x="342" y="6"/>
                </a:lnTo>
                <a:lnTo>
                  <a:pt x="323" y="12"/>
                </a:lnTo>
                <a:lnTo>
                  <a:pt x="303" y="18"/>
                </a:lnTo>
                <a:lnTo>
                  <a:pt x="284" y="26"/>
                </a:lnTo>
                <a:lnTo>
                  <a:pt x="266" y="36"/>
                </a:lnTo>
                <a:lnTo>
                  <a:pt x="247" y="48"/>
                </a:lnTo>
                <a:lnTo>
                  <a:pt x="229" y="60"/>
                </a:lnTo>
                <a:lnTo>
                  <a:pt x="211" y="74"/>
                </a:lnTo>
                <a:lnTo>
                  <a:pt x="195" y="88"/>
                </a:lnTo>
                <a:lnTo>
                  <a:pt x="177" y="104"/>
                </a:lnTo>
                <a:lnTo>
                  <a:pt x="163" y="122"/>
                </a:lnTo>
                <a:lnTo>
                  <a:pt x="133" y="158"/>
                </a:lnTo>
                <a:lnTo>
                  <a:pt x="105" y="200"/>
                </a:lnTo>
                <a:lnTo>
                  <a:pt x="82" y="244"/>
                </a:lnTo>
                <a:lnTo>
                  <a:pt x="60" y="290"/>
                </a:lnTo>
                <a:lnTo>
                  <a:pt x="43" y="340"/>
                </a:lnTo>
                <a:lnTo>
                  <a:pt x="28" y="390"/>
                </a:lnTo>
                <a:lnTo>
                  <a:pt x="14" y="456"/>
                </a:lnTo>
                <a:lnTo>
                  <a:pt x="5" y="516"/>
                </a:lnTo>
                <a:lnTo>
                  <a:pt x="2" y="546"/>
                </a:lnTo>
                <a:lnTo>
                  <a:pt x="2" y="574"/>
                </a:lnTo>
                <a:lnTo>
                  <a:pt x="0" y="600"/>
                </a:lnTo>
                <a:lnTo>
                  <a:pt x="2" y="628"/>
                </a:lnTo>
                <a:lnTo>
                  <a:pt x="4" y="654"/>
                </a:lnTo>
                <a:lnTo>
                  <a:pt x="7" y="678"/>
                </a:lnTo>
                <a:lnTo>
                  <a:pt x="11" y="704"/>
                </a:lnTo>
                <a:lnTo>
                  <a:pt x="16" y="728"/>
                </a:lnTo>
                <a:lnTo>
                  <a:pt x="28" y="776"/>
                </a:lnTo>
                <a:lnTo>
                  <a:pt x="44" y="824"/>
                </a:lnTo>
                <a:lnTo>
                  <a:pt x="66" y="870"/>
                </a:lnTo>
                <a:lnTo>
                  <a:pt x="89" y="918"/>
                </a:lnTo>
                <a:lnTo>
                  <a:pt x="117" y="964"/>
                </a:lnTo>
                <a:lnTo>
                  <a:pt x="147" y="1014"/>
                </a:lnTo>
                <a:lnTo>
                  <a:pt x="181" y="1064"/>
                </a:lnTo>
                <a:lnTo>
                  <a:pt x="216" y="1116"/>
                </a:lnTo>
                <a:lnTo>
                  <a:pt x="296" y="1228"/>
                </a:lnTo>
                <a:lnTo>
                  <a:pt x="328" y="1272"/>
                </a:lnTo>
                <a:lnTo>
                  <a:pt x="364" y="1316"/>
                </a:lnTo>
                <a:lnTo>
                  <a:pt x="399" y="1358"/>
                </a:lnTo>
                <a:lnTo>
                  <a:pt x="438" y="1396"/>
                </a:lnTo>
                <a:lnTo>
                  <a:pt x="476" y="1436"/>
                </a:lnTo>
                <a:lnTo>
                  <a:pt x="515" y="1472"/>
                </a:lnTo>
                <a:lnTo>
                  <a:pt x="554" y="1506"/>
                </a:lnTo>
                <a:lnTo>
                  <a:pt x="593" y="1540"/>
                </a:lnTo>
                <a:lnTo>
                  <a:pt x="669" y="1600"/>
                </a:lnTo>
                <a:lnTo>
                  <a:pt x="740" y="1652"/>
                </a:lnTo>
                <a:lnTo>
                  <a:pt x="804" y="1696"/>
                </a:lnTo>
                <a:lnTo>
                  <a:pt x="857" y="1732"/>
                </a:lnTo>
                <a:lnTo>
                  <a:pt x="857" y="1738"/>
                </a:lnTo>
                <a:lnTo>
                  <a:pt x="862" y="1734"/>
                </a:lnTo>
                <a:lnTo>
                  <a:pt x="868" y="1738"/>
                </a:lnTo>
                <a:lnTo>
                  <a:pt x="868" y="1732"/>
                </a:lnTo>
                <a:lnTo>
                  <a:pt x="921" y="1696"/>
                </a:lnTo>
                <a:lnTo>
                  <a:pt x="985" y="1654"/>
                </a:lnTo>
                <a:lnTo>
                  <a:pt x="1056" y="1600"/>
                </a:lnTo>
                <a:lnTo>
                  <a:pt x="1132" y="1540"/>
                </a:lnTo>
                <a:lnTo>
                  <a:pt x="1169" y="1508"/>
                </a:lnTo>
                <a:lnTo>
                  <a:pt x="1208" y="1472"/>
                </a:lnTo>
                <a:lnTo>
                  <a:pt x="1247" y="1436"/>
                </a:lnTo>
                <a:lnTo>
                  <a:pt x="1286" y="1398"/>
                </a:lnTo>
                <a:lnTo>
                  <a:pt x="1324" y="1358"/>
                </a:lnTo>
                <a:lnTo>
                  <a:pt x="1361" y="1316"/>
                </a:lnTo>
                <a:lnTo>
                  <a:pt x="1395" y="1274"/>
                </a:lnTo>
                <a:lnTo>
                  <a:pt x="1428" y="1228"/>
                </a:lnTo>
                <a:lnTo>
                  <a:pt x="1508" y="1116"/>
                </a:lnTo>
                <a:lnTo>
                  <a:pt x="1544" y="1064"/>
                </a:lnTo>
                <a:lnTo>
                  <a:pt x="1577" y="1014"/>
                </a:lnTo>
                <a:lnTo>
                  <a:pt x="1608" y="966"/>
                </a:lnTo>
                <a:lnTo>
                  <a:pt x="1634" y="918"/>
                </a:lnTo>
                <a:lnTo>
                  <a:pt x="1659" y="870"/>
                </a:lnTo>
                <a:lnTo>
                  <a:pt x="1679" y="824"/>
                </a:lnTo>
                <a:lnTo>
                  <a:pt x="1696" y="778"/>
                </a:lnTo>
                <a:lnTo>
                  <a:pt x="1709" y="728"/>
                </a:lnTo>
                <a:lnTo>
                  <a:pt x="1714" y="704"/>
                </a:lnTo>
                <a:lnTo>
                  <a:pt x="1718" y="680"/>
                </a:lnTo>
                <a:lnTo>
                  <a:pt x="1721" y="654"/>
                </a:lnTo>
                <a:lnTo>
                  <a:pt x="1723" y="628"/>
                </a:lnTo>
                <a:lnTo>
                  <a:pt x="1723" y="602"/>
                </a:lnTo>
                <a:lnTo>
                  <a:pt x="1723" y="574"/>
                </a:lnTo>
                <a:lnTo>
                  <a:pt x="1721" y="546"/>
                </a:lnTo>
                <a:lnTo>
                  <a:pt x="1719" y="516"/>
                </a:lnTo>
                <a:lnTo>
                  <a:pt x="1711" y="456"/>
                </a:lnTo>
                <a:lnTo>
                  <a:pt x="1696" y="3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16"/>
          <p:cNvSpPr>
            <a:spLocks noChangeAspect="1"/>
          </p:cNvSpPr>
          <p:nvPr/>
        </p:nvSpPr>
        <p:spPr bwMode="auto">
          <a:xfrm rot="47739" flipH="1">
            <a:off x="5027613" y="3092450"/>
            <a:ext cx="3454400" cy="3349625"/>
          </a:xfrm>
          <a:custGeom>
            <a:avLst/>
            <a:gdLst>
              <a:gd name="T0" fmla="*/ 2147483646 w 1723"/>
              <a:gd name="T1" fmla="*/ 1262908844 h 1738"/>
              <a:gd name="T2" fmla="*/ 2147483646 w 1723"/>
              <a:gd name="T3" fmla="*/ 742886308 h 1738"/>
              <a:gd name="T4" fmla="*/ 2147483646 w 1723"/>
              <a:gd name="T5" fmla="*/ 386301574 h 1738"/>
              <a:gd name="T6" fmla="*/ 2147483646 w 1723"/>
              <a:gd name="T7" fmla="*/ 222865700 h 1738"/>
              <a:gd name="T8" fmla="*/ 2147483646 w 1723"/>
              <a:gd name="T9" fmla="*/ 96574430 h 1738"/>
              <a:gd name="T10" fmla="*/ 2147483646 w 1723"/>
              <a:gd name="T11" fmla="*/ 22287148 h 1738"/>
              <a:gd name="T12" fmla="*/ 2147483646 w 1723"/>
              <a:gd name="T13" fmla="*/ 0 h 1738"/>
              <a:gd name="T14" fmla="*/ 2147483646 w 1723"/>
              <a:gd name="T15" fmla="*/ 37144605 h 1738"/>
              <a:gd name="T16" fmla="*/ 2147483646 w 1723"/>
              <a:gd name="T17" fmla="*/ 141148726 h 1738"/>
              <a:gd name="T18" fmla="*/ 2147483646 w 1723"/>
              <a:gd name="T19" fmla="*/ 326869821 h 1738"/>
              <a:gd name="T20" fmla="*/ 2147483646 w 1723"/>
              <a:gd name="T21" fmla="*/ 750316000 h 1738"/>
              <a:gd name="T22" fmla="*/ 2147483646 w 1723"/>
              <a:gd name="T23" fmla="*/ 1151475030 h 1738"/>
              <a:gd name="T24" fmla="*/ 2147483646 w 1723"/>
              <a:gd name="T25" fmla="*/ 1151475030 h 1738"/>
              <a:gd name="T26" fmla="*/ 2147483646 w 1723"/>
              <a:gd name="T27" fmla="*/ 750316000 h 1738"/>
              <a:gd name="T28" fmla="*/ 2147483646 w 1723"/>
              <a:gd name="T29" fmla="*/ 326869821 h 1738"/>
              <a:gd name="T30" fmla="*/ 2146425423 w 1723"/>
              <a:gd name="T31" fmla="*/ 141148726 h 1738"/>
              <a:gd name="T32" fmla="*/ 1881138329 w 1723"/>
              <a:gd name="T33" fmla="*/ 37144605 h 1738"/>
              <a:gd name="T34" fmla="*/ 1627906550 w 1723"/>
              <a:gd name="T35" fmla="*/ 0 h 1738"/>
              <a:gd name="T36" fmla="*/ 1374676776 w 1723"/>
              <a:gd name="T37" fmla="*/ 22287148 h 1738"/>
              <a:gd name="T38" fmla="*/ 1141545876 w 1723"/>
              <a:gd name="T39" fmla="*/ 96574430 h 1738"/>
              <a:gd name="T40" fmla="*/ 920470290 w 1723"/>
              <a:gd name="T41" fmla="*/ 222865700 h 1738"/>
              <a:gd name="T42" fmla="*/ 711456034 w 1723"/>
              <a:gd name="T43" fmla="*/ 386301574 h 1738"/>
              <a:gd name="T44" fmla="*/ 422050292 w 1723"/>
              <a:gd name="T45" fmla="*/ 742886308 h 1738"/>
              <a:gd name="T46" fmla="*/ 172840293 w 1723"/>
              <a:gd name="T47" fmla="*/ 1262908844 h 1738"/>
              <a:gd name="T48" fmla="*/ 56272838 w 1723"/>
              <a:gd name="T49" fmla="*/ 1693782787 h 1738"/>
              <a:gd name="T50" fmla="*/ 8039550 w 1723"/>
              <a:gd name="T51" fmla="*/ 2132086422 h 1738"/>
              <a:gd name="T52" fmla="*/ 16079099 w 1723"/>
              <a:gd name="T53" fmla="*/ 2147483646 h 1738"/>
              <a:gd name="T54" fmla="*/ 64312387 w 1723"/>
              <a:gd name="T55" fmla="*/ 2147483646 h 1738"/>
              <a:gd name="T56" fmla="*/ 265289099 w 1723"/>
              <a:gd name="T57" fmla="*/ 2147483646 h 1738"/>
              <a:gd name="T58" fmla="*/ 590870810 w 1723"/>
              <a:gd name="T59" fmla="*/ 2147483646 h 1738"/>
              <a:gd name="T60" fmla="*/ 1189779164 w 1723"/>
              <a:gd name="T61" fmla="*/ 2147483646 h 1738"/>
              <a:gd name="T62" fmla="*/ 1463107812 w 1723"/>
              <a:gd name="T63" fmla="*/ 2147483646 h 1738"/>
              <a:gd name="T64" fmla="*/ 1913294523 w 1723"/>
              <a:gd name="T65" fmla="*/ 2147483646 h 1738"/>
              <a:gd name="T66" fmla="*/ 2147483646 w 1723"/>
              <a:gd name="T67" fmla="*/ 2147483646 h 1738"/>
              <a:gd name="T68" fmla="*/ 2147483646 w 1723"/>
              <a:gd name="T69" fmla="*/ 2147483646 h 1738"/>
              <a:gd name="T70" fmla="*/ 2147483646 w 1723"/>
              <a:gd name="T71" fmla="*/ 2147483646 h 1738"/>
              <a:gd name="T72" fmla="*/ 2147483646 w 1723"/>
              <a:gd name="T73" fmla="*/ 2147483646 h 1738"/>
              <a:gd name="T74" fmla="*/ 2147483646 w 1723"/>
              <a:gd name="T75" fmla="*/ 2147483646 h 1738"/>
              <a:gd name="T76" fmla="*/ 2147483646 w 1723"/>
              <a:gd name="T77" fmla="*/ 2147483646 h 1738"/>
              <a:gd name="T78" fmla="*/ 2147483646 w 1723"/>
              <a:gd name="T79" fmla="*/ 2147483646 h 1738"/>
              <a:gd name="T80" fmla="*/ 2147483646 w 1723"/>
              <a:gd name="T81" fmla="*/ 2147483646 h 1738"/>
              <a:gd name="T82" fmla="*/ 2147483646 w 1723"/>
              <a:gd name="T83" fmla="*/ 2147483646 h 1738"/>
              <a:gd name="T84" fmla="*/ 2147483646 w 1723"/>
              <a:gd name="T85" fmla="*/ 2147483646 h 1738"/>
              <a:gd name="T86" fmla="*/ 2147483646 w 1723"/>
              <a:gd name="T87" fmla="*/ 2147483646 h 1738"/>
              <a:gd name="T88" fmla="*/ 2147483646 w 1723"/>
              <a:gd name="T89" fmla="*/ 2147483646 h 1738"/>
              <a:gd name="T90" fmla="*/ 2147483646 w 1723"/>
              <a:gd name="T91" fmla="*/ 2147483646 h 1738"/>
              <a:gd name="T92" fmla="*/ 2147483646 w 1723"/>
              <a:gd name="T93" fmla="*/ 2132086422 h 1738"/>
              <a:gd name="T94" fmla="*/ 2147483646 w 1723"/>
              <a:gd name="T95" fmla="*/ 1693782787 h 173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23" h="1738">
                <a:moveTo>
                  <a:pt x="1696" y="392"/>
                </a:moveTo>
                <a:lnTo>
                  <a:pt x="1696" y="392"/>
                </a:lnTo>
                <a:lnTo>
                  <a:pt x="1682" y="340"/>
                </a:lnTo>
                <a:lnTo>
                  <a:pt x="1664" y="290"/>
                </a:lnTo>
                <a:lnTo>
                  <a:pt x="1643" y="244"/>
                </a:lnTo>
                <a:lnTo>
                  <a:pt x="1618" y="200"/>
                </a:lnTo>
                <a:lnTo>
                  <a:pt x="1592" y="160"/>
                </a:lnTo>
                <a:lnTo>
                  <a:pt x="1562" y="122"/>
                </a:lnTo>
                <a:lnTo>
                  <a:pt x="1546" y="104"/>
                </a:lnTo>
                <a:lnTo>
                  <a:pt x="1530" y="88"/>
                </a:lnTo>
                <a:lnTo>
                  <a:pt x="1512" y="74"/>
                </a:lnTo>
                <a:lnTo>
                  <a:pt x="1494" y="60"/>
                </a:lnTo>
                <a:lnTo>
                  <a:pt x="1476" y="48"/>
                </a:lnTo>
                <a:lnTo>
                  <a:pt x="1459" y="36"/>
                </a:lnTo>
                <a:lnTo>
                  <a:pt x="1439" y="26"/>
                </a:lnTo>
                <a:lnTo>
                  <a:pt x="1421" y="18"/>
                </a:lnTo>
                <a:lnTo>
                  <a:pt x="1402" y="12"/>
                </a:lnTo>
                <a:lnTo>
                  <a:pt x="1381" y="6"/>
                </a:lnTo>
                <a:lnTo>
                  <a:pt x="1361" y="2"/>
                </a:lnTo>
                <a:lnTo>
                  <a:pt x="1340" y="0"/>
                </a:lnTo>
                <a:lnTo>
                  <a:pt x="1320" y="0"/>
                </a:lnTo>
                <a:lnTo>
                  <a:pt x="1299" y="2"/>
                </a:lnTo>
                <a:lnTo>
                  <a:pt x="1278" y="6"/>
                </a:lnTo>
                <a:lnTo>
                  <a:pt x="1256" y="10"/>
                </a:lnTo>
                <a:lnTo>
                  <a:pt x="1233" y="18"/>
                </a:lnTo>
                <a:lnTo>
                  <a:pt x="1212" y="26"/>
                </a:lnTo>
                <a:lnTo>
                  <a:pt x="1191" y="38"/>
                </a:lnTo>
                <a:lnTo>
                  <a:pt x="1169" y="50"/>
                </a:lnTo>
                <a:lnTo>
                  <a:pt x="1114" y="88"/>
                </a:lnTo>
                <a:lnTo>
                  <a:pt x="1066" y="126"/>
                </a:lnTo>
                <a:lnTo>
                  <a:pt x="1022" y="164"/>
                </a:lnTo>
                <a:lnTo>
                  <a:pt x="981" y="202"/>
                </a:lnTo>
                <a:lnTo>
                  <a:pt x="946" y="240"/>
                </a:lnTo>
                <a:lnTo>
                  <a:pt x="914" y="276"/>
                </a:lnTo>
                <a:lnTo>
                  <a:pt x="885" y="310"/>
                </a:lnTo>
                <a:lnTo>
                  <a:pt x="862" y="340"/>
                </a:lnTo>
                <a:lnTo>
                  <a:pt x="839" y="310"/>
                </a:lnTo>
                <a:lnTo>
                  <a:pt x="811" y="276"/>
                </a:lnTo>
                <a:lnTo>
                  <a:pt x="779" y="240"/>
                </a:lnTo>
                <a:lnTo>
                  <a:pt x="743" y="202"/>
                </a:lnTo>
                <a:lnTo>
                  <a:pt x="703" y="164"/>
                </a:lnTo>
                <a:lnTo>
                  <a:pt x="658" y="126"/>
                </a:lnTo>
                <a:lnTo>
                  <a:pt x="609" y="88"/>
                </a:lnTo>
                <a:lnTo>
                  <a:pt x="555" y="50"/>
                </a:lnTo>
                <a:lnTo>
                  <a:pt x="534" y="38"/>
                </a:lnTo>
                <a:lnTo>
                  <a:pt x="511" y="26"/>
                </a:lnTo>
                <a:lnTo>
                  <a:pt x="490" y="16"/>
                </a:lnTo>
                <a:lnTo>
                  <a:pt x="468" y="10"/>
                </a:lnTo>
                <a:lnTo>
                  <a:pt x="447" y="4"/>
                </a:lnTo>
                <a:lnTo>
                  <a:pt x="426" y="2"/>
                </a:lnTo>
                <a:lnTo>
                  <a:pt x="405" y="0"/>
                </a:lnTo>
                <a:lnTo>
                  <a:pt x="383" y="0"/>
                </a:lnTo>
                <a:lnTo>
                  <a:pt x="364" y="2"/>
                </a:lnTo>
                <a:lnTo>
                  <a:pt x="342" y="6"/>
                </a:lnTo>
                <a:lnTo>
                  <a:pt x="323" y="12"/>
                </a:lnTo>
                <a:lnTo>
                  <a:pt x="303" y="18"/>
                </a:lnTo>
                <a:lnTo>
                  <a:pt x="284" y="26"/>
                </a:lnTo>
                <a:lnTo>
                  <a:pt x="266" y="36"/>
                </a:lnTo>
                <a:lnTo>
                  <a:pt x="247" y="48"/>
                </a:lnTo>
                <a:lnTo>
                  <a:pt x="229" y="60"/>
                </a:lnTo>
                <a:lnTo>
                  <a:pt x="211" y="74"/>
                </a:lnTo>
                <a:lnTo>
                  <a:pt x="195" y="88"/>
                </a:lnTo>
                <a:lnTo>
                  <a:pt x="177" y="104"/>
                </a:lnTo>
                <a:lnTo>
                  <a:pt x="163" y="122"/>
                </a:lnTo>
                <a:lnTo>
                  <a:pt x="133" y="158"/>
                </a:lnTo>
                <a:lnTo>
                  <a:pt x="105" y="200"/>
                </a:lnTo>
                <a:lnTo>
                  <a:pt x="82" y="244"/>
                </a:lnTo>
                <a:lnTo>
                  <a:pt x="60" y="290"/>
                </a:lnTo>
                <a:lnTo>
                  <a:pt x="43" y="340"/>
                </a:lnTo>
                <a:lnTo>
                  <a:pt x="28" y="390"/>
                </a:lnTo>
                <a:lnTo>
                  <a:pt x="14" y="456"/>
                </a:lnTo>
                <a:lnTo>
                  <a:pt x="5" y="516"/>
                </a:lnTo>
                <a:lnTo>
                  <a:pt x="2" y="546"/>
                </a:lnTo>
                <a:lnTo>
                  <a:pt x="2" y="574"/>
                </a:lnTo>
                <a:lnTo>
                  <a:pt x="0" y="600"/>
                </a:lnTo>
                <a:lnTo>
                  <a:pt x="2" y="628"/>
                </a:lnTo>
                <a:lnTo>
                  <a:pt x="4" y="654"/>
                </a:lnTo>
                <a:lnTo>
                  <a:pt x="7" y="678"/>
                </a:lnTo>
                <a:lnTo>
                  <a:pt x="11" y="704"/>
                </a:lnTo>
                <a:lnTo>
                  <a:pt x="16" y="728"/>
                </a:lnTo>
                <a:lnTo>
                  <a:pt x="28" y="776"/>
                </a:lnTo>
                <a:lnTo>
                  <a:pt x="44" y="824"/>
                </a:lnTo>
                <a:lnTo>
                  <a:pt x="66" y="870"/>
                </a:lnTo>
                <a:lnTo>
                  <a:pt x="89" y="918"/>
                </a:lnTo>
                <a:lnTo>
                  <a:pt x="117" y="964"/>
                </a:lnTo>
                <a:lnTo>
                  <a:pt x="147" y="1014"/>
                </a:lnTo>
                <a:lnTo>
                  <a:pt x="181" y="1064"/>
                </a:lnTo>
                <a:lnTo>
                  <a:pt x="216" y="1116"/>
                </a:lnTo>
                <a:lnTo>
                  <a:pt x="296" y="1228"/>
                </a:lnTo>
                <a:lnTo>
                  <a:pt x="328" y="1272"/>
                </a:lnTo>
                <a:lnTo>
                  <a:pt x="364" y="1316"/>
                </a:lnTo>
                <a:lnTo>
                  <a:pt x="399" y="1358"/>
                </a:lnTo>
                <a:lnTo>
                  <a:pt x="438" y="1396"/>
                </a:lnTo>
                <a:lnTo>
                  <a:pt x="476" y="1436"/>
                </a:lnTo>
                <a:lnTo>
                  <a:pt x="515" y="1472"/>
                </a:lnTo>
                <a:lnTo>
                  <a:pt x="554" y="1506"/>
                </a:lnTo>
                <a:lnTo>
                  <a:pt x="593" y="1540"/>
                </a:lnTo>
                <a:lnTo>
                  <a:pt x="669" y="1600"/>
                </a:lnTo>
                <a:lnTo>
                  <a:pt x="740" y="1652"/>
                </a:lnTo>
                <a:lnTo>
                  <a:pt x="804" y="1696"/>
                </a:lnTo>
                <a:lnTo>
                  <a:pt x="857" y="1732"/>
                </a:lnTo>
                <a:lnTo>
                  <a:pt x="857" y="1738"/>
                </a:lnTo>
                <a:lnTo>
                  <a:pt x="862" y="1734"/>
                </a:lnTo>
                <a:lnTo>
                  <a:pt x="868" y="1738"/>
                </a:lnTo>
                <a:lnTo>
                  <a:pt x="868" y="1732"/>
                </a:lnTo>
                <a:lnTo>
                  <a:pt x="921" y="1696"/>
                </a:lnTo>
                <a:lnTo>
                  <a:pt x="985" y="1654"/>
                </a:lnTo>
                <a:lnTo>
                  <a:pt x="1056" y="1600"/>
                </a:lnTo>
                <a:lnTo>
                  <a:pt x="1132" y="1540"/>
                </a:lnTo>
                <a:lnTo>
                  <a:pt x="1169" y="1508"/>
                </a:lnTo>
                <a:lnTo>
                  <a:pt x="1208" y="1472"/>
                </a:lnTo>
                <a:lnTo>
                  <a:pt x="1247" y="1436"/>
                </a:lnTo>
                <a:lnTo>
                  <a:pt x="1286" y="1398"/>
                </a:lnTo>
                <a:lnTo>
                  <a:pt x="1324" y="1358"/>
                </a:lnTo>
                <a:lnTo>
                  <a:pt x="1361" y="1316"/>
                </a:lnTo>
                <a:lnTo>
                  <a:pt x="1395" y="1274"/>
                </a:lnTo>
                <a:lnTo>
                  <a:pt x="1428" y="1228"/>
                </a:lnTo>
                <a:lnTo>
                  <a:pt x="1508" y="1116"/>
                </a:lnTo>
                <a:lnTo>
                  <a:pt x="1544" y="1064"/>
                </a:lnTo>
                <a:lnTo>
                  <a:pt x="1577" y="1014"/>
                </a:lnTo>
                <a:lnTo>
                  <a:pt x="1608" y="966"/>
                </a:lnTo>
                <a:lnTo>
                  <a:pt x="1634" y="918"/>
                </a:lnTo>
                <a:lnTo>
                  <a:pt x="1659" y="870"/>
                </a:lnTo>
                <a:lnTo>
                  <a:pt x="1679" y="824"/>
                </a:lnTo>
                <a:lnTo>
                  <a:pt x="1696" y="778"/>
                </a:lnTo>
                <a:lnTo>
                  <a:pt x="1709" y="728"/>
                </a:lnTo>
                <a:lnTo>
                  <a:pt x="1714" y="704"/>
                </a:lnTo>
                <a:lnTo>
                  <a:pt x="1718" y="680"/>
                </a:lnTo>
                <a:lnTo>
                  <a:pt x="1721" y="654"/>
                </a:lnTo>
                <a:lnTo>
                  <a:pt x="1723" y="628"/>
                </a:lnTo>
                <a:lnTo>
                  <a:pt x="1723" y="602"/>
                </a:lnTo>
                <a:lnTo>
                  <a:pt x="1723" y="574"/>
                </a:lnTo>
                <a:lnTo>
                  <a:pt x="1721" y="546"/>
                </a:lnTo>
                <a:lnTo>
                  <a:pt x="1719" y="516"/>
                </a:lnTo>
                <a:lnTo>
                  <a:pt x="1711" y="456"/>
                </a:lnTo>
                <a:lnTo>
                  <a:pt x="1696" y="392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Text Box 17"/>
          <p:cNvSpPr txBox="1">
            <a:spLocks noChangeArrowheads="1"/>
          </p:cNvSpPr>
          <p:nvPr/>
        </p:nvSpPr>
        <p:spPr bwMode="auto">
          <a:xfrm>
            <a:off x="5219700" y="3271838"/>
            <a:ext cx="3168650" cy="289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         Shall I                          compare </a:t>
            </a:r>
            <a:br>
              <a:rPr lang="en-US" altLang="en-US" sz="1400">
                <a:solidFill>
                  <a:schemeClr val="bg1"/>
                </a:solidFill>
              </a:rPr>
            </a:br>
            <a:r>
              <a:rPr lang="en-US" altLang="en-US" sz="1400">
                <a:solidFill>
                  <a:schemeClr val="bg1"/>
                </a:solidFill>
              </a:rPr>
              <a:t>       thee to a                  summer's day?</a:t>
            </a:r>
            <a:br>
              <a:rPr lang="en-US" altLang="en-US" sz="1400">
                <a:solidFill>
                  <a:schemeClr val="bg1"/>
                </a:solidFill>
              </a:rPr>
            </a:br>
            <a:r>
              <a:rPr lang="en-US" altLang="en-US" sz="1400">
                <a:solidFill>
                  <a:schemeClr val="bg1"/>
                </a:solidFill>
              </a:rPr>
              <a:t>      Thou art more lovely and more </a:t>
            </a:r>
            <a:br>
              <a:rPr lang="en-US" altLang="en-US" sz="1400">
                <a:solidFill>
                  <a:schemeClr val="bg1"/>
                </a:solidFill>
              </a:rPr>
            </a:br>
            <a:r>
              <a:rPr lang="en-US" altLang="en-US" sz="1400">
                <a:solidFill>
                  <a:schemeClr val="bg1"/>
                </a:solidFill>
              </a:rPr>
              <a:t>  temperate: Rough winds do shake the darling buds of May, And summer's lease hath all too short a date: Sometime too </a:t>
            </a:r>
            <a:br>
              <a:rPr lang="en-US" altLang="en-US" sz="1400">
                <a:solidFill>
                  <a:schemeClr val="bg1"/>
                </a:solidFill>
              </a:rPr>
            </a:br>
            <a:r>
              <a:rPr lang="en-US" altLang="en-US" sz="1400">
                <a:solidFill>
                  <a:schemeClr val="bg1"/>
                </a:solidFill>
              </a:rPr>
              <a:t>   hot the eye of heaven  shines, And </a:t>
            </a:r>
            <a:br>
              <a:rPr lang="en-US" altLang="en-US" sz="1400">
                <a:solidFill>
                  <a:schemeClr val="bg1"/>
                </a:solidFill>
              </a:rPr>
            </a:br>
            <a:r>
              <a:rPr lang="en-US" altLang="en-US" sz="1400">
                <a:solidFill>
                  <a:schemeClr val="bg1"/>
                </a:solidFill>
              </a:rPr>
              <a:t>        often is his gold complexion </a:t>
            </a:r>
            <a:br>
              <a:rPr lang="en-US" altLang="en-US" sz="1400">
                <a:solidFill>
                  <a:schemeClr val="bg1"/>
                </a:solidFill>
              </a:rPr>
            </a:br>
            <a:r>
              <a:rPr lang="en-US" altLang="en-US" sz="1400">
                <a:solidFill>
                  <a:schemeClr val="bg1"/>
                </a:solidFill>
              </a:rPr>
              <a:t>           dimmed, And every fair from </a:t>
            </a:r>
            <a:br>
              <a:rPr lang="en-US" altLang="en-US" sz="1400">
                <a:solidFill>
                  <a:schemeClr val="bg1"/>
                </a:solidFill>
              </a:rPr>
            </a:br>
            <a:r>
              <a:rPr lang="en-US" altLang="en-US" sz="1400">
                <a:solidFill>
                  <a:schemeClr val="bg1"/>
                </a:solidFill>
              </a:rPr>
              <a:t>                fair sometime declines, </a:t>
            </a:r>
            <a:br>
              <a:rPr lang="en-US" altLang="en-US" sz="1400">
                <a:solidFill>
                  <a:schemeClr val="bg1"/>
                </a:solidFill>
              </a:rPr>
            </a:br>
            <a:r>
              <a:rPr lang="en-US" altLang="en-US" sz="1400">
                <a:solidFill>
                  <a:schemeClr val="bg1"/>
                </a:solidFill>
              </a:rPr>
              <a:t>                By chance, or nature's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                    changing course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                        untrimmed</a:t>
            </a:r>
          </a:p>
        </p:txBody>
      </p:sp>
      <p:grpSp>
        <p:nvGrpSpPr>
          <p:cNvPr id="7" name="Group 15"/>
          <p:cNvGrpSpPr>
            <a:grpSpLocks noChangeAspect="1"/>
          </p:cNvGrpSpPr>
          <p:nvPr/>
        </p:nvGrpSpPr>
        <p:grpSpPr bwMode="auto">
          <a:xfrm>
            <a:off x="107504" y="3427313"/>
            <a:ext cx="3456384" cy="3155589"/>
            <a:chOff x="1882" y="1616"/>
            <a:chExt cx="2087" cy="1905"/>
          </a:xfrm>
          <a:solidFill>
            <a:srgbClr val="C00000"/>
          </a:solidFill>
        </p:grpSpPr>
        <p:sp>
          <p:nvSpPr>
            <p:cNvPr id="8" name="Rectangle 14"/>
            <p:cNvSpPr>
              <a:spLocks noChangeAspect="1" noChangeArrowheads="1"/>
            </p:cNvSpPr>
            <p:nvPr/>
          </p:nvSpPr>
          <p:spPr bwMode="auto">
            <a:xfrm>
              <a:off x="1882" y="1616"/>
              <a:ext cx="2087" cy="1905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9" name="Freeform 13"/>
            <p:cNvSpPr>
              <a:spLocks noChangeAspect="1"/>
            </p:cNvSpPr>
            <p:nvPr/>
          </p:nvSpPr>
          <p:spPr bwMode="auto">
            <a:xfrm rot="47739" flipH="1">
              <a:off x="2382" y="2063"/>
              <a:ext cx="1088" cy="1012"/>
            </a:xfrm>
            <a:custGeom>
              <a:avLst/>
              <a:gdLst>
                <a:gd name="T0" fmla="*/ 1682 w 1723"/>
                <a:gd name="T1" fmla="*/ 340 h 1738"/>
                <a:gd name="T2" fmla="*/ 1618 w 1723"/>
                <a:gd name="T3" fmla="*/ 200 h 1738"/>
                <a:gd name="T4" fmla="*/ 1546 w 1723"/>
                <a:gd name="T5" fmla="*/ 104 h 1738"/>
                <a:gd name="T6" fmla="*/ 1494 w 1723"/>
                <a:gd name="T7" fmla="*/ 60 h 1738"/>
                <a:gd name="T8" fmla="*/ 1439 w 1723"/>
                <a:gd name="T9" fmla="*/ 26 h 1738"/>
                <a:gd name="T10" fmla="*/ 1381 w 1723"/>
                <a:gd name="T11" fmla="*/ 6 h 1738"/>
                <a:gd name="T12" fmla="*/ 1320 w 1723"/>
                <a:gd name="T13" fmla="*/ 0 h 1738"/>
                <a:gd name="T14" fmla="*/ 1256 w 1723"/>
                <a:gd name="T15" fmla="*/ 10 h 1738"/>
                <a:gd name="T16" fmla="*/ 1191 w 1723"/>
                <a:gd name="T17" fmla="*/ 38 h 1738"/>
                <a:gd name="T18" fmla="*/ 1114 w 1723"/>
                <a:gd name="T19" fmla="*/ 88 h 1738"/>
                <a:gd name="T20" fmla="*/ 981 w 1723"/>
                <a:gd name="T21" fmla="*/ 202 h 1738"/>
                <a:gd name="T22" fmla="*/ 885 w 1723"/>
                <a:gd name="T23" fmla="*/ 310 h 1738"/>
                <a:gd name="T24" fmla="*/ 839 w 1723"/>
                <a:gd name="T25" fmla="*/ 310 h 1738"/>
                <a:gd name="T26" fmla="*/ 743 w 1723"/>
                <a:gd name="T27" fmla="*/ 202 h 1738"/>
                <a:gd name="T28" fmla="*/ 609 w 1723"/>
                <a:gd name="T29" fmla="*/ 88 h 1738"/>
                <a:gd name="T30" fmla="*/ 534 w 1723"/>
                <a:gd name="T31" fmla="*/ 38 h 1738"/>
                <a:gd name="T32" fmla="*/ 468 w 1723"/>
                <a:gd name="T33" fmla="*/ 10 h 1738"/>
                <a:gd name="T34" fmla="*/ 405 w 1723"/>
                <a:gd name="T35" fmla="*/ 0 h 1738"/>
                <a:gd name="T36" fmla="*/ 342 w 1723"/>
                <a:gd name="T37" fmla="*/ 6 h 1738"/>
                <a:gd name="T38" fmla="*/ 284 w 1723"/>
                <a:gd name="T39" fmla="*/ 26 h 1738"/>
                <a:gd name="T40" fmla="*/ 229 w 1723"/>
                <a:gd name="T41" fmla="*/ 60 h 1738"/>
                <a:gd name="T42" fmla="*/ 177 w 1723"/>
                <a:gd name="T43" fmla="*/ 104 h 1738"/>
                <a:gd name="T44" fmla="*/ 105 w 1723"/>
                <a:gd name="T45" fmla="*/ 200 h 1738"/>
                <a:gd name="T46" fmla="*/ 43 w 1723"/>
                <a:gd name="T47" fmla="*/ 340 h 1738"/>
                <a:gd name="T48" fmla="*/ 14 w 1723"/>
                <a:gd name="T49" fmla="*/ 456 h 1738"/>
                <a:gd name="T50" fmla="*/ 2 w 1723"/>
                <a:gd name="T51" fmla="*/ 574 h 1738"/>
                <a:gd name="T52" fmla="*/ 4 w 1723"/>
                <a:gd name="T53" fmla="*/ 654 h 1738"/>
                <a:gd name="T54" fmla="*/ 16 w 1723"/>
                <a:gd name="T55" fmla="*/ 728 h 1738"/>
                <a:gd name="T56" fmla="*/ 66 w 1723"/>
                <a:gd name="T57" fmla="*/ 870 h 1738"/>
                <a:gd name="T58" fmla="*/ 147 w 1723"/>
                <a:gd name="T59" fmla="*/ 1014 h 1738"/>
                <a:gd name="T60" fmla="*/ 296 w 1723"/>
                <a:gd name="T61" fmla="*/ 1228 h 1738"/>
                <a:gd name="T62" fmla="*/ 364 w 1723"/>
                <a:gd name="T63" fmla="*/ 1316 h 1738"/>
                <a:gd name="T64" fmla="*/ 476 w 1723"/>
                <a:gd name="T65" fmla="*/ 1436 h 1738"/>
                <a:gd name="T66" fmla="*/ 593 w 1723"/>
                <a:gd name="T67" fmla="*/ 1540 h 1738"/>
                <a:gd name="T68" fmla="*/ 804 w 1723"/>
                <a:gd name="T69" fmla="*/ 1696 h 1738"/>
                <a:gd name="T70" fmla="*/ 857 w 1723"/>
                <a:gd name="T71" fmla="*/ 1738 h 1738"/>
                <a:gd name="T72" fmla="*/ 868 w 1723"/>
                <a:gd name="T73" fmla="*/ 1738 h 1738"/>
                <a:gd name="T74" fmla="*/ 921 w 1723"/>
                <a:gd name="T75" fmla="*/ 1696 h 1738"/>
                <a:gd name="T76" fmla="*/ 1132 w 1723"/>
                <a:gd name="T77" fmla="*/ 1540 h 1738"/>
                <a:gd name="T78" fmla="*/ 1247 w 1723"/>
                <a:gd name="T79" fmla="*/ 1436 h 1738"/>
                <a:gd name="T80" fmla="*/ 1361 w 1723"/>
                <a:gd name="T81" fmla="*/ 1316 h 1738"/>
                <a:gd name="T82" fmla="*/ 1428 w 1723"/>
                <a:gd name="T83" fmla="*/ 1228 h 1738"/>
                <a:gd name="T84" fmla="*/ 1577 w 1723"/>
                <a:gd name="T85" fmla="*/ 1014 h 1738"/>
                <a:gd name="T86" fmla="*/ 1659 w 1723"/>
                <a:gd name="T87" fmla="*/ 870 h 1738"/>
                <a:gd name="T88" fmla="*/ 1709 w 1723"/>
                <a:gd name="T89" fmla="*/ 728 h 1738"/>
                <a:gd name="T90" fmla="*/ 1721 w 1723"/>
                <a:gd name="T91" fmla="*/ 654 h 1738"/>
                <a:gd name="T92" fmla="*/ 1723 w 1723"/>
                <a:gd name="T93" fmla="*/ 574 h 1738"/>
                <a:gd name="T94" fmla="*/ 1711 w 1723"/>
                <a:gd name="T95" fmla="*/ 456 h 1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723" h="1738">
                  <a:moveTo>
                    <a:pt x="1696" y="392"/>
                  </a:moveTo>
                  <a:lnTo>
                    <a:pt x="1696" y="392"/>
                  </a:lnTo>
                  <a:lnTo>
                    <a:pt x="1682" y="340"/>
                  </a:lnTo>
                  <a:lnTo>
                    <a:pt x="1664" y="290"/>
                  </a:lnTo>
                  <a:lnTo>
                    <a:pt x="1643" y="244"/>
                  </a:lnTo>
                  <a:lnTo>
                    <a:pt x="1618" y="200"/>
                  </a:lnTo>
                  <a:lnTo>
                    <a:pt x="1592" y="160"/>
                  </a:lnTo>
                  <a:lnTo>
                    <a:pt x="1562" y="122"/>
                  </a:lnTo>
                  <a:lnTo>
                    <a:pt x="1546" y="104"/>
                  </a:lnTo>
                  <a:lnTo>
                    <a:pt x="1530" y="88"/>
                  </a:lnTo>
                  <a:lnTo>
                    <a:pt x="1512" y="74"/>
                  </a:lnTo>
                  <a:lnTo>
                    <a:pt x="1494" y="60"/>
                  </a:lnTo>
                  <a:lnTo>
                    <a:pt x="1476" y="48"/>
                  </a:lnTo>
                  <a:lnTo>
                    <a:pt x="1459" y="36"/>
                  </a:lnTo>
                  <a:lnTo>
                    <a:pt x="1439" y="26"/>
                  </a:lnTo>
                  <a:lnTo>
                    <a:pt x="1421" y="18"/>
                  </a:lnTo>
                  <a:lnTo>
                    <a:pt x="1402" y="12"/>
                  </a:lnTo>
                  <a:lnTo>
                    <a:pt x="1381" y="6"/>
                  </a:lnTo>
                  <a:lnTo>
                    <a:pt x="1361" y="2"/>
                  </a:lnTo>
                  <a:lnTo>
                    <a:pt x="1340" y="0"/>
                  </a:lnTo>
                  <a:lnTo>
                    <a:pt x="1320" y="0"/>
                  </a:lnTo>
                  <a:lnTo>
                    <a:pt x="1299" y="2"/>
                  </a:lnTo>
                  <a:lnTo>
                    <a:pt x="1278" y="6"/>
                  </a:lnTo>
                  <a:lnTo>
                    <a:pt x="1256" y="10"/>
                  </a:lnTo>
                  <a:lnTo>
                    <a:pt x="1233" y="18"/>
                  </a:lnTo>
                  <a:lnTo>
                    <a:pt x="1212" y="26"/>
                  </a:lnTo>
                  <a:lnTo>
                    <a:pt x="1191" y="38"/>
                  </a:lnTo>
                  <a:lnTo>
                    <a:pt x="1169" y="50"/>
                  </a:lnTo>
                  <a:lnTo>
                    <a:pt x="1169" y="50"/>
                  </a:lnTo>
                  <a:lnTo>
                    <a:pt x="1114" y="88"/>
                  </a:lnTo>
                  <a:lnTo>
                    <a:pt x="1066" y="126"/>
                  </a:lnTo>
                  <a:lnTo>
                    <a:pt x="1022" y="164"/>
                  </a:lnTo>
                  <a:lnTo>
                    <a:pt x="981" y="202"/>
                  </a:lnTo>
                  <a:lnTo>
                    <a:pt x="946" y="240"/>
                  </a:lnTo>
                  <a:lnTo>
                    <a:pt x="914" y="276"/>
                  </a:lnTo>
                  <a:lnTo>
                    <a:pt x="885" y="310"/>
                  </a:lnTo>
                  <a:lnTo>
                    <a:pt x="862" y="340"/>
                  </a:lnTo>
                  <a:lnTo>
                    <a:pt x="862" y="340"/>
                  </a:lnTo>
                  <a:lnTo>
                    <a:pt x="839" y="310"/>
                  </a:lnTo>
                  <a:lnTo>
                    <a:pt x="811" y="276"/>
                  </a:lnTo>
                  <a:lnTo>
                    <a:pt x="779" y="240"/>
                  </a:lnTo>
                  <a:lnTo>
                    <a:pt x="743" y="202"/>
                  </a:lnTo>
                  <a:lnTo>
                    <a:pt x="703" y="164"/>
                  </a:lnTo>
                  <a:lnTo>
                    <a:pt x="658" y="126"/>
                  </a:lnTo>
                  <a:lnTo>
                    <a:pt x="609" y="88"/>
                  </a:lnTo>
                  <a:lnTo>
                    <a:pt x="555" y="50"/>
                  </a:lnTo>
                  <a:lnTo>
                    <a:pt x="555" y="50"/>
                  </a:lnTo>
                  <a:lnTo>
                    <a:pt x="534" y="38"/>
                  </a:lnTo>
                  <a:lnTo>
                    <a:pt x="511" y="26"/>
                  </a:lnTo>
                  <a:lnTo>
                    <a:pt x="490" y="16"/>
                  </a:lnTo>
                  <a:lnTo>
                    <a:pt x="468" y="10"/>
                  </a:lnTo>
                  <a:lnTo>
                    <a:pt x="447" y="4"/>
                  </a:lnTo>
                  <a:lnTo>
                    <a:pt x="426" y="2"/>
                  </a:lnTo>
                  <a:lnTo>
                    <a:pt x="405" y="0"/>
                  </a:lnTo>
                  <a:lnTo>
                    <a:pt x="383" y="0"/>
                  </a:lnTo>
                  <a:lnTo>
                    <a:pt x="364" y="2"/>
                  </a:lnTo>
                  <a:lnTo>
                    <a:pt x="342" y="6"/>
                  </a:lnTo>
                  <a:lnTo>
                    <a:pt x="323" y="12"/>
                  </a:lnTo>
                  <a:lnTo>
                    <a:pt x="303" y="18"/>
                  </a:lnTo>
                  <a:lnTo>
                    <a:pt x="284" y="26"/>
                  </a:lnTo>
                  <a:lnTo>
                    <a:pt x="266" y="36"/>
                  </a:lnTo>
                  <a:lnTo>
                    <a:pt x="247" y="48"/>
                  </a:lnTo>
                  <a:lnTo>
                    <a:pt x="229" y="60"/>
                  </a:lnTo>
                  <a:lnTo>
                    <a:pt x="211" y="74"/>
                  </a:lnTo>
                  <a:lnTo>
                    <a:pt x="195" y="88"/>
                  </a:lnTo>
                  <a:lnTo>
                    <a:pt x="177" y="104"/>
                  </a:lnTo>
                  <a:lnTo>
                    <a:pt x="163" y="122"/>
                  </a:lnTo>
                  <a:lnTo>
                    <a:pt x="133" y="158"/>
                  </a:lnTo>
                  <a:lnTo>
                    <a:pt x="105" y="200"/>
                  </a:lnTo>
                  <a:lnTo>
                    <a:pt x="82" y="244"/>
                  </a:lnTo>
                  <a:lnTo>
                    <a:pt x="60" y="290"/>
                  </a:lnTo>
                  <a:lnTo>
                    <a:pt x="43" y="340"/>
                  </a:lnTo>
                  <a:lnTo>
                    <a:pt x="28" y="390"/>
                  </a:lnTo>
                  <a:lnTo>
                    <a:pt x="28" y="390"/>
                  </a:lnTo>
                  <a:lnTo>
                    <a:pt x="14" y="456"/>
                  </a:lnTo>
                  <a:lnTo>
                    <a:pt x="5" y="516"/>
                  </a:lnTo>
                  <a:lnTo>
                    <a:pt x="2" y="546"/>
                  </a:lnTo>
                  <a:lnTo>
                    <a:pt x="2" y="574"/>
                  </a:lnTo>
                  <a:lnTo>
                    <a:pt x="0" y="600"/>
                  </a:lnTo>
                  <a:lnTo>
                    <a:pt x="2" y="628"/>
                  </a:lnTo>
                  <a:lnTo>
                    <a:pt x="4" y="654"/>
                  </a:lnTo>
                  <a:lnTo>
                    <a:pt x="7" y="678"/>
                  </a:lnTo>
                  <a:lnTo>
                    <a:pt x="11" y="704"/>
                  </a:lnTo>
                  <a:lnTo>
                    <a:pt x="16" y="728"/>
                  </a:lnTo>
                  <a:lnTo>
                    <a:pt x="28" y="776"/>
                  </a:lnTo>
                  <a:lnTo>
                    <a:pt x="44" y="824"/>
                  </a:lnTo>
                  <a:lnTo>
                    <a:pt x="66" y="870"/>
                  </a:lnTo>
                  <a:lnTo>
                    <a:pt x="89" y="918"/>
                  </a:lnTo>
                  <a:lnTo>
                    <a:pt x="117" y="964"/>
                  </a:lnTo>
                  <a:lnTo>
                    <a:pt x="147" y="1014"/>
                  </a:lnTo>
                  <a:lnTo>
                    <a:pt x="181" y="1064"/>
                  </a:lnTo>
                  <a:lnTo>
                    <a:pt x="216" y="1116"/>
                  </a:lnTo>
                  <a:lnTo>
                    <a:pt x="296" y="1228"/>
                  </a:lnTo>
                  <a:lnTo>
                    <a:pt x="296" y="1228"/>
                  </a:lnTo>
                  <a:lnTo>
                    <a:pt x="328" y="1272"/>
                  </a:lnTo>
                  <a:lnTo>
                    <a:pt x="364" y="1316"/>
                  </a:lnTo>
                  <a:lnTo>
                    <a:pt x="399" y="1358"/>
                  </a:lnTo>
                  <a:lnTo>
                    <a:pt x="438" y="1396"/>
                  </a:lnTo>
                  <a:lnTo>
                    <a:pt x="476" y="1436"/>
                  </a:lnTo>
                  <a:lnTo>
                    <a:pt x="515" y="1472"/>
                  </a:lnTo>
                  <a:lnTo>
                    <a:pt x="554" y="1506"/>
                  </a:lnTo>
                  <a:lnTo>
                    <a:pt x="593" y="1540"/>
                  </a:lnTo>
                  <a:lnTo>
                    <a:pt x="669" y="1600"/>
                  </a:lnTo>
                  <a:lnTo>
                    <a:pt x="740" y="1652"/>
                  </a:lnTo>
                  <a:lnTo>
                    <a:pt x="804" y="1696"/>
                  </a:lnTo>
                  <a:lnTo>
                    <a:pt x="857" y="1732"/>
                  </a:lnTo>
                  <a:lnTo>
                    <a:pt x="857" y="1738"/>
                  </a:lnTo>
                  <a:lnTo>
                    <a:pt x="857" y="1738"/>
                  </a:lnTo>
                  <a:lnTo>
                    <a:pt x="862" y="1734"/>
                  </a:lnTo>
                  <a:lnTo>
                    <a:pt x="862" y="1734"/>
                  </a:lnTo>
                  <a:lnTo>
                    <a:pt x="868" y="1738"/>
                  </a:lnTo>
                  <a:lnTo>
                    <a:pt x="868" y="1732"/>
                  </a:lnTo>
                  <a:lnTo>
                    <a:pt x="868" y="1732"/>
                  </a:lnTo>
                  <a:lnTo>
                    <a:pt x="921" y="1696"/>
                  </a:lnTo>
                  <a:lnTo>
                    <a:pt x="985" y="1654"/>
                  </a:lnTo>
                  <a:lnTo>
                    <a:pt x="1056" y="1600"/>
                  </a:lnTo>
                  <a:lnTo>
                    <a:pt x="1132" y="1540"/>
                  </a:lnTo>
                  <a:lnTo>
                    <a:pt x="1169" y="1508"/>
                  </a:lnTo>
                  <a:lnTo>
                    <a:pt x="1208" y="1472"/>
                  </a:lnTo>
                  <a:lnTo>
                    <a:pt x="1247" y="1436"/>
                  </a:lnTo>
                  <a:lnTo>
                    <a:pt x="1286" y="1398"/>
                  </a:lnTo>
                  <a:lnTo>
                    <a:pt x="1324" y="1358"/>
                  </a:lnTo>
                  <a:lnTo>
                    <a:pt x="1361" y="1316"/>
                  </a:lnTo>
                  <a:lnTo>
                    <a:pt x="1395" y="1274"/>
                  </a:lnTo>
                  <a:lnTo>
                    <a:pt x="1428" y="1228"/>
                  </a:lnTo>
                  <a:lnTo>
                    <a:pt x="1428" y="1228"/>
                  </a:lnTo>
                  <a:lnTo>
                    <a:pt x="1508" y="1116"/>
                  </a:lnTo>
                  <a:lnTo>
                    <a:pt x="1544" y="1064"/>
                  </a:lnTo>
                  <a:lnTo>
                    <a:pt x="1577" y="1014"/>
                  </a:lnTo>
                  <a:lnTo>
                    <a:pt x="1608" y="966"/>
                  </a:lnTo>
                  <a:lnTo>
                    <a:pt x="1634" y="918"/>
                  </a:lnTo>
                  <a:lnTo>
                    <a:pt x="1659" y="870"/>
                  </a:lnTo>
                  <a:lnTo>
                    <a:pt x="1679" y="824"/>
                  </a:lnTo>
                  <a:lnTo>
                    <a:pt x="1696" y="778"/>
                  </a:lnTo>
                  <a:lnTo>
                    <a:pt x="1709" y="728"/>
                  </a:lnTo>
                  <a:lnTo>
                    <a:pt x="1714" y="704"/>
                  </a:lnTo>
                  <a:lnTo>
                    <a:pt x="1718" y="680"/>
                  </a:lnTo>
                  <a:lnTo>
                    <a:pt x="1721" y="654"/>
                  </a:lnTo>
                  <a:lnTo>
                    <a:pt x="1723" y="628"/>
                  </a:lnTo>
                  <a:lnTo>
                    <a:pt x="1723" y="602"/>
                  </a:lnTo>
                  <a:lnTo>
                    <a:pt x="1723" y="574"/>
                  </a:lnTo>
                  <a:lnTo>
                    <a:pt x="1721" y="546"/>
                  </a:lnTo>
                  <a:lnTo>
                    <a:pt x="1719" y="516"/>
                  </a:lnTo>
                  <a:lnTo>
                    <a:pt x="1711" y="456"/>
                  </a:lnTo>
                  <a:lnTo>
                    <a:pt x="1696" y="392"/>
                  </a:lnTo>
                  <a:lnTo>
                    <a:pt x="1696" y="39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6"/>
          <p:cNvSpPr>
            <a:spLocks/>
          </p:cNvSpPr>
          <p:nvPr/>
        </p:nvSpPr>
        <p:spPr bwMode="auto">
          <a:xfrm>
            <a:off x="488950" y="584200"/>
            <a:ext cx="2085975" cy="2035175"/>
          </a:xfrm>
          <a:custGeom>
            <a:avLst/>
            <a:gdLst>
              <a:gd name="T0" fmla="*/ 1874706707 w 1680"/>
              <a:gd name="T1" fmla="*/ 0 h 1640"/>
              <a:gd name="T2" fmla="*/ 1760620016 w 1680"/>
              <a:gd name="T3" fmla="*/ 18490309 h 1640"/>
              <a:gd name="T4" fmla="*/ 1658867894 w 1680"/>
              <a:gd name="T5" fmla="*/ 55469687 h 1640"/>
              <a:gd name="T6" fmla="*/ 1520115790 w 1680"/>
              <a:gd name="T7" fmla="*/ 141757385 h 1640"/>
              <a:gd name="T8" fmla="*/ 1402946078 w 1680"/>
              <a:gd name="T9" fmla="*/ 265024460 h 1640"/>
              <a:gd name="T10" fmla="*/ 1328944873 w 1680"/>
              <a:gd name="T11" fmla="*/ 379046380 h 1640"/>
              <a:gd name="T12" fmla="*/ 1295027913 w 1680"/>
              <a:gd name="T13" fmla="*/ 449925072 h 1640"/>
              <a:gd name="T14" fmla="*/ 1242609099 w 1680"/>
              <a:gd name="T15" fmla="*/ 345148307 h 1640"/>
              <a:gd name="T16" fmla="*/ 1156274567 w 1680"/>
              <a:gd name="T17" fmla="*/ 224962536 h 1640"/>
              <a:gd name="T18" fmla="*/ 1020604243 w 1680"/>
              <a:gd name="T19" fmla="*/ 104776766 h 1640"/>
              <a:gd name="T20" fmla="*/ 900352751 w 1680"/>
              <a:gd name="T21" fmla="*/ 40061923 h 1640"/>
              <a:gd name="T22" fmla="*/ 792433345 w 1680"/>
              <a:gd name="T23" fmla="*/ 9245155 h 1640"/>
              <a:gd name="T24" fmla="*/ 672180611 w 1680"/>
              <a:gd name="T25" fmla="*/ 0 h 1640"/>
              <a:gd name="T26" fmla="*/ 582761816 w 1680"/>
              <a:gd name="T27" fmla="*/ 9245155 h 1640"/>
              <a:gd name="T28" fmla="*/ 407008489 w 1680"/>
              <a:gd name="T29" fmla="*/ 61633538 h 1640"/>
              <a:gd name="T30" fmla="*/ 249755773 w 1680"/>
              <a:gd name="T31" fmla="*/ 151002539 h 1640"/>
              <a:gd name="T32" fmla="*/ 160336978 w 1680"/>
              <a:gd name="T33" fmla="*/ 228043841 h 1640"/>
              <a:gd name="T34" fmla="*/ 89418795 w 1680"/>
              <a:gd name="T35" fmla="*/ 320495388 h 1640"/>
              <a:gd name="T36" fmla="*/ 33916960 w 1680"/>
              <a:gd name="T37" fmla="*/ 434517308 h 1640"/>
              <a:gd name="T38" fmla="*/ 3083021 w 1680"/>
              <a:gd name="T39" fmla="*/ 570110843 h 1640"/>
              <a:gd name="T40" fmla="*/ 6167284 w 1680"/>
              <a:gd name="T41" fmla="*/ 727277232 h 1640"/>
              <a:gd name="T42" fmla="*/ 24666654 w 1680"/>
              <a:gd name="T43" fmla="*/ 844380457 h 1640"/>
              <a:gd name="T44" fmla="*/ 86335774 w 1680"/>
              <a:gd name="T45" fmla="*/ 1013873306 h 1640"/>
              <a:gd name="T46" fmla="*/ 181920611 w 1680"/>
              <a:gd name="T47" fmla="*/ 1177202304 h 1640"/>
              <a:gd name="T48" fmla="*/ 305256367 w 1680"/>
              <a:gd name="T49" fmla="*/ 1334367453 h 1640"/>
              <a:gd name="T50" fmla="*/ 548844856 w 1680"/>
              <a:gd name="T51" fmla="*/ 1593229303 h 1640"/>
              <a:gd name="T52" fmla="*/ 857184243 w 1680"/>
              <a:gd name="T53" fmla="*/ 1895234381 h 1640"/>
              <a:gd name="T54" fmla="*/ 1088439405 w 1680"/>
              <a:gd name="T55" fmla="*/ 2147483646 h 1640"/>
              <a:gd name="T56" fmla="*/ 1199441833 w 1680"/>
              <a:gd name="T57" fmla="*/ 2147483646 h 1640"/>
              <a:gd name="T58" fmla="*/ 1276527301 w 1680"/>
              <a:gd name="T59" fmla="*/ 2147483646 h 1640"/>
              <a:gd name="T60" fmla="*/ 1313527283 w 1680"/>
              <a:gd name="T61" fmla="*/ 2147483646 h 1640"/>
              <a:gd name="T62" fmla="*/ 1393695772 w 1680"/>
              <a:gd name="T63" fmla="*/ 2147483646 h 1640"/>
              <a:gd name="T64" fmla="*/ 1501615178 w 1680"/>
              <a:gd name="T65" fmla="*/ 2147483646 h 1640"/>
              <a:gd name="T66" fmla="*/ 1732870340 w 1680"/>
              <a:gd name="T67" fmla="*/ 1895234381 h 1640"/>
              <a:gd name="T68" fmla="*/ 2041209728 w 1680"/>
              <a:gd name="T69" fmla="*/ 1593229303 h 1640"/>
              <a:gd name="T70" fmla="*/ 2147483646 w 1680"/>
              <a:gd name="T71" fmla="*/ 1334367453 h 1640"/>
              <a:gd name="T72" fmla="*/ 2147483646 w 1680"/>
              <a:gd name="T73" fmla="*/ 1177202304 h 1640"/>
              <a:gd name="T74" fmla="*/ 2147483646 w 1680"/>
              <a:gd name="T75" fmla="*/ 1013873306 h 1640"/>
              <a:gd name="T76" fmla="*/ 2147483646 w 1680"/>
              <a:gd name="T77" fmla="*/ 844380457 h 1640"/>
              <a:gd name="T78" fmla="*/ 2147483646 w 1680"/>
              <a:gd name="T79" fmla="*/ 727277232 h 1640"/>
              <a:gd name="T80" fmla="*/ 2147483646 w 1680"/>
              <a:gd name="T81" fmla="*/ 570110843 h 1640"/>
              <a:gd name="T82" fmla="*/ 2147483646 w 1680"/>
              <a:gd name="T83" fmla="*/ 434517308 h 1640"/>
              <a:gd name="T84" fmla="*/ 2147483646 w 1680"/>
              <a:gd name="T85" fmla="*/ 320495388 h 1640"/>
              <a:gd name="T86" fmla="*/ 2147483646 w 1680"/>
              <a:gd name="T87" fmla="*/ 228043841 h 1640"/>
              <a:gd name="T88" fmla="*/ 2147483646 w 1680"/>
              <a:gd name="T89" fmla="*/ 151002539 h 1640"/>
              <a:gd name="T90" fmla="*/ 2147483646 w 1680"/>
              <a:gd name="T91" fmla="*/ 61633538 h 1640"/>
              <a:gd name="T92" fmla="*/ 2007292768 w 1680"/>
              <a:gd name="T93" fmla="*/ 9245155 h 1640"/>
              <a:gd name="T94" fmla="*/ 1917873973 w 1680"/>
              <a:gd name="T95" fmla="*/ 0 h 164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680" h="1640">
                <a:moveTo>
                  <a:pt x="1244" y="0"/>
                </a:moveTo>
                <a:lnTo>
                  <a:pt x="1244" y="0"/>
                </a:lnTo>
                <a:lnTo>
                  <a:pt x="1216" y="0"/>
                </a:lnTo>
                <a:lnTo>
                  <a:pt x="1190" y="2"/>
                </a:lnTo>
                <a:lnTo>
                  <a:pt x="1166" y="6"/>
                </a:lnTo>
                <a:lnTo>
                  <a:pt x="1142" y="12"/>
                </a:lnTo>
                <a:lnTo>
                  <a:pt x="1118" y="18"/>
                </a:lnTo>
                <a:lnTo>
                  <a:pt x="1096" y="26"/>
                </a:lnTo>
                <a:lnTo>
                  <a:pt x="1076" y="36"/>
                </a:lnTo>
                <a:lnTo>
                  <a:pt x="1056" y="46"/>
                </a:lnTo>
                <a:lnTo>
                  <a:pt x="1020" y="68"/>
                </a:lnTo>
                <a:lnTo>
                  <a:pt x="986" y="92"/>
                </a:lnTo>
                <a:lnTo>
                  <a:pt x="958" y="118"/>
                </a:lnTo>
                <a:lnTo>
                  <a:pt x="932" y="146"/>
                </a:lnTo>
                <a:lnTo>
                  <a:pt x="910" y="172"/>
                </a:lnTo>
                <a:lnTo>
                  <a:pt x="890" y="200"/>
                </a:lnTo>
                <a:lnTo>
                  <a:pt x="874" y="224"/>
                </a:lnTo>
                <a:lnTo>
                  <a:pt x="862" y="246"/>
                </a:lnTo>
                <a:lnTo>
                  <a:pt x="846" y="280"/>
                </a:lnTo>
                <a:lnTo>
                  <a:pt x="840" y="292"/>
                </a:lnTo>
                <a:lnTo>
                  <a:pt x="836" y="280"/>
                </a:lnTo>
                <a:lnTo>
                  <a:pt x="818" y="246"/>
                </a:lnTo>
                <a:lnTo>
                  <a:pt x="806" y="224"/>
                </a:lnTo>
                <a:lnTo>
                  <a:pt x="790" y="200"/>
                </a:lnTo>
                <a:lnTo>
                  <a:pt x="772" y="172"/>
                </a:lnTo>
                <a:lnTo>
                  <a:pt x="750" y="146"/>
                </a:lnTo>
                <a:lnTo>
                  <a:pt x="724" y="118"/>
                </a:lnTo>
                <a:lnTo>
                  <a:pt x="694" y="92"/>
                </a:lnTo>
                <a:lnTo>
                  <a:pt x="662" y="68"/>
                </a:lnTo>
                <a:lnTo>
                  <a:pt x="624" y="46"/>
                </a:lnTo>
                <a:lnTo>
                  <a:pt x="604" y="36"/>
                </a:lnTo>
                <a:lnTo>
                  <a:pt x="584" y="26"/>
                </a:lnTo>
                <a:lnTo>
                  <a:pt x="562" y="18"/>
                </a:lnTo>
                <a:lnTo>
                  <a:pt x="538" y="12"/>
                </a:lnTo>
                <a:lnTo>
                  <a:pt x="514" y="6"/>
                </a:lnTo>
                <a:lnTo>
                  <a:pt x="490" y="2"/>
                </a:lnTo>
                <a:lnTo>
                  <a:pt x="464" y="0"/>
                </a:lnTo>
                <a:lnTo>
                  <a:pt x="436" y="0"/>
                </a:lnTo>
                <a:lnTo>
                  <a:pt x="410" y="0"/>
                </a:lnTo>
                <a:lnTo>
                  <a:pt x="378" y="6"/>
                </a:lnTo>
                <a:lnTo>
                  <a:pt x="342" y="14"/>
                </a:lnTo>
                <a:lnTo>
                  <a:pt x="304" y="26"/>
                </a:lnTo>
                <a:lnTo>
                  <a:pt x="264" y="40"/>
                </a:lnTo>
                <a:lnTo>
                  <a:pt x="222" y="60"/>
                </a:lnTo>
                <a:lnTo>
                  <a:pt x="182" y="84"/>
                </a:lnTo>
                <a:lnTo>
                  <a:pt x="162" y="98"/>
                </a:lnTo>
                <a:lnTo>
                  <a:pt x="142" y="114"/>
                </a:lnTo>
                <a:lnTo>
                  <a:pt x="122" y="130"/>
                </a:lnTo>
                <a:lnTo>
                  <a:pt x="104" y="148"/>
                </a:lnTo>
                <a:lnTo>
                  <a:pt x="88" y="166"/>
                </a:lnTo>
                <a:lnTo>
                  <a:pt x="72" y="188"/>
                </a:lnTo>
                <a:lnTo>
                  <a:pt x="58" y="208"/>
                </a:lnTo>
                <a:lnTo>
                  <a:pt x="44" y="232"/>
                </a:lnTo>
                <a:lnTo>
                  <a:pt x="32" y="256"/>
                </a:lnTo>
                <a:lnTo>
                  <a:pt x="22" y="282"/>
                </a:lnTo>
                <a:lnTo>
                  <a:pt x="14" y="310"/>
                </a:lnTo>
                <a:lnTo>
                  <a:pt x="8" y="340"/>
                </a:lnTo>
                <a:lnTo>
                  <a:pt x="2" y="370"/>
                </a:lnTo>
                <a:lnTo>
                  <a:pt x="0" y="402"/>
                </a:lnTo>
                <a:lnTo>
                  <a:pt x="0" y="436"/>
                </a:lnTo>
                <a:lnTo>
                  <a:pt x="4" y="472"/>
                </a:lnTo>
                <a:lnTo>
                  <a:pt x="8" y="508"/>
                </a:lnTo>
                <a:lnTo>
                  <a:pt x="16" y="548"/>
                </a:lnTo>
                <a:lnTo>
                  <a:pt x="28" y="584"/>
                </a:lnTo>
                <a:lnTo>
                  <a:pt x="40" y="622"/>
                </a:lnTo>
                <a:lnTo>
                  <a:pt x="56" y="658"/>
                </a:lnTo>
                <a:lnTo>
                  <a:pt x="76" y="694"/>
                </a:lnTo>
                <a:lnTo>
                  <a:pt x="96" y="728"/>
                </a:lnTo>
                <a:lnTo>
                  <a:pt x="118" y="764"/>
                </a:lnTo>
                <a:lnTo>
                  <a:pt x="144" y="798"/>
                </a:lnTo>
                <a:lnTo>
                  <a:pt x="170" y="832"/>
                </a:lnTo>
                <a:lnTo>
                  <a:pt x="198" y="866"/>
                </a:lnTo>
                <a:lnTo>
                  <a:pt x="228" y="900"/>
                </a:lnTo>
                <a:lnTo>
                  <a:pt x="290" y="968"/>
                </a:lnTo>
                <a:lnTo>
                  <a:pt x="356" y="1034"/>
                </a:lnTo>
                <a:lnTo>
                  <a:pt x="424" y="1100"/>
                </a:lnTo>
                <a:lnTo>
                  <a:pt x="490" y="1166"/>
                </a:lnTo>
                <a:lnTo>
                  <a:pt x="556" y="1230"/>
                </a:lnTo>
                <a:lnTo>
                  <a:pt x="620" y="1296"/>
                </a:lnTo>
                <a:lnTo>
                  <a:pt x="678" y="1364"/>
                </a:lnTo>
                <a:lnTo>
                  <a:pt x="706" y="1396"/>
                </a:lnTo>
                <a:lnTo>
                  <a:pt x="732" y="1430"/>
                </a:lnTo>
                <a:lnTo>
                  <a:pt x="756" y="1464"/>
                </a:lnTo>
                <a:lnTo>
                  <a:pt x="778" y="1498"/>
                </a:lnTo>
                <a:lnTo>
                  <a:pt x="796" y="1534"/>
                </a:lnTo>
                <a:lnTo>
                  <a:pt x="814" y="1568"/>
                </a:lnTo>
                <a:lnTo>
                  <a:pt x="828" y="1604"/>
                </a:lnTo>
                <a:lnTo>
                  <a:pt x="840" y="1640"/>
                </a:lnTo>
                <a:lnTo>
                  <a:pt x="852" y="1604"/>
                </a:lnTo>
                <a:lnTo>
                  <a:pt x="866" y="1568"/>
                </a:lnTo>
                <a:lnTo>
                  <a:pt x="884" y="1534"/>
                </a:lnTo>
                <a:lnTo>
                  <a:pt x="904" y="1498"/>
                </a:lnTo>
                <a:lnTo>
                  <a:pt x="924" y="1464"/>
                </a:lnTo>
                <a:lnTo>
                  <a:pt x="948" y="1430"/>
                </a:lnTo>
                <a:lnTo>
                  <a:pt x="974" y="1396"/>
                </a:lnTo>
                <a:lnTo>
                  <a:pt x="1002" y="1364"/>
                </a:lnTo>
                <a:lnTo>
                  <a:pt x="1060" y="1296"/>
                </a:lnTo>
                <a:lnTo>
                  <a:pt x="1124" y="1230"/>
                </a:lnTo>
                <a:lnTo>
                  <a:pt x="1190" y="1166"/>
                </a:lnTo>
                <a:lnTo>
                  <a:pt x="1258" y="1100"/>
                </a:lnTo>
                <a:lnTo>
                  <a:pt x="1324" y="1034"/>
                </a:lnTo>
                <a:lnTo>
                  <a:pt x="1390" y="968"/>
                </a:lnTo>
                <a:lnTo>
                  <a:pt x="1452" y="900"/>
                </a:lnTo>
                <a:lnTo>
                  <a:pt x="1482" y="866"/>
                </a:lnTo>
                <a:lnTo>
                  <a:pt x="1510" y="832"/>
                </a:lnTo>
                <a:lnTo>
                  <a:pt x="1536" y="798"/>
                </a:lnTo>
                <a:lnTo>
                  <a:pt x="1562" y="764"/>
                </a:lnTo>
                <a:lnTo>
                  <a:pt x="1584" y="728"/>
                </a:lnTo>
                <a:lnTo>
                  <a:pt x="1606" y="694"/>
                </a:lnTo>
                <a:lnTo>
                  <a:pt x="1624" y="658"/>
                </a:lnTo>
                <a:lnTo>
                  <a:pt x="1640" y="622"/>
                </a:lnTo>
                <a:lnTo>
                  <a:pt x="1654" y="584"/>
                </a:lnTo>
                <a:lnTo>
                  <a:pt x="1664" y="548"/>
                </a:lnTo>
                <a:lnTo>
                  <a:pt x="1672" y="508"/>
                </a:lnTo>
                <a:lnTo>
                  <a:pt x="1678" y="472"/>
                </a:lnTo>
                <a:lnTo>
                  <a:pt x="1680" y="436"/>
                </a:lnTo>
                <a:lnTo>
                  <a:pt x="1680" y="402"/>
                </a:lnTo>
                <a:lnTo>
                  <a:pt x="1678" y="370"/>
                </a:lnTo>
                <a:lnTo>
                  <a:pt x="1674" y="340"/>
                </a:lnTo>
                <a:lnTo>
                  <a:pt x="1668" y="310"/>
                </a:lnTo>
                <a:lnTo>
                  <a:pt x="1658" y="282"/>
                </a:lnTo>
                <a:lnTo>
                  <a:pt x="1648" y="256"/>
                </a:lnTo>
                <a:lnTo>
                  <a:pt x="1636" y="232"/>
                </a:lnTo>
                <a:lnTo>
                  <a:pt x="1624" y="208"/>
                </a:lnTo>
                <a:lnTo>
                  <a:pt x="1608" y="188"/>
                </a:lnTo>
                <a:lnTo>
                  <a:pt x="1592" y="166"/>
                </a:lnTo>
                <a:lnTo>
                  <a:pt x="1576" y="148"/>
                </a:lnTo>
                <a:lnTo>
                  <a:pt x="1558" y="130"/>
                </a:lnTo>
                <a:lnTo>
                  <a:pt x="1538" y="114"/>
                </a:lnTo>
                <a:lnTo>
                  <a:pt x="1520" y="98"/>
                </a:lnTo>
                <a:lnTo>
                  <a:pt x="1500" y="84"/>
                </a:lnTo>
                <a:lnTo>
                  <a:pt x="1458" y="60"/>
                </a:lnTo>
                <a:lnTo>
                  <a:pt x="1416" y="40"/>
                </a:lnTo>
                <a:lnTo>
                  <a:pt x="1376" y="26"/>
                </a:lnTo>
                <a:lnTo>
                  <a:pt x="1338" y="14"/>
                </a:lnTo>
                <a:lnTo>
                  <a:pt x="1302" y="6"/>
                </a:lnTo>
                <a:lnTo>
                  <a:pt x="1270" y="0"/>
                </a:lnTo>
                <a:lnTo>
                  <a:pt x="1244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342F6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2875950" y="659833"/>
            <a:ext cx="2012683" cy="205222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tx1"/>
                </a:solidFill>
              </a:rPr>
              <a:t>Jo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tx1"/>
                </a:solidFill>
              </a:rPr>
              <a:t>LOVES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tx1"/>
                </a:solidFill>
              </a:rPr>
              <a:t>YOU</a:t>
            </a:r>
          </a:p>
        </p:txBody>
      </p:sp>
      <p:sp>
        <p:nvSpPr>
          <p:cNvPr id="4" name="Freeform 1027"/>
          <p:cNvSpPr>
            <a:spLocks/>
          </p:cNvSpPr>
          <p:nvPr/>
        </p:nvSpPr>
        <p:spPr bwMode="auto">
          <a:xfrm>
            <a:off x="3038304" y="980728"/>
            <a:ext cx="1687974" cy="1623743"/>
          </a:xfrm>
          <a:custGeom>
            <a:avLst/>
            <a:gdLst>
              <a:gd name="T0" fmla="*/ 1284 w 1314"/>
              <a:gd name="T1" fmla="*/ 210 h 1264"/>
              <a:gd name="T2" fmla="*/ 1240 w 1314"/>
              <a:gd name="T3" fmla="*/ 139 h 1264"/>
              <a:gd name="T4" fmla="*/ 1185 w 1314"/>
              <a:gd name="T5" fmla="*/ 81 h 1264"/>
              <a:gd name="T6" fmla="*/ 1132 w 1314"/>
              <a:gd name="T7" fmla="*/ 44 h 1264"/>
              <a:gd name="T8" fmla="*/ 1065 w 1314"/>
              <a:gd name="T9" fmla="*/ 14 h 1264"/>
              <a:gd name="T10" fmla="*/ 986 w 1314"/>
              <a:gd name="T11" fmla="*/ 1 h 1264"/>
              <a:gd name="T12" fmla="*/ 892 w 1314"/>
              <a:gd name="T13" fmla="*/ 9 h 1264"/>
              <a:gd name="T14" fmla="*/ 782 w 1314"/>
              <a:gd name="T15" fmla="*/ 42 h 1264"/>
              <a:gd name="T16" fmla="*/ 659 w 1314"/>
              <a:gd name="T17" fmla="*/ 109 h 1264"/>
              <a:gd name="T18" fmla="*/ 574 w 1314"/>
              <a:gd name="T19" fmla="*/ 60 h 1264"/>
              <a:gd name="T20" fmla="*/ 459 w 1314"/>
              <a:gd name="T21" fmla="*/ 16 h 1264"/>
              <a:gd name="T22" fmla="*/ 360 w 1314"/>
              <a:gd name="T23" fmla="*/ 0 h 1264"/>
              <a:gd name="T24" fmla="*/ 276 w 1314"/>
              <a:gd name="T25" fmla="*/ 7 h 1264"/>
              <a:gd name="T26" fmla="*/ 205 w 1314"/>
              <a:gd name="T27" fmla="*/ 30 h 1264"/>
              <a:gd name="T28" fmla="*/ 147 w 1314"/>
              <a:gd name="T29" fmla="*/ 67 h 1264"/>
              <a:gd name="T30" fmla="*/ 99 w 1314"/>
              <a:gd name="T31" fmla="*/ 109 h 1264"/>
              <a:gd name="T32" fmla="*/ 41 w 1314"/>
              <a:gd name="T33" fmla="*/ 189 h 1264"/>
              <a:gd name="T34" fmla="*/ 23 w 1314"/>
              <a:gd name="T35" fmla="*/ 226 h 1264"/>
              <a:gd name="T36" fmla="*/ 7 w 1314"/>
              <a:gd name="T37" fmla="*/ 291 h 1264"/>
              <a:gd name="T38" fmla="*/ 0 w 1314"/>
              <a:gd name="T39" fmla="*/ 356 h 1264"/>
              <a:gd name="T40" fmla="*/ 16 w 1314"/>
              <a:gd name="T41" fmla="*/ 489 h 1264"/>
              <a:gd name="T42" fmla="*/ 62 w 1314"/>
              <a:gd name="T43" fmla="*/ 620 h 1264"/>
              <a:gd name="T44" fmla="*/ 129 w 1314"/>
              <a:gd name="T45" fmla="*/ 743 h 1264"/>
              <a:gd name="T46" fmla="*/ 210 w 1314"/>
              <a:gd name="T47" fmla="*/ 860 h 1264"/>
              <a:gd name="T48" fmla="*/ 300 w 1314"/>
              <a:gd name="T49" fmla="*/ 964 h 1264"/>
              <a:gd name="T50" fmla="*/ 466 w 1314"/>
              <a:gd name="T51" fmla="*/ 1130 h 1264"/>
              <a:gd name="T52" fmla="*/ 574 w 1314"/>
              <a:gd name="T53" fmla="*/ 1220 h 1264"/>
              <a:gd name="T54" fmla="*/ 615 w 1314"/>
              <a:gd name="T55" fmla="*/ 1248 h 1264"/>
              <a:gd name="T56" fmla="*/ 641 w 1314"/>
              <a:gd name="T57" fmla="*/ 1261 h 1264"/>
              <a:gd name="T58" fmla="*/ 650 w 1314"/>
              <a:gd name="T59" fmla="*/ 1264 h 1264"/>
              <a:gd name="T60" fmla="*/ 657 w 1314"/>
              <a:gd name="T61" fmla="*/ 1264 h 1264"/>
              <a:gd name="T62" fmla="*/ 662 w 1314"/>
              <a:gd name="T63" fmla="*/ 1264 h 1264"/>
              <a:gd name="T64" fmla="*/ 678 w 1314"/>
              <a:gd name="T65" fmla="*/ 1261 h 1264"/>
              <a:gd name="T66" fmla="*/ 684 w 1314"/>
              <a:gd name="T67" fmla="*/ 1259 h 1264"/>
              <a:gd name="T68" fmla="*/ 710 w 1314"/>
              <a:gd name="T69" fmla="*/ 1243 h 1264"/>
              <a:gd name="T70" fmla="*/ 770 w 1314"/>
              <a:gd name="T71" fmla="*/ 1197 h 1264"/>
              <a:gd name="T72" fmla="*/ 899 w 1314"/>
              <a:gd name="T73" fmla="*/ 1084 h 1264"/>
              <a:gd name="T74" fmla="*/ 1046 w 1314"/>
              <a:gd name="T75" fmla="*/ 932 h 1264"/>
              <a:gd name="T76" fmla="*/ 1132 w 1314"/>
              <a:gd name="T77" fmla="*/ 823 h 1264"/>
              <a:gd name="T78" fmla="*/ 1210 w 1314"/>
              <a:gd name="T79" fmla="*/ 704 h 1264"/>
              <a:gd name="T80" fmla="*/ 1272 w 1314"/>
              <a:gd name="T81" fmla="*/ 577 h 1264"/>
              <a:gd name="T82" fmla="*/ 1307 w 1314"/>
              <a:gd name="T83" fmla="*/ 447 h 1264"/>
              <a:gd name="T84" fmla="*/ 1312 w 1314"/>
              <a:gd name="T85" fmla="*/ 335 h 1264"/>
              <a:gd name="T86" fmla="*/ 1303 w 1314"/>
              <a:gd name="T87" fmla="*/ 270 h 1264"/>
              <a:gd name="T88" fmla="*/ 1291 w 1314"/>
              <a:gd name="T89" fmla="*/ 226 h 12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14"/>
              <a:gd name="T136" fmla="*/ 0 h 1264"/>
              <a:gd name="T137" fmla="*/ 1314 w 1314"/>
              <a:gd name="T138" fmla="*/ 1264 h 126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14" h="1264">
                <a:moveTo>
                  <a:pt x="1291" y="226"/>
                </a:moveTo>
                <a:lnTo>
                  <a:pt x="1291" y="226"/>
                </a:lnTo>
                <a:lnTo>
                  <a:pt x="1284" y="210"/>
                </a:lnTo>
                <a:lnTo>
                  <a:pt x="1273" y="190"/>
                </a:lnTo>
                <a:lnTo>
                  <a:pt x="1259" y="166"/>
                </a:lnTo>
                <a:lnTo>
                  <a:pt x="1240" y="139"/>
                </a:lnTo>
                <a:lnTo>
                  <a:pt x="1215" y="111"/>
                </a:lnTo>
                <a:lnTo>
                  <a:pt x="1201" y="95"/>
                </a:lnTo>
                <a:lnTo>
                  <a:pt x="1185" y="81"/>
                </a:lnTo>
                <a:lnTo>
                  <a:pt x="1169" y="69"/>
                </a:lnTo>
                <a:lnTo>
                  <a:pt x="1152" y="54"/>
                </a:lnTo>
                <a:lnTo>
                  <a:pt x="1132" y="44"/>
                </a:lnTo>
                <a:lnTo>
                  <a:pt x="1111" y="31"/>
                </a:lnTo>
                <a:lnTo>
                  <a:pt x="1088" y="23"/>
                </a:lnTo>
                <a:lnTo>
                  <a:pt x="1065" y="14"/>
                </a:lnTo>
                <a:lnTo>
                  <a:pt x="1040" y="9"/>
                </a:lnTo>
                <a:lnTo>
                  <a:pt x="1014" y="3"/>
                </a:lnTo>
                <a:lnTo>
                  <a:pt x="986" y="1"/>
                </a:lnTo>
                <a:lnTo>
                  <a:pt x="956" y="0"/>
                </a:lnTo>
                <a:lnTo>
                  <a:pt x="924" y="3"/>
                </a:lnTo>
                <a:lnTo>
                  <a:pt x="892" y="9"/>
                </a:lnTo>
                <a:lnTo>
                  <a:pt x="857" y="16"/>
                </a:lnTo>
                <a:lnTo>
                  <a:pt x="821" y="28"/>
                </a:lnTo>
                <a:lnTo>
                  <a:pt x="782" y="42"/>
                </a:lnTo>
                <a:lnTo>
                  <a:pt x="744" y="60"/>
                </a:lnTo>
                <a:lnTo>
                  <a:pt x="701" y="83"/>
                </a:lnTo>
                <a:lnTo>
                  <a:pt x="659" y="109"/>
                </a:lnTo>
                <a:lnTo>
                  <a:pt x="615" y="83"/>
                </a:lnTo>
                <a:lnTo>
                  <a:pt x="574" y="60"/>
                </a:lnTo>
                <a:lnTo>
                  <a:pt x="533" y="42"/>
                </a:lnTo>
                <a:lnTo>
                  <a:pt x="496" y="26"/>
                </a:lnTo>
                <a:lnTo>
                  <a:pt x="459" y="16"/>
                </a:lnTo>
                <a:lnTo>
                  <a:pt x="424" y="7"/>
                </a:lnTo>
                <a:lnTo>
                  <a:pt x="392" y="1"/>
                </a:lnTo>
                <a:lnTo>
                  <a:pt x="360" y="0"/>
                </a:lnTo>
                <a:lnTo>
                  <a:pt x="330" y="0"/>
                </a:lnTo>
                <a:lnTo>
                  <a:pt x="302" y="1"/>
                </a:lnTo>
                <a:lnTo>
                  <a:pt x="276" y="7"/>
                </a:lnTo>
                <a:lnTo>
                  <a:pt x="251" y="12"/>
                </a:lnTo>
                <a:lnTo>
                  <a:pt x="226" y="21"/>
                </a:lnTo>
                <a:lnTo>
                  <a:pt x="205" y="30"/>
                </a:lnTo>
                <a:lnTo>
                  <a:pt x="184" y="42"/>
                </a:lnTo>
                <a:lnTo>
                  <a:pt x="164" y="53"/>
                </a:lnTo>
                <a:lnTo>
                  <a:pt x="147" y="67"/>
                </a:lnTo>
                <a:lnTo>
                  <a:pt x="129" y="79"/>
                </a:lnTo>
                <a:lnTo>
                  <a:pt x="113" y="93"/>
                </a:lnTo>
                <a:lnTo>
                  <a:pt x="99" y="109"/>
                </a:lnTo>
                <a:lnTo>
                  <a:pt x="76" y="137"/>
                </a:lnTo>
                <a:lnTo>
                  <a:pt x="57" y="164"/>
                </a:lnTo>
                <a:lnTo>
                  <a:pt x="41" y="189"/>
                </a:lnTo>
                <a:lnTo>
                  <a:pt x="30" y="208"/>
                </a:lnTo>
                <a:lnTo>
                  <a:pt x="23" y="226"/>
                </a:lnTo>
                <a:lnTo>
                  <a:pt x="16" y="247"/>
                </a:lnTo>
                <a:lnTo>
                  <a:pt x="11" y="268"/>
                </a:lnTo>
                <a:lnTo>
                  <a:pt x="7" y="291"/>
                </a:lnTo>
                <a:lnTo>
                  <a:pt x="4" y="312"/>
                </a:lnTo>
                <a:lnTo>
                  <a:pt x="2" y="335"/>
                </a:lnTo>
                <a:lnTo>
                  <a:pt x="0" y="356"/>
                </a:lnTo>
                <a:lnTo>
                  <a:pt x="2" y="401"/>
                </a:lnTo>
                <a:lnTo>
                  <a:pt x="7" y="445"/>
                </a:lnTo>
                <a:lnTo>
                  <a:pt x="16" y="489"/>
                </a:lnTo>
                <a:lnTo>
                  <a:pt x="28" y="533"/>
                </a:lnTo>
                <a:lnTo>
                  <a:pt x="44" y="575"/>
                </a:lnTo>
                <a:lnTo>
                  <a:pt x="62" y="620"/>
                </a:lnTo>
                <a:lnTo>
                  <a:pt x="81" y="662"/>
                </a:lnTo>
                <a:lnTo>
                  <a:pt x="104" y="703"/>
                </a:lnTo>
                <a:lnTo>
                  <a:pt x="129" y="743"/>
                </a:lnTo>
                <a:lnTo>
                  <a:pt x="155" y="784"/>
                </a:lnTo>
                <a:lnTo>
                  <a:pt x="182" y="823"/>
                </a:lnTo>
                <a:lnTo>
                  <a:pt x="210" y="860"/>
                </a:lnTo>
                <a:lnTo>
                  <a:pt x="240" y="897"/>
                </a:lnTo>
                <a:lnTo>
                  <a:pt x="270" y="930"/>
                </a:lnTo>
                <a:lnTo>
                  <a:pt x="300" y="964"/>
                </a:lnTo>
                <a:lnTo>
                  <a:pt x="359" y="1028"/>
                </a:lnTo>
                <a:lnTo>
                  <a:pt x="415" y="1082"/>
                </a:lnTo>
                <a:lnTo>
                  <a:pt x="466" y="1130"/>
                </a:lnTo>
                <a:lnTo>
                  <a:pt x="509" y="1167"/>
                </a:lnTo>
                <a:lnTo>
                  <a:pt x="544" y="1195"/>
                </a:lnTo>
                <a:lnTo>
                  <a:pt x="574" y="1220"/>
                </a:lnTo>
                <a:lnTo>
                  <a:pt x="597" y="1236"/>
                </a:lnTo>
                <a:lnTo>
                  <a:pt x="615" y="1248"/>
                </a:lnTo>
                <a:lnTo>
                  <a:pt x="631" y="1257"/>
                </a:lnTo>
                <a:lnTo>
                  <a:pt x="641" y="1261"/>
                </a:lnTo>
                <a:lnTo>
                  <a:pt x="650" y="1264"/>
                </a:lnTo>
                <a:lnTo>
                  <a:pt x="657" y="1264"/>
                </a:lnTo>
                <a:lnTo>
                  <a:pt x="661" y="1264"/>
                </a:lnTo>
                <a:lnTo>
                  <a:pt x="662" y="1264"/>
                </a:lnTo>
                <a:lnTo>
                  <a:pt x="668" y="1264"/>
                </a:lnTo>
                <a:lnTo>
                  <a:pt x="678" y="1261"/>
                </a:lnTo>
                <a:lnTo>
                  <a:pt x="684" y="1259"/>
                </a:lnTo>
                <a:lnTo>
                  <a:pt x="687" y="1257"/>
                </a:lnTo>
                <a:lnTo>
                  <a:pt x="710" y="1243"/>
                </a:lnTo>
                <a:lnTo>
                  <a:pt x="740" y="1220"/>
                </a:lnTo>
                <a:lnTo>
                  <a:pt x="770" y="1197"/>
                </a:lnTo>
                <a:lnTo>
                  <a:pt x="805" y="1169"/>
                </a:lnTo>
                <a:lnTo>
                  <a:pt x="850" y="1130"/>
                </a:lnTo>
                <a:lnTo>
                  <a:pt x="899" y="1084"/>
                </a:lnTo>
                <a:lnTo>
                  <a:pt x="956" y="1028"/>
                </a:lnTo>
                <a:lnTo>
                  <a:pt x="1016" y="966"/>
                </a:lnTo>
                <a:lnTo>
                  <a:pt x="1046" y="932"/>
                </a:lnTo>
                <a:lnTo>
                  <a:pt x="1074" y="897"/>
                </a:lnTo>
                <a:lnTo>
                  <a:pt x="1104" y="862"/>
                </a:lnTo>
                <a:lnTo>
                  <a:pt x="1132" y="823"/>
                </a:lnTo>
                <a:lnTo>
                  <a:pt x="1159" y="784"/>
                </a:lnTo>
                <a:lnTo>
                  <a:pt x="1185" y="745"/>
                </a:lnTo>
                <a:lnTo>
                  <a:pt x="1210" y="704"/>
                </a:lnTo>
                <a:lnTo>
                  <a:pt x="1233" y="662"/>
                </a:lnTo>
                <a:lnTo>
                  <a:pt x="1252" y="620"/>
                </a:lnTo>
                <a:lnTo>
                  <a:pt x="1272" y="577"/>
                </a:lnTo>
                <a:lnTo>
                  <a:pt x="1286" y="535"/>
                </a:lnTo>
                <a:lnTo>
                  <a:pt x="1298" y="491"/>
                </a:lnTo>
                <a:lnTo>
                  <a:pt x="1307" y="447"/>
                </a:lnTo>
                <a:lnTo>
                  <a:pt x="1312" y="402"/>
                </a:lnTo>
                <a:lnTo>
                  <a:pt x="1314" y="358"/>
                </a:lnTo>
                <a:lnTo>
                  <a:pt x="1312" y="335"/>
                </a:lnTo>
                <a:lnTo>
                  <a:pt x="1310" y="314"/>
                </a:lnTo>
                <a:lnTo>
                  <a:pt x="1309" y="293"/>
                </a:lnTo>
                <a:lnTo>
                  <a:pt x="1303" y="270"/>
                </a:lnTo>
                <a:lnTo>
                  <a:pt x="1298" y="249"/>
                </a:lnTo>
                <a:lnTo>
                  <a:pt x="1291" y="226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153" name="Freeform 16"/>
          <p:cNvSpPr>
            <a:spLocks noChangeAspect="1"/>
          </p:cNvSpPr>
          <p:nvPr/>
        </p:nvSpPr>
        <p:spPr bwMode="auto">
          <a:xfrm rot="47739" flipH="1">
            <a:off x="388938" y="3275013"/>
            <a:ext cx="3454400" cy="3214687"/>
          </a:xfrm>
          <a:custGeom>
            <a:avLst/>
            <a:gdLst>
              <a:gd name="T0" fmla="*/ 2147483646 w 1723"/>
              <a:gd name="T1" fmla="*/ 1163206191 h 1738"/>
              <a:gd name="T2" fmla="*/ 2147483646 w 1723"/>
              <a:gd name="T3" fmla="*/ 684240024 h 1738"/>
              <a:gd name="T4" fmla="*/ 2147483646 w 1723"/>
              <a:gd name="T5" fmla="*/ 355803703 h 1738"/>
              <a:gd name="T6" fmla="*/ 2147483646 w 1723"/>
              <a:gd name="T7" fmla="*/ 205272007 h 1738"/>
              <a:gd name="T8" fmla="*/ 2147483646 w 1723"/>
              <a:gd name="T9" fmla="*/ 88951388 h 1738"/>
              <a:gd name="T10" fmla="*/ 2147483646 w 1723"/>
              <a:gd name="T11" fmla="*/ 20527386 h 1738"/>
              <a:gd name="T12" fmla="*/ 2147483646 w 1723"/>
              <a:gd name="T13" fmla="*/ 0 h 1738"/>
              <a:gd name="T14" fmla="*/ 2147483646 w 1723"/>
              <a:gd name="T15" fmla="*/ 34211076 h 1738"/>
              <a:gd name="T16" fmla="*/ 2147483646 w 1723"/>
              <a:gd name="T17" fmla="*/ 130006159 h 1738"/>
              <a:gd name="T18" fmla="*/ 2147483646 w 1723"/>
              <a:gd name="T19" fmla="*/ 301065241 h 1738"/>
              <a:gd name="T20" fmla="*/ 2147483646 w 1723"/>
              <a:gd name="T21" fmla="*/ 691081869 h 1738"/>
              <a:gd name="T22" fmla="*/ 2147483646 w 1723"/>
              <a:gd name="T23" fmla="*/ 1060571113 h 1738"/>
              <a:gd name="T24" fmla="*/ 2147483646 w 1723"/>
              <a:gd name="T25" fmla="*/ 1060571113 h 1738"/>
              <a:gd name="T26" fmla="*/ 2147483646 w 1723"/>
              <a:gd name="T27" fmla="*/ 691081869 h 1738"/>
              <a:gd name="T28" fmla="*/ 2147483646 w 1723"/>
              <a:gd name="T29" fmla="*/ 301065241 h 1738"/>
              <a:gd name="T30" fmla="*/ 2146425423 w 1723"/>
              <a:gd name="T31" fmla="*/ 130006159 h 1738"/>
              <a:gd name="T32" fmla="*/ 1881138329 w 1723"/>
              <a:gd name="T33" fmla="*/ 34211076 h 1738"/>
              <a:gd name="T34" fmla="*/ 1627906550 w 1723"/>
              <a:gd name="T35" fmla="*/ 0 h 1738"/>
              <a:gd name="T36" fmla="*/ 1374676776 w 1723"/>
              <a:gd name="T37" fmla="*/ 20527386 h 1738"/>
              <a:gd name="T38" fmla="*/ 1141545876 w 1723"/>
              <a:gd name="T39" fmla="*/ 88951388 h 1738"/>
              <a:gd name="T40" fmla="*/ 920470290 w 1723"/>
              <a:gd name="T41" fmla="*/ 205272007 h 1738"/>
              <a:gd name="T42" fmla="*/ 711456034 w 1723"/>
              <a:gd name="T43" fmla="*/ 355803703 h 1738"/>
              <a:gd name="T44" fmla="*/ 422050292 w 1723"/>
              <a:gd name="T45" fmla="*/ 684240024 h 1738"/>
              <a:gd name="T46" fmla="*/ 172840293 w 1723"/>
              <a:gd name="T47" fmla="*/ 1163206191 h 1738"/>
              <a:gd name="T48" fmla="*/ 56272838 w 1723"/>
              <a:gd name="T49" fmla="*/ 1560064665 h 1738"/>
              <a:gd name="T50" fmla="*/ 8039550 w 1723"/>
              <a:gd name="T51" fmla="*/ 1963766835 h 1738"/>
              <a:gd name="T52" fmla="*/ 16079099 w 1723"/>
              <a:gd name="T53" fmla="*/ 2147483646 h 1738"/>
              <a:gd name="T54" fmla="*/ 64312387 w 1723"/>
              <a:gd name="T55" fmla="*/ 2147483646 h 1738"/>
              <a:gd name="T56" fmla="*/ 265289099 w 1723"/>
              <a:gd name="T57" fmla="*/ 2147483646 h 1738"/>
              <a:gd name="T58" fmla="*/ 590870810 w 1723"/>
              <a:gd name="T59" fmla="*/ 2147483646 h 1738"/>
              <a:gd name="T60" fmla="*/ 1189779164 w 1723"/>
              <a:gd name="T61" fmla="*/ 2147483646 h 1738"/>
              <a:gd name="T62" fmla="*/ 1463107812 w 1723"/>
              <a:gd name="T63" fmla="*/ 2147483646 h 1738"/>
              <a:gd name="T64" fmla="*/ 1913294523 w 1723"/>
              <a:gd name="T65" fmla="*/ 2147483646 h 1738"/>
              <a:gd name="T66" fmla="*/ 2147483646 w 1723"/>
              <a:gd name="T67" fmla="*/ 2147483646 h 1738"/>
              <a:gd name="T68" fmla="*/ 2147483646 w 1723"/>
              <a:gd name="T69" fmla="*/ 2147483646 h 1738"/>
              <a:gd name="T70" fmla="*/ 2147483646 w 1723"/>
              <a:gd name="T71" fmla="*/ 2147483646 h 1738"/>
              <a:gd name="T72" fmla="*/ 2147483646 w 1723"/>
              <a:gd name="T73" fmla="*/ 2147483646 h 1738"/>
              <a:gd name="T74" fmla="*/ 2147483646 w 1723"/>
              <a:gd name="T75" fmla="*/ 2147483646 h 1738"/>
              <a:gd name="T76" fmla="*/ 2147483646 w 1723"/>
              <a:gd name="T77" fmla="*/ 2147483646 h 1738"/>
              <a:gd name="T78" fmla="*/ 2147483646 w 1723"/>
              <a:gd name="T79" fmla="*/ 2147483646 h 1738"/>
              <a:gd name="T80" fmla="*/ 2147483646 w 1723"/>
              <a:gd name="T81" fmla="*/ 2147483646 h 1738"/>
              <a:gd name="T82" fmla="*/ 2147483646 w 1723"/>
              <a:gd name="T83" fmla="*/ 2147483646 h 1738"/>
              <a:gd name="T84" fmla="*/ 2147483646 w 1723"/>
              <a:gd name="T85" fmla="*/ 2147483646 h 1738"/>
              <a:gd name="T86" fmla="*/ 2147483646 w 1723"/>
              <a:gd name="T87" fmla="*/ 2147483646 h 1738"/>
              <a:gd name="T88" fmla="*/ 2147483646 w 1723"/>
              <a:gd name="T89" fmla="*/ 2147483646 h 1738"/>
              <a:gd name="T90" fmla="*/ 2147483646 w 1723"/>
              <a:gd name="T91" fmla="*/ 2147483646 h 1738"/>
              <a:gd name="T92" fmla="*/ 2147483646 w 1723"/>
              <a:gd name="T93" fmla="*/ 1963766835 h 1738"/>
              <a:gd name="T94" fmla="*/ 2147483646 w 1723"/>
              <a:gd name="T95" fmla="*/ 1560064665 h 173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23" h="1738">
                <a:moveTo>
                  <a:pt x="1696" y="392"/>
                </a:moveTo>
                <a:lnTo>
                  <a:pt x="1696" y="392"/>
                </a:lnTo>
                <a:lnTo>
                  <a:pt x="1682" y="340"/>
                </a:lnTo>
                <a:lnTo>
                  <a:pt x="1664" y="290"/>
                </a:lnTo>
                <a:lnTo>
                  <a:pt x="1643" y="244"/>
                </a:lnTo>
                <a:lnTo>
                  <a:pt x="1618" y="200"/>
                </a:lnTo>
                <a:lnTo>
                  <a:pt x="1592" y="160"/>
                </a:lnTo>
                <a:lnTo>
                  <a:pt x="1562" y="122"/>
                </a:lnTo>
                <a:lnTo>
                  <a:pt x="1546" y="104"/>
                </a:lnTo>
                <a:lnTo>
                  <a:pt x="1530" y="88"/>
                </a:lnTo>
                <a:lnTo>
                  <a:pt x="1512" y="74"/>
                </a:lnTo>
                <a:lnTo>
                  <a:pt x="1494" y="60"/>
                </a:lnTo>
                <a:lnTo>
                  <a:pt x="1476" y="48"/>
                </a:lnTo>
                <a:lnTo>
                  <a:pt x="1459" y="36"/>
                </a:lnTo>
                <a:lnTo>
                  <a:pt x="1439" y="26"/>
                </a:lnTo>
                <a:lnTo>
                  <a:pt x="1421" y="18"/>
                </a:lnTo>
                <a:lnTo>
                  <a:pt x="1402" y="12"/>
                </a:lnTo>
                <a:lnTo>
                  <a:pt x="1381" y="6"/>
                </a:lnTo>
                <a:lnTo>
                  <a:pt x="1361" y="2"/>
                </a:lnTo>
                <a:lnTo>
                  <a:pt x="1340" y="0"/>
                </a:lnTo>
                <a:lnTo>
                  <a:pt x="1320" y="0"/>
                </a:lnTo>
                <a:lnTo>
                  <a:pt x="1299" y="2"/>
                </a:lnTo>
                <a:lnTo>
                  <a:pt x="1278" y="6"/>
                </a:lnTo>
                <a:lnTo>
                  <a:pt x="1256" y="10"/>
                </a:lnTo>
                <a:lnTo>
                  <a:pt x="1233" y="18"/>
                </a:lnTo>
                <a:lnTo>
                  <a:pt x="1212" y="26"/>
                </a:lnTo>
                <a:lnTo>
                  <a:pt x="1191" y="38"/>
                </a:lnTo>
                <a:lnTo>
                  <a:pt x="1169" y="50"/>
                </a:lnTo>
                <a:lnTo>
                  <a:pt x="1114" y="88"/>
                </a:lnTo>
                <a:lnTo>
                  <a:pt x="1066" y="126"/>
                </a:lnTo>
                <a:lnTo>
                  <a:pt x="1022" y="164"/>
                </a:lnTo>
                <a:lnTo>
                  <a:pt x="981" y="202"/>
                </a:lnTo>
                <a:lnTo>
                  <a:pt x="946" y="240"/>
                </a:lnTo>
                <a:lnTo>
                  <a:pt x="914" y="276"/>
                </a:lnTo>
                <a:lnTo>
                  <a:pt x="885" y="310"/>
                </a:lnTo>
                <a:lnTo>
                  <a:pt x="862" y="340"/>
                </a:lnTo>
                <a:lnTo>
                  <a:pt x="839" y="310"/>
                </a:lnTo>
                <a:lnTo>
                  <a:pt x="811" y="276"/>
                </a:lnTo>
                <a:lnTo>
                  <a:pt x="779" y="240"/>
                </a:lnTo>
                <a:lnTo>
                  <a:pt x="743" y="202"/>
                </a:lnTo>
                <a:lnTo>
                  <a:pt x="703" y="164"/>
                </a:lnTo>
                <a:lnTo>
                  <a:pt x="658" y="126"/>
                </a:lnTo>
                <a:lnTo>
                  <a:pt x="609" y="88"/>
                </a:lnTo>
                <a:lnTo>
                  <a:pt x="555" y="50"/>
                </a:lnTo>
                <a:lnTo>
                  <a:pt x="534" y="38"/>
                </a:lnTo>
                <a:lnTo>
                  <a:pt x="511" y="26"/>
                </a:lnTo>
                <a:lnTo>
                  <a:pt x="490" y="16"/>
                </a:lnTo>
                <a:lnTo>
                  <a:pt x="468" y="10"/>
                </a:lnTo>
                <a:lnTo>
                  <a:pt x="447" y="4"/>
                </a:lnTo>
                <a:lnTo>
                  <a:pt x="426" y="2"/>
                </a:lnTo>
                <a:lnTo>
                  <a:pt x="405" y="0"/>
                </a:lnTo>
                <a:lnTo>
                  <a:pt x="383" y="0"/>
                </a:lnTo>
                <a:lnTo>
                  <a:pt x="364" y="2"/>
                </a:lnTo>
                <a:lnTo>
                  <a:pt x="342" y="6"/>
                </a:lnTo>
                <a:lnTo>
                  <a:pt x="323" y="12"/>
                </a:lnTo>
                <a:lnTo>
                  <a:pt x="303" y="18"/>
                </a:lnTo>
                <a:lnTo>
                  <a:pt x="284" y="26"/>
                </a:lnTo>
                <a:lnTo>
                  <a:pt x="266" y="36"/>
                </a:lnTo>
                <a:lnTo>
                  <a:pt x="247" y="48"/>
                </a:lnTo>
                <a:lnTo>
                  <a:pt x="229" y="60"/>
                </a:lnTo>
                <a:lnTo>
                  <a:pt x="211" y="74"/>
                </a:lnTo>
                <a:lnTo>
                  <a:pt x="195" y="88"/>
                </a:lnTo>
                <a:lnTo>
                  <a:pt x="177" y="104"/>
                </a:lnTo>
                <a:lnTo>
                  <a:pt x="163" y="122"/>
                </a:lnTo>
                <a:lnTo>
                  <a:pt x="133" y="158"/>
                </a:lnTo>
                <a:lnTo>
                  <a:pt x="105" y="200"/>
                </a:lnTo>
                <a:lnTo>
                  <a:pt x="82" y="244"/>
                </a:lnTo>
                <a:lnTo>
                  <a:pt x="60" y="290"/>
                </a:lnTo>
                <a:lnTo>
                  <a:pt x="43" y="340"/>
                </a:lnTo>
                <a:lnTo>
                  <a:pt x="28" y="390"/>
                </a:lnTo>
                <a:lnTo>
                  <a:pt x="14" y="456"/>
                </a:lnTo>
                <a:lnTo>
                  <a:pt x="5" y="516"/>
                </a:lnTo>
                <a:lnTo>
                  <a:pt x="2" y="546"/>
                </a:lnTo>
                <a:lnTo>
                  <a:pt x="2" y="574"/>
                </a:lnTo>
                <a:lnTo>
                  <a:pt x="0" y="600"/>
                </a:lnTo>
                <a:lnTo>
                  <a:pt x="2" y="628"/>
                </a:lnTo>
                <a:lnTo>
                  <a:pt x="4" y="654"/>
                </a:lnTo>
                <a:lnTo>
                  <a:pt x="7" y="678"/>
                </a:lnTo>
                <a:lnTo>
                  <a:pt x="11" y="704"/>
                </a:lnTo>
                <a:lnTo>
                  <a:pt x="16" y="728"/>
                </a:lnTo>
                <a:lnTo>
                  <a:pt x="28" y="776"/>
                </a:lnTo>
                <a:lnTo>
                  <a:pt x="44" y="824"/>
                </a:lnTo>
                <a:lnTo>
                  <a:pt x="66" y="870"/>
                </a:lnTo>
                <a:lnTo>
                  <a:pt x="89" y="918"/>
                </a:lnTo>
                <a:lnTo>
                  <a:pt x="117" y="964"/>
                </a:lnTo>
                <a:lnTo>
                  <a:pt x="147" y="1014"/>
                </a:lnTo>
                <a:lnTo>
                  <a:pt x="181" y="1064"/>
                </a:lnTo>
                <a:lnTo>
                  <a:pt x="216" y="1116"/>
                </a:lnTo>
                <a:lnTo>
                  <a:pt x="296" y="1228"/>
                </a:lnTo>
                <a:lnTo>
                  <a:pt x="328" y="1272"/>
                </a:lnTo>
                <a:lnTo>
                  <a:pt x="364" y="1316"/>
                </a:lnTo>
                <a:lnTo>
                  <a:pt x="399" y="1358"/>
                </a:lnTo>
                <a:lnTo>
                  <a:pt x="438" y="1396"/>
                </a:lnTo>
                <a:lnTo>
                  <a:pt x="476" y="1436"/>
                </a:lnTo>
                <a:lnTo>
                  <a:pt x="515" y="1472"/>
                </a:lnTo>
                <a:lnTo>
                  <a:pt x="554" y="1506"/>
                </a:lnTo>
                <a:lnTo>
                  <a:pt x="593" y="1540"/>
                </a:lnTo>
                <a:lnTo>
                  <a:pt x="669" y="1600"/>
                </a:lnTo>
                <a:lnTo>
                  <a:pt x="740" y="1652"/>
                </a:lnTo>
                <a:lnTo>
                  <a:pt x="804" y="1696"/>
                </a:lnTo>
                <a:lnTo>
                  <a:pt x="857" y="1732"/>
                </a:lnTo>
                <a:lnTo>
                  <a:pt x="857" y="1738"/>
                </a:lnTo>
                <a:lnTo>
                  <a:pt x="862" y="1734"/>
                </a:lnTo>
                <a:lnTo>
                  <a:pt x="868" y="1738"/>
                </a:lnTo>
                <a:lnTo>
                  <a:pt x="868" y="1732"/>
                </a:lnTo>
                <a:lnTo>
                  <a:pt x="921" y="1696"/>
                </a:lnTo>
                <a:lnTo>
                  <a:pt x="985" y="1654"/>
                </a:lnTo>
                <a:lnTo>
                  <a:pt x="1056" y="1600"/>
                </a:lnTo>
                <a:lnTo>
                  <a:pt x="1132" y="1540"/>
                </a:lnTo>
                <a:lnTo>
                  <a:pt x="1169" y="1508"/>
                </a:lnTo>
                <a:lnTo>
                  <a:pt x="1208" y="1472"/>
                </a:lnTo>
                <a:lnTo>
                  <a:pt x="1247" y="1436"/>
                </a:lnTo>
                <a:lnTo>
                  <a:pt x="1286" y="1398"/>
                </a:lnTo>
                <a:lnTo>
                  <a:pt x="1324" y="1358"/>
                </a:lnTo>
                <a:lnTo>
                  <a:pt x="1361" y="1316"/>
                </a:lnTo>
                <a:lnTo>
                  <a:pt x="1395" y="1274"/>
                </a:lnTo>
                <a:lnTo>
                  <a:pt x="1428" y="1228"/>
                </a:lnTo>
                <a:lnTo>
                  <a:pt x="1508" y="1116"/>
                </a:lnTo>
                <a:lnTo>
                  <a:pt x="1544" y="1064"/>
                </a:lnTo>
                <a:lnTo>
                  <a:pt x="1577" y="1014"/>
                </a:lnTo>
                <a:lnTo>
                  <a:pt x="1608" y="966"/>
                </a:lnTo>
                <a:lnTo>
                  <a:pt x="1634" y="918"/>
                </a:lnTo>
                <a:lnTo>
                  <a:pt x="1659" y="870"/>
                </a:lnTo>
                <a:lnTo>
                  <a:pt x="1679" y="824"/>
                </a:lnTo>
                <a:lnTo>
                  <a:pt x="1696" y="778"/>
                </a:lnTo>
                <a:lnTo>
                  <a:pt x="1709" y="728"/>
                </a:lnTo>
                <a:lnTo>
                  <a:pt x="1714" y="704"/>
                </a:lnTo>
                <a:lnTo>
                  <a:pt x="1718" y="680"/>
                </a:lnTo>
                <a:lnTo>
                  <a:pt x="1721" y="654"/>
                </a:lnTo>
                <a:lnTo>
                  <a:pt x="1723" y="628"/>
                </a:lnTo>
                <a:lnTo>
                  <a:pt x="1723" y="602"/>
                </a:lnTo>
                <a:lnTo>
                  <a:pt x="1723" y="574"/>
                </a:lnTo>
                <a:lnTo>
                  <a:pt x="1721" y="546"/>
                </a:lnTo>
                <a:lnTo>
                  <a:pt x="1719" y="516"/>
                </a:lnTo>
                <a:lnTo>
                  <a:pt x="1711" y="456"/>
                </a:lnTo>
                <a:lnTo>
                  <a:pt x="1696" y="39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154" name="Freeform 13"/>
          <p:cNvSpPr>
            <a:spLocks noChangeAspect="1"/>
          </p:cNvSpPr>
          <p:nvPr/>
        </p:nvSpPr>
        <p:spPr bwMode="auto">
          <a:xfrm rot="47739" flipH="1">
            <a:off x="679450" y="3567113"/>
            <a:ext cx="2873375" cy="2673350"/>
          </a:xfrm>
          <a:custGeom>
            <a:avLst/>
            <a:gdLst>
              <a:gd name="T0" fmla="*/ 2147483646 w 1723"/>
              <a:gd name="T1" fmla="*/ 804435318 h 1738"/>
              <a:gd name="T2" fmla="*/ 2147483646 w 1723"/>
              <a:gd name="T3" fmla="*/ 473196794 h 1738"/>
              <a:gd name="T4" fmla="*/ 2147483646 w 1723"/>
              <a:gd name="T5" fmla="*/ 246062025 h 1738"/>
              <a:gd name="T6" fmla="*/ 2147483646 w 1723"/>
              <a:gd name="T7" fmla="*/ 141959807 h 1738"/>
              <a:gd name="T8" fmla="*/ 2147483646 w 1723"/>
              <a:gd name="T9" fmla="*/ 61516275 h 1738"/>
              <a:gd name="T10" fmla="*/ 2147483646 w 1723"/>
              <a:gd name="T11" fmla="*/ 14195827 h 1738"/>
              <a:gd name="T12" fmla="*/ 2147483646 w 1723"/>
              <a:gd name="T13" fmla="*/ 0 h 1738"/>
              <a:gd name="T14" fmla="*/ 2147483646 w 1723"/>
              <a:gd name="T15" fmla="*/ 23660224 h 1738"/>
              <a:gd name="T16" fmla="*/ 2147483646 w 1723"/>
              <a:gd name="T17" fmla="*/ 89907929 h 1738"/>
              <a:gd name="T18" fmla="*/ 2147483646 w 1723"/>
              <a:gd name="T19" fmla="*/ 208205974 h 1738"/>
              <a:gd name="T20" fmla="*/ 2147483646 w 1723"/>
              <a:gd name="T21" fmla="*/ 477929761 h 1738"/>
              <a:gd name="T22" fmla="*/ 2147483646 w 1723"/>
              <a:gd name="T23" fmla="*/ 733456184 h 1738"/>
              <a:gd name="T24" fmla="*/ 2147483646 w 1723"/>
              <a:gd name="T25" fmla="*/ 733456184 h 1738"/>
              <a:gd name="T26" fmla="*/ 2066345189 w 1723"/>
              <a:gd name="T27" fmla="*/ 477929761 h 1738"/>
              <a:gd name="T28" fmla="*/ 1693680292 w 1723"/>
              <a:gd name="T29" fmla="*/ 208205974 h 1738"/>
              <a:gd name="T30" fmla="*/ 1485097949 w 1723"/>
              <a:gd name="T31" fmla="*/ 89907929 h 1738"/>
              <a:gd name="T32" fmla="*/ 1301547154 w 1723"/>
              <a:gd name="T33" fmla="*/ 23660224 h 1738"/>
              <a:gd name="T34" fmla="*/ 1126339653 w 1723"/>
              <a:gd name="T35" fmla="*/ 0 h 1738"/>
              <a:gd name="T36" fmla="*/ 951130484 w 1723"/>
              <a:gd name="T37" fmla="*/ 14195827 h 1738"/>
              <a:gd name="T38" fmla="*/ 789827917 w 1723"/>
              <a:gd name="T39" fmla="*/ 61516275 h 1738"/>
              <a:gd name="T40" fmla="*/ 636868643 w 1723"/>
              <a:gd name="T41" fmla="*/ 141959807 h 1738"/>
              <a:gd name="T42" fmla="*/ 492250996 w 1723"/>
              <a:gd name="T43" fmla="*/ 246062025 h 1738"/>
              <a:gd name="T44" fmla="*/ 292013613 w 1723"/>
              <a:gd name="T45" fmla="*/ 473196794 h 1738"/>
              <a:gd name="T46" fmla="*/ 119586099 w 1723"/>
              <a:gd name="T47" fmla="*/ 804435318 h 1738"/>
              <a:gd name="T48" fmla="*/ 38934815 w 1723"/>
              <a:gd name="T49" fmla="*/ 1078888997 h 1738"/>
              <a:gd name="T50" fmla="*/ 5561640 w 1723"/>
              <a:gd name="T51" fmla="*/ 1358075644 h 1738"/>
              <a:gd name="T52" fmla="*/ 11124948 w 1723"/>
              <a:gd name="T53" fmla="*/ 1547354361 h 1738"/>
              <a:gd name="T54" fmla="*/ 44498123 w 1723"/>
              <a:gd name="T55" fmla="*/ 1722437252 h 1738"/>
              <a:gd name="T56" fmla="*/ 183550795 w 1723"/>
              <a:gd name="T57" fmla="*/ 2058407206 h 1738"/>
              <a:gd name="T58" fmla="*/ 408819726 w 1723"/>
              <a:gd name="T59" fmla="*/ 2147483646 h 1738"/>
              <a:gd name="T60" fmla="*/ 823201092 w 1723"/>
              <a:gd name="T61" fmla="*/ 2147483646 h 1738"/>
              <a:gd name="T62" fmla="*/ 1012315194 w 1723"/>
              <a:gd name="T63" fmla="*/ 2147483646 h 1738"/>
              <a:gd name="T64" fmla="*/ 1323795381 w 1723"/>
              <a:gd name="T65" fmla="*/ 2147483646 h 1738"/>
              <a:gd name="T66" fmla="*/ 1649182170 w 1723"/>
              <a:gd name="T67" fmla="*/ 2147483646 h 1738"/>
              <a:gd name="T68" fmla="*/ 2147483646 w 1723"/>
              <a:gd name="T69" fmla="*/ 2147483646 h 1738"/>
              <a:gd name="T70" fmla="*/ 2147483646 w 1723"/>
              <a:gd name="T71" fmla="*/ 2147483646 h 1738"/>
              <a:gd name="T72" fmla="*/ 2147483646 w 1723"/>
              <a:gd name="T73" fmla="*/ 2147483646 h 1738"/>
              <a:gd name="T74" fmla="*/ 2147483646 w 1723"/>
              <a:gd name="T75" fmla="*/ 2147483646 h 1738"/>
              <a:gd name="T76" fmla="*/ 2147483646 w 1723"/>
              <a:gd name="T77" fmla="*/ 2147483646 h 1738"/>
              <a:gd name="T78" fmla="*/ 2147483646 w 1723"/>
              <a:gd name="T79" fmla="*/ 2147483646 h 1738"/>
              <a:gd name="T80" fmla="*/ 2147483646 w 1723"/>
              <a:gd name="T81" fmla="*/ 2147483646 h 1738"/>
              <a:gd name="T82" fmla="*/ 2147483646 w 1723"/>
              <a:gd name="T83" fmla="*/ 2147483646 h 1738"/>
              <a:gd name="T84" fmla="*/ 2147483646 w 1723"/>
              <a:gd name="T85" fmla="*/ 2147483646 h 1738"/>
              <a:gd name="T86" fmla="*/ 2147483646 w 1723"/>
              <a:gd name="T87" fmla="*/ 2058407206 h 1738"/>
              <a:gd name="T88" fmla="*/ 2147483646 w 1723"/>
              <a:gd name="T89" fmla="*/ 1722437252 h 1738"/>
              <a:gd name="T90" fmla="*/ 2147483646 w 1723"/>
              <a:gd name="T91" fmla="*/ 1547354361 h 1738"/>
              <a:gd name="T92" fmla="*/ 2147483646 w 1723"/>
              <a:gd name="T93" fmla="*/ 1358075644 h 1738"/>
              <a:gd name="T94" fmla="*/ 2147483646 w 1723"/>
              <a:gd name="T95" fmla="*/ 1078888997 h 173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23" h="1738">
                <a:moveTo>
                  <a:pt x="1696" y="392"/>
                </a:moveTo>
                <a:lnTo>
                  <a:pt x="1696" y="392"/>
                </a:lnTo>
                <a:lnTo>
                  <a:pt x="1682" y="340"/>
                </a:lnTo>
                <a:lnTo>
                  <a:pt x="1664" y="290"/>
                </a:lnTo>
                <a:lnTo>
                  <a:pt x="1643" y="244"/>
                </a:lnTo>
                <a:lnTo>
                  <a:pt x="1618" y="200"/>
                </a:lnTo>
                <a:lnTo>
                  <a:pt x="1592" y="160"/>
                </a:lnTo>
                <a:lnTo>
                  <a:pt x="1562" y="122"/>
                </a:lnTo>
                <a:lnTo>
                  <a:pt x="1546" y="104"/>
                </a:lnTo>
                <a:lnTo>
                  <a:pt x="1530" y="88"/>
                </a:lnTo>
                <a:lnTo>
                  <a:pt x="1512" y="74"/>
                </a:lnTo>
                <a:lnTo>
                  <a:pt x="1494" y="60"/>
                </a:lnTo>
                <a:lnTo>
                  <a:pt x="1476" y="48"/>
                </a:lnTo>
                <a:lnTo>
                  <a:pt x="1459" y="36"/>
                </a:lnTo>
                <a:lnTo>
                  <a:pt x="1439" y="26"/>
                </a:lnTo>
                <a:lnTo>
                  <a:pt x="1421" y="18"/>
                </a:lnTo>
                <a:lnTo>
                  <a:pt x="1402" y="12"/>
                </a:lnTo>
                <a:lnTo>
                  <a:pt x="1381" y="6"/>
                </a:lnTo>
                <a:lnTo>
                  <a:pt x="1361" y="2"/>
                </a:lnTo>
                <a:lnTo>
                  <a:pt x="1340" y="0"/>
                </a:lnTo>
                <a:lnTo>
                  <a:pt x="1320" y="0"/>
                </a:lnTo>
                <a:lnTo>
                  <a:pt x="1299" y="2"/>
                </a:lnTo>
                <a:lnTo>
                  <a:pt x="1278" y="6"/>
                </a:lnTo>
                <a:lnTo>
                  <a:pt x="1256" y="10"/>
                </a:lnTo>
                <a:lnTo>
                  <a:pt x="1233" y="18"/>
                </a:lnTo>
                <a:lnTo>
                  <a:pt x="1212" y="26"/>
                </a:lnTo>
                <a:lnTo>
                  <a:pt x="1191" y="38"/>
                </a:lnTo>
                <a:lnTo>
                  <a:pt x="1169" y="50"/>
                </a:lnTo>
                <a:lnTo>
                  <a:pt x="1114" y="88"/>
                </a:lnTo>
                <a:lnTo>
                  <a:pt x="1066" y="126"/>
                </a:lnTo>
                <a:lnTo>
                  <a:pt x="1022" y="164"/>
                </a:lnTo>
                <a:lnTo>
                  <a:pt x="981" y="202"/>
                </a:lnTo>
                <a:lnTo>
                  <a:pt x="946" y="240"/>
                </a:lnTo>
                <a:lnTo>
                  <a:pt x="914" y="276"/>
                </a:lnTo>
                <a:lnTo>
                  <a:pt x="885" y="310"/>
                </a:lnTo>
                <a:lnTo>
                  <a:pt x="862" y="340"/>
                </a:lnTo>
                <a:lnTo>
                  <a:pt x="839" y="310"/>
                </a:lnTo>
                <a:lnTo>
                  <a:pt x="811" y="276"/>
                </a:lnTo>
                <a:lnTo>
                  <a:pt x="779" y="240"/>
                </a:lnTo>
                <a:lnTo>
                  <a:pt x="743" y="202"/>
                </a:lnTo>
                <a:lnTo>
                  <a:pt x="703" y="164"/>
                </a:lnTo>
                <a:lnTo>
                  <a:pt x="658" y="126"/>
                </a:lnTo>
                <a:lnTo>
                  <a:pt x="609" y="88"/>
                </a:lnTo>
                <a:lnTo>
                  <a:pt x="555" y="50"/>
                </a:lnTo>
                <a:lnTo>
                  <a:pt x="534" y="38"/>
                </a:lnTo>
                <a:lnTo>
                  <a:pt x="511" y="26"/>
                </a:lnTo>
                <a:lnTo>
                  <a:pt x="490" y="16"/>
                </a:lnTo>
                <a:lnTo>
                  <a:pt x="468" y="10"/>
                </a:lnTo>
                <a:lnTo>
                  <a:pt x="447" y="4"/>
                </a:lnTo>
                <a:lnTo>
                  <a:pt x="426" y="2"/>
                </a:lnTo>
                <a:lnTo>
                  <a:pt x="405" y="0"/>
                </a:lnTo>
                <a:lnTo>
                  <a:pt x="383" y="0"/>
                </a:lnTo>
                <a:lnTo>
                  <a:pt x="364" y="2"/>
                </a:lnTo>
                <a:lnTo>
                  <a:pt x="342" y="6"/>
                </a:lnTo>
                <a:lnTo>
                  <a:pt x="323" y="12"/>
                </a:lnTo>
                <a:lnTo>
                  <a:pt x="303" y="18"/>
                </a:lnTo>
                <a:lnTo>
                  <a:pt x="284" y="26"/>
                </a:lnTo>
                <a:lnTo>
                  <a:pt x="266" y="36"/>
                </a:lnTo>
                <a:lnTo>
                  <a:pt x="247" y="48"/>
                </a:lnTo>
                <a:lnTo>
                  <a:pt x="229" y="60"/>
                </a:lnTo>
                <a:lnTo>
                  <a:pt x="211" y="74"/>
                </a:lnTo>
                <a:lnTo>
                  <a:pt x="195" y="88"/>
                </a:lnTo>
                <a:lnTo>
                  <a:pt x="177" y="104"/>
                </a:lnTo>
                <a:lnTo>
                  <a:pt x="163" y="122"/>
                </a:lnTo>
                <a:lnTo>
                  <a:pt x="133" y="158"/>
                </a:lnTo>
                <a:lnTo>
                  <a:pt x="105" y="200"/>
                </a:lnTo>
                <a:lnTo>
                  <a:pt x="82" y="244"/>
                </a:lnTo>
                <a:lnTo>
                  <a:pt x="60" y="290"/>
                </a:lnTo>
                <a:lnTo>
                  <a:pt x="43" y="340"/>
                </a:lnTo>
                <a:lnTo>
                  <a:pt x="28" y="390"/>
                </a:lnTo>
                <a:lnTo>
                  <a:pt x="14" y="456"/>
                </a:lnTo>
                <a:lnTo>
                  <a:pt x="5" y="516"/>
                </a:lnTo>
                <a:lnTo>
                  <a:pt x="2" y="546"/>
                </a:lnTo>
                <a:lnTo>
                  <a:pt x="2" y="574"/>
                </a:lnTo>
                <a:lnTo>
                  <a:pt x="0" y="600"/>
                </a:lnTo>
                <a:lnTo>
                  <a:pt x="2" y="628"/>
                </a:lnTo>
                <a:lnTo>
                  <a:pt x="4" y="654"/>
                </a:lnTo>
                <a:lnTo>
                  <a:pt x="7" y="678"/>
                </a:lnTo>
                <a:lnTo>
                  <a:pt x="11" y="704"/>
                </a:lnTo>
                <a:lnTo>
                  <a:pt x="16" y="728"/>
                </a:lnTo>
                <a:lnTo>
                  <a:pt x="28" y="776"/>
                </a:lnTo>
                <a:lnTo>
                  <a:pt x="44" y="824"/>
                </a:lnTo>
                <a:lnTo>
                  <a:pt x="66" y="870"/>
                </a:lnTo>
                <a:lnTo>
                  <a:pt x="89" y="918"/>
                </a:lnTo>
                <a:lnTo>
                  <a:pt x="117" y="964"/>
                </a:lnTo>
                <a:lnTo>
                  <a:pt x="147" y="1014"/>
                </a:lnTo>
                <a:lnTo>
                  <a:pt x="181" y="1064"/>
                </a:lnTo>
                <a:lnTo>
                  <a:pt x="216" y="1116"/>
                </a:lnTo>
                <a:lnTo>
                  <a:pt x="296" y="1228"/>
                </a:lnTo>
                <a:lnTo>
                  <a:pt x="328" y="1272"/>
                </a:lnTo>
                <a:lnTo>
                  <a:pt x="364" y="1316"/>
                </a:lnTo>
                <a:lnTo>
                  <a:pt x="399" y="1358"/>
                </a:lnTo>
                <a:lnTo>
                  <a:pt x="438" y="1396"/>
                </a:lnTo>
                <a:lnTo>
                  <a:pt x="476" y="1436"/>
                </a:lnTo>
                <a:lnTo>
                  <a:pt x="515" y="1472"/>
                </a:lnTo>
                <a:lnTo>
                  <a:pt x="554" y="1506"/>
                </a:lnTo>
                <a:lnTo>
                  <a:pt x="593" y="1540"/>
                </a:lnTo>
                <a:lnTo>
                  <a:pt x="669" y="1600"/>
                </a:lnTo>
                <a:lnTo>
                  <a:pt x="740" y="1652"/>
                </a:lnTo>
                <a:lnTo>
                  <a:pt x="804" y="1696"/>
                </a:lnTo>
                <a:lnTo>
                  <a:pt x="857" y="1732"/>
                </a:lnTo>
                <a:lnTo>
                  <a:pt x="857" y="1738"/>
                </a:lnTo>
                <a:lnTo>
                  <a:pt x="862" y="1734"/>
                </a:lnTo>
                <a:lnTo>
                  <a:pt x="868" y="1738"/>
                </a:lnTo>
                <a:lnTo>
                  <a:pt x="868" y="1732"/>
                </a:lnTo>
                <a:lnTo>
                  <a:pt x="921" y="1696"/>
                </a:lnTo>
                <a:lnTo>
                  <a:pt x="985" y="1654"/>
                </a:lnTo>
                <a:lnTo>
                  <a:pt x="1056" y="1600"/>
                </a:lnTo>
                <a:lnTo>
                  <a:pt x="1132" y="1540"/>
                </a:lnTo>
                <a:lnTo>
                  <a:pt x="1169" y="1508"/>
                </a:lnTo>
                <a:lnTo>
                  <a:pt x="1208" y="1472"/>
                </a:lnTo>
                <a:lnTo>
                  <a:pt x="1247" y="1436"/>
                </a:lnTo>
                <a:lnTo>
                  <a:pt x="1286" y="1398"/>
                </a:lnTo>
                <a:lnTo>
                  <a:pt x="1324" y="1358"/>
                </a:lnTo>
                <a:lnTo>
                  <a:pt x="1361" y="1316"/>
                </a:lnTo>
                <a:lnTo>
                  <a:pt x="1395" y="1274"/>
                </a:lnTo>
                <a:lnTo>
                  <a:pt x="1428" y="1228"/>
                </a:lnTo>
                <a:lnTo>
                  <a:pt x="1508" y="1116"/>
                </a:lnTo>
                <a:lnTo>
                  <a:pt x="1544" y="1064"/>
                </a:lnTo>
                <a:lnTo>
                  <a:pt x="1577" y="1014"/>
                </a:lnTo>
                <a:lnTo>
                  <a:pt x="1608" y="966"/>
                </a:lnTo>
                <a:lnTo>
                  <a:pt x="1634" y="918"/>
                </a:lnTo>
                <a:lnTo>
                  <a:pt x="1659" y="870"/>
                </a:lnTo>
                <a:lnTo>
                  <a:pt x="1679" y="824"/>
                </a:lnTo>
                <a:lnTo>
                  <a:pt x="1696" y="778"/>
                </a:lnTo>
                <a:lnTo>
                  <a:pt x="1709" y="728"/>
                </a:lnTo>
                <a:lnTo>
                  <a:pt x="1714" y="704"/>
                </a:lnTo>
                <a:lnTo>
                  <a:pt x="1718" y="680"/>
                </a:lnTo>
                <a:lnTo>
                  <a:pt x="1721" y="654"/>
                </a:lnTo>
                <a:lnTo>
                  <a:pt x="1723" y="628"/>
                </a:lnTo>
                <a:lnTo>
                  <a:pt x="1723" y="602"/>
                </a:lnTo>
                <a:lnTo>
                  <a:pt x="1723" y="574"/>
                </a:lnTo>
                <a:lnTo>
                  <a:pt x="1721" y="546"/>
                </a:lnTo>
                <a:lnTo>
                  <a:pt x="1719" y="516"/>
                </a:lnTo>
                <a:lnTo>
                  <a:pt x="1711" y="456"/>
                </a:lnTo>
                <a:lnTo>
                  <a:pt x="1696" y="39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155" name="Freeform 11"/>
          <p:cNvSpPr>
            <a:spLocks/>
          </p:cNvSpPr>
          <p:nvPr/>
        </p:nvSpPr>
        <p:spPr bwMode="auto">
          <a:xfrm rot="-1598784">
            <a:off x="5934075" y="800100"/>
            <a:ext cx="2735263" cy="2759075"/>
          </a:xfrm>
          <a:custGeom>
            <a:avLst/>
            <a:gdLst>
              <a:gd name="T0" fmla="*/ 2147483646 w 1723"/>
              <a:gd name="T1" fmla="*/ 856853125 h 1738"/>
              <a:gd name="T2" fmla="*/ 2147483646 w 1723"/>
              <a:gd name="T3" fmla="*/ 504031250 h 1738"/>
              <a:gd name="T4" fmla="*/ 2147483646 w 1723"/>
              <a:gd name="T5" fmla="*/ 262096250 h 1738"/>
              <a:gd name="T6" fmla="*/ 2147483646 w 1723"/>
              <a:gd name="T7" fmla="*/ 151209375 h 1738"/>
              <a:gd name="T8" fmla="*/ 2147483646 w 1723"/>
              <a:gd name="T9" fmla="*/ 65524063 h 1738"/>
              <a:gd name="T10" fmla="*/ 2147483646 w 1723"/>
              <a:gd name="T11" fmla="*/ 15120938 h 1738"/>
              <a:gd name="T12" fmla="*/ 2147483646 w 1723"/>
              <a:gd name="T13" fmla="*/ 0 h 1738"/>
              <a:gd name="T14" fmla="*/ 2147483646 w 1723"/>
              <a:gd name="T15" fmla="*/ 25201563 h 1738"/>
              <a:gd name="T16" fmla="*/ 2147483646 w 1723"/>
              <a:gd name="T17" fmla="*/ 95765938 h 1738"/>
              <a:gd name="T18" fmla="*/ 2147483646 w 1723"/>
              <a:gd name="T19" fmla="*/ 221773750 h 1738"/>
              <a:gd name="T20" fmla="*/ 2147483646 w 1723"/>
              <a:gd name="T21" fmla="*/ 509071563 h 1738"/>
              <a:gd name="T22" fmla="*/ 2147483646 w 1723"/>
              <a:gd name="T23" fmla="*/ 781248438 h 1738"/>
              <a:gd name="T24" fmla="*/ 2114410687 w 1723"/>
              <a:gd name="T25" fmla="*/ 781248438 h 1738"/>
              <a:gd name="T26" fmla="*/ 1872475642 w 1723"/>
              <a:gd name="T27" fmla="*/ 509071563 h 1738"/>
              <a:gd name="T28" fmla="*/ 1534774643 w 1723"/>
              <a:gd name="T29" fmla="*/ 221773750 h 1738"/>
              <a:gd name="T30" fmla="*/ 1345763684 w 1723"/>
              <a:gd name="T31" fmla="*/ 95765938 h 1738"/>
              <a:gd name="T32" fmla="*/ 1179433341 w 1723"/>
              <a:gd name="T33" fmla="*/ 25201563 h 1738"/>
              <a:gd name="T34" fmla="*/ 1020662674 w 1723"/>
              <a:gd name="T35" fmla="*/ 0 h 1738"/>
              <a:gd name="T36" fmla="*/ 861893595 w 1723"/>
              <a:gd name="T37" fmla="*/ 15120938 h 1738"/>
              <a:gd name="T38" fmla="*/ 715724506 w 1723"/>
              <a:gd name="T39" fmla="*/ 65524063 h 1738"/>
              <a:gd name="T40" fmla="*/ 577115093 w 1723"/>
              <a:gd name="T41" fmla="*/ 151209375 h 1738"/>
              <a:gd name="T42" fmla="*/ 446066944 w 1723"/>
              <a:gd name="T43" fmla="*/ 262096250 h 1738"/>
              <a:gd name="T44" fmla="*/ 264615661 w 1723"/>
              <a:gd name="T45" fmla="*/ 504031250 h 1738"/>
              <a:gd name="T46" fmla="*/ 108365945 w 1723"/>
              <a:gd name="T47" fmla="*/ 856853125 h 1738"/>
              <a:gd name="T48" fmla="*/ 35282194 w 1723"/>
              <a:gd name="T49" fmla="*/ 1149191250 h 1738"/>
              <a:gd name="T50" fmla="*/ 5040313 w 1723"/>
              <a:gd name="T51" fmla="*/ 1446569688 h 1738"/>
              <a:gd name="T52" fmla="*/ 10080627 w 1723"/>
              <a:gd name="T53" fmla="*/ 1648182188 h 1738"/>
              <a:gd name="T54" fmla="*/ 40322507 w 1723"/>
              <a:gd name="T55" fmla="*/ 1834673750 h 1738"/>
              <a:gd name="T56" fmla="*/ 166330343 w 1723"/>
              <a:gd name="T57" fmla="*/ 2147483646 h 1738"/>
              <a:gd name="T58" fmla="*/ 370462243 w 1723"/>
              <a:gd name="T59" fmla="*/ 2147483646 h 1738"/>
              <a:gd name="T60" fmla="*/ 745966386 w 1723"/>
              <a:gd name="T61" fmla="*/ 2147483646 h 1738"/>
              <a:gd name="T62" fmla="*/ 917337043 w 1723"/>
              <a:gd name="T63" fmla="*/ 2147483646 h 1738"/>
              <a:gd name="T64" fmla="*/ 1199594594 w 1723"/>
              <a:gd name="T65" fmla="*/ 2147483646 h 1738"/>
              <a:gd name="T66" fmla="*/ 1494452136 w 1723"/>
              <a:gd name="T67" fmla="*/ 2147483646 h 1738"/>
              <a:gd name="T68" fmla="*/ 2026205995 w 1723"/>
              <a:gd name="T69" fmla="*/ 2147483646 h 1738"/>
              <a:gd name="T70" fmla="*/ 2147483646 w 1723"/>
              <a:gd name="T71" fmla="*/ 2147483646 h 1738"/>
              <a:gd name="T72" fmla="*/ 2147483646 w 1723"/>
              <a:gd name="T73" fmla="*/ 2147483646 h 1738"/>
              <a:gd name="T74" fmla="*/ 2147483646 w 1723"/>
              <a:gd name="T75" fmla="*/ 2147483646 h 1738"/>
              <a:gd name="T76" fmla="*/ 2147483646 w 1723"/>
              <a:gd name="T77" fmla="*/ 2147483646 h 1738"/>
              <a:gd name="T78" fmla="*/ 2147483646 w 1723"/>
              <a:gd name="T79" fmla="*/ 2147483646 h 1738"/>
              <a:gd name="T80" fmla="*/ 2147483646 w 1723"/>
              <a:gd name="T81" fmla="*/ 2147483646 h 1738"/>
              <a:gd name="T82" fmla="*/ 2147483646 w 1723"/>
              <a:gd name="T83" fmla="*/ 2147483646 h 1738"/>
              <a:gd name="T84" fmla="*/ 2147483646 w 1723"/>
              <a:gd name="T85" fmla="*/ 2147483646 h 1738"/>
              <a:gd name="T86" fmla="*/ 2147483646 w 1723"/>
              <a:gd name="T87" fmla="*/ 2147483646 h 1738"/>
              <a:gd name="T88" fmla="*/ 2147483646 w 1723"/>
              <a:gd name="T89" fmla="*/ 1834673750 h 1738"/>
              <a:gd name="T90" fmla="*/ 2147483646 w 1723"/>
              <a:gd name="T91" fmla="*/ 1648182188 h 1738"/>
              <a:gd name="T92" fmla="*/ 2147483646 w 1723"/>
              <a:gd name="T93" fmla="*/ 1446569688 h 1738"/>
              <a:gd name="T94" fmla="*/ 2147483646 w 1723"/>
              <a:gd name="T95" fmla="*/ 1149191250 h 173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23" h="1738">
                <a:moveTo>
                  <a:pt x="1696" y="392"/>
                </a:moveTo>
                <a:lnTo>
                  <a:pt x="1696" y="392"/>
                </a:lnTo>
                <a:lnTo>
                  <a:pt x="1682" y="340"/>
                </a:lnTo>
                <a:lnTo>
                  <a:pt x="1664" y="290"/>
                </a:lnTo>
                <a:lnTo>
                  <a:pt x="1643" y="244"/>
                </a:lnTo>
                <a:lnTo>
                  <a:pt x="1618" y="200"/>
                </a:lnTo>
                <a:lnTo>
                  <a:pt x="1592" y="160"/>
                </a:lnTo>
                <a:lnTo>
                  <a:pt x="1562" y="122"/>
                </a:lnTo>
                <a:lnTo>
                  <a:pt x="1546" y="104"/>
                </a:lnTo>
                <a:lnTo>
                  <a:pt x="1530" y="88"/>
                </a:lnTo>
                <a:lnTo>
                  <a:pt x="1512" y="74"/>
                </a:lnTo>
                <a:lnTo>
                  <a:pt x="1494" y="60"/>
                </a:lnTo>
                <a:lnTo>
                  <a:pt x="1476" y="48"/>
                </a:lnTo>
                <a:lnTo>
                  <a:pt x="1459" y="36"/>
                </a:lnTo>
                <a:lnTo>
                  <a:pt x="1439" y="26"/>
                </a:lnTo>
                <a:lnTo>
                  <a:pt x="1421" y="18"/>
                </a:lnTo>
                <a:lnTo>
                  <a:pt x="1402" y="12"/>
                </a:lnTo>
                <a:lnTo>
                  <a:pt x="1381" y="6"/>
                </a:lnTo>
                <a:lnTo>
                  <a:pt x="1361" y="2"/>
                </a:lnTo>
                <a:lnTo>
                  <a:pt x="1340" y="0"/>
                </a:lnTo>
                <a:lnTo>
                  <a:pt x="1320" y="0"/>
                </a:lnTo>
                <a:lnTo>
                  <a:pt x="1299" y="2"/>
                </a:lnTo>
                <a:lnTo>
                  <a:pt x="1278" y="6"/>
                </a:lnTo>
                <a:lnTo>
                  <a:pt x="1256" y="10"/>
                </a:lnTo>
                <a:lnTo>
                  <a:pt x="1233" y="18"/>
                </a:lnTo>
                <a:lnTo>
                  <a:pt x="1212" y="26"/>
                </a:lnTo>
                <a:lnTo>
                  <a:pt x="1191" y="38"/>
                </a:lnTo>
                <a:lnTo>
                  <a:pt x="1169" y="50"/>
                </a:lnTo>
                <a:lnTo>
                  <a:pt x="1114" y="88"/>
                </a:lnTo>
                <a:lnTo>
                  <a:pt x="1066" y="126"/>
                </a:lnTo>
                <a:lnTo>
                  <a:pt x="1022" y="164"/>
                </a:lnTo>
                <a:lnTo>
                  <a:pt x="981" y="202"/>
                </a:lnTo>
                <a:lnTo>
                  <a:pt x="946" y="240"/>
                </a:lnTo>
                <a:lnTo>
                  <a:pt x="914" y="276"/>
                </a:lnTo>
                <a:lnTo>
                  <a:pt x="885" y="310"/>
                </a:lnTo>
                <a:lnTo>
                  <a:pt x="862" y="340"/>
                </a:lnTo>
                <a:lnTo>
                  <a:pt x="839" y="310"/>
                </a:lnTo>
                <a:lnTo>
                  <a:pt x="811" y="276"/>
                </a:lnTo>
                <a:lnTo>
                  <a:pt x="779" y="240"/>
                </a:lnTo>
                <a:lnTo>
                  <a:pt x="743" y="202"/>
                </a:lnTo>
                <a:lnTo>
                  <a:pt x="703" y="164"/>
                </a:lnTo>
                <a:lnTo>
                  <a:pt x="658" y="126"/>
                </a:lnTo>
                <a:lnTo>
                  <a:pt x="609" y="88"/>
                </a:lnTo>
                <a:lnTo>
                  <a:pt x="555" y="50"/>
                </a:lnTo>
                <a:lnTo>
                  <a:pt x="534" y="38"/>
                </a:lnTo>
                <a:lnTo>
                  <a:pt x="511" y="26"/>
                </a:lnTo>
                <a:lnTo>
                  <a:pt x="490" y="16"/>
                </a:lnTo>
                <a:lnTo>
                  <a:pt x="468" y="10"/>
                </a:lnTo>
                <a:lnTo>
                  <a:pt x="447" y="4"/>
                </a:lnTo>
                <a:lnTo>
                  <a:pt x="426" y="2"/>
                </a:lnTo>
                <a:lnTo>
                  <a:pt x="405" y="0"/>
                </a:lnTo>
                <a:lnTo>
                  <a:pt x="383" y="0"/>
                </a:lnTo>
                <a:lnTo>
                  <a:pt x="364" y="2"/>
                </a:lnTo>
                <a:lnTo>
                  <a:pt x="342" y="6"/>
                </a:lnTo>
                <a:lnTo>
                  <a:pt x="323" y="12"/>
                </a:lnTo>
                <a:lnTo>
                  <a:pt x="303" y="18"/>
                </a:lnTo>
                <a:lnTo>
                  <a:pt x="284" y="26"/>
                </a:lnTo>
                <a:lnTo>
                  <a:pt x="266" y="36"/>
                </a:lnTo>
                <a:lnTo>
                  <a:pt x="247" y="48"/>
                </a:lnTo>
                <a:lnTo>
                  <a:pt x="229" y="60"/>
                </a:lnTo>
                <a:lnTo>
                  <a:pt x="211" y="74"/>
                </a:lnTo>
                <a:lnTo>
                  <a:pt x="195" y="88"/>
                </a:lnTo>
                <a:lnTo>
                  <a:pt x="177" y="104"/>
                </a:lnTo>
                <a:lnTo>
                  <a:pt x="163" y="122"/>
                </a:lnTo>
                <a:lnTo>
                  <a:pt x="133" y="158"/>
                </a:lnTo>
                <a:lnTo>
                  <a:pt x="105" y="200"/>
                </a:lnTo>
                <a:lnTo>
                  <a:pt x="82" y="244"/>
                </a:lnTo>
                <a:lnTo>
                  <a:pt x="60" y="290"/>
                </a:lnTo>
                <a:lnTo>
                  <a:pt x="43" y="340"/>
                </a:lnTo>
                <a:lnTo>
                  <a:pt x="28" y="390"/>
                </a:lnTo>
                <a:lnTo>
                  <a:pt x="14" y="456"/>
                </a:lnTo>
                <a:lnTo>
                  <a:pt x="5" y="516"/>
                </a:lnTo>
                <a:lnTo>
                  <a:pt x="2" y="546"/>
                </a:lnTo>
                <a:lnTo>
                  <a:pt x="2" y="574"/>
                </a:lnTo>
                <a:lnTo>
                  <a:pt x="0" y="600"/>
                </a:lnTo>
                <a:lnTo>
                  <a:pt x="2" y="628"/>
                </a:lnTo>
                <a:lnTo>
                  <a:pt x="4" y="654"/>
                </a:lnTo>
                <a:lnTo>
                  <a:pt x="7" y="678"/>
                </a:lnTo>
                <a:lnTo>
                  <a:pt x="11" y="704"/>
                </a:lnTo>
                <a:lnTo>
                  <a:pt x="16" y="728"/>
                </a:lnTo>
                <a:lnTo>
                  <a:pt x="28" y="776"/>
                </a:lnTo>
                <a:lnTo>
                  <a:pt x="44" y="824"/>
                </a:lnTo>
                <a:lnTo>
                  <a:pt x="66" y="870"/>
                </a:lnTo>
                <a:lnTo>
                  <a:pt x="89" y="918"/>
                </a:lnTo>
                <a:lnTo>
                  <a:pt x="117" y="964"/>
                </a:lnTo>
                <a:lnTo>
                  <a:pt x="147" y="1014"/>
                </a:lnTo>
                <a:lnTo>
                  <a:pt x="181" y="1064"/>
                </a:lnTo>
                <a:lnTo>
                  <a:pt x="216" y="1116"/>
                </a:lnTo>
                <a:lnTo>
                  <a:pt x="296" y="1228"/>
                </a:lnTo>
                <a:lnTo>
                  <a:pt x="328" y="1272"/>
                </a:lnTo>
                <a:lnTo>
                  <a:pt x="364" y="1316"/>
                </a:lnTo>
                <a:lnTo>
                  <a:pt x="399" y="1358"/>
                </a:lnTo>
                <a:lnTo>
                  <a:pt x="438" y="1396"/>
                </a:lnTo>
                <a:lnTo>
                  <a:pt x="476" y="1436"/>
                </a:lnTo>
                <a:lnTo>
                  <a:pt x="515" y="1472"/>
                </a:lnTo>
                <a:lnTo>
                  <a:pt x="554" y="1506"/>
                </a:lnTo>
                <a:lnTo>
                  <a:pt x="593" y="1540"/>
                </a:lnTo>
                <a:lnTo>
                  <a:pt x="669" y="1600"/>
                </a:lnTo>
                <a:lnTo>
                  <a:pt x="740" y="1652"/>
                </a:lnTo>
                <a:lnTo>
                  <a:pt x="804" y="1696"/>
                </a:lnTo>
                <a:lnTo>
                  <a:pt x="857" y="1732"/>
                </a:lnTo>
                <a:lnTo>
                  <a:pt x="857" y="1738"/>
                </a:lnTo>
                <a:lnTo>
                  <a:pt x="862" y="1734"/>
                </a:lnTo>
                <a:lnTo>
                  <a:pt x="868" y="1738"/>
                </a:lnTo>
                <a:lnTo>
                  <a:pt x="868" y="1732"/>
                </a:lnTo>
                <a:lnTo>
                  <a:pt x="921" y="1696"/>
                </a:lnTo>
                <a:lnTo>
                  <a:pt x="985" y="1654"/>
                </a:lnTo>
                <a:lnTo>
                  <a:pt x="1056" y="1600"/>
                </a:lnTo>
                <a:lnTo>
                  <a:pt x="1132" y="1540"/>
                </a:lnTo>
                <a:lnTo>
                  <a:pt x="1169" y="1508"/>
                </a:lnTo>
                <a:lnTo>
                  <a:pt x="1208" y="1472"/>
                </a:lnTo>
                <a:lnTo>
                  <a:pt x="1247" y="1436"/>
                </a:lnTo>
                <a:lnTo>
                  <a:pt x="1286" y="1398"/>
                </a:lnTo>
                <a:lnTo>
                  <a:pt x="1324" y="1358"/>
                </a:lnTo>
                <a:lnTo>
                  <a:pt x="1361" y="1316"/>
                </a:lnTo>
                <a:lnTo>
                  <a:pt x="1395" y="1274"/>
                </a:lnTo>
                <a:lnTo>
                  <a:pt x="1428" y="1228"/>
                </a:lnTo>
                <a:lnTo>
                  <a:pt x="1508" y="1116"/>
                </a:lnTo>
                <a:lnTo>
                  <a:pt x="1544" y="1064"/>
                </a:lnTo>
                <a:lnTo>
                  <a:pt x="1577" y="1014"/>
                </a:lnTo>
                <a:lnTo>
                  <a:pt x="1608" y="966"/>
                </a:lnTo>
                <a:lnTo>
                  <a:pt x="1634" y="918"/>
                </a:lnTo>
                <a:lnTo>
                  <a:pt x="1659" y="870"/>
                </a:lnTo>
                <a:lnTo>
                  <a:pt x="1679" y="824"/>
                </a:lnTo>
                <a:lnTo>
                  <a:pt x="1696" y="778"/>
                </a:lnTo>
                <a:lnTo>
                  <a:pt x="1709" y="728"/>
                </a:lnTo>
                <a:lnTo>
                  <a:pt x="1714" y="704"/>
                </a:lnTo>
                <a:lnTo>
                  <a:pt x="1718" y="680"/>
                </a:lnTo>
                <a:lnTo>
                  <a:pt x="1721" y="654"/>
                </a:lnTo>
                <a:lnTo>
                  <a:pt x="1723" y="628"/>
                </a:lnTo>
                <a:lnTo>
                  <a:pt x="1723" y="602"/>
                </a:lnTo>
                <a:lnTo>
                  <a:pt x="1723" y="574"/>
                </a:lnTo>
                <a:lnTo>
                  <a:pt x="1721" y="546"/>
                </a:lnTo>
                <a:lnTo>
                  <a:pt x="1719" y="516"/>
                </a:lnTo>
                <a:lnTo>
                  <a:pt x="1711" y="456"/>
                </a:lnTo>
                <a:lnTo>
                  <a:pt x="1696" y="39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6" name="Freeform 12"/>
          <p:cNvSpPr>
            <a:spLocks/>
          </p:cNvSpPr>
          <p:nvPr/>
        </p:nvSpPr>
        <p:spPr bwMode="auto">
          <a:xfrm rot="1598785" flipH="1">
            <a:off x="6053138" y="4014788"/>
            <a:ext cx="2735262" cy="2759075"/>
          </a:xfrm>
          <a:custGeom>
            <a:avLst/>
            <a:gdLst>
              <a:gd name="T0" fmla="*/ 2147483646 w 1723"/>
              <a:gd name="T1" fmla="*/ 856853125 h 1738"/>
              <a:gd name="T2" fmla="*/ 2147483646 w 1723"/>
              <a:gd name="T3" fmla="*/ 504031250 h 1738"/>
              <a:gd name="T4" fmla="*/ 2147483646 w 1723"/>
              <a:gd name="T5" fmla="*/ 262096250 h 1738"/>
              <a:gd name="T6" fmla="*/ 2147483646 w 1723"/>
              <a:gd name="T7" fmla="*/ 151209375 h 1738"/>
              <a:gd name="T8" fmla="*/ 2147483646 w 1723"/>
              <a:gd name="T9" fmla="*/ 65524063 h 1738"/>
              <a:gd name="T10" fmla="*/ 2147483646 w 1723"/>
              <a:gd name="T11" fmla="*/ 15120938 h 1738"/>
              <a:gd name="T12" fmla="*/ 2147483646 w 1723"/>
              <a:gd name="T13" fmla="*/ 0 h 1738"/>
              <a:gd name="T14" fmla="*/ 2147483646 w 1723"/>
              <a:gd name="T15" fmla="*/ 25201563 h 1738"/>
              <a:gd name="T16" fmla="*/ 2147483646 w 1723"/>
              <a:gd name="T17" fmla="*/ 95765938 h 1738"/>
              <a:gd name="T18" fmla="*/ 2147483646 w 1723"/>
              <a:gd name="T19" fmla="*/ 221773750 h 1738"/>
              <a:gd name="T20" fmla="*/ 2147483646 w 1723"/>
              <a:gd name="T21" fmla="*/ 509071563 h 1738"/>
              <a:gd name="T22" fmla="*/ 2147483646 w 1723"/>
              <a:gd name="T23" fmla="*/ 781248438 h 1738"/>
              <a:gd name="T24" fmla="*/ 2114409913 w 1723"/>
              <a:gd name="T25" fmla="*/ 781248438 h 1738"/>
              <a:gd name="T26" fmla="*/ 1872474958 w 1723"/>
              <a:gd name="T27" fmla="*/ 509071563 h 1738"/>
              <a:gd name="T28" fmla="*/ 1534774082 w 1723"/>
              <a:gd name="T29" fmla="*/ 221773750 h 1738"/>
              <a:gd name="T30" fmla="*/ 1345763191 w 1723"/>
              <a:gd name="T31" fmla="*/ 95765938 h 1738"/>
              <a:gd name="T32" fmla="*/ 1179432909 w 1723"/>
              <a:gd name="T33" fmla="*/ 25201563 h 1738"/>
              <a:gd name="T34" fmla="*/ 1020662301 w 1723"/>
              <a:gd name="T35" fmla="*/ 0 h 1738"/>
              <a:gd name="T36" fmla="*/ 861893280 w 1723"/>
              <a:gd name="T37" fmla="*/ 15120938 h 1738"/>
              <a:gd name="T38" fmla="*/ 715724244 w 1723"/>
              <a:gd name="T39" fmla="*/ 65524063 h 1738"/>
              <a:gd name="T40" fmla="*/ 577114882 w 1723"/>
              <a:gd name="T41" fmla="*/ 151209375 h 1738"/>
              <a:gd name="T42" fmla="*/ 446066781 w 1723"/>
              <a:gd name="T43" fmla="*/ 262096250 h 1738"/>
              <a:gd name="T44" fmla="*/ 264615564 w 1723"/>
              <a:gd name="T45" fmla="*/ 504031250 h 1738"/>
              <a:gd name="T46" fmla="*/ 108365905 w 1723"/>
              <a:gd name="T47" fmla="*/ 856853125 h 1738"/>
              <a:gd name="T48" fmla="*/ 35282181 w 1723"/>
              <a:gd name="T49" fmla="*/ 1149191250 h 1738"/>
              <a:gd name="T50" fmla="*/ 5040312 w 1723"/>
              <a:gd name="T51" fmla="*/ 1446569688 h 1738"/>
              <a:gd name="T52" fmla="*/ 10080623 w 1723"/>
              <a:gd name="T53" fmla="*/ 1648182188 h 1738"/>
              <a:gd name="T54" fmla="*/ 40322493 w 1723"/>
              <a:gd name="T55" fmla="*/ 1834673750 h 1738"/>
              <a:gd name="T56" fmla="*/ 166330282 w 1723"/>
              <a:gd name="T57" fmla="*/ 2147483646 h 1738"/>
              <a:gd name="T58" fmla="*/ 370462107 w 1723"/>
              <a:gd name="T59" fmla="*/ 2147483646 h 1738"/>
              <a:gd name="T60" fmla="*/ 745966114 w 1723"/>
              <a:gd name="T61" fmla="*/ 2147483646 h 1738"/>
              <a:gd name="T62" fmla="*/ 917336707 w 1723"/>
              <a:gd name="T63" fmla="*/ 2147483646 h 1738"/>
              <a:gd name="T64" fmla="*/ 1199594156 w 1723"/>
              <a:gd name="T65" fmla="*/ 2147483646 h 1738"/>
              <a:gd name="T66" fmla="*/ 1494451589 w 1723"/>
              <a:gd name="T67" fmla="*/ 2147483646 h 1738"/>
              <a:gd name="T68" fmla="*/ 2026205255 w 1723"/>
              <a:gd name="T69" fmla="*/ 2147483646 h 1738"/>
              <a:gd name="T70" fmla="*/ 2147483646 w 1723"/>
              <a:gd name="T71" fmla="*/ 2147483646 h 1738"/>
              <a:gd name="T72" fmla="*/ 2147483646 w 1723"/>
              <a:gd name="T73" fmla="*/ 2147483646 h 1738"/>
              <a:gd name="T74" fmla="*/ 2147483646 w 1723"/>
              <a:gd name="T75" fmla="*/ 2147483646 h 1738"/>
              <a:gd name="T76" fmla="*/ 2147483646 w 1723"/>
              <a:gd name="T77" fmla="*/ 2147483646 h 1738"/>
              <a:gd name="T78" fmla="*/ 2147483646 w 1723"/>
              <a:gd name="T79" fmla="*/ 2147483646 h 1738"/>
              <a:gd name="T80" fmla="*/ 2147483646 w 1723"/>
              <a:gd name="T81" fmla="*/ 2147483646 h 1738"/>
              <a:gd name="T82" fmla="*/ 2147483646 w 1723"/>
              <a:gd name="T83" fmla="*/ 2147483646 h 1738"/>
              <a:gd name="T84" fmla="*/ 2147483646 w 1723"/>
              <a:gd name="T85" fmla="*/ 2147483646 h 1738"/>
              <a:gd name="T86" fmla="*/ 2147483646 w 1723"/>
              <a:gd name="T87" fmla="*/ 2147483646 h 1738"/>
              <a:gd name="T88" fmla="*/ 2147483646 w 1723"/>
              <a:gd name="T89" fmla="*/ 1834673750 h 1738"/>
              <a:gd name="T90" fmla="*/ 2147483646 w 1723"/>
              <a:gd name="T91" fmla="*/ 1648182188 h 1738"/>
              <a:gd name="T92" fmla="*/ 2147483646 w 1723"/>
              <a:gd name="T93" fmla="*/ 1446569688 h 1738"/>
              <a:gd name="T94" fmla="*/ 2147483646 w 1723"/>
              <a:gd name="T95" fmla="*/ 1149191250 h 173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23" h="1738">
                <a:moveTo>
                  <a:pt x="1696" y="392"/>
                </a:moveTo>
                <a:lnTo>
                  <a:pt x="1696" y="392"/>
                </a:lnTo>
                <a:lnTo>
                  <a:pt x="1682" y="340"/>
                </a:lnTo>
                <a:lnTo>
                  <a:pt x="1664" y="290"/>
                </a:lnTo>
                <a:lnTo>
                  <a:pt x="1643" y="244"/>
                </a:lnTo>
                <a:lnTo>
                  <a:pt x="1618" y="200"/>
                </a:lnTo>
                <a:lnTo>
                  <a:pt x="1592" y="160"/>
                </a:lnTo>
                <a:lnTo>
                  <a:pt x="1562" y="122"/>
                </a:lnTo>
                <a:lnTo>
                  <a:pt x="1546" y="104"/>
                </a:lnTo>
                <a:lnTo>
                  <a:pt x="1530" y="88"/>
                </a:lnTo>
                <a:lnTo>
                  <a:pt x="1512" y="74"/>
                </a:lnTo>
                <a:lnTo>
                  <a:pt x="1494" y="60"/>
                </a:lnTo>
                <a:lnTo>
                  <a:pt x="1476" y="48"/>
                </a:lnTo>
                <a:lnTo>
                  <a:pt x="1459" y="36"/>
                </a:lnTo>
                <a:lnTo>
                  <a:pt x="1439" y="26"/>
                </a:lnTo>
                <a:lnTo>
                  <a:pt x="1421" y="18"/>
                </a:lnTo>
                <a:lnTo>
                  <a:pt x="1402" y="12"/>
                </a:lnTo>
                <a:lnTo>
                  <a:pt x="1381" y="6"/>
                </a:lnTo>
                <a:lnTo>
                  <a:pt x="1361" y="2"/>
                </a:lnTo>
                <a:lnTo>
                  <a:pt x="1340" y="0"/>
                </a:lnTo>
                <a:lnTo>
                  <a:pt x="1320" y="0"/>
                </a:lnTo>
                <a:lnTo>
                  <a:pt x="1299" y="2"/>
                </a:lnTo>
                <a:lnTo>
                  <a:pt x="1278" y="6"/>
                </a:lnTo>
                <a:lnTo>
                  <a:pt x="1256" y="10"/>
                </a:lnTo>
                <a:lnTo>
                  <a:pt x="1233" y="18"/>
                </a:lnTo>
                <a:lnTo>
                  <a:pt x="1212" y="26"/>
                </a:lnTo>
                <a:lnTo>
                  <a:pt x="1191" y="38"/>
                </a:lnTo>
                <a:lnTo>
                  <a:pt x="1169" y="50"/>
                </a:lnTo>
                <a:lnTo>
                  <a:pt x="1114" y="88"/>
                </a:lnTo>
                <a:lnTo>
                  <a:pt x="1066" y="126"/>
                </a:lnTo>
                <a:lnTo>
                  <a:pt x="1022" y="164"/>
                </a:lnTo>
                <a:lnTo>
                  <a:pt x="981" y="202"/>
                </a:lnTo>
                <a:lnTo>
                  <a:pt x="946" y="240"/>
                </a:lnTo>
                <a:lnTo>
                  <a:pt x="914" y="276"/>
                </a:lnTo>
                <a:lnTo>
                  <a:pt x="885" y="310"/>
                </a:lnTo>
                <a:lnTo>
                  <a:pt x="862" y="340"/>
                </a:lnTo>
                <a:lnTo>
                  <a:pt x="839" y="310"/>
                </a:lnTo>
                <a:lnTo>
                  <a:pt x="811" y="276"/>
                </a:lnTo>
                <a:lnTo>
                  <a:pt x="779" y="240"/>
                </a:lnTo>
                <a:lnTo>
                  <a:pt x="743" y="202"/>
                </a:lnTo>
                <a:lnTo>
                  <a:pt x="703" y="164"/>
                </a:lnTo>
                <a:lnTo>
                  <a:pt x="658" y="126"/>
                </a:lnTo>
                <a:lnTo>
                  <a:pt x="609" y="88"/>
                </a:lnTo>
                <a:lnTo>
                  <a:pt x="555" y="50"/>
                </a:lnTo>
                <a:lnTo>
                  <a:pt x="534" y="38"/>
                </a:lnTo>
                <a:lnTo>
                  <a:pt x="511" y="26"/>
                </a:lnTo>
                <a:lnTo>
                  <a:pt x="490" y="16"/>
                </a:lnTo>
                <a:lnTo>
                  <a:pt x="468" y="10"/>
                </a:lnTo>
                <a:lnTo>
                  <a:pt x="447" y="4"/>
                </a:lnTo>
                <a:lnTo>
                  <a:pt x="426" y="2"/>
                </a:lnTo>
                <a:lnTo>
                  <a:pt x="405" y="0"/>
                </a:lnTo>
                <a:lnTo>
                  <a:pt x="383" y="0"/>
                </a:lnTo>
                <a:lnTo>
                  <a:pt x="364" y="2"/>
                </a:lnTo>
                <a:lnTo>
                  <a:pt x="342" y="6"/>
                </a:lnTo>
                <a:lnTo>
                  <a:pt x="323" y="12"/>
                </a:lnTo>
                <a:lnTo>
                  <a:pt x="303" y="18"/>
                </a:lnTo>
                <a:lnTo>
                  <a:pt x="284" y="26"/>
                </a:lnTo>
                <a:lnTo>
                  <a:pt x="266" y="36"/>
                </a:lnTo>
                <a:lnTo>
                  <a:pt x="247" y="48"/>
                </a:lnTo>
                <a:lnTo>
                  <a:pt x="229" y="60"/>
                </a:lnTo>
                <a:lnTo>
                  <a:pt x="211" y="74"/>
                </a:lnTo>
                <a:lnTo>
                  <a:pt x="195" y="88"/>
                </a:lnTo>
                <a:lnTo>
                  <a:pt x="177" y="104"/>
                </a:lnTo>
                <a:lnTo>
                  <a:pt x="163" y="122"/>
                </a:lnTo>
                <a:lnTo>
                  <a:pt x="133" y="158"/>
                </a:lnTo>
                <a:lnTo>
                  <a:pt x="105" y="200"/>
                </a:lnTo>
                <a:lnTo>
                  <a:pt x="82" y="244"/>
                </a:lnTo>
                <a:lnTo>
                  <a:pt x="60" y="290"/>
                </a:lnTo>
                <a:lnTo>
                  <a:pt x="43" y="340"/>
                </a:lnTo>
                <a:lnTo>
                  <a:pt x="28" y="390"/>
                </a:lnTo>
                <a:lnTo>
                  <a:pt x="14" y="456"/>
                </a:lnTo>
                <a:lnTo>
                  <a:pt x="5" y="516"/>
                </a:lnTo>
                <a:lnTo>
                  <a:pt x="2" y="546"/>
                </a:lnTo>
                <a:lnTo>
                  <a:pt x="2" y="574"/>
                </a:lnTo>
                <a:lnTo>
                  <a:pt x="0" y="600"/>
                </a:lnTo>
                <a:lnTo>
                  <a:pt x="2" y="628"/>
                </a:lnTo>
                <a:lnTo>
                  <a:pt x="4" y="654"/>
                </a:lnTo>
                <a:lnTo>
                  <a:pt x="7" y="678"/>
                </a:lnTo>
                <a:lnTo>
                  <a:pt x="11" y="704"/>
                </a:lnTo>
                <a:lnTo>
                  <a:pt x="16" y="728"/>
                </a:lnTo>
                <a:lnTo>
                  <a:pt x="28" y="776"/>
                </a:lnTo>
                <a:lnTo>
                  <a:pt x="44" y="824"/>
                </a:lnTo>
                <a:lnTo>
                  <a:pt x="66" y="870"/>
                </a:lnTo>
                <a:lnTo>
                  <a:pt x="89" y="918"/>
                </a:lnTo>
                <a:lnTo>
                  <a:pt x="117" y="964"/>
                </a:lnTo>
                <a:lnTo>
                  <a:pt x="147" y="1014"/>
                </a:lnTo>
                <a:lnTo>
                  <a:pt x="181" y="1064"/>
                </a:lnTo>
                <a:lnTo>
                  <a:pt x="216" y="1116"/>
                </a:lnTo>
                <a:lnTo>
                  <a:pt x="296" y="1228"/>
                </a:lnTo>
                <a:lnTo>
                  <a:pt x="328" y="1272"/>
                </a:lnTo>
                <a:lnTo>
                  <a:pt x="364" y="1316"/>
                </a:lnTo>
                <a:lnTo>
                  <a:pt x="399" y="1358"/>
                </a:lnTo>
                <a:lnTo>
                  <a:pt x="438" y="1396"/>
                </a:lnTo>
                <a:lnTo>
                  <a:pt x="476" y="1436"/>
                </a:lnTo>
                <a:lnTo>
                  <a:pt x="515" y="1472"/>
                </a:lnTo>
                <a:lnTo>
                  <a:pt x="554" y="1506"/>
                </a:lnTo>
                <a:lnTo>
                  <a:pt x="593" y="1540"/>
                </a:lnTo>
                <a:lnTo>
                  <a:pt x="669" y="1600"/>
                </a:lnTo>
                <a:lnTo>
                  <a:pt x="740" y="1652"/>
                </a:lnTo>
                <a:lnTo>
                  <a:pt x="804" y="1696"/>
                </a:lnTo>
                <a:lnTo>
                  <a:pt x="857" y="1732"/>
                </a:lnTo>
                <a:lnTo>
                  <a:pt x="857" y="1738"/>
                </a:lnTo>
                <a:lnTo>
                  <a:pt x="862" y="1734"/>
                </a:lnTo>
                <a:lnTo>
                  <a:pt x="868" y="1738"/>
                </a:lnTo>
                <a:lnTo>
                  <a:pt x="868" y="1732"/>
                </a:lnTo>
                <a:lnTo>
                  <a:pt x="921" y="1696"/>
                </a:lnTo>
                <a:lnTo>
                  <a:pt x="985" y="1654"/>
                </a:lnTo>
                <a:lnTo>
                  <a:pt x="1056" y="1600"/>
                </a:lnTo>
                <a:lnTo>
                  <a:pt x="1132" y="1540"/>
                </a:lnTo>
                <a:lnTo>
                  <a:pt x="1169" y="1508"/>
                </a:lnTo>
                <a:lnTo>
                  <a:pt x="1208" y="1472"/>
                </a:lnTo>
                <a:lnTo>
                  <a:pt x="1247" y="1436"/>
                </a:lnTo>
                <a:lnTo>
                  <a:pt x="1286" y="1398"/>
                </a:lnTo>
                <a:lnTo>
                  <a:pt x="1324" y="1358"/>
                </a:lnTo>
                <a:lnTo>
                  <a:pt x="1361" y="1316"/>
                </a:lnTo>
                <a:lnTo>
                  <a:pt x="1395" y="1274"/>
                </a:lnTo>
                <a:lnTo>
                  <a:pt x="1428" y="1228"/>
                </a:lnTo>
                <a:lnTo>
                  <a:pt x="1508" y="1116"/>
                </a:lnTo>
                <a:lnTo>
                  <a:pt x="1544" y="1064"/>
                </a:lnTo>
                <a:lnTo>
                  <a:pt x="1577" y="1014"/>
                </a:lnTo>
                <a:lnTo>
                  <a:pt x="1608" y="966"/>
                </a:lnTo>
                <a:lnTo>
                  <a:pt x="1634" y="918"/>
                </a:lnTo>
                <a:lnTo>
                  <a:pt x="1659" y="870"/>
                </a:lnTo>
                <a:lnTo>
                  <a:pt x="1679" y="824"/>
                </a:lnTo>
                <a:lnTo>
                  <a:pt x="1696" y="778"/>
                </a:lnTo>
                <a:lnTo>
                  <a:pt x="1709" y="728"/>
                </a:lnTo>
                <a:lnTo>
                  <a:pt x="1714" y="704"/>
                </a:lnTo>
                <a:lnTo>
                  <a:pt x="1718" y="680"/>
                </a:lnTo>
                <a:lnTo>
                  <a:pt x="1721" y="654"/>
                </a:lnTo>
                <a:lnTo>
                  <a:pt x="1723" y="628"/>
                </a:lnTo>
                <a:lnTo>
                  <a:pt x="1723" y="602"/>
                </a:lnTo>
                <a:lnTo>
                  <a:pt x="1723" y="574"/>
                </a:lnTo>
                <a:lnTo>
                  <a:pt x="1721" y="546"/>
                </a:lnTo>
                <a:lnTo>
                  <a:pt x="1719" y="516"/>
                </a:lnTo>
                <a:lnTo>
                  <a:pt x="1711" y="456"/>
                </a:lnTo>
                <a:lnTo>
                  <a:pt x="1696" y="39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7" name="Freeform 13"/>
          <p:cNvSpPr>
            <a:spLocks/>
          </p:cNvSpPr>
          <p:nvPr/>
        </p:nvSpPr>
        <p:spPr bwMode="auto">
          <a:xfrm rot="47739" flipH="1">
            <a:off x="4367213" y="3960813"/>
            <a:ext cx="1727200" cy="1606550"/>
          </a:xfrm>
          <a:custGeom>
            <a:avLst/>
            <a:gdLst>
              <a:gd name="T0" fmla="*/ 1690210052 w 1723"/>
              <a:gd name="T1" fmla="*/ 290514710 h 1738"/>
              <a:gd name="T2" fmla="*/ 1625897665 w 1723"/>
              <a:gd name="T3" fmla="*/ 170890517 h 1738"/>
              <a:gd name="T4" fmla="*/ 1553546731 w 1723"/>
              <a:gd name="T5" fmla="*/ 88863106 h 1738"/>
              <a:gd name="T6" fmla="*/ 1501292665 w 1723"/>
              <a:gd name="T7" fmla="*/ 51267247 h 1738"/>
              <a:gd name="T8" fmla="*/ 1446024270 w 1723"/>
              <a:gd name="T9" fmla="*/ 22216239 h 1738"/>
              <a:gd name="T10" fmla="*/ 1387740543 w 1723"/>
              <a:gd name="T11" fmla="*/ 5126540 h 1738"/>
              <a:gd name="T12" fmla="*/ 1326443488 w 1723"/>
              <a:gd name="T13" fmla="*/ 0 h 1738"/>
              <a:gd name="T14" fmla="*/ 1262131101 w 1723"/>
              <a:gd name="T15" fmla="*/ 8544849 h 1738"/>
              <a:gd name="T16" fmla="*/ 1196813268 w 1723"/>
              <a:gd name="T17" fmla="*/ 32469318 h 1738"/>
              <a:gd name="T18" fmla="*/ 1119437114 w 1723"/>
              <a:gd name="T19" fmla="*/ 75191716 h 1738"/>
              <a:gd name="T20" fmla="*/ 985788123 w 1723"/>
              <a:gd name="T21" fmla="*/ 172599672 h 1738"/>
              <a:gd name="T22" fmla="*/ 889319542 w 1723"/>
              <a:gd name="T23" fmla="*/ 264881087 h 1738"/>
              <a:gd name="T24" fmla="*/ 843095139 w 1723"/>
              <a:gd name="T25" fmla="*/ 264881087 h 1738"/>
              <a:gd name="T26" fmla="*/ 746626558 w 1723"/>
              <a:gd name="T27" fmla="*/ 172599672 h 1738"/>
              <a:gd name="T28" fmla="*/ 611973124 w 1723"/>
              <a:gd name="T29" fmla="*/ 75191716 h 1738"/>
              <a:gd name="T30" fmla="*/ 536606857 w 1723"/>
              <a:gd name="T31" fmla="*/ 32469318 h 1738"/>
              <a:gd name="T32" fmla="*/ 470284582 w 1723"/>
              <a:gd name="T33" fmla="*/ 8544849 h 1738"/>
              <a:gd name="T34" fmla="*/ 406976637 w 1723"/>
              <a:gd name="T35" fmla="*/ 0 h 1738"/>
              <a:gd name="T36" fmla="*/ 343669695 w 1723"/>
              <a:gd name="T37" fmla="*/ 5126540 h 1738"/>
              <a:gd name="T38" fmla="*/ 285385968 w 1723"/>
              <a:gd name="T39" fmla="*/ 22216239 h 1738"/>
              <a:gd name="T40" fmla="*/ 230117573 w 1723"/>
              <a:gd name="T41" fmla="*/ 51267247 h 1738"/>
              <a:gd name="T42" fmla="*/ 177863507 w 1723"/>
              <a:gd name="T43" fmla="*/ 88863106 h 1738"/>
              <a:gd name="T44" fmla="*/ 105512573 w 1723"/>
              <a:gd name="T45" fmla="*/ 170890517 h 1738"/>
              <a:gd name="T46" fmla="*/ 43210073 w 1723"/>
              <a:gd name="T47" fmla="*/ 290514710 h 1738"/>
              <a:gd name="T48" fmla="*/ 14068209 w 1723"/>
              <a:gd name="T49" fmla="*/ 389630896 h 1738"/>
              <a:gd name="T50" fmla="*/ 2009887 w 1723"/>
              <a:gd name="T51" fmla="*/ 490457160 h 1738"/>
              <a:gd name="T52" fmla="*/ 4019775 w 1723"/>
              <a:gd name="T53" fmla="*/ 558813182 h 1738"/>
              <a:gd name="T54" fmla="*/ 16078097 w 1723"/>
              <a:gd name="T55" fmla="*/ 622042664 h 1738"/>
              <a:gd name="T56" fmla="*/ 66322275 w 1723"/>
              <a:gd name="T57" fmla="*/ 743375088 h 1738"/>
              <a:gd name="T58" fmla="*/ 147717201 w 1723"/>
              <a:gd name="T59" fmla="*/ 866416667 h 1738"/>
              <a:gd name="T60" fmla="*/ 297445292 w 1723"/>
              <a:gd name="T61" fmla="*/ 1049270343 h 1738"/>
              <a:gd name="T62" fmla="*/ 365776452 w 1723"/>
              <a:gd name="T63" fmla="*/ 1124462059 h 1738"/>
              <a:gd name="T64" fmla="*/ 478323129 w 1723"/>
              <a:gd name="T65" fmla="*/ 1226996554 h 1738"/>
              <a:gd name="T66" fmla="*/ 595895027 w 1723"/>
              <a:gd name="T67" fmla="*/ 1315859660 h 1738"/>
              <a:gd name="T68" fmla="*/ 807924615 w 1723"/>
              <a:gd name="T69" fmla="*/ 1449155243 h 1738"/>
              <a:gd name="T70" fmla="*/ 861183123 w 1723"/>
              <a:gd name="T71" fmla="*/ 1485041946 h 1738"/>
              <a:gd name="T72" fmla="*/ 872237002 w 1723"/>
              <a:gd name="T73" fmla="*/ 1485041946 h 1738"/>
              <a:gd name="T74" fmla="*/ 925495510 w 1723"/>
              <a:gd name="T75" fmla="*/ 1449155243 h 1738"/>
              <a:gd name="T76" fmla="*/ 1137525099 w 1723"/>
              <a:gd name="T77" fmla="*/ 1315859660 h 1738"/>
              <a:gd name="T78" fmla="*/ 1253087109 w 1723"/>
              <a:gd name="T79" fmla="*/ 1226996554 h 1738"/>
              <a:gd name="T80" fmla="*/ 1367643674 w 1723"/>
              <a:gd name="T81" fmla="*/ 1124462059 h 1738"/>
              <a:gd name="T82" fmla="*/ 1434970391 w 1723"/>
              <a:gd name="T83" fmla="*/ 1049270343 h 1738"/>
              <a:gd name="T84" fmla="*/ 1584697479 w 1723"/>
              <a:gd name="T85" fmla="*/ 866416667 h 1738"/>
              <a:gd name="T86" fmla="*/ 1667097851 w 1723"/>
              <a:gd name="T87" fmla="*/ 743375088 h 1738"/>
              <a:gd name="T88" fmla="*/ 1717342029 w 1723"/>
              <a:gd name="T89" fmla="*/ 622042664 h 1738"/>
              <a:gd name="T90" fmla="*/ 1729400351 w 1723"/>
              <a:gd name="T91" fmla="*/ 558813182 h 1738"/>
              <a:gd name="T92" fmla="*/ 1731410238 w 1723"/>
              <a:gd name="T93" fmla="*/ 490457160 h 1738"/>
              <a:gd name="T94" fmla="*/ 1719351916 w 1723"/>
              <a:gd name="T95" fmla="*/ 389630896 h 173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23" h="1738">
                <a:moveTo>
                  <a:pt x="1696" y="392"/>
                </a:moveTo>
                <a:lnTo>
                  <a:pt x="1696" y="392"/>
                </a:lnTo>
                <a:lnTo>
                  <a:pt x="1682" y="340"/>
                </a:lnTo>
                <a:lnTo>
                  <a:pt x="1664" y="290"/>
                </a:lnTo>
                <a:lnTo>
                  <a:pt x="1643" y="244"/>
                </a:lnTo>
                <a:lnTo>
                  <a:pt x="1618" y="200"/>
                </a:lnTo>
                <a:lnTo>
                  <a:pt x="1592" y="160"/>
                </a:lnTo>
                <a:lnTo>
                  <a:pt x="1562" y="122"/>
                </a:lnTo>
                <a:lnTo>
                  <a:pt x="1546" y="104"/>
                </a:lnTo>
                <a:lnTo>
                  <a:pt x="1530" y="88"/>
                </a:lnTo>
                <a:lnTo>
                  <a:pt x="1512" y="74"/>
                </a:lnTo>
                <a:lnTo>
                  <a:pt x="1494" y="60"/>
                </a:lnTo>
                <a:lnTo>
                  <a:pt x="1476" y="48"/>
                </a:lnTo>
                <a:lnTo>
                  <a:pt x="1459" y="36"/>
                </a:lnTo>
                <a:lnTo>
                  <a:pt x="1439" y="26"/>
                </a:lnTo>
                <a:lnTo>
                  <a:pt x="1421" y="18"/>
                </a:lnTo>
                <a:lnTo>
                  <a:pt x="1402" y="12"/>
                </a:lnTo>
                <a:lnTo>
                  <a:pt x="1381" y="6"/>
                </a:lnTo>
                <a:lnTo>
                  <a:pt x="1361" y="2"/>
                </a:lnTo>
                <a:lnTo>
                  <a:pt x="1340" y="0"/>
                </a:lnTo>
                <a:lnTo>
                  <a:pt x="1320" y="0"/>
                </a:lnTo>
                <a:lnTo>
                  <a:pt x="1299" y="2"/>
                </a:lnTo>
                <a:lnTo>
                  <a:pt x="1278" y="6"/>
                </a:lnTo>
                <a:lnTo>
                  <a:pt x="1256" y="10"/>
                </a:lnTo>
                <a:lnTo>
                  <a:pt x="1233" y="18"/>
                </a:lnTo>
                <a:lnTo>
                  <a:pt x="1212" y="26"/>
                </a:lnTo>
                <a:lnTo>
                  <a:pt x="1191" y="38"/>
                </a:lnTo>
                <a:lnTo>
                  <a:pt x="1169" y="50"/>
                </a:lnTo>
                <a:lnTo>
                  <a:pt x="1114" y="88"/>
                </a:lnTo>
                <a:lnTo>
                  <a:pt x="1066" y="126"/>
                </a:lnTo>
                <a:lnTo>
                  <a:pt x="1022" y="164"/>
                </a:lnTo>
                <a:lnTo>
                  <a:pt x="981" y="202"/>
                </a:lnTo>
                <a:lnTo>
                  <a:pt x="946" y="240"/>
                </a:lnTo>
                <a:lnTo>
                  <a:pt x="914" y="276"/>
                </a:lnTo>
                <a:lnTo>
                  <a:pt x="885" y="310"/>
                </a:lnTo>
                <a:lnTo>
                  <a:pt x="862" y="340"/>
                </a:lnTo>
                <a:lnTo>
                  <a:pt x="839" y="310"/>
                </a:lnTo>
                <a:lnTo>
                  <a:pt x="811" y="276"/>
                </a:lnTo>
                <a:lnTo>
                  <a:pt x="779" y="240"/>
                </a:lnTo>
                <a:lnTo>
                  <a:pt x="743" y="202"/>
                </a:lnTo>
                <a:lnTo>
                  <a:pt x="703" y="164"/>
                </a:lnTo>
                <a:lnTo>
                  <a:pt x="658" y="126"/>
                </a:lnTo>
                <a:lnTo>
                  <a:pt x="609" y="88"/>
                </a:lnTo>
                <a:lnTo>
                  <a:pt x="555" y="50"/>
                </a:lnTo>
                <a:lnTo>
                  <a:pt x="534" y="38"/>
                </a:lnTo>
                <a:lnTo>
                  <a:pt x="511" y="26"/>
                </a:lnTo>
                <a:lnTo>
                  <a:pt x="490" y="16"/>
                </a:lnTo>
                <a:lnTo>
                  <a:pt x="468" y="10"/>
                </a:lnTo>
                <a:lnTo>
                  <a:pt x="447" y="4"/>
                </a:lnTo>
                <a:lnTo>
                  <a:pt x="426" y="2"/>
                </a:lnTo>
                <a:lnTo>
                  <a:pt x="405" y="0"/>
                </a:lnTo>
                <a:lnTo>
                  <a:pt x="383" y="0"/>
                </a:lnTo>
                <a:lnTo>
                  <a:pt x="364" y="2"/>
                </a:lnTo>
                <a:lnTo>
                  <a:pt x="342" y="6"/>
                </a:lnTo>
                <a:lnTo>
                  <a:pt x="323" y="12"/>
                </a:lnTo>
                <a:lnTo>
                  <a:pt x="303" y="18"/>
                </a:lnTo>
                <a:lnTo>
                  <a:pt x="284" y="26"/>
                </a:lnTo>
                <a:lnTo>
                  <a:pt x="266" y="36"/>
                </a:lnTo>
                <a:lnTo>
                  <a:pt x="247" y="48"/>
                </a:lnTo>
                <a:lnTo>
                  <a:pt x="229" y="60"/>
                </a:lnTo>
                <a:lnTo>
                  <a:pt x="211" y="74"/>
                </a:lnTo>
                <a:lnTo>
                  <a:pt x="195" y="88"/>
                </a:lnTo>
                <a:lnTo>
                  <a:pt x="177" y="104"/>
                </a:lnTo>
                <a:lnTo>
                  <a:pt x="163" y="122"/>
                </a:lnTo>
                <a:lnTo>
                  <a:pt x="133" y="158"/>
                </a:lnTo>
                <a:lnTo>
                  <a:pt x="105" y="200"/>
                </a:lnTo>
                <a:lnTo>
                  <a:pt x="82" y="244"/>
                </a:lnTo>
                <a:lnTo>
                  <a:pt x="60" y="290"/>
                </a:lnTo>
                <a:lnTo>
                  <a:pt x="43" y="340"/>
                </a:lnTo>
                <a:lnTo>
                  <a:pt x="28" y="390"/>
                </a:lnTo>
                <a:lnTo>
                  <a:pt x="14" y="456"/>
                </a:lnTo>
                <a:lnTo>
                  <a:pt x="5" y="516"/>
                </a:lnTo>
                <a:lnTo>
                  <a:pt x="2" y="546"/>
                </a:lnTo>
                <a:lnTo>
                  <a:pt x="2" y="574"/>
                </a:lnTo>
                <a:lnTo>
                  <a:pt x="0" y="600"/>
                </a:lnTo>
                <a:lnTo>
                  <a:pt x="2" y="628"/>
                </a:lnTo>
                <a:lnTo>
                  <a:pt x="4" y="654"/>
                </a:lnTo>
                <a:lnTo>
                  <a:pt x="7" y="678"/>
                </a:lnTo>
                <a:lnTo>
                  <a:pt x="11" y="704"/>
                </a:lnTo>
                <a:lnTo>
                  <a:pt x="16" y="728"/>
                </a:lnTo>
                <a:lnTo>
                  <a:pt x="28" y="776"/>
                </a:lnTo>
                <a:lnTo>
                  <a:pt x="44" y="824"/>
                </a:lnTo>
                <a:lnTo>
                  <a:pt x="66" y="870"/>
                </a:lnTo>
                <a:lnTo>
                  <a:pt x="89" y="918"/>
                </a:lnTo>
                <a:lnTo>
                  <a:pt x="117" y="964"/>
                </a:lnTo>
                <a:lnTo>
                  <a:pt x="147" y="1014"/>
                </a:lnTo>
                <a:lnTo>
                  <a:pt x="181" y="1064"/>
                </a:lnTo>
                <a:lnTo>
                  <a:pt x="216" y="1116"/>
                </a:lnTo>
                <a:lnTo>
                  <a:pt x="296" y="1228"/>
                </a:lnTo>
                <a:lnTo>
                  <a:pt x="328" y="1272"/>
                </a:lnTo>
                <a:lnTo>
                  <a:pt x="364" y="1316"/>
                </a:lnTo>
                <a:lnTo>
                  <a:pt x="399" y="1358"/>
                </a:lnTo>
                <a:lnTo>
                  <a:pt x="438" y="1396"/>
                </a:lnTo>
                <a:lnTo>
                  <a:pt x="476" y="1436"/>
                </a:lnTo>
                <a:lnTo>
                  <a:pt x="515" y="1472"/>
                </a:lnTo>
                <a:lnTo>
                  <a:pt x="554" y="1506"/>
                </a:lnTo>
                <a:lnTo>
                  <a:pt x="593" y="1540"/>
                </a:lnTo>
                <a:lnTo>
                  <a:pt x="669" y="1600"/>
                </a:lnTo>
                <a:lnTo>
                  <a:pt x="740" y="1652"/>
                </a:lnTo>
                <a:lnTo>
                  <a:pt x="804" y="1696"/>
                </a:lnTo>
                <a:lnTo>
                  <a:pt x="857" y="1732"/>
                </a:lnTo>
                <a:lnTo>
                  <a:pt x="857" y="1738"/>
                </a:lnTo>
                <a:lnTo>
                  <a:pt x="862" y="1734"/>
                </a:lnTo>
                <a:lnTo>
                  <a:pt x="868" y="1738"/>
                </a:lnTo>
                <a:lnTo>
                  <a:pt x="868" y="1732"/>
                </a:lnTo>
                <a:lnTo>
                  <a:pt x="921" y="1696"/>
                </a:lnTo>
                <a:lnTo>
                  <a:pt x="985" y="1654"/>
                </a:lnTo>
                <a:lnTo>
                  <a:pt x="1056" y="1600"/>
                </a:lnTo>
                <a:lnTo>
                  <a:pt x="1132" y="1540"/>
                </a:lnTo>
                <a:lnTo>
                  <a:pt x="1169" y="1508"/>
                </a:lnTo>
                <a:lnTo>
                  <a:pt x="1208" y="1472"/>
                </a:lnTo>
                <a:lnTo>
                  <a:pt x="1247" y="1436"/>
                </a:lnTo>
                <a:lnTo>
                  <a:pt x="1286" y="1398"/>
                </a:lnTo>
                <a:lnTo>
                  <a:pt x="1324" y="1358"/>
                </a:lnTo>
                <a:lnTo>
                  <a:pt x="1361" y="1316"/>
                </a:lnTo>
                <a:lnTo>
                  <a:pt x="1395" y="1274"/>
                </a:lnTo>
                <a:lnTo>
                  <a:pt x="1428" y="1228"/>
                </a:lnTo>
                <a:lnTo>
                  <a:pt x="1508" y="1116"/>
                </a:lnTo>
                <a:lnTo>
                  <a:pt x="1544" y="1064"/>
                </a:lnTo>
                <a:lnTo>
                  <a:pt x="1577" y="1014"/>
                </a:lnTo>
                <a:lnTo>
                  <a:pt x="1608" y="966"/>
                </a:lnTo>
                <a:lnTo>
                  <a:pt x="1634" y="918"/>
                </a:lnTo>
                <a:lnTo>
                  <a:pt x="1659" y="870"/>
                </a:lnTo>
                <a:lnTo>
                  <a:pt x="1679" y="824"/>
                </a:lnTo>
                <a:lnTo>
                  <a:pt x="1696" y="778"/>
                </a:lnTo>
                <a:lnTo>
                  <a:pt x="1709" y="728"/>
                </a:lnTo>
                <a:lnTo>
                  <a:pt x="1714" y="704"/>
                </a:lnTo>
                <a:lnTo>
                  <a:pt x="1718" y="680"/>
                </a:lnTo>
                <a:lnTo>
                  <a:pt x="1721" y="654"/>
                </a:lnTo>
                <a:lnTo>
                  <a:pt x="1723" y="628"/>
                </a:lnTo>
                <a:lnTo>
                  <a:pt x="1723" y="602"/>
                </a:lnTo>
                <a:lnTo>
                  <a:pt x="1723" y="574"/>
                </a:lnTo>
                <a:lnTo>
                  <a:pt x="1721" y="546"/>
                </a:lnTo>
                <a:lnTo>
                  <a:pt x="1719" y="516"/>
                </a:lnTo>
                <a:lnTo>
                  <a:pt x="1711" y="456"/>
                </a:lnTo>
                <a:lnTo>
                  <a:pt x="1696" y="39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183</Words>
  <Application>Microsoft Office PowerPoint</Application>
  <PresentationFormat>On-screen Show (4:3)</PresentationFormat>
  <Paragraphs>29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Calibri</vt:lpstr>
      <vt:lpstr>Arial</vt:lpstr>
      <vt:lpstr>Verdana</vt:lpstr>
      <vt:lpstr>Arial Rounded MT Bold</vt:lpstr>
      <vt:lpstr>MS PGothic</vt:lpstr>
      <vt:lpstr>Wingdings</vt:lpstr>
      <vt:lpstr>Office Theme</vt:lpstr>
      <vt:lpstr>Heart Shapes Clip Art</vt:lpstr>
      <vt:lpstr>PowerPoint Presentation</vt:lpstr>
      <vt:lpstr>PowerPoint Presentation</vt:lpstr>
      <vt:lpstr>PowerPoint Presentation</vt:lpstr>
      <vt:lpstr>Use of templates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Heart Clipart</dc:title>
  <dc:creator>Owner</dc:creator>
  <cp:lastModifiedBy>Jonty Pearce</cp:lastModifiedBy>
  <cp:revision>16</cp:revision>
  <dcterms:created xsi:type="dcterms:W3CDTF">2012-01-03T14:30:52Z</dcterms:created>
  <dcterms:modified xsi:type="dcterms:W3CDTF">2015-02-22T11:21:27Z</dcterms:modified>
</cp:coreProperties>
</file>