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72" r:id="rId3"/>
    <p:sldId id="271" r:id="rId4"/>
    <p:sldId id="267" r:id="rId5"/>
    <p:sldId id="260" r:id="rId6"/>
    <p:sldId id="26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CDB"/>
    <a:srgbClr val="FFC5FF"/>
    <a:srgbClr val="FF99FF"/>
    <a:srgbClr val="000000"/>
    <a:srgbClr val="93AEC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31BD3C3-1107-4DBE-917D-E9CC784EB7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994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E8D125-C9DA-4A2A-AA7E-B2084D7561DE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0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68FFE8-3380-4BF8-9A38-8A8A62CFCCF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654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2E672F-A144-445D-B03B-D15F10C0DF4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923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76FFBD-D6D0-4C1B-94ED-CE933CEBC04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483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3D2F67-90AC-4C5F-B6B4-11366F3869C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12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374617-520B-4E45-9C04-672DD24A169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273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647F53-E5E5-4088-BFE2-89B18D61CAE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398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A9EA1E-180C-425B-A7B1-DCABCD68CFB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53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Oval 4"/>
          <p:cNvSpPr/>
          <p:nvPr userDrawn="1"/>
        </p:nvSpPr>
        <p:spPr>
          <a:xfrm>
            <a:off x="2555776" y="1223040"/>
            <a:ext cx="4171742" cy="4104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4000" b="1" dirty="0">
                <a:solidFill>
                  <a:srgbClr val="C00000"/>
                </a:solidFill>
              </a:rPr>
              <a:t>Sweet</a:t>
            </a:r>
          </a:p>
          <a:p>
            <a:pPr algn="ctr" eaLnBrk="1" hangingPunct="1">
              <a:defRPr/>
            </a:pPr>
            <a:r>
              <a:rPr lang="en-GB" sz="4000" b="1" dirty="0">
                <a:solidFill>
                  <a:srgbClr val="C00000"/>
                </a:solidFill>
              </a:rPr>
              <a:t>Heart Template</a:t>
            </a:r>
          </a:p>
        </p:txBody>
      </p:sp>
      <p:sp>
        <p:nvSpPr>
          <p:cNvPr id="6" name="Freeform 1027"/>
          <p:cNvSpPr>
            <a:spLocks/>
          </p:cNvSpPr>
          <p:nvPr userDrawn="1"/>
        </p:nvSpPr>
        <p:spPr bwMode="auto">
          <a:xfrm>
            <a:off x="2892293" y="1813605"/>
            <a:ext cx="3498708" cy="3365575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A00A6A-1C36-4CE3-ABB7-DC8A029B6D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42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3A5E2-29FE-4FE6-B81E-5584B4FD28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770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E513B-70A2-415B-ABEC-DC5BC2A31D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38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4419A-D593-4B2F-92D9-5B576850A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8395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F0DBF-BFD1-4A8D-8592-D093516868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793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A6564-3BBC-47D0-81A8-AB735F4CC9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67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A5211-8295-4505-B5E7-F35735DEFD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644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DE707-0553-44EB-8289-DF5D64E258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08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132D-CD68-4BA4-8D19-F6923C0EC4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99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659563" y="0"/>
            <a:ext cx="2484437" cy="4581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6F946A-62E4-46CB-930C-8964A83731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564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2D9E8-9037-4386-ACF3-3AD4D63A40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713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39214-F515-4553-92F4-6B98F5CA79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77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32C6F-B414-40F5-9889-8519FEA069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06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 userDrawn="1"/>
        </p:nvSpPr>
        <p:spPr>
          <a:xfrm>
            <a:off x="7100460" y="80628"/>
            <a:ext cx="2012683" cy="20522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000" b="1" dirty="0">
                <a:solidFill>
                  <a:srgbClr val="C00000"/>
                </a:solidFill>
              </a:rPr>
              <a:t>I</a:t>
            </a:r>
          </a:p>
          <a:p>
            <a:pPr algn="ctr" eaLnBrk="1" hangingPunct="1">
              <a:defRPr/>
            </a:pPr>
            <a:r>
              <a:rPr lang="en-GB" sz="2000" b="1" dirty="0">
                <a:solidFill>
                  <a:srgbClr val="C00000"/>
                </a:solidFill>
                <a:cs typeface="Arial"/>
              </a:rPr>
              <a:t>♥</a:t>
            </a:r>
            <a:endParaRPr lang="en-GB" sz="2000" b="1" dirty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r>
              <a:rPr lang="en-GB" sz="2000" b="1" dirty="0">
                <a:solidFill>
                  <a:srgbClr val="C00000"/>
                </a:solidFill>
              </a:rPr>
              <a:t>YOU</a:t>
            </a:r>
          </a:p>
        </p:txBody>
      </p:sp>
      <p:sp>
        <p:nvSpPr>
          <p:cNvPr id="9" name="Freeform 1027"/>
          <p:cNvSpPr>
            <a:spLocks/>
          </p:cNvSpPr>
          <p:nvPr userDrawn="1"/>
        </p:nvSpPr>
        <p:spPr bwMode="auto">
          <a:xfrm>
            <a:off x="7262814" y="401523"/>
            <a:ext cx="1687974" cy="162374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7084303" y="2316016"/>
            <a:ext cx="2012683" cy="204908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000" b="1" dirty="0">
                <a:solidFill>
                  <a:srgbClr val="00B0F0"/>
                </a:solidFill>
              </a:rPr>
              <a:t>LETS</a:t>
            </a:r>
          </a:p>
          <a:p>
            <a:pPr algn="ctr" eaLnBrk="1" hangingPunct="1">
              <a:defRPr/>
            </a:pPr>
            <a:r>
              <a:rPr lang="en-GB" sz="2000" b="1" dirty="0">
                <a:solidFill>
                  <a:srgbClr val="00B0F0"/>
                </a:solidFill>
              </a:rPr>
              <a:t>HOLD HANDS</a:t>
            </a:r>
          </a:p>
        </p:txBody>
      </p:sp>
      <p:sp>
        <p:nvSpPr>
          <p:cNvPr id="11" name="Freeform 1027"/>
          <p:cNvSpPr>
            <a:spLocks/>
          </p:cNvSpPr>
          <p:nvPr userDrawn="1"/>
        </p:nvSpPr>
        <p:spPr bwMode="auto">
          <a:xfrm>
            <a:off x="7246657" y="2636912"/>
            <a:ext cx="1687974" cy="162374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7090505" y="4725144"/>
            <a:ext cx="2012683" cy="201622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000" b="1" dirty="0">
                <a:solidFill>
                  <a:srgbClr val="FF3399"/>
                </a:solidFill>
              </a:rPr>
              <a:t>BEST</a:t>
            </a:r>
          </a:p>
          <a:p>
            <a:pPr algn="ctr" eaLnBrk="1" hangingPunct="1">
              <a:defRPr/>
            </a:pPr>
            <a:r>
              <a:rPr lang="en-GB" sz="2000" b="1" dirty="0">
                <a:solidFill>
                  <a:srgbClr val="FF3399"/>
                </a:solidFill>
              </a:rPr>
              <a:t>FRIENDS</a:t>
            </a:r>
          </a:p>
        </p:txBody>
      </p:sp>
      <p:sp>
        <p:nvSpPr>
          <p:cNvPr id="13" name="Freeform 1027"/>
          <p:cNvSpPr>
            <a:spLocks/>
          </p:cNvSpPr>
          <p:nvPr userDrawn="1"/>
        </p:nvSpPr>
        <p:spPr bwMode="auto">
          <a:xfrm>
            <a:off x="7252859" y="5013176"/>
            <a:ext cx="1687974" cy="162374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4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00206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206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3A481346-2A6C-4BA9-823F-A9594AA42C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8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70C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70C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7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70C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504825" y="5219700"/>
            <a:ext cx="8397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2800" b="1" i="1" dirty="0" smtClean="0">
                <a:solidFill>
                  <a:srgbClr val="0070C0"/>
                </a:solidFill>
              </a:rPr>
              <a:t>Your Name</a:t>
            </a:r>
          </a:p>
          <a:p>
            <a:pPr algn="r" eaLnBrk="1" hangingPunct="1">
              <a:defRPr/>
            </a:pPr>
            <a:endParaRPr lang="en-GB" sz="20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Process Flow</a:t>
            </a:r>
            <a:endParaRPr lang="en-GB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03238" y="35734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103438" y="35734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613150" y="35734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192713" y="35734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777038" y="35734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61172" y="1579965"/>
            <a:ext cx="1483030" cy="1552902"/>
          </a:xfrm>
          <a:prstGeom prst="ellipse">
            <a:avLst/>
          </a:prstGeom>
          <a:solidFill>
            <a:srgbClr val="F2DCD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9" name="Freeform 1027"/>
          <p:cNvSpPr>
            <a:spLocks/>
          </p:cNvSpPr>
          <p:nvPr/>
        </p:nvSpPr>
        <p:spPr bwMode="auto">
          <a:xfrm>
            <a:off x="480802" y="1861905"/>
            <a:ext cx="1243770" cy="1196442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55638" y="2201863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1" name="Oval 10"/>
          <p:cNvSpPr/>
          <p:nvPr/>
        </p:nvSpPr>
        <p:spPr>
          <a:xfrm>
            <a:off x="1907398" y="1579965"/>
            <a:ext cx="1483030" cy="1552902"/>
          </a:xfrm>
          <a:prstGeom prst="ellipse">
            <a:avLst/>
          </a:prstGeom>
          <a:solidFill>
            <a:srgbClr val="F2DCD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12" name="Freeform 1027"/>
          <p:cNvSpPr>
            <a:spLocks/>
          </p:cNvSpPr>
          <p:nvPr/>
        </p:nvSpPr>
        <p:spPr bwMode="auto">
          <a:xfrm>
            <a:off x="2027028" y="1861905"/>
            <a:ext cx="1243770" cy="1196442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49012" y="1579965"/>
            <a:ext cx="1483030" cy="1552902"/>
          </a:xfrm>
          <a:prstGeom prst="ellipse">
            <a:avLst/>
          </a:prstGeom>
          <a:solidFill>
            <a:srgbClr val="F2DCD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14" name="Freeform 1027"/>
          <p:cNvSpPr>
            <a:spLocks/>
          </p:cNvSpPr>
          <p:nvPr/>
        </p:nvSpPr>
        <p:spPr bwMode="auto">
          <a:xfrm>
            <a:off x="3568642" y="1861905"/>
            <a:ext cx="1243770" cy="1196442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53359" y="1579965"/>
            <a:ext cx="1483030" cy="1552902"/>
          </a:xfrm>
          <a:prstGeom prst="ellipse">
            <a:avLst/>
          </a:prstGeom>
          <a:solidFill>
            <a:srgbClr val="F2DCD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16" name="Freeform 1027"/>
          <p:cNvSpPr>
            <a:spLocks/>
          </p:cNvSpPr>
          <p:nvPr/>
        </p:nvSpPr>
        <p:spPr bwMode="auto">
          <a:xfrm>
            <a:off x="5172989" y="1861905"/>
            <a:ext cx="1243770" cy="1196442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597741" y="1579965"/>
            <a:ext cx="1483030" cy="1552902"/>
          </a:xfrm>
          <a:prstGeom prst="ellipse">
            <a:avLst/>
          </a:prstGeom>
          <a:solidFill>
            <a:srgbClr val="F2DCD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18" name="Freeform 1027"/>
          <p:cNvSpPr>
            <a:spLocks/>
          </p:cNvSpPr>
          <p:nvPr/>
        </p:nvSpPr>
        <p:spPr bwMode="auto">
          <a:xfrm>
            <a:off x="6717371" y="1861905"/>
            <a:ext cx="1243770" cy="1196442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207" name="Text Box 13"/>
          <p:cNvSpPr txBox="1">
            <a:spLocks noChangeArrowheads="1"/>
          </p:cNvSpPr>
          <p:nvPr/>
        </p:nvSpPr>
        <p:spPr bwMode="auto">
          <a:xfrm>
            <a:off x="2328863" y="22018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7208" name="Text Box 15"/>
          <p:cNvSpPr txBox="1">
            <a:spLocks noChangeArrowheads="1"/>
          </p:cNvSpPr>
          <p:nvPr/>
        </p:nvSpPr>
        <p:spPr bwMode="auto">
          <a:xfrm>
            <a:off x="3844925" y="220186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7209" name="Text Box 16"/>
          <p:cNvSpPr txBox="1">
            <a:spLocks noChangeArrowheads="1"/>
          </p:cNvSpPr>
          <p:nvPr/>
        </p:nvSpPr>
        <p:spPr bwMode="auto">
          <a:xfrm>
            <a:off x="5480050" y="2201863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7210" name="Text Box 17"/>
          <p:cNvSpPr txBox="1">
            <a:spLocks noChangeArrowheads="1"/>
          </p:cNvSpPr>
          <p:nvPr/>
        </p:nvSpPr>
        <p:spPr bwMode="auto">
          <a:xfrm>
            <a:off x="6802438" y="220186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180975"/>
            <a:ext cx="83693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Picture slide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1704975"/>
            <a:ext cx="3190875" cy="1227138"/>
          </a:xfrm>
        </p:spPr>
        <p:txBody>
          <a:bodyPr/>
          <a:lstStyle/>
          <a:p>
            <a:pPr eaLnBrk="1" hangingPunct="1"/>
            <a:r>
              <a:rPr lang="en-GB" altLang="en-US" sz="2400" smtClean="0">
                <a:solidFill>
                  <a:schemeClr val="tx1"/>
                </a:solidFill>
              </a:rPr>
              <a:t>Bullet 1</a:t>
            </a: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</a:rPr>
              <a:t>Bullet 2</a:t>
            </a:r>
            <a:endParaRPr lang="en-US" altLang="en-US" sz="2400" smtClean="0">
              <a:solidFill>
                <a:schemeClr val="tx1"/>
              </a:solidFill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61"/>
          <a:stretch>
            <a:fillRect/>
          </a:stretch>
        </p:blipFill>
        <p:spPr bwMode="auto">
          <a:xfrm>
            <a:off x="4408488" y="1766888"/>
            <a:ext cx="2087562" cy="2981325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408988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72475" cy="413861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44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00388" y="2779713"/>
            <a:ext cx="827087" cy="61118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176713" y="2779713"/>
            <a:ext cx="827087" cy="6111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047875" y="4394200"/>
            <a:ext cx="827088" cy="611188"/>
          </a:xfrm>
          <a:prstGeom prst="rect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116263" y="4394200"/>
            <a:ext cx="827087" cy="61118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5237163" y="2779713"/>
            <a:ext cx="827087" cy="61118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2032000" y="2779713"/>
            <a:ext cx="827088" cy="61118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1757363" y="213995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3117850" y="201771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299" name="Text Box 13"/>
          <p:cNvSpPr txBox="1">
            <a:spLocks noChangeArrowheads="1"/>
          </p:cNvSpPr>
          <p:nvPr/>
        </p:nvSpPr>
        <p:spPr bwMode="auto">
          <a:xfrm>
            <a:off x="4048125" y="2139950"/>
            <a:ext cx="10842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0" name="Text Box 14"/>
          <p:cNvSpPr txBox="1">
            <a:spLocks noChangeArrowheads="1"/>
          </p:cNvSpPr>
          <p:nvPr/>
        </p:nvSpPr>
        <p:spPr bwMode="auto">
          <a:xfrm>
            <a:off x="5348288" y="2017713"/>
            <a:ext cx="6048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2163763" y="375443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2" name="Text Box 16"/>
          <p:cNvSpPr txBox="1">
            <a:spLocks noChangeArrowheads="1"/>
          </p:cNvSpPr>
          <p:nvPr/>
        </p:nvSpPr>
        <p:spPr bwMode="auto">
          <a:xfrm>
            <a:off x="3105150" y="3754438"/>
            <a:ext cx="86836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3" name="Text Box 17"/>
          <p:cNvSpPr txBox="1">
            <a:spLocks noChangeArrowheads="1"/>
          </p:cNvSpPr>
          <p:nvPr/>
        </p:nvSpPr>
        <p:spPr bwMode="auto">
          <a:xfrm>
            <a:off x="4025900" y="363220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4" name="Text Box 18"/>
          <p:cNvSpPr txBox="1">
            <a:spLocks noChangeArrowheads="1"/>
          </p:cNvSpPr>
          <p:nvPr/>
        </p:nvSpPr>
        <p:spPr bwMode="auto">
          <a:xfrm>
            <a:off x="5106988" y="363061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5" name="Rectangle 7"/>
          <p:cNvSpPr>
            <a:spLocks noChangeArrowheads="1"/>
          </p:cNvSpPr>
          <p:nvPr/>
        </p:nvSpPr>
        <p:spPr bwMode="auto">
          <a:xfrm>
            <a:off x="4176713" y="440055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06" name="Rectangle 8"/>
          <p:cNvSpPr>
            <a:spLocks noChangeArrowheads="1"/>
          </p:cNvSpPr>
          <p:nvPr/>
        </p:nvSpPr>
        <p:spPr bwMode="auto">
          <a:xfrm>
            <a:off x="5246688" y="440055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49325" y="269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Sample Graph (3 colour)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4339" name="Chart 1"/>
          <p:cNvGraphicFramePr>
            <a:graphicFrameLocks/>
          </p:cNvGraphicFramePr>
          <p:nvPr/>
        </p:nvGraphicFramePr>
        <p:xfrm>
          <a:off x="604838" y="145256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r:id="rId5" imgW="6194073" imgH="4170025" progId="Excel.Chart.8">
                  <p:embed/>
                </p:oleObj>
              </mc:Choice>
              <mc:Fallback>
                <p:oleObj r:id="rId5" imgW="6194073" imgH="417002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145256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45085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Example of a table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479425" y="1830388"/>
          <a:ext cx="6392863" cy="3263900"/>
        </p:xfrm>
        <a:graphic>
          <a:graphicData uri="http://schemas.openxmlformats.org/drawingml/2006/table">
            <a:tbl>
              <a:tblPr/>
              <a:tblGrid>
                <a:gridCol w="3197117"/>
                <a:gridCol w="3195746"/>
              </a:tblGrid>
              <a:tr h="507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3399"/>
                        </a:gs>
                        <a:gs pos="50000">
                          <a:srgbClr val="FF6633"/>
                        </a:gs>
                        <a:gs pos="100000">
                          <a:srgbClr val="FFFF00"/>
                        </a:gs>
                      </a:gsLst>
                      <a:lin ang="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FF00"/>
                        </a:gs>
                        <a:gs pos="50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0" scaled="0"/>
                    </a:gradFill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46813" marB="46813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71488" y="5445125"/>
            <a:ext cx="64484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2060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600">
                <a:solidFill>
                  <a:srgbClr val="002060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306388"/>
            <a:ext cx="6781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Examples of default styles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73100" y="502602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673100" y="3408363"/>
            <a:ext cx="2232025" cy="1368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481388" y="3379788"/>
            <a:ext cx="2232025" cy="1368425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rgbClr val="002060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rgbClr val="002060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184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1711325"/>
          </a:xfrm>
          <a:noFill/>
        </p:spPr>
        <p:txBody>
          <a:bodyPr/>
          <a:lstStyle/>
          <a:p>
            <a:r>
              <a:rPr lang="en-GB" altLang="en-US" sz="2400" smtClean="0"/>
              <a:t>Text and lines are like this</a:t>
            </a:r>
          </a:p>
          <a:p>
            <a:r>
              <a:rPr lang="en-GB" altLang="en-US" sz="2400" u="sng" smtClean="0">
                <a:solidFill>
                  <a:schemeClr val="hlink"/>
                </a:solidFill>
              </a:rPr>
              <a:t>Hyperlinks like this</a:t>
            </a:r>
          </a:p>
          <a:p>
            <a:r>
              <a:rPr lang="en-GB" altLang="en-US" sz="24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400" u="sng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14338" y="14890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rgbClr val="002060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38150" y="2952750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2060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2060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783013" y="2952750"/>
            <a:ext cx="3640137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2060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46063" y="5297488"/>
            <a:ext cx="7177087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2060"/>
                </a:solidFill>
                <a:cs typeface="Arial" panose="020B0604020202020204" pitchFamily="34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2060"/>
                </a:solidFill>
                <a:cs typeface="Arial" panose="020B0604020202020204" pitchFamily="34" charset="0"/>
              </a:rPr>
              <a:t>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B05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8150" y="2241550"/>
            <a:ext cx="6926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39">
      <a:dk1>
        <a:srgbClr val="0070C0"/>
      </a:dk1>
      <a:lt1>
        <a:srgbClr val="FFFFFF"/>
      </a:lt1>
      <a:dk2>
        <a:srgbClr val="05134A"/>
      </a:dk2>
      <a:lt2>
        <a:srgbClr val="B3CCE6"/>
      </a:lt2>
      <a:accent1>
        <a:srgbClr val="7FD7FC"/>
      </a:accent1>
      <a:accent2>
        <a:srgbClr val="0070C0"/>
      </a:accent2>
      <a:accent3>
        <a:srgbClr val="FFFFFF"/>
      </a:accent3>
      <a:accent4>
        <a:srgbClr val="05134A"/>
      </a:accent4>
      <a:accent5>
        <a:srgbClr val="C0E8FD"/>
      </a:accent5>
      <a:accent6>
        <a:srgbClr val="6097E1"/>
      </a:accent6>
      <a:hlink>
        <a:srgbClr val="FF0000"/>
      </a:hlink>
      <a:folHlink>
        <a:srgbClr val="C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293</Words>
  <Application>Microsoft Office PowerPoint</Application>
  <PresentationFormat>On-screen Show (4:3)</PresentationFormat>
  <Paragraphs>78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Process Flow</vt:lpstr>
      <vt:lpstr>Picture slide</vt:lpstr>
      <vt:lpstr>Example Bullet Point Slide</vt:lpstr>
      <vt:lpstr>Colour scheme</vt:lpstr>
      <vt:lpstr>Sample Graph (3 colour)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 sweets  PowerPoint Template</dc:title>
  <dc:creator>Presentation Magazine;Alexander Taylor</dc:creator>
  <cp:lastModifiedBy>Jonty Pearce</cp:lastModifiedBy>
  <cp:revision>98</cp:revision>
  <dcterms:created xsi:type="dcterms:W3CDTF">2009-11-03T13:35:13Z</dcterms:created>
  <dcterms:modified xsi:type="dcterms:W3CDTF">2015-02-22T11:21:28Z</dcterms:modified>
</cp:coreProperties>
</file>