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952CC3-5A0C-4E8D-B740-FF06E3E7D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8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9707D6-C387-4D20-BC4C-ACA605AD2FF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95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01FBA3-F8D6-4AA9-AACB-1B07595602A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065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56E036-A951-4A10-890E-F0E27A63F14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409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EB3A07-B3CA-4A13-80A0-106FE818F4F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86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CD043C-13DA-4BA6-86D3-EE558CC5F44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52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448924-9C97-44F4-B9A8-5999A9BD5D5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2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6098B9-FD0F-416C-81A3-5FA76CD9FC4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22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1462FA-81DA-4D11-AB89-41319D53D2B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01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44FF98-9632-43C6-88C2-CABD81479EB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36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ChangeAspect="1" noChangeArrowheads="1" noTextEdit="1"/>
          </p:cNvSpPr>
          <p:nvPr userDrawn="1"/>
        </p:nvSpPr>
        <p:spPr bwMode="auto">
          <a:xfrm>
            <a:off x="1835150" y="3140075"/>
            <a:ext cx="27352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Freeform 1027"/>
          <p:cNvSpPr>
            <a:spLocks/>
          </p:cNvSpPr>
          <p:nvPr userDrawn="1"/>
        </p:nvSpPr>
        <p:spPr bwMode="auto">
          <a:xfrm>
            <a:off x="2590801" y="1822120"/>
            <a:ext cx="4067798" cy="3913010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225" y="4941888"/>
            <a:ext cx="3090863" cy="757237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B034CD-24C2-4EE7-A4D7-AE5B64B13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23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80DAE-029A-4415-929B-B0EB7BB4F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09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025" y="274638"/>
            <a:ext cx="16494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47974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DE1A9-7FE7-445B-A406-4BEEBD31B1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977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F92527-9EAD-437C-943A-AB33AA12AB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0988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78BA83-AC47-4AD5-80FF-DE136850A3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141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FD5C7-483A-47CC-81A1-9DA4AF257D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B087A-97D7-4ECD-9CA9-0A1F737FC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38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22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2225" y="1600200"/>
            <a:ext cx="32242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1FB91-D0EE-4901-A1EA-878605742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85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633CC-45B7-499F-B6F0-B4FCADBBF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8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ED9E9-835D-4DEA-B8D6-5F5979F816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39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F16EE-4843-447F-A4BC-9433F1248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21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58FF5-7949-4F04-A0C6-813E6C8F8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36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13C56-4990-4241-89E6-8ED432A78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73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27"/>
          <p:cNvSpPr>
            <a:spLocks/>
          </p:cNvSpPr>
          <p:nvPr userDrawn="1"/>
        </p:nvSpPr>
        <p:spPr bwMode="auto">
          <a:xfrm>
            <a:off x="7181534" y="274638"/>
            <a:ext cx="1856867" cy="1786210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Freeform 1027"/>
          <p:cNvSpPr>
            <a:spLocks/>
          </p:cNvSpPr>
          <p:nvPr userDrawn="1"/>
        </p:nvSpPr>
        <p:spPr bwMode="auto">
          <a:xfrm>
            <a:off x="7233286" y="2417490"/>
            <a:ext cx="1856867" cy="1786210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Freeform 1027"/>
          <p:cNvSpPr>
            <a:spLocks/>
          </p:cNvSpPr>
          <p:nvPr userDrawn="1"/>
        </p:nvSpPr>
        <p:spPr bwMode="auto">
          <a:xfrm>
            <a:off x="7187660" y="4459015"/>
            <a:ext cx="1856867" cy="1786210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5992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659923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0AAEDE6-889D-42A2-88B2-AE4388E537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  <p:sldLayoutId id="214748370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Red Heart Template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5656263"/>
            <a:ext cx="6221412" cy="481012"/>
          </a:xfrm>
        </p:spPr>
        <p:txBody>
          <a:bodyPr/>
          <a:lstStyle/>
          <a:p>
            <a:pPr eaLnBrk="1" hangingPunct="1"/>
            <a:r>
              <a:rPr lang="en-GB" altLang="en-US" sz="32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♥"/>
            </a:pPr>
            <a:r>
              <a:rPr lang="en-US" altLang="en-US" smtClean="0"/>
              <a:t>Bullet point</a:t>
            </a:r>
          </a:p>
          <a:p>
            <a:pPr eaLnBrk="1" hangingPunct="1">
              <a:buFont typeface="Arial" panose="020B0604020202020204" pitchFamily="34" charset="0"/>
              <a:buChar char="♥"/>
            </a:pPr>
            <a:r>
              <a:rPr lang="en-US" altLang="en-US" smtClean="0"/>
              <a:t>Bullet point</a:t>
            </a:r>
          </a:p>
          <a:p>
            <a:pPr lvl="1" eaLnBrk="1" hangingPunct="1">
              <a:buFont typeface="Arial" panose="020B0604020202020204" pitchFamily="34" charset="0"/>
              <a:buChar char="♥"/>
            </a:pPr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716213" y="2741613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792538" y="2741613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663700" y="4356100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732088" y="4356100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800475" y="4356100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870450" y="4356100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852988" y="2741613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647825" y="274161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428750" y="21018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746375" y="19796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697288" y="2101850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76813" y="1979613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806575" y="37163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752725" y="3716338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687763" y="35941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768850" y="35925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15900" y="19891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19891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♥"/>
            </a:pPr>
            <a:r>
              <a:rPr lang="en-GB" altLang="en-US" smtClean="0"/>
              <a:t>Bullet 1</a:t>
            </a:r>
          </a:p>
          <a:p>
            <a:pPr eaLnBrk="1" hangingPunct="1">
              <a:buFont typeface="Arial" panose="020B0604020202020204" pitchFamily="34" charset="0"/>
              <a:buChar char="♥"/>
            </a:pPr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0"/>
          <a:stretch>
            <a:fillRect/>
          </a:stretch>
        </p:blipFill>
        <p:spPr bwMode="auto">
          <a:xfrm>
            <a:off x="4186238" y="1736725"/>
            <a:ext cx="2747962" cy="1881188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1027"/>
          <p:cNvSpPr>
            <a:spLocks/>
          </p:cNvSpPr>
          <p:nvPr/>
        </p:nvSpPr>
        <p:spPr bwMode="auto">
          <a:xfrm>
            <a:off x="474066" y="1745675"/>
            <a:ext cx="1215009" cy="1168776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4" name="Freeform 1027"/>
          <p:cNvSpPr>
            <a:spLocks/>
          </p:cNvSpPr>
          <p:nvPr/>
        </p:nvSpPr>
        <p:spPr bwMode="auto">
          <a:xfrm>
            <a:off x="1888927" y="1743209"/>
            <a:ext cx="1215009" cy="1168776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5" name="Freeform 1027"/>
          <p:cNvSpPr>
            <a:spLocks/>
          </p:cNvSpPr>
          <p:nvPr/>
        </p:nvSpPr>
        <p:spPr bwMode="auto">
          <a:xfrm>
            <a:off x="3283368" y="1743209"/>
            <a:ext cx="1215009" cy="1168776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6" name="Freeform 1027"/>
          <p:cNvSpPr>
            <a:spLocks/>
          </p:cNvSpPr>
          <p:nvPr/>
        </p:nvSpPr>
        <p:spPr bwMode="auto">
          <a:xfrm>
            <a:off x="4615588" y="1804441"/>
            <a:ext cx="1215009" cy="1168776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7" name="Freeform 1027"/>
          <p:cNvSpPr>
            <a:spLocks/>
          </p:cNvSpPr>
          <p:nvPr/>
        </p:nvSpPr>
        <p:spPr bwMode="auto">
          <a:xfrm>
            <a:off x="5949279" y="1743209"/>
            <a:ext cx="1215009" cy="1168776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6402" name="Rectangle 3"/>
          <p:cNvSpPr>
            <a:spLocks noChangeArrowheads="1"/>
          </p:cNvSpPr>
          <p:nvPr/>
        </p:nvSpPr>
        <p:spPr bwMode="auto">
          <a:xfrm>
            <a:off x="506413" y="3306763"/>
            <a:ext cx="1139825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403" name="Rectangle 4"/>
          <p:cNvSpPr>
            <a:spLocks noChangeArrowheads="1"/>
          </p:cNvSpPr>
          <p:nvPr/>
        </p:nvSpPr>
        <p:spPr bwMode="auto">
          <a:xfrm>
            <a:off x="1868488" y="3306763"/>
            <a:ext cx="1141412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404" name="Rectangle 5"/>
          <p:cNvSpPr>
            <a:spLocks noChangeArrowheads="1"/>
          </p:cNvSpPr>
          <p:nvPr/>
        </p:nvSpPr>
        <p:spPr bwMode="auto">
          <a:xfrm>
            <a:off x="3246438" y="3306763"/>
            <a:ext cx="1139825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6405" name="Rectangle 6"/>
          <p:cNvSpPr>
            <a:spLocks noChangeArrowheads="1"/>
          </p:cNvSpPr>
          <p:nvPr/>
        </p:nvSpPr>
        <p:spPr bwMode="auto">
          <a:xfrm>
            <a:off x="4652963" y="3306763"/>
            <a:ext cx="1139825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406" name="Rectangle 7"/>
          <p:cNvSpPr>
            <a:spLocks noChangeArrowheads="1"/>
          </p:cNvSpPr>
          <p:nvPr/>
        </p:nvSpPr>
        <p:spPr bwMode="auto">
          <a:xfrm>
            <a:off x="6024563" y="3306763"/>
            <a:ext cx="1139825" cy="2354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6407" name="Text Box 14"/>
          <p:cNvSpPr txBox="1">
            <a:spLocks noChangeArrowheads="1"/>
          </p:cNvSpPr>
          <p:nvPr/>
        </p:nvSpPr>
        <p:spPr bwMode="auto">
          <a:xfrm>
            <a:off x="628650" y="19891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408" name="Text Box 13"/>
          <p:cNvSpPr txBox="1">
            <a:spLocks noChangeArrowheads="1"/>
          </p:cNvSpPr>
          <p:nvPr/>
        </p:nvSpPr>
        <p:spPr bwMode="auto">
          <a:xfrm>
            <a:off x="2138363" y="20002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409" name="Text Box 15"/>
          <p:cNvSpPr txBox="1">
            <a:spLocks noChangeArrowheads="1"/>
          </p:cNvSpPr>
          <p:nvPr/>
        </p:nvSpPr>
        <p:spPr bwMode="auto">
          <a:xfrm>
            <a:off x="3570288" y="201136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10" name="Text Box 16"/>
          <p:cNvSpPr txBox="1">
            <a:spLocks noChangeArrowheads="1"/>
          </p:cNvSpPr>
          <p:nvPr/>
        </p:nvSpPr>
        <p:spPr bwMode="auto">
          <a:xfrm>
            <a:off x="4954588" y="202247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11" name="Text Box 17"/>
          <p:cNvSpPr txBox="1">
            <a:spLocks noChangeArrowheads="1"/>
          </p:cNvSpPr>
          <p:nvPr/>
        </p:nvSpPr>
        <p:spPr bwMode="auto">
          <a:xfrm>
            <a:off x="6027738" y="200025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700213"/>
          <a:ext cx="6769100" cy="3255962"/>
        </p:xfrm>
        <a:graphic>
          <a:graphicData uri="http://schemas.openxmlformats.org/drawingml/2006/table">
            <a:tbl>
              <a:tblPr/>
              <a:tblGrid>
                <a:gridCol w="3385276"/>
                <a:gridCol w="3383824"/>
              </a:tblGrid>
              <a:tr h="498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5" marR="90005" marT="46819" marB="46819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457200" y="5397500"/>
            <a:ext cx="6283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2097088"/>
            <a:ext cx="4689475" cy="2368550"/>
          </a:xfrm>
          <a:noFill/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♥"/>
            </a:pPr>
            <a:r>
              <a:rPr lang="en-GB" altLang="en-US" sz="2800" smtClean="0"/>
              <a:t>Text and lines are like this</a:t>
            </a:r>
          </a:p>
          <a:p>
            <a:pPr eaLnBrk="1" hangingPunct="1">
              <a:buFont typeface="Arial" panose="020B0604020202020204" pitchFamily="34" charset="0"/>
              <a:buChar char="♥"/>
            </a:pPr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 typeface="Arial" panose="020B0604020202020204" pitchFamily="34" charset="0"/>
              <a:buChar char="♥"/>
            </a:pPr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" name="Group 4"/>
          <p:cNvGraphicFramePr>
            <a:graphicFrameLocks/>
          </p:cNvGraphicFramePr>
          <p:nvPr/>
        </p:nvGraphicFramePr>
        <p:xfrm>
          <a:off x="215900" y="4976813"/>
          <a:ext cx="2608263" cy="1427162"/>
        </p:xfrm>
        <a:graphic>
          <a:graphicData uri="http://schemas.openxmlformats.org/drawingml/2006/table">
            <a:tbl>
              <a:tblPr/>
              <a:tblGrid>
                <a:gridCol w="1304131"/>
                <a:gridCol w="1304132"/>
              </a:tblGrid>
              <a:tr h="71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305911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544671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5082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5082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359568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14287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25082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A50021"/>
      </a:dk1>
      <a:lt1>
        <a:srgbClr val="FFFFFF"/>
      </a:lt1>
      <a:dk2>
        <a:srgbClr val="A50021"/>
      </a:dk2>
      <a:lt2>
        <a:srgbClr val="808080"/>
      </a:lt2>
      <a:accent1>
        <a:srgbClr val="FFCCFF"/>
      </a:accent1>
      <a:accent2>
        <a:srgbClr val="CC0066"/>
      </a:accent2>
      <a:accent3>
        <a:srgbClr val="FFFFFF"/>
      </a:accent3>
      <a:accent4>
        <a:srgbClr val="8C001B"/>
      </a:accent4>
      <a:accent5>
        <a:srgbClr val="FFE2FF"/>
      </a:accent5>
      <a:accent6>
        <a:srgbClr val="B9005C"/>
      </a:accent6>
      <a:hlink>
        <a:srgbClr val="A50021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A50021"/>
        </a:dk1>
        <a:lt1>
          <a:srgbClr val="FFFFFF"/>
        </a:lt1>
        <a:dk2>
          <a:srgbClr val="A50021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8C001B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A50021"/>
        </a:dk1>
        <a:lt1>
          <a:srgbClr val="FFFFFF"/>
        </a:lt1>
        <a:dk2>
          <a:srgbClr val="A50021"/>
        </a:dk2>
        <a:lt2>
          <a:srgbClr val="808080"/>
        </a:lt2>
        <a:accent1>
          <a:srgbClr val="FFCCFF"/>
        </a:accent1>
        <a:accent2>
          <a:srgbClr val="CC0066"/>
        </a:accent2>
        <a:accent3>
          <a:srgbClr val="FFFFFF"/>
        </a:accent3>
        <a:accent4>
          <a:srgbClr val="8C001B"/>
        </a:accent4>
        <a:accent5>
          <a:srgbClr val="FFE2FF"/>
        </a:accent5>
        <a:accent6>
          <a:srgbClr val="B9005C"/>
        </a:accent6>
        <a:hlink>
          <a:srgbClr val="A50021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Red Heart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hearts template</dc:title>
  <dc:creator>Pearce</dc:creator>
  <cp:lastModifiedBy>Jonty Pearce</cp:lastModifiedBy>
  <cp:revision>15</cp:revision>
  <dcterms:created xsi:type="dcterms:W3CDTF">2006-02-11T19:17:34Z</dcterms:created>
  <dcterms:modified xsi:type="dcterms:W3CDTF">2015-02-22T11:21:29Z</dcterms:modified>
</cp:coreProperties>
</file>