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5E33BAE3-AA58-48C2-884A-9A6FAD611B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E38B8F-DC43-431D-8060-29E4FE4497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8644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7AB912-2AEC-4C03-8B1B-65A0C66999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91016DF-C94F-49F0-96E9-1638F76CE1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2079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8A072C-FF9C-4FD5-AB40-D790CBB3BC6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085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2078B2-F5D9-4F9F-8857-6DF17672698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3948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8FDE36-0FEC-43BC-A91F-B7781F44F92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0221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A421F0-3333-4DED-A4A1-42EA4E4C551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04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13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0077-33BB-4599-8A90-8362E18E0D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1FDCA7-FED5-4271-9264-77FFFA6AF5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69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AAF30-78F1-4D2E-8499-2FC0D056EF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6C956-C524-47CB-A2B9-2CD4FE269D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88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12BD-24CA-4D0E-8B98-1F770050C5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C58C-705D-49CB-86B1-7FC0A29028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76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F12EC-7C11-43B5-83FD-26F6E750F0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D1892-24BF-41C8-9417-BCAFA0DBBE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094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E636B-82CE-45CB-B240-E761A852EA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DD686-0C74-4726-A7B4-5C9D1DB5B7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52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D8E6-30B3-45E9-87D9-BA332916DF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0795-C3E0-4FBB-AAE5-8FCB279BCC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858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F731D-1949-4E9D-B5BC-09D6C734F6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FD4CD-EDD6-4AE5-8632-91E2FD253C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9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77D03-DD9C-40BD-844C-F0CD806329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46AF5-C686-4B11-84D0-B77F347828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034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2D8C3-28CB-4B3B-8830-03FE316AA4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8EFDE-8DBE-4DF5-9891-1973CE7DCF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27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14834-BF91-4CF3-B90C-F0D0D7160C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2BC99-16C9-477F-817B-48938AE887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656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C3DF0-06AB-426D-AFD1-D4FC408C87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41B6-3CB8-4692-9AB4-36C9BB040E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02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A7A476-F9ED-49C0-92C2-09F43FA42D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12D8677-C92A-4384-AA6F-E8B249ABB7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7" descr="D:\photos ready for template\134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0"/>
            <a:ext cx="21145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Waiting Dog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76A1C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Waiting Dog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Waiting Dog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2015-02-22T11:21:16Z</dcterms:modified>
</cp:coreProperties>
</file>