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26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7CC9C90-FC61-4F6E-A7DF-09632A606E8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2758861-0B59-4B74-9C2D-BFED9FE186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7303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7950CC4-D652-44A6-82CB-F11E4C899CE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0183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124802-0FCE-465D-AD4B-9E5CA46F06E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7687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CB1B87-B1B8-4A9B-B545-02E91C26684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24399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BC9984-85D5-46D8-A6E2-735E8CD1DF7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3654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D:\photos ready for template\028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325" y="-46038"/>
            <a:ext cx="9266238" cy="695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636588" y="-46038"/>
            <a:ext cx="8569325" cy="1368426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8324" y="9744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4164" y="732255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212FA-D457-4E7E-BA9D-94A1CF87A6F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176945-49A5-490C-A814-E5B5255A9C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5664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01B13-4522-44B7-BBD8-1AD38E23611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CF42D-8B8C-45C5-A34D-D22F6EBCA9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680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BD2E4-9E71-4A79-A067-25CA03575BF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5E900-821D-43CE-B740-FDB23B3B23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6890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9BD39-C60C-4262-8528-A08394B593C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C66B3-C035-4DD6-9E05-01E3CDA4D8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8336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7DBAD-CEB3-4AD2-BE1D-A9A1F1C1A1F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08162-7C68-4926-9795-3D281B9EBF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581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B1F73-B696-42C3-9432-FD27AE667F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37266-9727-42D3-BE0E-46DAB09E68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649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1494B-F96F-4D72-8C09-77B12ABB5AE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6E8CC-78F5-4C4F-B372-1DBCC8AC0E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3670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62F6D-07D6-46B8-9084-74A1D83A873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0DFE0-F547-4B5D-A247-09695FE8A8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2384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63414-B5D0-481C-8B3F-9E1EF5D3532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20E9D-F0A9-4288-A52E-0BA7A34E86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5591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7CFA2-8B4B-4B50-899B-174CA561EF1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3C680-DC33-4164-B48B-65252DB414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784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F527A-75A2-44DC-AA87-9B35584E146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8B1EF-4D06-48BE-A691-92AC447B07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756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2A9DC4-8FD4-49EC-8C67-E483836CFED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C296294-350D-437F-B03B-4AF8808C6C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8" descr="D:\photos ready for template\028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998538" y="9525"/>
            <a:ext cx="7772400" cy="722313"/>
          </a:xfrm>
        </p:spPr>
        <p:txBody>
          <a:bodyPr/>
          <a:lstStyle/>
          <a:p>
            <a:r>
              <a:rPr lang="en-GB" altLang="en-US" smtClean="0"/>
              <a:t>Macaroon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644650" y="73183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3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2F2F2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Macaroon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Macaroon PowerPoint Presentation</dc:title>
  <dc:creator>jontypearce</dc:creator>
  <cp:lastModifiedBy>Jonty Pearce</cp:lastModifiedBy>
  <cp:revision>21</cp:revision>
  <dcterms:created xsi:type="dcterms:W3CDTF">2011-07-11T11:56:50Z</dcterms:created>
  <dcterms:modified xsi:type="dcterms:W3CDTF">2015-02-22T11:21:15Z</dcterms:modified>
</cp:coreProperties>
</file>