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26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D3C684F-E028-48E1-A186-0969DAB96D3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4B20A82-C86B-496F-AF70-5F09257B03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59541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417D22-5AF8-41C0-B76E-E191D107F72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3773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ABF89C-0F48-40E5-9DD1-D37A3C65DD2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90679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60E4F23-74B9-4C40-988C-C745BB7A72E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11159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316878-4C81-45AF-8C2D-F2CD6603990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20415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:\photos ready for template\067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325" y="-46038"/>
            <a:ext cx="9266238" cy="6950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38138" y="2603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403" y="316430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6243" y="103894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49F8C-C788-453A-99EA-28EFA91F8CD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BF7BB9-DE5B-441A-8AC8-2F0272F56F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4437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83E71-69F6-4E9B-BCF0-1D00FB9EE37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BE13D-7E01-4A76-9112-0B8BFD7857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6798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C99D1-C40D-4FE7-BAD1-C87CA09DBBA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24548-B0B7-4838-94D1-45240F8069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8183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3406D-F656-4F5D-8149-95EBA2EA9A8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11EAB-2C11-4C51-BEA6-998778EA70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9447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83811-84B0-49A2-8EB9-2AABC9EE714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32CCC-EC07-4FD2-9194-D7BF5910A8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512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FC161-4BE6-46DF-BF0A-122BA788803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1A719-992F-4629-8B50-46D38277B0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6881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AED76-21D5-451D-B462-E0B6FEDC1DD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44E87-0D1D-4D5C-A1D0-AD21B4F0AB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4916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E13AE-0480-48A2-BDD8-FD4DF59902F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D1FB5-C592-4DAA-93C7-E623159C54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8542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926D0-4102-4A55-B130-FF81AFCC385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C65DC-20F0-4040-974B-9F0D14E528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5578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3A79B-28B9-4A55-BA7D-F6E864680E3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9EBFA-91AD-4E6B-83F2-E7B75D59DD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004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69016-A98A-42AE-B751-04B8A7C170F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4B534-ABF0-42D7-ABC0-46CE77AD6C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418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517D43A-ABA6-42B7-8AB7-F3262BFA05E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3A5EDBA-0AF9-4548-BEFC-683C884E4F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7" descr="D:\photos ready for template\067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812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00088" y="315913"/>
            <a:ext cx="7772400" cy="722312"/>
          </a:xfrm>
        </p:spPr>
        <p:txBody>
          <a:bodyPr/>
          <a:lstStyle/>
          <a:p>
            <a:r>
              <a:rPr lang="en-GB" altLang="en-US" smtClean="0"/>
              <a:t>Layered Cake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46200" y="10382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34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D88F25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Layered Cake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Layered Cake PowerPoint Presentation</dc:title>
  <dc:creator>jontypearce</dc:creator>
  <cp:lastModifiedBy>Jonty Pearce</cp:lastModifiedBy>
  <cp:revision>18</cp:revision>
  <dcterms:created xsi:type="dcterms:W3CDTF">2011-07-11T11:56:50Z</dcterms:created>
  <dcterms:modified xsi:type="dcterms:W3CDTF">2015-02-22T11:21:15Z</dcterms:modified>
</cp:coreProperties>
</file>