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DC3A7D2-BFFB-442F-BE43-8664692580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714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6CFECA-7669-4700-803C-1EA86C68FE7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4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CFD938-EF0D-4AD5-A319-F78E41EAA9C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141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C9E53-08E2-477B-B585-6D269F8AA4D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40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43A580-2734-4958-B6BA-624EDF9346D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62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8" descr="D:\photos ready for template\IMG_058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00063"/>
            <a:ext cx="4575175" cy="635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6DE6DE-D0F6-47FC-8CD1-F1263D838E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538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152DF-218E-4D9F-8563-A2CA758416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942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A9879-7B92-4FB1-9A5A-B2BCDF81C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6954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90CDC-17AF-495C-B038-468A157046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438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166A1-2EFB-49A8-A785-A15F62AFA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12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36305-5C9D-4FD2-885D-593E2BA629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16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80845-544E-4EBB-91CE-A2E265AF35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999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86FCA-68F0-40A2-A474-94E43627E2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426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2F409-2E01-42D2-8FE9-D45B18B29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753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95EE4-3E34-4EFB-9C3A-5920BC9652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394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75A1C-7FD1-42B6-8E64-CE1E85EAEF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70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744AE-C831-4188-AF8F-71F05A0F80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51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2B61-A86B-4997-A94C-1DDA7B32BC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060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39863"/>
          </a:xfrm>
          <a:prstGeom prst="rect">
            <a:avLst/>
          </a:prstGeom>
          <a:gradFill flip="none" rotWithShape="1">
            <a:gsLst>
              <a:gs pos="71000">
                <a:schemeClr val="accent1"/>
              </a:gs>
              <a:gs pos="0">
                <a:srgbClr val="5878A8"/>
              </a:gs>
              <a:gs pos="0">
                <a:schemeClr val="accent1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84C857E-E345-407C-AED3-0DC0A60D21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 descr="D:\photos ready for template\IMG_0587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5" y="0"/>
            <a:ext cx="103663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GB" altLang="en-US" smtClean="0"/>
              <a:t>Glass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3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A2793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Glass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Glass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2015-02-22T11:21:14Z</dcterms:modified>
</cp:coreProperties>
</file>