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2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0DD493-C73D-4840-A43B-29F37B7C44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BB63D41-11EE-4B29-8BBE-85A632FCD1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820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D3BF75-87AF-4F07-98C3-D5DFB5411D5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9739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26B227-65C1-4A3C-A328-5548392259C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7104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414817-2B98-45BE-9869-3D93878DE2F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15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7AB5F5-648F-4CBD-9E09-4C2230EFA8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8726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:\photos ready for template\04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-46038"/>
            <a:ext cx="9266238" cy="695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381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403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243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D166D-243B-46A1-AE08-AE7A52BF31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5FB539-EEF9-47E6-B920-94FAC7C611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10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BFD9-53A5-4208-B8C1-68BD867694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FC1A-88AE-45DD-9C45-995234DB98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684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92230-F9FE-45FD-857F-CC001CE6EE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C269-6244-49BD-B213-87929ACFF7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561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EEB4-A3DC-4C5E-8695-9F45AD07A6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40456-EDDF-437A-8BB7-6FA4270BA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64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003B7-C7D6-4383-A5E8-2A7B7FD640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EE3A-AF47-49E0-BDB2-50AF4462C8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635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D796-0888-47E3-8794-76638AD0B7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E22E7-4242-4D7C-ACDF-89FF324975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54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ACACA-B379-49AB-BAA8-7B0F9600A4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FF2C8-7246-4220-9479-6968A3CC01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464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9AD7-3B95-4617-90DB-72D96CAC0B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94719-07B7-4E19-9814-C499971C85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701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6A29-0876-4698-9D36-A201EEA2C3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A5510-FD9F-404E-A39C-C06B67EAF1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2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A61D7-7F2F-4745-AB7F-3569C26F75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1BF2-04E7-4397-AF8B-0981825290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01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4C36A-82C7-479D-80D7-61D193EBC3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FF17C-4614-4491-A03B-80BE3E9A38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11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38BD6A-249F-4951-8F37-1EC91D4AB9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715C57B-ED4C-4CC4-AD39-2C56B3D0D1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7" descr="D:\photos ready for template\04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000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Food Mixer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462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3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Food Mixer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Mixer 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2015-02-22T11:21:13Z</dcterms:modified>
</cp:coreProperties>
</file>