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2600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330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00DD493-C73D-4840-A43B-29F37B7C443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ABB63D41-11EE-4B29-8BBE-85A632FCD14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18208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2D3BF75-87AF-4F07-98C3-D5DFB5411D59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797399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D26B227-65C1-4A3C-A328-5548392259C2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871042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5414817-2B98-45BE-9869-3D93878DE2F9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51550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37AB5F5-648F-4CBD-9E09-4C2230EFA8BF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48726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D:\photos ready for template\041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325" y="-46038"/>
            <a:ext cx="9266238" cy="6950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338138" y="260350"/>
            <a:ext cx="8569325" cy="1368425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64000">
                <a:schemeClr val="accent1"/>
              </a:gs>
              <a:gs pos="100000">
                <a:schemeClr val="accent1">
                  <a:alpha val="6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0403" y="316430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6243" y="1038941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D166D-243B-46A1-AE08-AE7A52BF31C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35FB539-EEF9-47E6-B920-94FAC7C6119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01059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6BFD9-53A5-4208-B8C1-68BD8676949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7FC1A-88AE-45DD-9C45-995234DB98F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56848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92230-F9FE-45FD-857F-CC001CE6EEB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AC269-6244-49BD-B213-87929ACFF75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5617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EEEB4-A3DC-4C5E-8695-9F45AD07A65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40456-EDDF-437A-8BB7-6FA4270BA39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56444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003B7-C7D6-4383-A5E8-2A7B7FD6402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4EE3A-AF47-49E0-BDB2-50AF4462C8F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46359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5D796-0888-47E3-8794-76638AD0B73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E22E7-4242-4D7C-ACDF-89FF324975F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92541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ACACA-B379-49AB-BAA8-7B0F9600A4D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EFF2C8-7246-4220-9479-6968A3CC01A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34645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C9AD7-3B95-4617-90DB-72D96CAC0BB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E94719-07B7-4E19-9814-C499971C859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07012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86A29-0876-4698-9D36-A201EEA2C34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A5510-FD9F-404E-A39C-C06B67EAF1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45246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5A61D7-7F2F-4745-AB7F-3569C26F75D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A1BF2-04E7-4397-AF8B-0981825290B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80013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4C36A-82C7-479D-80D7-61D193EBC32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FF17C-4614-4491-A03B-80BE3E9A385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14113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A38BD6A-249F-4951-8F37-1EC91D4AB9A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715C57B-ED4C-4CC4-AD39-2C56B3D0D18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7" descr="D:\photos ready for template\041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4713" y="0"/>
            <a:ext cx="1919287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700088" y="315913"/>
            <a:ext cx="7772400" cy="722312"/>
          </a:xfrm>
        </p:spPr>
        <p:txBody>
          <a:bodyPr/>
          <a:lstStyle/>
          <a:p>
            <a:r>
              <a:rPr lang="en-GB" altLang="en-US" smtClean="0"/>
              <a:t>Food Mixer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346200" y="1038225"/>
            <a:ext cx="6400800" cy="479425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32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F2F2F2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198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Food Mixer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Mixer PowerPoint Presentation</dc:title>
  <dc:creator>jontypearce</dc:creator>
  <cp:lastModifiedBy>Jonty Pearce</cp:lastModifiedBy>
  <cp:revision>16</cp:revision>
  <dcterms:created xsi:type="dcterms:W3CDTF">2011-07-11T11:56:50Z</dcterms:created>
  <dcterms:modified xsi:type="dcterms:W3CDTF">2015-02-22T11:21:13Z</dcterms:modified>
</cp:coreProperties>
</file>