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2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625CE1-7363-4446-B388-02659B6AEC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92B138C-7B7C-488B-B4BD-DCF2B0D622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7628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5DB724-6FA8-4231-A88B-56298F637F0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8706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B30EC7-B1BD-4AD1-9EE1-332E9926770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1320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F2647D-C37D-4905-9501-58E534FC754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2992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4987BF-6483-4FAA-96A1-09991762DED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0779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:\photos ready for template\097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325" y="-46038"/>
            <a:ext cx="9266238" cy="695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381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403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6243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4C2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607D4-D18E-4A0A-83BA-CC871F0BA8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4FFFE9-B866-4EB3-B4D7-88EE11A618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921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B8C0D-6B27-44F3-A886-2BAE54A763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87CE3-9028-45E9-8892-59C4EEC4B8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148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2F44D-A7D8-4F50-A92A-E7F486BCF9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B343B-2E70-45F6-A034-E5FE784F31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994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4ADDE-0E62-4E44-A7C9-10A1CB5698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899C-55EC-4FE6-8E97-2D39DF7965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264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56B2-4F02-4377-8D6A-DEB13D961C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29FBA-A2E5-443E-992C-5BDAAE2145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712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8CA12-5478-4D9B-A900-72C69286E83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3998D-38C2-4C9E-A0DC-19B7687166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603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62EE7-035B-4D12-A1FE-7C021A44F42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9E5ED-88A6-43FA-BF32-39BBAA413B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561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D3265-0F75-47D2-97BE-7EEA5FE33A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EF5DF-41C4-4970-8814-2351CC2C15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208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8B0E-A2A6-4DA7-9FC6-27D3454A67D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98A72-0E7B-414B-89FE-831DFE6D19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362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84719-F349-4017-8FDD-3D51F334A7B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54016-56AC-426F-AC82-DE7161AB44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318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CFA7E-E8A4-4EDC-BD34-1A35CB36B5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A3788-EAC2-43AA-8867-872CD93159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081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337CFB-5044-4C64-95A8-0B8167C3E7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C5E4CCE-3934-4515-B60A-835BEB6A1E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7" descr="D:\photos ready for template\097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812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4C26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C26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C26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C26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C26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000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Flower Arrangement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462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3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C9C57D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Flower Arrangement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 Arrangement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2015-02-22T11:21:13Z</dcterms:modified>
</cp:coreProperties>
</file>