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A706A9-E700-4660-93D4-CAC23C5116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ECEF005-A73D-4E95-8B6C-439EC80DFC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4636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98E07D-787D-47FA-8D66-B609E6F22BC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2753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1001D8-963B-4A0B-85A0-9A1BCECAFED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9751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158FD7-3527-4AEA-8C5B-0AF157578CD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0647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48040F-C8CB-40FE-95F4-49342F7E1E0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2349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photos ready for template\IMG_0637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381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403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243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26921-C898-4FEF-B43A-304CAC0BCF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75C266-10A4-4C90-92C8-6525563DDF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644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D6EEA-FF35-451B-925C-8ED5E1198B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12E6B-8468-4F14-B2B0-4707F7AE78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82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9035A-188F-44C7-8F2F-D5ABCDDDF95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8B736-DCFB-428C-B86B-9EEEC74188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519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A7AF0-EE9A-4CD0-A3AB-1281669FD5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B0F22-F1CE-4299-B55B-82D7178228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099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1E7F6-58C0-4DEF-AF9B-BBDC071C63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A183B-DB9A-4402-8F11-8E62595B08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515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657D1-9E27-4A48-BBCD-39C70F7C0E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40CFC-0AAE-4B07-820E-1C56A02DF9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100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1EF9A-F79C-4CA9-83E3-140812F250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4014E-06AE-4CAA-81C7-F46A995EE9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219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E9BA4-19E9-4614-81E4-2E58777FCE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A076D-20F8-4DA1-AD22-2F344B0651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422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F14B0-3AB9-4138-A01C-18C46F0246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976F3-CCD2-4696-85F8-528DD9DCF2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6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E4BF9-6E91-4241-B6BA-4CD5C63312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E543-5767-4C77-BF08-CDF4419BA8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76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59882-6BE6-4EB9-A3F2-F347366D1A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4FF1E-FD33-4E83-BE78-765D00A9C6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759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39EFE2-AB29-4127-9C4E-F2DA49979C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747DCC-0C93-4B39-A2E1-FBE8CA4EE6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2" descr="D:\photos ready for template\IMG_0637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0" y="0"/>
            <a:ext cx="23495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000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Camping Kettle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462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Camping Kettle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Camping Kettle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2015-02-22T11:21:12Z</dcterms:modified>
</cp:coreProperties>
</file>