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200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8C85A52-22B1-4734-8544-3567478ABB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69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DA2058-52D9-4595-9257-3447CF186DD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59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3874C2-6DF8-493A-B5CE-464456B3C19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014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D3E07F-6A66-45F2-ABF5-2AC74CDDC48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032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2EB3F1-E57F-4B2E-A4F2-0A10DDE4A4D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010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441FFE-11E8-40FD-A3B7-83904CAEDA1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782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8F07B2-5CEE-4C41-B29C-44ABE7282D0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84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67E31-57D8-4E55-B6C6-1DF74713200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362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228889-645D-4D65-BD6B-ABCCE35C678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33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09D007-4F77-4180-8661-8CF6F3A062C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2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photos ready for template\Untitled-1 copy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628" y="1143453"/>
            <a:ext cx="7772400" cy="1470025"/>
          </a:xfrm>
          <a:solidFill>
            <a:schemeClr val="tx1">
              <a:lumMod val="75000"/>
              <a:lumOff val="25000"/>
              <a:alpha val="18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485" y="2596242"/>
            <a:ext cx="6400800" cy="1752600"/>
          </a:xfrm>
          <a:solidFill>
            <a:schemeClr val="bg1">
              <a:lumMod val="75000"/>
              <a:alpha val="29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87395C-DF76-4913-8C8C-636B95AAD8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005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AB62E-0ECF-4270-99EB-F140F903BA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580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817D0-C437-4F73-8276-19C99C7AB3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1847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FE548-AD79-4501-9A65-95F6FA0ED4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8228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88C98-F3CE-4104-9592-B9ED343212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442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A3D4B-0F90-435B-8439-444FA15542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031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3BB53-7E55-4BE4-A782-1C4CA77C0C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145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FAD82-5759-4E67-949B-B21E118F67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139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1CDAE-DCB9-4B29-896A-64FD5DD5D6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33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0ABAA-CE93-440E-8987-3CB2874182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861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C5CD8-8C2D-41D1-9A0C-2C4CBB45AE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472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E04A-7866-4A74-98B0-5DA46A295F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288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D7E85-F7DD-44BA-94D1-4D33319F1A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656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363538"/>
            <a:ext cx="64277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1900" y="1725613"/>
            <a:ext cx="617537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2738CA-CEA6-41FB-864A-B6DA00A081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9" descr="C:\Users\dell\Documents\Pictures\august 2011\IMG_0605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1"/>
          <a:stretch>
            <a:fillRect/>
          </a:stretch>
        </p:blipFill>
        <p:spPr bwMode="auto">
          <a:xfrm>
            <a:off x="0" y="0"/>
            <a:ext cx="24526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0175" y="0"/>
            <a:ext cx="6473825" cy="1582738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380288" cy="98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r" eaLnBrk="1" hangingPunct="1"/>
            <a:r>
              <a:rPr lang="en-GB" altLang="en-US" smtClean="0">
                <a:solidFill>
                  <a:schemeClr val="tx1"/>
                </a:solidFill>
              </a:rPr>
              <a:t>Parking Template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78288" y="827088"/>
            <a:ext cx="4630737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r" eaLnBrk="1" hangingPunct="1"/>
            <a:r>
              <a:rPr lang="en-GB" altLang="en-US" sz="36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311150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24475" y="290988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400800" y="290988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271963" y="452437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340350" y="452437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408738" y="452437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478713" y="452437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461250" y="290988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256088" y="290988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037013" y="22701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354638" y="21478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305550" y="227012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585075" y="214788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414838" y="38846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360988" y="388461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296025" y="37623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377113" y="37607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987550" y="19891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1989138"/>
                        <a:ext cx="6732588" cy="3740150"/>
                      </a:xfrm>
                      <a:prstGeom prst="rect">
                        <a:avLst/>
                      </a:prstGeom>
                      <a:solidFill>
                        <a:srgbClr val="FFFFFF">
                          <a:alpha val="59999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14550" y="1770063"/>
            <a:ext cx="4027488" cy="4525962"/>
          </a:xfrm>
          <a:solidFill>
            <a:srgbClr val="FFFFFF">
              <a:alpha val="59999"/>
            </a:srgb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038" y="1841500"/>
            <a:ext cx="2660650" cy="3311525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59467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30688" y="1527175"/>
            <a:ext cx="4689475" cy="4525963"/>
          </a:xfrm>
          <a:noFill/>
        </p:spPr>
        <p:txBody>
          <a:bodyPr/>
          <a:lstStyle/>
          <a:p>
            <a:pPr algn="r" eaLnBrk="1" hangingPunct="1"/>
            <a:r>
              <a:rPr lang="en-GB" altLang="en-US" sz="2800" smtClean="0"/>
              <a:t>Text and lines are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990600" y="1509713"/>
          <a:ext cx="3171825" cy="1720850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54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9804"/>
                      </a:srgbClr>
                    </a:solidFill>
                  </a:tcPr>
                </a:tc>
              </a:tr>
              <a:tr h="866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980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879725" y="42037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616575" y="42037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7963" y="1566863"/>
            <a:ext cx="7115175" cy="503078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2268538" y="363538"/>
            <a:ext cx="6324600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585913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585913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4930775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477963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585913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Parking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14</cp:revision>
  <dcterms:created xsi:type="dcterms:W3CDTF">2009-11-03T13:35:13Z</dcterms:created>
  <dcterms:modified xsi:type="dcterms:W3CDTF">2015-02-22T11:21:11Z</dcterms:modified>
</cp:coreProperties>
</file>