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9DF6EA-6DF3-4F35-8499-43687B4140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5309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16B1C2-7A1A-4013-88D8-94793A74045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170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C70B62-8ED8-4C25-8EFA-66A56B0FF14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951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2D7A21-81DF-4720-B052-4D9C442F312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724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9D7722-B17F-4A8D-A512-21AA29530A4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989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4667D5-AD5D-4C63-BAD9-3C76565E7A0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99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EB7957-BA4F-4953-B6E5-74AAEF3B425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848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F66F34-E022-4826-AC6F-E498BA2BC02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713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16C58C-49D2-48E1-AB5F-2E6AD707DAF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590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DB8389-62B1-474A-A8E2-C7B5F7DD581D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2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:\photos ready for template\IMG_0607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1"/>
          <a:stretch>
            <a:fillRect/>
          </a:stretch>
        </p:blipFill>
        <p:spPr bwMode="auto">
          <a:xfrm>
            <a:off x="0" y="-501650"/>
            <a:ext cx="9144000" cy="735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4AB5B5-E93B-4AD7-8805-26E33E9544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601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8F294-D40C-458F-AEF3-00544A843F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507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4F932-B345-450E-9A6C-17D132A2D6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691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59EC5-9C22-410D-9621-8EE3971B2F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744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31514-BE72-4B0D-91AD-88CE275488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551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2F0B1-46F3-45E6-A354-36F1148FD6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577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DEDA8-AD36-481D-8930-5FC6BB9895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498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D4B97-3763-4F94-A0A4-FF72D0C6EA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139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660BC-9098-421F-A884-65BE0697AE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08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24CEA-262F-434B-95A2-9E9EE891F6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089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E8F1A-5601-4F4B-B211-87BA99271C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019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05747-3D1C-446A-A861-181DB98F00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420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60E01-E4AC-4138-BDCE-C411B4AA44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783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3520388-84FA-4F2A-90C0-897F235AF0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7" descr="D:\photos ready for template\IMG_0607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877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2038" y="-304800"/>
            <a:ext cx="7772400" cy="1470025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No Entry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17788" y="838200"/>
            <a:ext cx="6221412" cy="1752600"/>
          </a:xfrm>
        </p:spPr>
        <p:txBody>
          <a:bodyPr/>
          <a:lstStyle/>
          <a:p>
            <a:pPr algn="r" eaLnBrk="1" hangingPunct="1"/>
            <a:r>
              <a:rPr lang="en-GB" altLang="en-US" sz="36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405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Example Bullet Point Slide</a:t>
            </a:r>
            <a:endParaRPr lang="en-US" alt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311150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24475" y="290988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400800" y="290988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271963" y="452437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340350" y="452437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408738" y="452437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478713" y="452437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461250" y="290988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256088" y="290988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037013" y="227012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354638" y="21478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305550" y="227012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585075" y="214788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414838" y="388461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360988" y="388461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296025" y="37623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377113" y="37607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2012950" y="2006600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2006600"/>
                        <a:ext cx="6732588" cy="3740150"/>
                      </a:xfrm>
                      <a:prstGeom prst="rect">
                        <a:avLst/>
                      </a:prstGeom>
                      <a:solidFill>
                        <a:srgbClr val="FFFFFF">
                          <a:alpha val="59999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7675" y="1506538"/>
            <a:ext cx="8428038" cy="46609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3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575" y="1954213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665788"/>
            <a:ext cx="59753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54513" y="1990725"/>
            <a:ext cx="4689475" cy="3959225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233363" y="43973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6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38528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6597650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6050" y="1398588"/>
            <a:ext cx="7064375" cy="519906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3088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724025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724025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5068888" y="31400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616075" y="54229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724025" y="26082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No Entry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16</cp:revision>
  <dcterms:created xsi:type="dcterms:W3CDTF">2009-11-03T13:35:13Z</dcterms:created>
  <dcterms:modified xsi:type="dcterms:W3CDTF">2015-02-22T11:21:10Z</dcterms:modified>
</cp:coreProperties>
</file>