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5FAFBC4-F7FD-4E46-B4C6-8D7332E661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9884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38A98D-168B-45D7-9D00-52A9B89C5D5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9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2AC71F-EA1A-49A5-BD57-0E8F928D67C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69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0CE058-2E52-4F3C-9742-7135F35373E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752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8D0B62-43CA-45CB-B9BE-4FA126DAE94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416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A568DE-101D-4F9E-85FC-045448009A7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233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93F8F0-5094-4EF2-B96E-751C675F948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9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577A1-32BD-4D9E-B0D2-492A98D9E4CA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856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284F68-5CBB-434B-AB03-66C1060E58D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25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542CC1-E692-45D5-BFCA-43C8135DA4F7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896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FF2EF-1C9C-4A47-912B-B94143949E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240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7EB05-C6EF-4B80-B532-8C232D0F94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961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71DEA-E9EA-49D3-9374-A25933F01D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084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36645-7E9D-4FE0-AB81-1DE710375E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615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967DE-2764-484D-8198-ED8D4F0081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155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60F8D-3A86-4CE2-8414-097B5F6424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992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72CF7-F7D1-4F7A-A0AA-5098C24013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717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AA3A4-35CA-4330-92D0-E7FAC8C6BD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389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08326-E3BA-492D-BE9C-41A2C91EB8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390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54099-658A-4BD5-B438-B0794610C0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331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61920-0F9D-4F04-A928-0ED66E39CC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4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F73EA-3A86-4960-8366-C064DA4E8D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7663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C9B08-C8D7-4D76-8A27-C08C11D418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651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D:\photos ready for template\189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C4F001B-BF5B-48C9-902D-15F9EA66BA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138613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Moored Boat Template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3263" y="5356225"/>
            <a:ext cx="6221412" cy="936625"/>
          </a:xfrm>
        </p:spPr>
        <p:txBody>
          <a:bodyPr/>
          <a:lstStyle/>
          <a:p>
            <a:pPr eaLnBrk="1" hangingPunct="1"/>
            <a:r>
              <a:rPr lang="en-GB" altLang="en-US" sz="3600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3111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111250" y="5397500"/>
            <a:ext cx="5629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013" y="4343400"/>
            <a:ext cx="4689475" cy="2039938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4013" y="427355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908175" y="19272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787900" y="19272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Moored Boat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10</cp:revision>
  <dcterms:created xsi:type="dcterms:W3CDTF">2009-11-03T13:35:13Z</dcterms:created>
  <dcterms:modified xsi:type="dcterms:W3CDTF">2015-02-22T11:21:09Z</dcterms:modified>
</cp:coreProperties>
</file>