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72" r:id="rId3"/>
    <p:sldId id="260" r:id="rId4"/>
    <p:sldId id="261" r:id="rId5"/>
    <p:sldId id="267" r:id="rId6"/>
    <p:sldId id="271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313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28" autoAdjust="0"/>
  </p:normalViewPr>
  <p:slideViewPr>
    <p:cSldViewPr snapToGrid="0">
      <p:cViewPr>
        <p:scale>
          <a:sx n="104" d="100"/>
          <a:sy n="104" d="100"/>
        </p:scale>
        <p:origin x="-7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68E13AC-AEBB-4ADD-9662-A9CF666C2BA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56A7A01-F1A7-4851-95F8-77F57BC204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051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C053111-2815-4136-AB02-8597171D7B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5437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665CEF-088B-4BC2-9550-C8384831F1A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024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A89653-2858-4462-AFD9-D4B2E5C9B83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31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663A25-E0F0-4492-9B61-C87C8F4D94C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728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098526-2FE0-4A25-8F3E-AA69A25B5E2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52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A6B1C4-BCBF-40B7-B624-60BBFEEA2E3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745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0F20B4-06A4-48FD-ACE2-93454F5A6CD8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051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38DBE3-E48F-45A3-B0F4-A453457EDD86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52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4931"/>
            <a:ext cx="82296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5614733"/>
            <a:ext cx="8229600" cy="1243267"/>
          </a:xfrm>
        </p:spPr>
        <p:txBody>
          <a:bodyPr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403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15EF4-4919-462E-94C8-A1970D1C40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936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02367-2E09-4C29-B25F-21673B4E20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5550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33B70-1000-44FA-B1EF-751EDE4F85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6930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34DC1-6B08-444E-9EB0-EEF1A42E78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2570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5458B-F1A4-4995-AF0B-174996AADA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2075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C39D3-20F9-4FCF-A867-1ACCBC26F1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169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24C0F-1BD0-4C38-8AF0-78D68C8557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370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46562-53B2-437D-A073-ED8BAC6D26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4268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CA208-F8B3-4D64-842C-B270BD9EBA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804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A97B7-57AA-443B-90B3-0DABFE14DC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936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 userDrawn="1"/>
        </p:nvSpPr>
        <p:spPr bwMode="auto">
          <a:xfrm>
            <a:off x="985838" y="4713288"/>
            <a:ext cx="71723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4800" dirty="0" smtClean="0">
                <a:solidFill>
                  <a:schemeClr val="tx1"/>
                </a:solidFill>
              </a:rPr>
              <a:t>Cutting Paper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 userDrawn="1"/>
        </p:nvSpPr>
        <p:spPr bwMode="auto">
          <a:xfrm>
            <a:off x="1893888" y="5213350"/>
            <a:ext cx="53562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="0" dirty="0" smtClean="0">
                <a:solidFill>
                  <a:schemeClr val="bg1"/>
                </a:solidFill>
              </a:rPr>
              <a:t>Your Name</a:t>
            </a:r>
            <a:endParaRPr lang="en-GB" sz="1600" b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33DD6B-6417-4AC8-8307-AF437B0D9D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48320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BCA08-E980-41F6-A81D-C6CF1166B7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6293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96D8F-6552-4831-B253-0F4B93D376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57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79495-3A09-4062-BC8B-F5FA8D81F0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48910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69F5A-7359-49EF-A8D8-8E0CCDC1C3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5352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08C9A-5C2C-4C1B-ABAA-9AE623611A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420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99BD-0FC2-4642-BD77-83D2B4E3F7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379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E562-8132-4361-83AC-E084F2AF59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636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DE205-D65D-4A61-A17B-296A58CBE5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7345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2619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6880302" cy="4632531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CBEE-B428-450C-A4AF-FEB3B6688C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290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45810-C39A-4DBA-AB46-DC2EF2CB5D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910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8C6E6-6395-40AA-837C-B13F302BD3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293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2DF9BF-719F-43AA-AD14-1B148F38AC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903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D:\photos ready for template\073.JPG"/>
          <p:cNvPicPr>
            <a:picLocks noChangeAspect="1" noChangeArrowheads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66B5131-0C39-417F-ABF3-7C93272EED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237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38" r:id="rId9"/>
    <p:sldLayoutId id="2147484221" r:id="rId10"/>
    <p:sldLayoutId id="2147484222" r:id="rId11"/>
    <p:sldLayoutId id="2147484223" r:id="rId12"/>
    <p:sldLayoutId id="2147484224" r:id="rId13"/>
    <p:sldLayoutId id="2147484225" r:id="rId14"/>
    <p:sldLayoutId id="2147484226" r:id="rId15"/>
    <p:sldLayoutId id="2147484227" r:id="rId16"/>
    <p:sldLayoutId id="2147484228" r:id="rId17"/>
    <p:sldLayoutId id="2147484229" r:id="rId18"/>
    <p:sldLayoutId id="2147484230" r:id="rId19"/>
    <p:sldLayoutId id="2147484231" r:id="rId20"/>
    <p:sldLayoutId id="2147484232" r:id="rId21"/>
    <p:sldLayoutId id="2147484233" r:id="rId22"/>
    <p:sldLayoutId id="2147484234" r:id="rId23"/>
    <p:sldLayoutId id="2147484235" r:id="rId2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4654550"/>
            <a:ext cx="8229600" cy="1143000"/>
          </a:xfrm>
        </p:spPr>
        <p:txBody>
          <a:bodyPr/>
          <a:lstStyle/>
          <a:p>
            <a:r>
              <a:rPr lang="en-GB" altLang="en-US" sz="4000" b="1" smtClean="0"/>
              <a:t>Fabric Template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4175" y="5614988"/>
            <a:ext cx="8229600" cy="1243012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9288" y="1590675"/>
            <a:ext cx="8129587" cy="4727575"/>
          </a:xfrm>
          <a:prstGeom prst="rect">
            <a:avLst/>
          </a:prstGeom>
          <a:solidFill>
            <a:srgbClr val="EA313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668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bg1"/>
                </a:solidFill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49288" y="447675"/>
            <a:ext cx="8129587" cy="5065713"/>
          </a:xfrm>
          <a:prstGeom prst="rect">
            <a:avLst/>
          </a:prstGeom>
          <a:solidFill>
            <a:srgbClr val="EA313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3686175" y="247650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762500" y="2476500"/>
            <a:ext cx="827088" cy="6111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090988"/>
            <a:ext cx="827087" cy="61118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3702050" y="409098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4770438" y="409098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5840413" y="409098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0" name="Rectangle 9"/>
          <p:cNvSpPr>
            <a:spLocks noChangeArrowheads="1"/>
          </p:cNvSpPr>
          <p:nvPr/>
        </p:nvSpPr>
        <p:spPr bwMode="auto">
          <a:xfrm>
            <a:off x="5822950" y="24765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1" name="Rectangle 10"/>
          <p:cNvSpPr>
            <a:spLocks noChangeArrowheads="1"/>
          </p:cNvSpPr>
          <p:nvPr/>
        </p:nvSpPr>
        <p:spPr bwMode="auto">
          <a:xfrm>
            <a:off x="2617788" y="2476500"/>
            <a:ext cx="827087" cy="611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2" name="Text Box 11"/>
          <p:cNvSpPr txBox="1">
            <a:spLocks noChangeArrowheads="1"/>
          </p:cNvSpPr>
          <p:nvPr/>
        </p:nvSpPr>
        <p:spPr bwMode="auto">
          <a:xfrm>
            <a:off x="2398713" y="18367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3" name="Text Box 12"/>
          <p:cNvSpPr txBox="1">
            <a:spLocks noChangeArrowheads="1"/>
          </p:cNvSpPr>
          <p:nvPr/>
        </p:nvSpPr>
        <p:spPr bwMode="auto">
          <a:xfrm>
            <a:off x="3716338" y="17145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4667250" y="18367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5946775" y="17145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6" name="Text Box 15"/>
          <p:cNvSpPr txBox="1">
            <a:spLocks noChangeArrowheads="1"/>
          </p:cNvSpPr>
          <p:nvPr/>
        </p:nvSpPr>
        <p:spPr bwMode="auto">
          <a:xfrm>
            <a:off x="2776538" y="34512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7" name="Text Box 16"/>
          <p:cNvSpPr txBox="1">
            <a:spLocks noChangeArrowheads="1"/>
          </p:cNvSpPr>
          <p:nvPr/>
        </p:nvSpPr>
        <p:spPr bwMode="auto">
          <a:xfrm>
            <a:off x="3722688" y="34512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8" name="Text Box 17"/>
          <p:cNvSpPr txBox="1">
            <a:spLocks noChangeArrowheads="1"/>
          </p:cNvSpPr>
          <p:nvPr/>
        </p:nvSpPr>
        <p:spPr bwMode="auto">
          <a:xfrm>
            <a:off x="4657725" y="33289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9" name="Text Box 18"/>
          <p:cNvSpPr txBox="1">
            <a:spLocks noChangeArrowheads="1"/>
          </p:cNvSpPr>
          <p:nvPr/>
        </p:nvSpPr>
        <p:spPr bwMode="auto">
          <a:xfrm>
            <a:off x="5738813" y="33274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832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12291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503238"/>
          <a:ext cx="6981825" cy="445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r:id="rId5" imgW="6980525" imgH="4462659" progId="Excel.Chart.8">
                  <p:embed/>
                </p:oleObj>
              </mc:Choice>
              <mc:Fallback>
                <p:oleObj r:id="rId5" imgW="6980525" imgH="4462659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503238"/>
                        <a:ext cx="6981825" cy="445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85813" y="1662113"/>
            <a:ext cx="3254375" cy="3924300"/>
          </a:xfrm>
          <a:prstGeom prst="rect">
            <a:avLst/>
          </a:prstGeom>
          <a:solidFill>
            <a:srgbClr val="EA313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24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987425" y="1728788"/>
            <a:ext cx="3236913" cy="2697162"/>
          </a:xfrm>
        </p:spPr>
        <p:txBody>
          <a:bodyPr/>
          <a:lstStyle/>
          <a:p>
            <a:pPr algn="l" eaLnBrk="1" hangingPunct="1"/>
            <a:r>
              <a:rPr lang="en-US" altLang="en-US" smtClean="0"/>
              <a:t>Bullet point</a:t>
            </a:r>
          </a:p>
          <a:p>
            <a:pPr algn="l" eaLnBrk="1" hangingPunct="1"/>
            <a:r>
              <a:rPr lang="en-US" altLang="en-US" smtClean="0"/>
              <a:t>Bullet point</a:t>
            </a:r>
          </a:p>
          <a:p>
            <a:pPr lvl="1" algn="l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4341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38" y="1662113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68325" y="447675"/>
            <a:ext cx="8129588" cy="5227638"/>
          </a:xfrm>
          <a:prstGeom prst="rect">
            <a:avLst/>
          </a:prstGeom>
          <a:solidFill>
            <a:srgbClr val="EA313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Process Flow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695325" y="3321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2230438" y="33210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3740150" y="3321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5248275" y="3321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6759575" y="3321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6393" name="Freeform 8"/>
          <p:cNvSpPr>
            <a:spLocks/>
          </p:cNvSpPr>
          <p:nvPr/>
        </p:nvSpPr>
        <p:spPr bwMode="auto">
          <a:xfrm>
            <a:off x="2230438" y="18478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4" name="Freeform 9"/>
          <p:cNvSpPr>
            <a:spLocks/>
          </p:cNvSpPr>
          <p:nvPr/>
        </p:nvSpPr>
        <p:spPr bwMode="auto">
          <a:xfrm>
            <a:off x="695325" y="1857375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Freeform 10"/>
          <p:cNvSpPr>
            <a:spLocks/>
          </p:cNvSpPr>
          <p:nvPr/>
        </p:nvSpPr>
        <p:spPr bwMode="auto">
          <a:xfrm>
            <a:off x="3740150" y="18478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Freeform 11"/>
          <p:cNvSpPr>
            <a:spLocks/>
          </p:cNvSpPr>
          <p:nvPr/>
        </p:nvSpPr>
        <p:spPr bwMode="auto">
          <a:xfrm>
            <a:off x="5248275" y="1847850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noFill/>
          <a:ln w="12700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Freeform 12"/>
          <p:cNvSpPr>
            <a:spLocks/>
          </p:cNvSpPr>
          <p:nvPr/>
        </p:nvSpPr>
        <p:spPr bwMode="auto">
          <a:xfrm>
            <a:off x="6759575" y="18478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2879725" y="23002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995363" y="22987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4410075" y="23002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5922963" y="22987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7329488" y="230028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9275" y="441325"/>
            <a:ext cx="8128000" cy="5310188"/>
          </a:xfrm>
          <a:prstGeom prst="rect">
            <a:avLst/>
          </a:prstGeom>
          <a:solidFill>
            <a:srgbClr val="EA313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79400"/>
            <a:ext cx="7386637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4294967295"/>
          </p:nvPr>
        </p:nvGraphicFramePr>
        <p:xfrm>
          <a:off x="863600" y="1752600"/>
          <a:ext cx="7423150" cy="2959100"/>
        </p:xfrm>
        <a:graphic>
          <a:graphicData uri="http://schemas.openxmlformats.org/drawingml/2006/table">
            <a:tbl>
              <a:tblPr/>
              <a:tblGrid>
                <a:gridCol w="3712371"/>
                <a:gridCol w="3710779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5" name="Text Box 29"/>
          <p:cNvSpPr txBox="1">
            <a:spLocks noChangeArrowheads="1"/>
          </p:cNvSpPr>
          <p:nvPr/>
        </p:nvSpPr>
        <p:spPr bwMode="auto">
          <a:xfrm>
            <a:off x="2498725" y="4845050"/>
            <a:ext cx="57880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6738" y="300038"/>
            <a:ext cx="8129587" cy="5461000"/>
          </a:xfrm>
          <a:prstGeom prst="rect">
            <a:avLst/>
          </a:prstGeom>
          <a:solidFill>
            <a:srgbClr val="EA313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17925" y="3727450"/>
            <a:ext cx="4689475" cy="2324100"/>
          </a:xfrm>
        </p:spPr>
        <p:txBody>
          <a:bodyPr/>
          <a:lstStyle/>
          <a:p>
            <a:pPr algn="r" eaLnBrk="1" hangingPunct="1"/>
            <a:r>
              <a:rPr lang="en-GB" altLang="en-US" sz="2800" smtClean="0">
                <a:solidFill>
                  <a:schemeClr val="tx1"/>
                </a:solidFill>
              </a:rPr>
              <a:t>Text and lines are like this</a:t>
            </a:r>
          </a:p>
          <a:p>
            <a:pPr algn="r" eaLnBrk="1" hangingPunct="1"/>
            <a:r>
              <a:rPr lang="en-GB" altLang="en-US" sz="2800" u="sng" smtClean="0">
                <a:solidFill>
                  <a:srgbClr val="FFFF00"/>
                </a:solidFill>
              </a:rPr>
              <a:t>Hyperlinks like this</a:t>
            </a:r>
          </a:p>
          <a:p>
            <a:pPr algn="r" eaLnBrk="1" hangingPunct="1"/>
            <a:r>
              <a:rPr lang="en-GB" altLang="en-US" sz="2800" u="sng" smtClean="0">
                <a:solidFill>
                  <a:srgbClr val="FFC000"/>
                </a:solidFill>
              </a:rPr>
              <a:t>Visited hyperlinks like this</a:t>
            </a:r>
            <a:endParaRPr lang="en-US" altLang="en-US" sz="2800" u="sng" smtClean="0">
              <a:solidFill>
                <a:srgbClr val="FFC00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201612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2" name="Rectangle 15"/>
          <p:cNvSpPr>
            <a:spLocks noChangeArrowheads="1"/>
          </p:cNvSpPr>
          <p:nvPr/>
        </p:nvSpPr>
        <p:spPr bwMode="auto">
          <a:xfrm>
            <a:off x="754063" y="19796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406775" y="1979613"/>
            <a:ext cx="2232025" cy="1368425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  <a:effectLst>
            <a:outerShdw dist="107763" dir="2700000" algn="ctr" rotWithShape="0">
              <a:schemeClr val="accent4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9288" y="374650"/>
            <a:ext cx="7872412" cy="5943600"/>
          </a:xfrm>
          <a:prstGeom prst="rect">
            <a:avLst/>
          </a:prstGeom>
          <a:solidFill>
            <a:srgbClr val="EA313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539750" y="1003300"/>
            <a:ext cx="820896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150938" y="139541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1150938" y="26701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4495800" y="26701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766763" y="5094288"/>
            <a:ext cx="716438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</a:t>
            </a:r>
            <a:endParaRPr lang="en-GB" altLang="en-US" sz="1800" b="1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solidFill>
                  <a:srgbClr val="FFFF00"/>
                </a:solidFill>
                <a:cs typeface="Arial" panose="020B0604020202020204" pitchFamily="34" charset="0"/>
              </a:rPr>
              <a:t> www.presentationmagazine.com  </a:t>
            </a:r>
            <a:endParaRPr lang="en-US" altLang="en-US" sz="1800" b="1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1150938" y="21383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Scissor">
      <a:dk1>
        <a:srgbClr val="E7E7E7"/>
      </a:dk1>
      <a:lt1>
        <a:srgbClr val="E7E7E7"/>
      </a:lt1>
      <a:dk2>
        <a:srgbClr val="E7E7E7"/>
      </a:dk2>
      <a:lt2>
        <a:srgbClr val="E7E7E7"/>
      </a:lt2>
      <a:accent1>
        <a:srgbClr val="EA313A"/>
      </a:accent1>
      <a:accent2>
        <a:srgbClr val="C0131C"/>
      </a:accent2>
      <a:accent3>
        <a:srgbClr val="F28388"/>
      </a:accent3>
      <a:accent4>
        <a:srgbClr val="7F7F7F"/>
      </a:accent4>
      <a:accent5>
        <a:srgbClr val="231F20"/>
      </a:accent5>
      <a:accent6>
        <a:srgbClr val="000000"/>
      </a:accent6>
      <a:hlink>
        <a:srgbClr val="FFFF00"/>
      </a:hlink>
      <a:folHlink>
        <a:srgbClr val="FFC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291</Words>
  <Application>Microsoft Office PowerPoint</Application>
  <PresentationFormat>On-screen Show (4:3)</PresentationFormat>
  <Paragraphs>78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Fabric Template</vt:lpstr>
      <vt:lpstr>Bullet Slide</vt:lpstr>
      <vt:lpstr>Colour scheme</vt:lpstr>
      <vt:lpstr>Sample Graph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Cutting Paper PowerPoint Template</dc:title>
  <dc:creator>Presentation Magazine</dc:creator>
  <cp:lastModifiedBy>Jonty Pearce</cp:lastModifiedBy>
  <cp:revision>94</cp:revision>
  <dcterms:created xsi:type="dcterms:W3CDTF">2009-11-03T13:35:13Z</dcterms:created>
  <dcterms:modified xsi:type="dcterms:W3CDTF">2015-02-22T11:21:08Z</dcterms:modified>
</cp:coreProperties>
</file>