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3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07347"/>
    <a:srgbClr val="A84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F33DABC-C528-4F0A-9737-2B84418800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D12B2BF-3BB8-4817-A341-9F7553721D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5067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B70340-9060-4572-90A2-92027E2EBA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192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E8F87-A77A-482A-BCAF-A96D2DE1B7B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7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AA1ED0-1A88-412E-91FE-503799875F3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82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480190-11AD-4684-924C-4759D330052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21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BE36A3-4713-4B4C-AECA-B0C3D7AAA50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1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88B539-86DE-4F23-A3D6-8018E7759F2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972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518FC8-F0B8-4B09-86BB-E2B64E03818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26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D1A03F-AAF9-4BF7-B3D1-819ABD9176B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81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BA9127-373D-4E64-844B-C7229A617F4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38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CB1A14-28C9-4F24-BCE4-A73504101E6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9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11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400" y="-88900"/>
            <a:ext cx="96266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8F05FA-CCF1-47A8-8238-38E1D092FA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646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25AA3-2E4B-4B4E-A5B0-1EFD5C3AB7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02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8EC0B-BB55-4FBA-BA04-C2D0DD1AB8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75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5DF73-B0D2-4A8B-BB98-07160DBA0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499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6322-D6D4-4F6B-9278-BCDE93C0B0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12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993F3-A639-461E-BEC8-024C03AFC2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597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25495-0F5C-444B-A5F6-AE87321D11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34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35A33-5002-4065-B71B-2D23322097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54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3A3DD-50B9-4B85-AD87-BDB6C8AE11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532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F06AC-4D1F-415C-941E-78E8EA9D37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437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7C1E5-5711-4E98-B6AF-10793937E9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3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2CEA4-CC00-4FB1-B92C-2373FCF314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27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A5284-31CF-4A8D-988E-889C86C0B3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813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487488"/>
            <a:ext cx="9144000" cy="5370512"/>
          </a:xfrm>
          <a:prstGeom prst="rect">
            <a:avLst/>
          </a:prstGeom>
          <a:solidFill>
            <a:srgbClr val="D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720875C-BEC4-4747-8FE4-A54505D38F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7" descr="D:\photos ready for template\119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4557713"/>
            <a:ext cx="3190875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66675" y="71438"/>
            <a:ext cx="7772400" cy="1470025"/>
          </a:xfrm>
        </p:spPr>
        <p:txBody>
          <a:bodyPr/>
          <a:lstStyle/>
          <a:p>
            <a:pPr algn="l" eaLnBrk="1" hangingPunct="1"/>
            <a:r>
              <a:rPr lang="en-GB" altLang="en-US" sz="6000" b="1" smtClean="0"/>
              <a:t>Chocolate Tart  </a:t>
            </a:r>
            <a:br>
              <a:rPr lang="en-GB" altLang="en-US" sz="6000" b="1" smtClean="0"/>
            </a:br>
            <a:r>
              <a:rPr lang="en-GB" altLang="en-US" sz="6000" b="1" smtClean="0"/>
              <a:t>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3438" y="2828925"/>
            <a:ext cx="6221412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685925"/>
            <a:ext cx="1519237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685925"/>
            <a:ext cx="1519238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685925"/>
            <a:ext cx="1519237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1685925"/>
            <a:ext cx="1519238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1685925"/>
            <a:ext cx="1519237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2576513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817563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7177" name="Text Box 15"/>
          <p:cNvSpPr txBox="1">
            <a:spLocks noChangeArrowheads="1"/>
          </p:cNvSpPr>
          <p:nvPr/>
        </p:nvSpPr>
        <p:spPr bwMode="auto">
          <a:xfrm>
            <a:off x="4106863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619750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6918325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7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7181" name="Rectangle 3"/>
          <p:cNvSpPr>
            <a:spLocks noChangeArrowheads="1"/>
          </p:cNvSpPr>
          <p:nvPr/>
        </p:nvSpPr>
        <p:spPr bwMode="auto">
          <a:xfrm>
            <a:off x="520700" y="29718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2" name="Rectangle 4"/>
          <p:cNvSpPr>
            <a:spLocks noChangeArrowheads="1"/>
          </p:cNvSpPr>
          <p:nvPr/>
        </p:nvSpPr>
        <p:spPr bwMode="auto">
          <a:xfrm>
            <a:off x="2108200" y="29718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3" name="Rectangle 5"/>
          <p:cNvSpPr>
            <a:spLocks noChangeArrowheads="1"/>
          </p:cNvSpPr>
          <p:nvPr/>
        </p:nvSpPr>
        <p:spPr bwMode="auto">
          <a:xfrm>
            <a:off x="3687763" y="29718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4" name="Rectangle 6"/>
          <p:cNvSpPr>
            <a:spLocks noChangeArrowheads="1"/>
          </p:cNvSpPr>
          <p:nvPr/>
        </p:nvSpPr>
        <p:spPr bwMode="auto">
          <a:xfrm>
            <a:off x="5230813" y="29718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5" name="Rectangle 7"/>
          <p:cNvSpPr>
            <a:spLocks noChangeArrowheads="1"/>
          </p:cNvSpPr>
          <p:nvPr/>
        </p:nvSpPr>
        <p:spPr bwMode="auto">
          <a:xfrm>
            <a:off x="6810375" y="29718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3111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038350" y="32004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14675" y="32004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985838" y="481488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054225" y="48148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122613" y="48148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192588" y="48148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175125" y="32004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69963" y="320040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50888" y="25606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68513" y="24384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019425" y="25606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298950" y="24384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128713" y="41751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074863" y="41751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009900" y="40528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090988" y="40513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60388" y="1863725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863725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75225" y="1774825"/>
            <a:ext cx="4027488" cy="4351338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17748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576263" y="1844675"/>
          <a:ext cx="7400925" cy="2959100"/>
        </p:xfrm>
        <a:graphic>
          <a:graphicData uri="http://schemas.openxmlformats.org/drawingml/2006/table">
            <a:tbl>
              <a:tblPr/>
              <a:tblGrid>
                <a:gridCol w="3701256"/>
                <a:gridCol w="3699669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1" marR="89981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4" name="Text Box 29"/>
          <p:cNvSpPr txBox="1">
            <a:spLocks noChangeArrowheads="1"/>
          </p:cNvSpPr>
          <p:nvPr/>
        </p:nvSpPr>
        <p:spPr bwMode="auto">
          <a:xfrm>
            <a:off x="576263" y="5397500"/>
            <a:ext cx="5232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2775"/>
            <a:ext cx="4689475" cy="4243388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64175" y="20145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2963" y="1711325"/>
            <a:ext cx="7637462" cy="4627563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Chocolate Tart   Template</vt:lpstr>
      <vt:lpstr>Process Flow</vt:lpstr>
      <vt:lpstr>Example Bullet Point Slide</vt:lpstr>
      <vt:lpstr>Colour scheme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19</cp:revision>
  <dcterms:created xsi:type="dcterms:W3CDTF">2009-11-03T13:35:13Z</dcterms:created>
  <dcterms:modified xsi:type="dcterms:W3CDTF">2015-02-22T11:21:07Z</dcterms:modified>
</cp:coreProperties>
</file>