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C91876-814D-499C-A543-DF9AD816392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5A3BDFD-ECBD-4C2C-B8D2-632200E042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0032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C54DD15-810E-4B95-8505-532A0021485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43935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59605-3AFC-4ED4-846E-817FF6909B7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1990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C575A0-87AF-44D0-95BF-89D3CDD877CC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220796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A91F12-D870-40E7-9427-DA2FE9D7BB8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6653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287338" y="5373688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5428998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6151509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D3B06-5F81-4FEA-BAFC-003D00374B4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F98F90-D99A-4F9F-8A8B-63F2CBF3DC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6152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ABCE0E-33D4-491F-828F-EE00A5DD94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9814-75A5-4D95-B0BC-242B47A6B3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577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D9073E-C4BA-4222-B81F-4C5122D61DF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634947-1212-4049-BDB9-E40FF6B020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7610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57FBC-E2C4-43CB-85DC-CE50B4EB5F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CDA11-1530-4CC8-91A2-C2C198733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795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05838-6957-4E69-BB64-F72B2D4628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CCE30-7719-4372-A20F-C1BB0101B7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75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A79DB-F342-42C3-8D27-C7AAF0F0C16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8D6A-FE5D-44E4-8A07-FABC25E3D4B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940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E1C4F-E4D6-4D58-931F-05FD5411F79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7F72D1-66BF-453A-85ED-387CF91CDFC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7962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8401E0-076D-4ED7-A797-B2676A51A2F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FFC79-61EC-46FD-B85C-A76BB51669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665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68958C-E09A-44B8-9B98-61EAC65ED6A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07576F-390E-465A-9DB0-4B9AB738BF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99497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F2137-B449-444C-8A2C-18123DE9099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32117-B785-4518-822B-AFDD923F9E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2539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D05D0-BE4E-4C48-A431-5CD4987C66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32E2C-B039-49AE-90D2-4416E27AF80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561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4F3AA7C-513F-486A-A1C0-692D433264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4DF4E48-B480-4AB4-AAA0-F959AFC656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0"/>
            <a:ext cx="212407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5429250"/>
            <a:ext cx="7772400" cy="722313"/>
          </a:xfrm>
        </p:spPr>
        <p:txBody>
          <a:bodyPr/>
          <a:lstStyle/>
          <a:p>
            <a:r>
              <a:rPr lang="en-GB" altLang="en-US" smtClean="0"/>
              <a:t>Post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295400" y="6151563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0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F532C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Post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 PowerPoint Presentation</dc:title>
  <dc:creator>jontypearce</dc:creator>
  <cp:lastModifiedBy>Jonty Pearce</cp:lastModifiedBy>
  <cp:revision>12</cp:revision>
  <dcterms:created xsi:type="dcterms:W3CDTF">2011-07-11T11:56:50Z</dcterms:created>
  <dcterms:modified xsi:type="dcterms:W3CDTF">2015-02-22T11:21:06Z</dcterms:modified>
</cp:coreProperties>
</file>