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6327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7FE97F-B298-46C0-AAB7-4CB1700394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E0321F6-1F58-43DB-9495-6005AC5364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329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FB23EC-47CF-492F-B215-6D9243A0E1C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7191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7B6A24-B486-47F3-9CB4-F521AE18038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3288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0D2347-0D5E-4E9D-A802-D07EE2F58AC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0720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6625A2-EC3E-4660-BA39-615B35CC694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076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9E632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518C6-8BF5-4FB9-ACA9-C0C58AC0C7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592A9E-B22B-4F0F-B996-DF5B7ACB4C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44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72269-574C-4BB1-B548-74FE1D535B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41CE6-C89E-4F95-83B1-22FB0B5F75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715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50B9-1180-4B55-A642-6F98FFC805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86DD0-BDBA-4CE5-B80C-F2E11DDCE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84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8FBE8-8467-4D3B-899D-DC3005FF9E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8E75-32A2-4FE0-AF7B-BB99218D84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3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2CEA9-2D09-4DCE-A8B2-EF746154CC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0AC6-A199-441E-8A8A-B5091EC50A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24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73E71-C3E4-4D92-AB2D-75B6A81D5C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B7AF-F051-47B1-A328-61A6941329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610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0AB65-6028-453C-BDE8-2959260682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3388-445F-4E0A-AB72-EE0980745A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276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4A0EC-F8B4-4779-8173-801EFF4D12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89F34-F8AE-4F71-A808-6B217CD0F7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247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0620A-18BA-41B6-90BB-8411343F03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C3F0-9BC5-4A21-BD67-F8097C64F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829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718A-6762-4B73-8E52-E84C9AB809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4A187-61D9-43DE-8739-282C8AD454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78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267DE-15C4-48AA-89AA-8E8F8E2236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F28B-18A1-438A-A96C-DCCDE12C7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90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CD4BF4-A79D-4E30-BE37-94D6210DC6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B4D2E9D-2CF1-4C52-9874-B26ACFC43E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Pancake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2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79D7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Pancake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Pancake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2015-02-22T11:21:04Z</dcterms:modified>
</cp:coreProperties>
</file>