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725711E-1C58-45BA-B842-FD220662D7C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DDEB2D1-B98C-4DFA-9BB1-8EE0EDCFA42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603832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2646014-D0B6-480A-A337-ACA14E43CA73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9350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801FDC0-37DE-4301-9E23-FD05B238D630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34063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D29C3D1-E1A1-44FA-AFB1-AF78EAF02F15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94349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D5A9D30-7672-49BB-9FA7-796ED2A1C5A9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17851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525"/>
            <a:ext cx="9144000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287338" y="188913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60000"/>
                </a:schemeClr>
              </a:gs>
              <a:gs pos="64000">
                <a:schemeClr val="accent1"/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9073" y="244421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4913" y="966932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rgbClr val="C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50CF6-B0EE-40C1-9650-37899C29DA9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2DB6F45-1B6F-42D4-863A-3D54C254D1F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04688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6A5F3-751D-45C3-B816-2A98FD65906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57C33-0885-42F2-9D07-2934BB4C41B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80097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9C8EF-EDF8-4043-8C73-9B9F9ADB909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EEC59-EFB6-4728-ADDA-5E82BE6A2C6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1755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FD397-9A60-4D8F-A71E-A46C644A158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DEF68-8425-4F1E-9818-898594470C3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912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9D600-CFE5-4805-A0CA-E452028F5E3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BDA92-15F1-4CE0-9956-51466254D48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68727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61196-0478-44C5-89D5-D99A2928D21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98E96-CB6B-4DF0-98E4-CDBE075A84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05627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10C7C-A936-46E2-B117-72F3683D50D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C3CB1-E6A2-4EB4-9C53-299D90D597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8918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7F35C-FB08-463C-91AB-697B862F680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D3D1C-6AE6-4A79-92D1-784CDCE6F87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09149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8F474-0222-4B7E-9CC3-FF4A3562B4B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A19DB-2B73-4747-903D-DACB94A79C8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00859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D7728-8E98-44D8-8847-D8360F3C344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827C7-4C77-4192-9190-63A0FD3D28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67099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A95E9-7389-459E-807E-3DF795A5522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2FE71E-E80A-40CF-B6EB-9A4A3AC0218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23553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9D3E22E-E388-4D66-AF55-1A52650969E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E1817FA-6796-4CAD-BB58-2D19E68B0C8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3413" y="-12700"/>
            <a:ext cx="2160587" cy="145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49288" y="244475"/>
            <a:ext cx="7772400" cy="722313"/>
          </a:xfrm>
        </p:spPr>
        <p:txBody>
          <a:bodyPr/>
          <a:lstStyle/>
          <a:p>
            <a:r>
              <a:rPr lang="en-GB" altLang="en-US" smtClean="0"/>
              <a:t>Old Farm Windmill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295400" y="966788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24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8693A3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199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Old Farm Windmill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Farm Windmill PowerPoint Presentation</dc:title>
  <dc:creator>jontypearce</dc:creator>
  <cp:lastModifiedBy>Jonty Pearce</cp:lastModifiedBy>
  <cp:revision>11</cp:revision>
  <dcterms:created xsi:type="dcterms:W3CDTF">2011-07-11T11:56:50Z</dcterms:created>
  <dcterms:modified xsi:type="dcterms:W3CDTF">2015-02-22T11:21:03Z</dcterms:modified>
</cp:coreProperties>
</file>