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67" r:id="rId3"/>
    <p:sldId id="260" r:id="rId4"/>
    <p:sldId id="261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6A5D"/>
    <a:srgbClr val="000000"/>
    <a:srgbClr val="F2F2F2"/>
    <a:srgbClr val="FFFF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E3E85AF-4470-4C9C-B3FA-7FAD33EFC6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77DBB39-5372-46F3-B339-0B840E2DEF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5927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5B3639E-BE0F-4042-9D55-9DA1A5C81B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2738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4D8FE7-8D08-40B6-803E-EDECEFBC04F4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46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9D4AE7-CE8F-45A7-8ADB-2B25D95255D4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6679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BACB82-CC6D-438F-BCB6-ACE3ED3C11C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778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FC7C92-BC47-4498-98C6-BFB04F68C6E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081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31DE09-FD49-4BF7-B0D7-28F853031C1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921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7AFE5B-324F-4308-B4E3-BA13A3567BE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032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013"/>
            <a:ext cx="914400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7F7266-D511-4042-B216-C2FE920885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843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FD7D2-46A2-4792-92AF-0874929AAE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502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96AD2-4533-4712-8476-22FF965C07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858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3B253-B987-440D-9325-6389BE97F5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742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771-738C-4724-AACD-82A5AE1099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759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6D462-310D-4195-A3AC-B42CB13A9A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079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F3362-6C5A-4128-B57A-318E8B4535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160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5FBA7-1C15-49EF-BFEA-42297832D3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89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6E6B5-8759-45DB-A4CF-170368CA57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617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4A154-3031-4593-99CE-745FC09351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864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AE766-4F01-495D-B52F-4991A9EF51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31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37325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"/>
          <p:cNvSpPr/>
          <p:nvPr userDrawn="1"/>
        </p:nvSpPr>
        <p:spPr>
          <a:xfrm>
            <a:off x="6826250" y="0"/>
            <a:ext cx="2317750" cy="6858000"/>
          </a:xfrm>
          <a:prstGeom prst="rect">
            <a:avLst/>
          </a:prstGeom>
          <a:solidFill>
            <a:srgbClr val="086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Rounded Rectangle 3"/>
          <p:cNvSpPr/>
          <p:nvPr userDrawn="1"/>
        </p:nvSpPr>
        <p:spPr>
          <a:xfrm>
            <a:off x="6965950" y="120650"/>
            <a:ext cx="2038350" cy="6650038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63963" y="6265863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BC3B634-B390-4C62-9302-6F7B35B7F8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3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4964113"/>
            <a:ext cx="1770063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70C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70C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70C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70C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" y="0"/>
            <a:ext cx="8370888" cy="773113"/>
          </a:xfrm>
        </p:spPr>
        <p:txBody>
          <a:bodyPr/>
          <a:lstStyle/>
          <a:p>
            <a:pPr eaLnBrk="1" hangingPunct="1"/>
            <a:r>
              <a:rPr lang="en-GB" altLang="en-US" sz="4000" smtClean="0">
                <a:solidFill>
                  <a:srgbClr val="086A5D"/>
                </a:solidFill>
              </a:rPr>
              <a:t>The French Motorway Template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1788" y="769938"/>
            <a:ext cx="6221412" cy="758825"/>
          </a:xfrm>
        </p:spPr>
        <p:txBody>
          <a:bodyPr/>
          <a:lstStyle/>
          <a:p>
            <a:pPr eaLnBrk="1" hangingPunct="1"/>
            <a:r>
              <a:rPr lang="en-GB" altLang="en-US" sz="3600" i="1" smtClean="0">
                <a:solidFill>
                  <a:srgbClr val="086A5D"/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6842125" cy="922337"/>
          </a:xfrm>
        </p:spPr>
        <p:txBody>
          <a:bodyPr/>
          <a:lstStyle/>
          <a:p>
            <a:pPr algn="l" eaLnBrk="1" hangingPunct="1"/>
            <a:r>
              <a:rPr lang="en-GB" altLang="en-US" sz="4000" smtClean="0">
                <a:solidFill>
                  <a:srgbClr val="086A5D"/>
                </a:solidFill>
                <a:cs typeface="Arial" panose="020B0604020202020204" pitchFamily="34" charset="0"/>
              </a:rPr>
              <a:t>Example Bullet Point Slide</a:t>
            </a:r>
            <a:endParaRPr lang="en-US" altLang="en-US" sz="4000" smtClean="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06400" y="1663700"/>
            <a:ext cx="8229600" cy="43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86A5D"/>
                </a:solidFill>
                <a:cs typeface="Arial" panose="020B0604020202020204" pitchFamily="34" charset="0"/>
              </a:rPr>
              <a:t>Bullet point</a:t>
            </a:r>
          </a:p>
          <a:p>
            <a:pPr eaLnBrk="1" hangingPunct="1"/>
            <a:r>
              <a:rPr lang="en-US" altLang="en-US">
                <a:solidFill>
                  <a:srgbClr val="086A5D"/>
                </a:solidFill>
                <a:cs typeface="Arial" panose="020B0604020202020204" pitchFamily="34" charset="0"/>
              </a:rPr>
              <a:t>Bullet point</a:t>
            </a:r>
          </a:p>
          <a:p>
            <a:pPr lvl="1" eaLnBrk="1" hangingPunct="1"/>
            <a:r>
              <a:rPr lang="en-US" altLang="en-US">
                <a:solidFill>
                  <a:srgbClr val="086A5D"/>
                </a:solidFill>
                <a:cs typeface="Arial" panose="020B0604020202020204" pitchFamily="34" charset="0"/>
              </a:rPr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6842125" cy="922337"/>
          </a:xfrm>
        </p:spPr>
        <p:txBody>
          <a:bodyPr/>
          <a:lstStyle/>
          <a:p>
            <a:pPr algn="l" eaLnBrk="1" hangingPunct="1"/>
            <a:r>
              <a:rPr lang="en-GB" altLang="en-US" sz="4000" smtClean="0">
                <a:solidFill>
                  <a:srgbClr val="086A5D"/>
                </a:solidFill>
                <a:cs typeface="Arial" panose="020B0604020202020204" pitchFamily="34" charset="0"/>
              </a:rPr>
              <a:t>Colour scheme</a:t>
            </a:r>
            <a:endParaRPr lang="en-US" altLang="en-US" sz="4000" smtClean="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714500" y="278923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86A5D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790825" y="278923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86A5D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61988" y="440372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86A5D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730375" y="440372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86A5D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798763" y="440372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86A5D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868738" y="440372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86A5D"/>
              </a:solidFill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851275" y="278923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86A5D"/>
              </a:solidFill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46113" y="27892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86A5D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27038" y="21494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744663" y="20272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695575" y="214947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975100" y="202723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804863" y="37639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1751013" y="376396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686050" y="36417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767138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86A5D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497638" y="144463"/>
            <a:ext cx="23812" cy="6592887"/>
          </a:xfrm>
          <a:prstGeom prst="line">
            <a:avLst/>
          </a:prstGeom>
          <a:ln w="3810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6842125" cy="922337"/>
          </a:xfrm>
        </p:spPr>
        <p:txBody>
          <a:bodyPr/>
          <a:lstStyle/>
          <a:p>
            <a:pPr algn="l" eaLnBrk="1" hangingPunct="1"/>
            <a:r>
              <a:rPr lang="en-US" altLang="en-US" smtClean="0">
                <a:solidFill>
                  <a:srgbClr val="086A5D"/>
                </a:solidFill>
                <a:cs typeface="Arial" panose="020B0604020202020204" pitchFamily="34" charset="0"/>
              </a:rPr>
              <a:t>Sample Chart</a:t>
            </a:r>
            <a:endParaRPr lang="en-GB" altLang="en-US" smtClean="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1268" name="Content Placeholder 3"/>
          <p:cNvGraphicFramePr>
            <a:graphicFrameLocks/>
          </p:cNvGraphicFramePr>
          <p:nvPr/>
        </p:nvGraphicFramePr>
        <p:xfrm>
          <a:off x="496888" y="1665288"/>
          <a:ext cx="7340600" cy="394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r:id="rId5" imgW="7340220" imgH="3944454" progId="Excel.Chart.8">
                  <p:embed/>
                </p:oleObj>
              </mc:Choice>
              <mc:Fallback>
                <p:oleObj r:id="rId5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1665288"/>
                        <a:ext cx="7340600" cy="394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6842125" cy="922337"/>
          </a:xfrm>
        </p:spPr>
        <p:txBody>
          <a:bodyPr/>
          <a:lstStyle/>
          <a:p>
            <a:pPr algn="l" eaLnBrk="1" hangingPunct="1"/>
            <a:r>
              <a:rPr lang="en-GB" altLang="en-US" smtClean="0">
                <a:solidFill>
                  <a:srgbClr val="086A5D"/>
                </a:solidFill>
                <a:cs typeface="Arial" panose="020B0604020202020204" pitchFamily="34" charset="0"/>
              </a:rPr>
              <a:t>Picture slide</a:t>
            </a:r>
            <a:endParaRPr lang="en-US" altLang="en-US" smtClean="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402748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086A5D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/>
            <a:r>
              <a:rPr lang="en-GB" altLang="en-US" sz="2800">
                <a:solidFill>
                  <a:srgbClr val="086A5D"/>
                </a:solidFill>
                <a:cs typeface="Arial" panose="020B0604020202020204" pitchFamily="34" charset="0"/>
              </a:rPr>
              <a:t>Bullet 2</a:t>
            </a:r>
            <a:endParaRPr lang="en-US" altLang="en-US" sz="28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8" y="1600200"/>
            <a:ext cx="2254250" cy="2805113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6842125" cy="922337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86A5D"/>
                </a:solidFill>
                <a:cs typeface="Arial" panose="020B0604020202020204" pitchFamily="34" charset="0"/>
              </a:rPr>
              <a:t>Use of templates</a:t>
            </a:r>
            <a:endParaRPr lang="en-US" altLang="en-US" smtClean="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938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rgbClr val="086A5D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79388" y="31400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86A5D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86A5D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86A5D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86A5D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524250" y="3140075"/>
            <a:ext cx="3281363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86A5D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86A5D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86A5D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86A5D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1438" y="5422900"/>
            <a:ext cx="67341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86A5D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086A5D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rgbClr val="086A5D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14313" y="2413000"/>
            <a:ext cx="6538912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086A5D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rgbClr val="086A5D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201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The French Motorway Template</vt:lpstr>
      <vt:lpstr>Example Bullet Point Slide</vt:lpstr>
      <vt:lpstr>Colour scheme</vt:lpstr>
      <vt:lpstr>Sample Chart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motorway PowerPoint Template</dc:title>
  <dc:creator>Presentation Magazine</dc:creator>
  <cp:lastModifiedBy>Jonty Pearce</cp:lastModifiedBy>
  <cp:revision>62</cp:revision>
  <dcterms:created xsi:type="dcterms:W3CDTF">2009-11-03T13:35:13Z</dcterms:created>
  <dcterms:modified xsi:type="dcterms:W3CDTF">2015-02-22T11:21:05Z</dcterms:modified>
</cp:coreProperties>
</file>