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548EC4-1837-41C7-B9E7-2272E5E3C3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F27ACD9-E98D-45DF-9260-13FF6DBAA7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3388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E28B67-6CED-4DCA-A1E9-3575237B277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082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186EE-C564-4CCF-9233-3C4406B7A42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1431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EA656C-7193-46AB-8E2B-AE6F3CB8053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90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CD5E22-204D-46AE-80B8-734DDC4A0EB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34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63538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352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192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F21B8-6D16-41A3-9860-BD4E2CB488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05AC41-55B2-4846-A7DA-9906AD003E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557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EAB9-2DC4-49D7-A324-CCD784673F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62941-7FA4-4845-BAB1-C29DE61AB5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068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CD44-2967-435A-9D34-6263F804F1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8C0A1-C550-4596-9DFD-6EDA24E291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617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BEF4-E893-46D6-99B9-60D9BD4CC7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CBBD2-F82A-4B3C-9EA6-70DCB88EA1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108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A52EA-7003-446F-A214-ED9296352E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0C11B-FD11-484A-AA73-AFD3B3F590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383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E7CA-1F01-468B-A739-DE49C21050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C55AC-E8A5-402F-A296-49B7442F1E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C190-6665-4FD7-BF1F-29C0280780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26399-1595-4CD2-9516-BEF030D7B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779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C784-E6FB-42ED-9A09-41E8174F00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57D0-B8D5-4133-987B-814F68CBC9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2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EFA7E-4274-47F9-9F8E-CC7418BC95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74E51-B383-4465-9D1B-970FC95EF9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45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69645-C29C-4B05-A3B9-5BA2AA1037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D9F38-E130-4C8C-AC23-725F259CA0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862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D8032-1EF2-4EA9-AAA0-36F2737BD9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D7FC-225D-4A47-B0BF-79575CCDD5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544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25" y="0"/>
            <a:ext cx="2733675" cy="680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850611-AF17-49C4-80EC-328D80369B2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A9C621-EC42-43CD-B208-8D7FF28FF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5488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Money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71600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750" y="1773238"/>
          <a:ext cx="7340600" cy="394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73238"/>
                        <a:ext cx="7340600" cy="3944937"/>
                      </a:xfrm>
                      <a:prstGeom prst="rect">
                        <a:avLst/>
                      </a:prstGeom>
                      <a:solidFill>
                        <a:srgbClr val="FFFFFF">
                          <a:alpha val="59999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0224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988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9699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0383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1067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1767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1592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9540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350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0526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0035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2830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1128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0589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29940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40751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24175"/>
            <a:ext cx="2662237" cy="3313113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650" y="1557338"/>
            <a:ext cx="7561263" cy="504031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2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FFFF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Money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2015-02-22T11:21:01Z</dcterms:modified>
</cp:coreProperties>
</file>