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32"/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429AE6E-BC99-4F5F-BE7E-17995AB99D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3354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87740D-05BE-45C2-817F-2C26BCBEDED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05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F2492C-D5A1-4D1C-9782-FFFF9C042D6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419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848239-035E-46F9-9CAA-DC209745ADF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77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3D59AD-71DE-4B62-9280-E74A4CC42E9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36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7938"/>
            <a:ext cx="457676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rgbClr val="3E3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5F167F-7BD5-467C-B136-8957025EF7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862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029E-B6F0-46DF-8CA0-0B626CA3A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613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2A94-E30F-470D-9CD5-8839765A8F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920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F6F90-2548-44E4-A024-00B7219358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095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A060B-6AE0-48CB-8CFA-9AE8B900B0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629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E46BB-1DCE-4C5D-87E4-940D2ABB33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181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15D47-886D-4506-A1B1-8B9D5F5A96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667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706B9-3CAB-4BAE-A0A6-78CE9552A8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17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A1DDC-7D44-4C32-B5D3-D982ECC05C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913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E8822-598B-4A27-AE57-659861BD1E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028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2F067-C67F-44A9-B8E6-B124826025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638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0D141-5076-4211-8981-C1ACF8D9AE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522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11313-AA6F-4A56-AB74-C3BFA035F7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302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170738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68000">
                <a:srgbClr val="3E3E32">
                  <a:alpha val="70000"/>
                </a:srgbClr>
              </a:gs>
              <a:gs pos="100000">
                <a:srgbClr val="3E3E3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709B72D-4405-4387-9020-62426197FB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738" y="0"/>
            <a:ext cx="19732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Hobby Bird of Prey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2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E3E3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Hobby Bird of Prey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hobby bird of prey PowerPoint Template</dc:title>
  <dc:creator>Presentation Magazine</dc:creator>
  <cp:lastModifiedBy>Jonty Pearce</cp:lastModifiedBy>
  <cp:revision>38</cp:revision>
  <dcterms:created xsi:type="dcterms:W3CDTF">2009-11-03T13:35:13Z</dcterms:created>
  <dcterms:modified xsi:type="dcterms:W3CDTF">2015-02-22T11:20:58Z</dcterms:modified>
</cp:coreProperties>
</file>